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309"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2" r:id="rId61"/>
    <p:sldId id="303" r:id="rId62"/>
    <p:sldId id="304" r:id="rId63"/>
    <p:sldId id="305" r:id="rId64"/>
    <p:sldId id="306" r:id="rId65"/>
    <p:sldId id="307" r:id="rId66"/>
    <p:sldId id="308" r:id="rId67"/>
    <p:sldId id="324" r:id="rId68"/>
    <p:sldId id="325" r:id="rId69"/>
    <p:sldId id="327" r:id="rId70"/>
    <p:sldId id="328"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566170-8E82-4EB3-BF0B-167A6F57264E}"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1FC66-2A5A-456E-93F8-40A9AB6FC9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566170-8E82-4EB3-BF0B-167A6F57264E}"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1FC66-2A5A-456E-93F8-40A9AB6FC92F}" type="slidenum">
              <a:rPr lang="en-US" smtClean="0"/>
              <a:t>‹#›</a:t>
            </a:fld>
            <a:endParaRPr lang="en-US"/>
          </a:p>
        </p:txBody>
      </p:sp>
    </p:spTree>
    <p:extLst>
      <p:ext uri="{BB962C8B-B14F-4D97-AF65-F5344CB8AC3E}">
        <p14:creationId xmlns:p14="http://schemas.microsoft.com/office/powerpoint/2010/main" val="329534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566170-8E82-4EB3-BF0B-167A6F57264E}"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1FC66-2A5A-456E-93F8-40A9AB6FC92F}" type="slidenum">
              <a:rPr lang="en-US" smtClean="0"/>
              <a:t>‹#›</a:t>
            </a:fld>
            <a:endParaRPr lang="en-US"/>
          </a:p>
        </p:txBody>
      </p:sp>
    </p:spTree>
    <p:extLst>
      <p:ext uri="{BB962C8B-B14F-4D97-AF65-F5344CB8AC3E}">
        <p14:creationId xmlns:p14="http://schemas.microsoft.com/office/powerpoint/2010/main" val="2295676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019078" y="452711"/>
            <a:ext cx="10153842" cy="543226"/>
          </a:xfrm>
        </p:spPr>
        <p:txBody>
          <a:bodyPr lIns="0" tIns="0" rIns="0" bIns="0"/>
          <a:lstStyle>
            <a:lvl1pPr>
              <a:defRPr sz="3530" b="0" i="1">
                <a:solidFill>
                  <a:srgbClr val="3232CC"/>
                </a:solidFill>
                <a:latin typeface="Cambria"/>
                <a:cs typeface="Cambria"/>
              </a:defRPr>
            </a:lvl1pPr>
          </a:lstStyle>
          <a:p>
            <a:endParaRPr/>
          </a:p>
        </p:txBody>
      </p:sp>
      <p:sp>
        <p:nvSpPr>
          <p:cNvPr id="3" name="Holder 3"/>
          <p:cNvSpPr>
            <a:spLocks noGrp="1"/>
          </p:cNvSpPr>
          <p:nvPr>
            <p:ph sz="half" idx="2"/>
          </p:nvPr>
        </p:nvSpPr>
        <p:spPr>
          <a:xfrm>
            <a:off x="965499" y="1510552"/>
            <a:ext cx="4481176" cy="353045"/>
          </a:xfrm>
          <a:prstGeom prst="rect">
            <a:avLst/>
          </a:prstGeom>
        </p:spPr>
        <p:txBody>
          <a:bodyPr wrap="square" lIns="0" tIns="0" rIns="0" bIns="0">
            <a:spAutoFit/>
          </a:bodyPr>
          <a:lstStyle>
            <a:lvl1pPr>
              <a:defRPr sz="2294" b="1" i="0">
                <a:solidFill>
                  <a:srgbClr val="CC0000"/>
                </a:solidFill>
                <a:latin typeface="Times New Roman"/>
                <a:cs typeface="Times New Roman"/>
              </a:defRPr>
            </a:lvl1pPr>
          </a:lstStyle>
          <a:p>
            <a:endParaRPr/>
          </a:p>
        </p:txBody>
      </p:sp>
      <p:sp>
        <p:nvSpPr>
          <p:cNvPr id="4" name="Holder 4"/>
          <p:cNvSpPr>
            <a:spLocks noGrp="1"/>
          </p:cNvSpPr>
          <p:nvPr>
            <p:ph sz="half" idx="3"/>
          </p:nvPr>
        </p:nvSpPr>
        <p:spPr>
          <a:xfrm>
            <a:off x="6278879" y="1577340"/>
            <a:ext cx="5303520" cy="33855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6" b="0" i="0">
                <a:solidFill>
                  <a:schemeClr val="tx1"/>
                </a:solidFill>
                <a:latin typeface="Times New Roman"/>
                <a:cs typeface="Times New Roman"/>
              </a:defRPr>
            </a:lvl1pPr>
          </a:lstStyle>
          <a:p>
            <a:pPr marL="11206">
              <a:lnSpc>
                <a:spcPts val="767"/>
              </a:lnSpc>
            </a:pPr>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449148E-7511-4524-9BC5-C57AAD1FE43F}" type="datetime1">
              <a:rPr lang="en-US" smtClean="0"/>
              <a:t>3/23/2024</a:t>
            </a:fld>
            <a:endParaRPr lang="en-US"/>
          </a:p>
        </p:txBody>
      </p:sp>
      <p:sp>
        <p:nvSpPr>
          <p:cNvPr id="7" name="Holder 7"/>
          <p:cNvSpPr>
            <a:spLocks noGrp="1"/>
          </p:cNvSpPr>
          <p:nvPr>
            <p:ph type="sldNum" sz="quarter" idx="7"/>
          </p:nvPr>
        </p:nvSpPr>
        <p:spPr/>
        <p:txBody>
          <a:bodyPr lIns="0" tIns="0" rIns="0" bIns="0"/>
          <a:lstStyle>
            <a:lvl1pPr>
              <a:defRPr sz="1235" b="0" i="0">
                <a:solidFill>
                  <a:schemeClr val="tx1"/>
                </a:solidFill>
                <a:latin typeface="Arial"/>
                <a:cs typeface="Arial"/>
              </a:defRPr>
            </a:lvl1pPr>
          </a:lstStyle>
          <a:p>
            <a:pPr marL="702086">
              <a:lnSpc>
                <a:spcPts val="1293"/>
              </a:lnSpc>
            </a:pPr>
            <a:fld id="{81D60167-4931-47E6-BA6A-407CBD079E47}" type="slidenum">
              <a:rPr lang="en-IN" smtClean="0"/>
              <a:pPr marL="702086">
                <a:lnSpc>
                  <a:spcPts val="1293"/>
                </a:lnSpc>
              </a:pPr>
              <a:t>‹#›</a:t>
            </a:fld>
            <a:endParaRPr lang="en-IN" dirty="0"/>
          </a:p>
        </p:txBody>
      </p:sp>
    </p:spTree>
    <p:extLst>
      <p:ext uri="{BB962C8B-B14F-4D97-AF65-F5344CB8AC3E}">
        <p14:creationId xmlns:p14="http://schemas.microsoft.com/office/powerpoint/2010/main" val="10649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566170-8E82-4EB3-BF0B-167A6F57264E}"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1FC66-2A5A-456E-93F8-40A9AB6FC92F}" type="slidenum">
              <a:rPr lang="en-US" smtClean="0"/>
              <a:t>‹#›</a:t>
            </a:fld>
            <a:endParaRPr lang="en-US"/>
          </a:p>
        </p:txBody>
      </p:sp>
    </p:spTree>
    <p:extLst>
      <p:ext uri="{BB962C8B-B14F-4D97-AF65-F5344CB8AC3E}">
        <p14:creationId xmlns:p14="http://schemas.microsoft.com/office/powerpoint/2010/main" val="106296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566170-8E82-4EB3-BF0B-167A6F57264E}"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1FC66-2A5A-456E-93F8-40A9AB6FC9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80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566170-8E82-4EB3-BF0B-167A6F57264E}"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1FC66-2A5A-456E-93F8-40A9AB6FC92F}" type="slidenum">
              <a:rPr lang="en-US" smtClean="0"/>
              <a:t>‹#›</a:t>
            </a:fld>
            <a:endParaRPr lang="en-US"/>
          </a:p>
        </p:txBody>
      </p:sp>
    </p:spTree>
    <p:extLst>
      <p:ext uri="{BB962C8B-B14F-4D97-AF65-F5344CB8AC3E}">
        <p14:creationId xmlns:p14="http://schemas.microsoft.com/office/powerpoint/2010/main" val="277097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566170-8E82-4EB3-BF0B-167A6F57264E}"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31FC66-2A5A-456E-93F8-40A9AB6FC92F}" type="slidenum">
              <a:rPr lang="en-US" smtClean="0"/>
              <a:t>‹#›</a:t>
            </a:fld>
            <a:endParaRPr lang="en-US"/>
          </a:p>
        </p:txBody>
      </p:sp>
    </p:spTree>
    <p:extLst>
      <p:ext uri="{BB962C8B-B14F-4D97-AF65-F5344CB8AC3E}">
        <p14:creationId xmlns:p14="http://schemas.microsoft.com/office/powerpoint/2010/main" val="262327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566170-8E82-4EB3-BF0B-167A6F57264E}"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31FC66-2A5A-456E-93F8-40A9AB6FC92F}" type="slidenum">
              <a:rPr lang="en-US" smtClean="0"/>
              <a:t>‹#›</a:t>
            </a:fld>
            <a:endParaRPr lang="en-US"/>
          </a:p>
        </p:txBody>
      </p:sp>
    </p:spTree>
    <p:extLst>
      <p:ext uri="{BB962C8B-B14F-4D97-AF65-F5344CB8AC3E}">
        <p14:creationId xmlns:p14="http://schemas.microsoft.com/office/powerpoint/2010/main" val="417962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566170-8E82-4EB3-BF0B-167A6F57264E}" type="datetimeFigureOut">
              <a:rPr lang="en-US" smtClean="0"/>
              <a:t>3/23/2024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131FC66-2A5A-456E-93F8-40A9AB6FC92F}" type="slidenum">
              <a:rPr lang="en-US" smtClean="0"/>
              <a:t>‹#›</a:t>
            </a:fld>
            <a:endParaRPr lang="en-US"/>
          </a:p>
        </p:txBody>
      </p:sp>
    </p:spTree>
    <p:extLst>
      <p:ext uri="{BB962C8B-B14F-4D97-AF65-F5344CB8AC3E}">
        <p14:creationId xmlns:p14="http://schemas.microsoft.com/office/powerpoint/2010/main" val="219710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566170-8E82-4EB3-BF0B-167A6F57264E}" type="datetimeFigureOut">
              <a:rPr lang="en-US" smtClean="0"/>
              <a:t>3/23/2024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31FC66-2A5A-456E-93F8-40A9AB6FC92F}" type="slidenum">
              <a:rPr lang="en-US" smtClean="0"/>
              <a:t>‹#›</a:t>
            </a:fld>
            <a:endParaRPr lang="en-US"/>
          </a:p>
        </p:txBody>
      </p:sp>
    </p:spTree>
    <p:extLst>
      <p:ext uri="{BB962C8B-B14F-4D97-AF65-F5344CB8AC3E}">
        <p14:creationId xmlns:p14="http://schemas.microsoft.com/office/powerpoint/2010/main" val="313379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566170-8E82-4EB3-BF0B-167A6F57264E}"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1FC66-2A5A-456E-93F8-40A9AB6FC92F}" type="slidenum">
              <a:rPr lang="en-US" smtClean="0"/>
              <a:t>‹#›</a:t>
            </a:fld>
            <a:endParaRPr lang="en-US"/>
          </a:p>
        </p:txBody>
      </p:sp>
    </p:spTree>
    <p:extLst>
      <p:ext uri="{BB962C8B-B14F-4D97-AF65-F5344CB8AC3E}">
        <p14:creationId xmlns:p14="http://schemas.microsoft.com/office/powerpoint/2010/main" val="246689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566170-8E82-4EB3-BF0B-167A6F57264E}" type="datetimeFigureOut">
              <a:rPr lang="en-US" smtClean="0"/>
              <a:t>3/23/2024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31FC66-2A5A-456E-93F8-40A9AB6FC92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2747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Software </a:t>
            </a:r>
            <a:r>
              <a:rPr lang="en-US" altLang="en-US" b="1" dirty="0" smtClean="0">
                <a:solidFill>
                  <a:srgbClr val="FF0000"/>
                </a:solidFill>
              </a:rPr>
              <a:t>Reliability</a:t>
            </a:r>
            <a:endParaRPr lang="en-US" b="1" dirty="0">
              <a:solidFill>
                <a:srgbClr val="FF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8690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Approaches to Fault Tolerance ...</a:t>
            </a:r>
            <a:endParaRPr lang="en-US" b="1" dirty="0">
              <a:solidFill>
                <a:srgbClr val="FF0000"/>
              </a:solidFill>
            </a:endParaRPr>
          </a:p>
        </p:txBody>
      </p:sp>
      <p:sp>
        <p:nvSpPr>
          <p:cNvPr id="3" name="Content Placeholder 2"/>
          <p:cNvSpPr>
            <a:spLocks noGrp="1"/>
          </p:cNvSpPr>
          <p:nvPr>
            <p:ph idx="1"/>
          </p:nvPr>
        </p:nvSpPr>
        <p:spPr/>
        <p:txBody>
          <a:bodyPr/>
          <a:lstStyle/>
          <a:p>
            <a:pPr marL="342900" indent="-342900">
              <a:buNone/>
            </a:pPr>
            <a:r>
              <a:rPr lang="en-US" altLang="en-US" b="1" i="1" dirty="0" smtClean="0"/>
              <a:t>Recovery Blocks:</a:t>
            </a:r>
          </a:p>
          <a:p>
            <a:pPr marL="342900" indent="-342900"/>
            <a:endParaRPr lang="en-US" altLang="en-US" dirty="0" smtClean="0"/>
          </a:p>
          <a:p>
            <a:pPr marL="342900" indent="-342900">
              <a:buNone/>
            </a:pPr>
            <a:r>
              <a:rPr lang="en-US" altLang="en-US" dirty="0" smtClean="0"/>
              <a:t>A finer-grained approach in which a program unit contains a </a:t>
            </a:r>
            <a:r>
              <a:rPr lang="en-US" altLang="en-US" i="1" dirty="0" smtClean="0">
                <a:solidFill>
                  <a:srgbClr val="7F0101"/>
                </a:solidFill>
              </a:rPr>
              <a:t>test</a:t>
            </a:r>
            <a:r>
              <a:rPr lang="en-US" altLang="en-US" dirty="0" smtClean="0"/>
              <a:t> to check for failure, and </a:t>
            </a:r>
            <a:r>
              <a:rPr lang="en-US" altLang="en-US" i="1" dirty="0" smtClean="0">
                <a:solidFill>
                  <a:srgbClr val="FF0000"/>
                </a:solidFill>
              </a:rPr>
              <a:t>alternative code</a:t>
            </a:r>
            <a:r>
              <a:rPr lang="en-US" altLang="en-US" dirty="0" smtClean="0">
                <a:solidFill>
                  <a:srgbClr val="FF0000"/>
                </a:solidFill>
              </a:rPr>
              <a:t> </a:t>
            </a:r>
            <a:r>
              <a:rPr lang="en-US" altLang="en-US" dirty="0" smtClean="0"/>
              <a:t>to back up and try in case of failure.</a:t>
            </a:r>
          </a:p>
          <a:p>
            <a:pPr marL="342900" indent="-342900"/>
            <a:r>
              <a:rPr lang="en-US" altLang="en-US" dirty="0" smtClean="0"/>
              <a:t>alternatives are executed in </a:t>
            </a:r>
            <a:r>
              <a:rPr lang="en-US" altLang="en-US" i="1" dirty="0">
                <a:solidFill>
                  <a:srgbClr val="FF0000"/>
                </a:solidFill>
              </a:rPr>
              <a:t>sequence</a:t>
            </a:r>
            <a:r>
              <a:rPr lang="en-US" altLang="en-US" dirty="0" smtClean="0"/>
              <a:t>, not in parallel</a:t>
            </a:r>
          </a:p>
          <a:p>
            <a:pPr marL="342900" indent="-342900"/>
            <a:r>
              <a:rPr lang="en-US" altLang="en-US" dirty="0" smtClean="0"/>
              <a:t>the </a:t>
            </a:r>
            <a:r>
              <a:rPr lang="en-US" altLang="en-US" i="1" dirty="0">
                <a:solidFill>
                  <a:srgbClr val="FF0000"/>
                </a:solidFill>
              </a:rPr>
              <a:t>failure test is independent </a:t>
            </a:r>
            <a:r>
              <a:rPr lang="en-US" altLang="en-US" dirty="0" smtClean="0"/>
              <a:t>(not by voting)</a:t>
            </a:r>
          </a:p>
          <a:p>
            <a:endParaRPr lang="en-US" dirty="0"/>
          </a:p>
        </p:txBody>
      </p:sp>
    </p:spTree>
    <p:extLst>
      <p:ext uri="{BB962C8B-B14F-4D97-AF65-F5344CB8AC3E}">
        <p14:creationId xmlns:p14="http://schemas.microsoft.com/office/powerpoint/2010/main" val="1977113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Defensive Programming</a:t>
            </a:r>
            <a:endParaRPr lang="en-US" b="1" dirty="0">
              <a:solidFill>
                <a:srgbClr val="FF0000"/>
              </a:solidFill>
            </a:endParaRPr>
          </a:p>
        </p:txBody>
      </p:sp>
      <p:sp>
        <p:nvSpPr>
          <p:cNvPr id="3" name="Content Placeholder 2"/>
          <p:cNvSpPr>
            <a:spLocks noGrp="1"/>
          </p:cNvSpPr>
          <p:nvPr>
            <p:ph idx="1"/>
          </p:nvPr>
        </p:nvSpPr>
        <p:spPr/>
        <p:txBody>
          <a:bodyPr>
            <a:noAutofit/>
          </a:bodyPr>
          <a:lstStyle/>
          <a:p>
            <a:pPr marL="342900" indent="-342900">
              <a:buFont typeface="Helvetica CE" pitchFamily="100" charset="-18"/>
              <a:buNone/>
            </a:pPr>
            <a:r>
              <a:rPr lang="en-US" altLang="en-US" sz="2800" b="1" i="1" dirty="0" smtClean="0"/>
              <a:t>Failure detection:</a:t>
            </a:r>
            <a:endParaRPr lang="en-US" altLang="en-US" sz="1800" b="1" i="1" dirty="0"/>
          </a:p>
          <a:p>
            <a:pPr marL="342900" indent="-342900"/>
            <a:r>
              <a:rPr lang="en-US" altLang="en-US" dirty="0"/>
              <a:t>Use the </a:t>
            </a:r>
            <a:r>
              <a:rPr lang="en-US" altLang="en-US" i="1" dirty="0">
                <a:solidFill>
                  <a:srgbClr val="00B050"/>
                </a:solidFill>
              </a:rPr>
              <a:t>type system</a:t>
            </a:r>
            <a:r>
              <a:rPr lang="en-US" altLang="en-US" dirty="0">
                <a:solidFill>
                  <a:srgbClr val="00B050"/>
                </a:solidFill>
              </a:rPr>
              <a:t> </a:t>
            </a:r>
            <a:r>
              <a:rPr lang="en-US" altLang="en-US" dirty="0"/>
              <a:t>to ensure that </a:t>
            </a:r>
            <a:r>
              <a:rPr lang="en-US" altLang="en-US" i="1" dirty="0">
                <a:solidFill>
                  <a:srgbClr val="FF0000"/>
                </a:solidFill>
              </a:rPr>
              <a:t>variables do not get assigned invalid values</a:t>
            </a:r>
            <a:r>
              <a:rPr lang="en-US" altLang="en-US" dirty="0"/>
              <a:t>.</a:t>
            </a:r>
          </a:p>
          <a:p>
            <a:pPr marL="342900" indent="-342900"/>
            <a:r>
              <a:rPr lang="en-US" altLang="en-US" dirty="0"/>
              <a:t>Use </a:t>
            </a:r>
            <a:r>
              <a:rPr lang="en-US" altLang="en-US" i="1" dirty="0">
                <a:solidFill>
                  <a:srgbClr val="00B050"/>
                </a:solidFill>
              </a:rPr>
              <a:t>assertions</a:t>
            </a:r>
            <a:r>
              <a:rPr lang="en-US" altLang="en-US" dirty="0"/>
              <a:t> </a:t>
            </a:r>
            <a:r>
              <a:rPr lang="en-US" altLang="en-US" i="1" dirty="0"/>
              <a:t>to </a:t>
            </a:r>
            <a:r>
              <a:rPr lang="en-US" altLang="en-US" i="1" dirty="0">
                <a:solidFill>
                  <a:srgbClr val="FF0000"/>
                </a:solidFill>
              </a:rPr>
              <a:t>detect failures and raise exceptions</a:t>
            </a:r>
            <a:r>
              <a:rPr lang="en-US" altLang="en-US" dirty="0"/>
              <a:t>. Explicitly state and check all invariants for abstract data types, and pre- and post-conditions of procedures as assertions. Use exception handlers to recover from failures.</a:t>
            </a:r>
          </a:p>
          <a:p>
            <a:pPr marL="342900" indent="-342900"/>
            <a:r>
              <a:rPr lang="en-US" altLang="en-US" dirty="0"/>
              <a:t>Use </a:t>
            </a:r>
            <a:r>
              <a:rPr lang="en-US" altLang="en-US" i="1" dirty="0">
                <a:solidFill>
                  <a:srgbClr val="00B050"/>
                </a:solidFill>
              </a:rPr>
              <a:t>damage assessment procedures</a:t>
            </a:r>
            <a:r>
              <a:rPr lang="en-US" altLang="en-US" dirty="0"/>
              <a:t>, where appropriate, </a:t>
            </a:r>
            <a:r>
              <a:rPr lang="en-US" altLang="en-US" i="1" dirty="0">
                <a:solidFill>
                  <a:srgbClr val="FF0000"/>
                </a:solidFill>
              </a:rPr>
              <a:t>to assess what parts of the state have been affected</a:t>
            </a:r>
            <a:r>
              <a:rPr lang="en-US" altLang="en-US" dirty="0"/>
              <a:t>, before attempting to fix the damage.</a:t>
            </a:r>
          </a:p>
          <a:p>
            <a:pPr marL="342900" indent="-342900">
              <a:buFont typeface="Helvetica CE" pitchFamily="100" charset="-18"/>
              <a:buNone/>
            </a:pPr>
            <a:r>
              <a:rPr lang="en-US" altLang="en-US" sz="2800" b="1" i="1" dirty="0" smtClean="0"/>
              <a:t>Fault recovery:</a:t>
            </a:r>
          </a:p>
          <a:p>
            <a:pPr marL="342900" indent="-342900"/>
            <a:r>
              <a:rPr lang="en-US" altLang="en-US" i="1" dirty="0">
                <a:solidFill>
                  <a:srgbClr val="00B050"/>
                </a:solidFill>
              </a:rPr>
              <a:t>Backward recovery: </a:t>
            </a:r>
            <a:r>
              <a:rPr lang="en-US" altLang="en-US" dirty="0">
                <a:solidFill>
                  <a:srgbClr val="FF0000"/>
                </a:solidFill>
              </a:rPr>
              <a:t>backup to a previous</a:t>
            </a:r>
            <a:r>
              <a:rPr lang="en-US" altLang="en-US" dirty="0"/>
              <a:t>, consistent state</a:t>
            </a:r>
          </a:p>
          <a:p>
            <a:pPr marL="342900" indent="-342900"/>
            <a:r>
              <a:rPr lang="en-US" altLang="en-US" i="1" dirty="0">
                <a:solidFill>
                  <a:srgbClr val="00B050"/>
                </a:solidFill>
              </a:rPr>
              <a:t>Forward recovery: </a:t>
            </a:r>
            <a:r>
              <a:rPr lang="en-US" altLang="en-US" dirty="0">
                <a:solidFill>
                  <a:srgbClr val="FF0000"/>
                </a:solidFill>
              </a:rPr>
              <a:t>make use of redundant information </a:t>
            </a:r>
            <a:r>
              <a:rPr lang="en-US" altLang="en-US" dirty="0"/>
              <a:t>to reconstruct a consistent state from corrupted data</a:t>
            </a:r>
          </a:p>
          <a:p>
            <a:endParaRPr lang="en-US" sz="1800" dirty="0"/>
          </a:p>
        </p:txBody>
      </p:sp>
    </p:spTree>
    <p:extLst>
      <p:ext uri="{BB962C8B-B14F-4D97-AF65-F5344CB8AC3E}">
        <p14:creationId xmlns:p14="http://schemas.microsoft.com/office/powerpoint/2010/main" val="33964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2863515"/>
            <a:ext cx="10515600" cy="3313447"/>
          </a:xfrm>
        </p:spPr>
        <p:txBody>
          <a:bodyPr>
            <a:normAutofit/>
          </a:bodyPr>
          <a:lstStyle/>
          <a:p>
            <a:pPr marL="0" indent="0">
              <a:buNone/>
            </a:pPr>
            <a:r>
              <a:rPr lang="en-IN" sz="6000" b="1" dirty="0" smtClean="0">
                <a:solidFill>
                  <a:srgbClr val="FF0000"/>
                </a:solidFill>
              </a:rPr>
              <a:t>Software Reliability Models</a:t>
            </a:r>
            <a:endParaRPr lang="en-IN" sz="6000" b="1" dirty="0">
              <a:solidFill>
                <a:srgbClr val="FF0000"/>
              </a:solidFill>
            </a:endParaRPr>
          </a:p>
        </p:txBody>
      </p:sp>
    </p:spTree>
    <p:extLst>
      <p:ext uri="{BB962C8B-B14F-4D97-AF65-F5344CB8AC3E}">
        <p14:creationId xmlns:p14="http://schemas.microsoft.com/office/powerpoint/2010/main" val="377822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838200" y="0"/>
            <a:ext cx="10515600" cy="1325563"/>
          </a:xfrm>
        </p:spPr>
        <p:txBody>
          <a:bodyPr/>
          <a:lstStyle/>
          <a:p>
            <a:r>
              <a:rPr lang="en-US" altLang="en-US" b="1" dirty="0" smtClean="0">
                <a:solidFill>
                  <a:srgbClr val="FF0000"/>
                </a:solidFill>
              </a:rPr>
              <a:t>What is Reliability?</a:t>
            </a:r>
          </a:p>
        </p:txBody>
      </p:sp>
      <p:sp>
        <p:nvSpPr>
          <p:cNvPr id="6148" name="Rectangle 3"/>
          <p:cNvSpPr>
            <a:spLocks noGrp="1" noChangeArrowheads="1"/>
          </p:cNvSpPr>
          <p:nvPr>
            <p:ph type="body" orient="vert" idx="1"/>
          </p:nvPr>
        </p:nvSpPr>
        <p:spPr>
          <a:xfrm rot="16200000">
            <a:off x="3448049" y="-1549402"/>
            <a:ext cx="4985239" cy="10826261"/>
          </a:xfrm>
        </p:spPr>
        <p:txBody>
          <a:bodyPr>
            <a:noAutofit/>
          </a:bodyPr>
          <a:lstStyle/>
          <a:p>
            <a:r>
              <a:rPr lang="en-US" altLang="en-US" sz="2400" dirty="0" smtClean="0"/>
              <a:t>Reliability is applied whenever we expect </a:t>
            </a:r>
            <a:r>
              <a:rPr lang="en-US" altLang="en-US" sz="2400" i="1" dirty="0" smtClean="0">
                <a:solidFill>
                  <a:srgbClr val="FF0000"/>
                </a:solidFill>
              </a:rPr>
              <a:t>something to behave in a certain way</a:t>
            </a:r>
            <a:r>
              <a:rPr lang="en-US" altLang="en-US" sz="2400" dirty="0" smtClean="0"/>
              <a:t>.</a:t>
            </a:r>
          </a:p>
          <a:p>
            <a:r>
              <a:rPr lang="en-US" altLang="en-US" sz="2400" dirty="0" smtClean="0"/>
              <a:t>Reliability is one of the </a:t>
            </a:r>
            <a:r>
              <a:rPr lang="en-US" altLang="en-US" sz="2400" dirty="0">
                <a:solidFill>
                  <a:srgbClr val="00B050"/>
                </a:solidFill>
              </a:rPr>
              <a:t>metrics</a:t>
            </a:r>
            <a:r>
              <a:rPr lang="en-US" altLang="en-US" sz="2400" dirty="0" smtClean="0"/>
              <a:t> that are used to </a:t>
            </a:r>
            <a:r>
              <a:rPr lang="en-US" altLang="en-US" sz="2400" i="1" dirty="0" smtClean="0">
                <a:solidFill>
                  <a:srgbClr val="FF0000"/>
                </a:solidFill>
              </a:rPr>
              <a:t>measure quality</a:t>
            </a:r>
            <a:r>
              <a:rPr lang="en-US" altLang="en-US" sz="2400" dirty="0" smtClean="0"/>
              <a:t>.</a:t>
            </a:r>
          </a:p>
          <a:p>
            <a:r>
              <a:rPr lang="en-US" altLang="en-US" sz="2400" dirty="0" smtClean="0"/>
              <a:t>It is a </a:t>
            </a:r>
            <a:r>
              <a:rPr lang="en-US" altLang="en-US" sz="2400" dirty="0" smtClean="0">
                <a:solidFill>
                  <a:srgbClr val="00B050"/>
                </a:solidFill>
              </a:rPr>
              <a:t>user-oriented quality factor </a:t>
            </a:r>
            <a:r>
              <a:rPr lang="en-US" altLang="en-US" sz="2400" dirty="0" smtClean="0"/>
              <a:t>relating to system operation.</a:t>
            </a:r>
          </a:p>
          <a:p>
            <a:pPr lvl="1"/>
            <a:r>
              <a:rPr lang="en-US" altLang="en-US" sz="2000" dirty="0" smtClean="0"/>
              <a:t>Intuitively, if the users of a </a:t>
            </a:r>
            <a:r>
              <a:rPr lang="en-US" altLang="en-US" sz="2000" i="1" dirty="0" smtClean="0">
                <a:solidFill>
                  <a:srgbClr val="FF0000"/>
                </a:solidFill>
              </a:rPr>
              <a:t>system rarely experience failure</a:t>
            </a:r>
            <a:r>
              <a:rPr lang="en-US" altLang="en-US" sz="2000" dirty="0" smtClean="0"/>
              <a:t>, the system is considered to be more reliable than one that fails more often.</a:t>
            </a:r>
          </a:p>
          <a:p>
            <a:r>
              <a:rPr lang="en-US" altLang="en-US" sz="2400" dirty="0" smtClean="0"/>
              <a:t>A </a:t>
            </a:r>
            <a:r>
              <a:rPr lang="en-US" altLang="en-US" sz="2400" dirty="0">
                <a:solidFill>
                  <a:srgbClr val="00B050"/>
                </a:solidFill>
              </a:rPr>
              <a:t>system without faults </a:t>
            </a:r>
            <a:r>
              <a:rPr lang="en-US" altLang="en-US" sz="2400" dirty="0" smtClean="0"/>
              <a:t>is considered to be highly reliable.</a:t>
            </a:r>
          </a:p>
          <a:p>
            <a:pPr lvl="1"/>
            <a:r>
              <a:rPr lang="en-US" altLang="en-US" sz="2000" dirty="0" smtClean="0"/>
              <a:t>Constructing a correct system is a difficult task.</a:t>
            </a:r>
          </a:p>
          <a:p>
            <a:pPr lvl="1"/>
            <a:r>
              <a:rPr lang="en-US" altLang="en-US" sz="2000" dirty="0" smtClean="0"/>
              <a:t>Even an incorrect system may be considered to be reliable if the frequency of failure is “acceptable.”</a:t>
            </a:r>
          </a:p>
          <a:p>
            <a:r>
              <a:rPr lang="en-US" altLang="en-US" sz="2400" dirty="0" smtClean="0"/>
              <a:t>Key concepts in discussing reliability:</a:t>
            </a:r>
          </a:p>
          <a:p>
            <a:pPr lvl="1"/>
            <a:r>
              <a:rPr lang="en-US" altLang="en-US" sz="2000" b="1" dirty="0" smtClean="0"/>
              <a:t>Fault, Failure, Time</a:t>
            </a:r>
          </a:p>
          <a:p>
            <a:pPr lvl="1"/>
            <a:r>
              <a:rPr lang="en-US" altLang="en-US" sz="2000" dirty="0" smtClean="0"/>
              <a:t>Three kinds of time intervals: </a:t>
            </a:r>
            <a:r>
              <a:rPr lang="en-US" altLang="en-US" sz="2000" b="1" dirty="0"/>
              <a:t>MTTR</a:t>
            </a:r>
            <a:r>
              <a:rPr lang="en-US" altLang="en-US" sz="2000" dirty="0"/>
              <a:t> (</a:t>
            </a:r>
            <a:r>
              <a:rPr lang="en-IN" sz="2000" dirty="0"/>
              <a:t>Mean Time to </a:t>
            </a:r>
            <a:r>
              <a:rPr lang="en-IN" sz="2000" dirty="0" smtClean="0"/>
              <a:t>Recover</a:t>
            </a:r>
            <a:r>
              <a:rPr lang="en-US" altLang="en-US" sz="2000" dirty="0" smtClean="0"/>
              <a:t>), </a:t>
            </a:r>
            <a:r>
              <a:rPr lang="en-US" altLang="en-US" sz="2000" b="1" dirty="0" smtClean="0"/>
              <a:t>MTTF</a:t>
            </a:r>
            <a:r>
              <a:rPr lang="en-US" altLang="en-US" sz="2000" dirty="0" smtClean="0"/>
              <a:t> (</a:t>
            </a:r>
            <a:r>
              <a:rPr lang="en-IN" sz="2000" dirty="0"/>
              <a:t>Mean Time to Failure</a:t>
            </a:r>
            <a:r>
              <a:rPr lang="en-US" altLang="en-US" sz="2000" dirty="0"/>
              <a:t>), </a:t>
            </a:r>
            <a:r>
              <a:rPr lang="en-US" altLang="en-US" sz="2000" b="1" dirty="0"/>
              <a:t>MTBF</a:t>
            </a:r>
            <a:r>
              <a:rPr lang="en-US" altLang="en-US" sz="2000" dirty="0"/>
              <a:t> (</a:t>
            </a:r>
            <a:r>
              <a:rPr lang="en-IN" sz="2000" dirty="0"/>
              <a:t>Mean Time </a:t>
            </a:r>
            <a:r>
              <a:rPr lang="en-IN" sz="2000" dirty="0" smtClean="0"/>
              <a:t>Between </a:t>
            </a:r>
            <a:r>
              <a:rPr lang="en-IN" sz="2000" dirty="0"/>
              <a:t>Failure</a:t>
            </a:r>
            <a:r>
              <a:rPr lang="en-US" altLang="en-US" sz="2000" dirty="0"/>
              <a:t>)</a:t>
            </a:r>
            <a:endParaRPr lang="en-US" altLang="en-US" sz="2000" dirty="0" smtClean="0"/>
          </a:p>
        </p:txBody>
      </p:sp>
      <p:sp>
        <p:nvSpPr>
          <p:cNvPr id="6146"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A195D72-ED2B-416A-9D6A-64665BCB3703}" type="slidenum">
              <a:rPr lang="en-US" altLang="en-US" sz="1000">
                <a:solidFill>
                  <a:srgbClr val="000000"/>
                </a:solidFill>
              </a:rPr>
              <a:pPr/>
              <a:t>13</a:t>
            </a:fld>
            <a:endParaRPr lang="en-US" altLang="en-US" sz="1000">
              <a:solidFill>
                <a:srgbClr val="000000"/>
              </a:solidFill>
            </a:endParaRPr>
          </a:p>
        </p:txBody>
      </p:sp>
    </p:spTree>
    <p:extLst>
      <p:ext uri="{BB962C8B-B14F-4D97-AF65-F5344CB8AC3E}">
        <p14:creationId xmlns:p14="http://schemas.microsoft.com/office/powerpoint/2010/main" val="748682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838200" y="0"/>
            <a:ext cx="10515600" cy="1325563"/>
          </a:xfrm>
        </p:spPr>
        <p:txBody>
          <a:bodyPr>
            <a:normAutofit/>
          </a:bodyPr>
          <a:lstStyle/>
          <a:p>
            <a:r>
              <a:rPr lang="en-US" altLang="en-US" b="1" dirty="0">
                <a:solidFill>
                  <a:srgbClr val="FF0000"/>
                </a:solidFill>
              </a:rPr>
              <a:t>What is Reliability?</a:t>
            </a:r>
          </a:p>
        </p:txBody>
      </p:sp>
      <p:sp>
        <p:nvSpPr>
          <p:cNvPr id="7172" name="Rectangle 3"/>
          <p:cNvSpPr>
            <a:spLocks noGrp="1" noChangeArrowheads="1"/>
          </p:cNvSpPr>
          <p:nvPr>
            <p:ph type="body" orient="vert" idx="1"/>
          </p:nvPr>
        </p:nvSpPr>
        <p:spPr>
          <a:xfrm rot="16200000">
            <a:off x="3952144" y="-1077059"/>
            <a:ext cx="4520466" cy="10156337"/>
          </a:xfrm>
        </p:spPr>
        <p:txBody>
          <a:bodyPr>
            <a:normAutofit/>
          </a:bodyPr>
          <a:lstStyle/>
          <a:p>
            <a:r>
              <a:rPr lang="en-US" altLang="en-US" sz="2400" b="1" dirty="0" smtClean="0">
                <a:solidFill>
                  <a:srgbClr val="00B050"/>
                </a:solidFill>
              </a:rPr>
              <a:t>Failure</a:t>
            </a:r>
          </a:p>
          <a:p>
            <a:pPr lvl="1"/>
            <a:r>
              <a:rPr lang="en-US" altLang="en-US" sz="2000" dirty="0" smtClean="0"/>
              <a:t>A failure is said to occur if the </a:t>
            </a:r>
            <a:r>
              <a:rPr lang="en-US" altLang="en-US" sz="2000" b="1" i="1" dirty="0" smtClean="0">
                <a:solidFill>
                  <a:srgbClr val="FF0000"/>
                </a:solidFill>
              </a:rPr>
              <a:t>observable</a:t>
            </a:r>
            <a:r>
              <a:rPr lang="en-US" altLang="en-US" sz="2000" i="1" dirty="0" smtClean="0">
                <a:solidFill>
                  <a:srgbClr val="FF0000"/>
                </a:solidFill>
              </a:rPr>
              <a:t> outcome </a:t>
            </a:r>
            <a:r>
              <a:rPr lang="en-US" altLang="en-US" sz="2000" dirty="0" smtClean="0"/>
              <a:t>of a </a:t>
            </a:r>
            <a:r>
              <a:rPr lang="en-US" altLang="en-US" sz="2000" b="1" dirty="0" smtClean="0"/>
              <a:t>program execution</a:t>
            </a:r>
            <a:r>
              <a:rPr lang="en-US" altLang="en-US" sz="2000" dirty="0" smtClean="0"/>
              <a:t> is </a:t>
            </a:r>
            <a:r>
              <a:rPr lang="en-US" altLang="en-US" sz="2000" i="1" dirty="0">
                <a:solidFill>
                  <a:srgbClr val="FF0000"/>
                </a:solidFill>
              </a:rPr>
              <a:t>different from the </a:t>
            </a:r>
            <a:r>
              <a:rPr lang="en-US" altLang="en-US" sz="2000" b="1" i="1" dirty="0">
                <a:solidFill>
                  <a:srgbClr val="FF0000"/>
                </a:solidFill>
              </a:rPr>
              <a:t>expected</a:t>
            </a:r>
            <a:r>
              <a:rPr lang="en-US" altLang="en-US" sz="2000" i="1" dirty="0">
                <a:solidFill>
                  <a:srgbClr val="FF0000"/>
                </a:solidFill>
              </a:rPr>
              <a:t> outcome</a:t>
            </a:r>
            <a:r>
              <a:rPr lang="en-US" altLang="en-US" sz="2000" dirty="0" smtClean="0"/>
              <a:t>.</a:t>
            </a:r>
          </a:p>
          <a:p>
            <a:r>
              <a:rPr lang="en-US" altLang="en-US" sz="2400" b="1" dirty="0">
                <a:solidFill>
                  <a:srgbClr val="00B050"/>
                </a:solidFill>
              </a:rPr>
              <a:t>Fault</a:t>
            </a:r>
          </a:p>
          <a:p>
            <a:pPr lvl="1"/>
            <a:r>
              <a:rPr lang="en-US" altLang="en-US" sz="2000" dirty="0" smtClean="0"/>
              <a:t>The </a:t>
            </a:r>
            <a:r>
              <a:rPr lang="en-US" altLang="en-US" sz="2000" i="1" dirty="0" smtClean="0">
                <a:solidFill>
                  <a:srgbClr val="FF0000"/>
                </a:solidFill>
              </a:rPr>
              <a:t>adjudged cause of failure </a:t>
            </a:r>
            <a:r>
              <a:rPr lang="en-US" altLang="en-US" sz="2000" dirty="0" smtClean="0"/>
              <a:t>is called a fault.</a:t>
            </a:r>
          </a:p>
          <a:p>
            <a:pPr lvl="1"/>
            <a:r>
              <a:rPr lang="en-US" altLang="en-US" sz="2000" dirty="0" smtClean="0"/>
              <a:t>Example: A failure may be caused by a defective block of code.</a:t>
            </a:r>
          </a:p>
          <a:p>
            <a:r>
              <a:rPr lang="en-US" altLang="en-US" sz="2400" b="1" dirty="0">
                <a:solidFill>
                  <a:srgbClr val="00B050"/>
                </a:solidFill>
              </a:rPr>
              <a:t>Time</a:t>
            </a:r>
          </a:p>
          <a:p>
            <a:pPr lvl="1"/>
            <a:r>
              <a:rPr lang="en-US" altLang="en-US" sz="2000" dirty="0" smtClean="0"/>
              <a:t>Time is a key concept in the formulation of reliability. If the </a:t>
            </a:r>
            <a:r>
              <a:rPr lang="en-US" altLang="en-US" sz="2000" i="1" dirty="0" smtClean="0">
                <a:solidFill>
                  <a:srgbClr val="FF0000"/>
                </a:solidFill>
              </a:rPr>
              <a:t>time gap between two successive failures is short</a:t>
            </a:r>
            <a:r>
              <a:rPr lang="en-US" altLang="en-US" sz="2000" dirty="0" smtClean="0"/>
              <a:t>, we say that the system is </a:t>
            </a:r>
            <a:r>
              <a:rPr lang="en-US" altLang="en-US" sz="2000" i="1" dirty="0" smtClean="0">
                <a:solidFill>
                  <a:srgbClr val="FF0000"/>
                </a:solidFill>
              </a:rPr>
              <a:t>less reliable</a:t>
            </a:r>
            <a:r>
              <a:rPr lang="en-US" altLang="en-US" sz="2000" dirty="0" smtClean="0"/>
              <a:t>.</a:t>
            </a:r>
          </a:p>
          <a:p>
            <a:pPr lvl="1"/>
            <a:r>
              <a:rPr lang="en-US" altLang="en-US" sz="2000" dirty="0" smtClean="0"/>
              <a:t>Two forms of time are considered.</a:t>
            </a:r>
          </a:p>
          <a:p>
            <a:pPr lvl="2"/>
            <a:r>
              <a:rPr lang="en-US" altLang="en-US" sz="1600" dirty="0" smtClean="0"/>
              <a:t>Execution time (</a:t>
            </a:r>
            <a:r>
              <a:rPr lang="en-US" altLang="en-US" sz="1600" i="1" dirty="0" smtClean="0">
                <a:sym typeface="Symbol" panose="05050102010706020507" pitchFamily="18" charset="2"/>
              </a:rPr>
              <a:t></a:t>
            </a:r>
            <a:r>
              <a:rPr lang="en-US" altLang="en-US" sz="1600" dirty="0" smtClean="0"/>
              <a:t>)</a:t>
            </a:r>
          </a:p>
          <a:p>
            <a:pPr lvl="2"/>
            <a:r>
              <a:rPr lang="en-US" altLang="en-US" sz="1600" dirty="0" smtClean="0"/>
              <a:t>Calendar time (</a:t>
            </a:r>
            <a:r>
              <a:rPr lang="en-US" altLang="en-US" sz="1600" i="1" dirty="0" smtClean="0"/>
              <a:t>t</a:t>
            </a:r>
            <a:r>
              <a:rPr lang="en-US" altLang="en-US" sz="1600" dirty="0" smtClean="0"/>
              <a:t>)</a:t>
            </a:r>
          </a:p>
          <a:p>
            <a:endParaRPr lang="en-US" altLang="en-US" sz="2400" dirty="0" smtClean="0"/>
          </a:p>
        </p:txBody>
      </p:sp>
      <p:sp>
        <p:nvSpPr>
          <p:cNvPr id="7170"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BB4AE42-FB87-4F6B-9D6D-0DAD5B45C29E}" type="slidenum">
              <a:rPr lang="en-US" altLang="en-US" sz="1000">
                <a:solidFill>
                  <a:srgbClr val="000000"/>
                </a:solidFill>
              </a:rPr>
              <a:pPr/>
              <a:t>14</a:t>
            </a:fld>
            <a:endParaRPr lang="en-US" altLang="en-US" sz="1000">
              <a:solidFill>
                <a:srgbClr val="000000"/>
              </a:solidFill>
            </a:endParaRPr>
          </a:p>
        </p:txBody>
      </p:sp>
    </p:spTree>
    <p:extLst>
      <p:ext uri="{BB962C8B-B14F-4D97-AF65-F5344CB8AC3E}">
        <p14:creationId xmlns:p14="http://schemas.microsoft.com/office/powerpoint/2010/main" val="4285512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38200" y="0"/>
            <a:ext cx="10515600" cy="1325563"/>
          </a:xfrm>
        </p:spPr>
        <p:txBody>
          <a:bodyPr/>
          <a:lstStyle/>
          <a:p>
            <a:r>
              <a:rPr lang="en-US" altLang="en-US" b="1" dirty="0" smtClean="0">
                <a:solidFill>
                  <a:srgbClr val="FF0000"/>
                </a:solidFill>
              </a:rPr>
              <a:t>What is Reliability?</a:t>
            </a:r>
          </a:p>
        </p:txBody>
      </p:sp>
      <p:sp>
        <p:nvSpPr>
          <p:cNvPr id="8196" name="Rectangle 3"/>
          <p:cNvSpPr>
            <a:spLocks noGrp="1" noChangeArrowheads="1"/>
          </p:cNvSpPr>
          <p:nvPr>
            <p:ph type="body" orient="vert" idx="1"/>
          </p:nvPr>
        </p:nvSpPr>
        <p:spPr>
          <a:xfrm rot="16200000">
            <a:off x="3662728" y="-1280564"/>
            <a:ext cx="4866543" cy="10243040"/>
          </a:xfrm>
        </p:spPr>
        <p:txBody>
          <a:bodyPr>
            <a:noAutofit/>
          </a:bodyPr>
          <a:lstStyle/>
          <a:p>
            <a:r>
              <a:rPr lang="en-US" altLang="en-US" sz="2400" dirty="0" smtClean="0"/>
              <a:t>Two ways to measure reliability</a:t>
            </a:r>
          </a:p>
          <a:p>
            <a:pPr lvl="1"/>
            <a:r>
              <a:rPr lang="en-US" altLang="en-US" sz="2000" dirty="0" smtClean="0">
                <a:solidFill>
                  <a:srgbClr val="00B050"/>
                </a:solidFill>
              </a:rPr>
              <a:t>Counting failures in periodic intervals</a:t>
            </a:r>
          </a:p>
          <a:p>
            <a:pPr lvl="2"/>
            <a:r>
              <a:rPr lang="en-US" altLang="en-US" sz="1600" dirty="0" smtClean="0"/>
              <a:t>Observe the trend of </a:t>
            </a:r>
            <a:r>
              <a:rPr lang="en-US" altLang="en-US" sz="2000" i="1" dirty="0" smtClean="0">
                <a:solidFill>
                  <a:srgbClr val="FF0000"/>
                </a:solidFill>
              </a:rPr>
              <a:t>cumulative failure count -  </a:t>
            </a:r>
            <a:r>
              <a:rPr lang="en-US" altLang="en-US" sz="2000" b="1" i="1" dirty="0" smtClean="0">
                <a:solidFill>
                  <a:srgbClr val="FF0000"/>
                </a:solidFill>
                <a:cs typeface="Times New Roman" panose="02020603050405020304" pitchFamily="18" charset="0"/>
              </a:rPr>
              <a:t>µ(</a:t>
            </a:r>
            <a:r>
              <a:rPr lang="en-US" altLang="en-US" sz="2000" b="1" i="1" dirty="0" smtClean="0">
                <a:solidFill>
                  <a:srgbClr val="FF0000"/>
                </a:solidFill>
                <a:cs typeface="Times New Roman" panose="02020603050405020304" pitchFamily="18" charset="0"/>
                <a:sym typeface="Symbol" panose="05050102010706020507" pitchFamily="18" charset="2"/>
              </a:rPr>
              <a:t></a:t>
            </a:r>
            <a:r>
              <a:rPr lang="en-US" altLang="en-US" sz="2000" b="1" i="1" dirty="0" smtClean="0">
                <a:solidFill>
                  <a:srgbClr val="FF0000"/>
                </a:solidFill>
                <a:cs typeface="Times New Roman" panose="02020603050405020304" pitchFamily="18" charset="0"/>
              </a:rPr>
              <a:t>).</a:t>
            </a:r>
            <a:r>
              <a:rPr lang="en-US" altLang="en-US" sz="2000" b="1" i="1" dirty="0" smtClean="0">
                <a:solidFill>
                  <a:srgbClr val="FF0000"/>
                </a:solidFill>
              </a:rPr>
              <a:t> </a:t>
            </a:r>
          </a:p>
          <a:p>
            <a:pPr lvl="1">
              <a:lnSpc>
                <a:spcPct val="100000"/>
              </a:lnSpc>
            </a:pPr>
            <a:r>
              <a:rPr lang="en-US" altLang="en-US" sz="2000" dirty="0">
                <a:solidFill>
                  <a:srgbClr val="00B050"/>
                </a:solidFill>
              </a:rPr>
              <a:t>Failure intensity</a:t>
            </a:r>
          </a:p>
          <a:p>
            <a:pPr lvl="2"/>
            <a:r>
              <a:rPr lang="en-US" altLang="en-US" sz="1600" dirty="0" smtClean="0"/>
              <a:t>Observe the trend of </a:t>
            </a:r>
            <a:r>
              <a:rPr lang="en-US" altLang="en-US" sz="2000" i="1" dirty="0" smtClean="0">
                <a:solidFill>
                  <a:srgbClr val="FF0000"/>
                </a:solidFill>
              </a:rPr>
              <a:t>number of failures per unit time – </a:t>
            </a:r>
            <a:r>
              <a:rPr lang="el-GR" altLang="en-US" sz="2000" b="1" i="1" dirty="0" smtClean="0">
                <a:solidFill>
                  <a:srgbClr val="FF0000"/>
                </a:solidFill>
                <a:cs typeface="Times New Roman" panose="02020603050405020304" pitchFamily="18" charset="0"/>
              </a:rPr>
              <a:t>λ</a:t>
            </a:r>
            <a:r>
              <a:rPr lang="en-US" altLang="en-US" sz="2000" b="1" i="1" dirty="0" smtClean="0">
                <a:solidFill>
                  <a:srgbClr val="FF0000"/>
                </a:solidFill>
                <a:cs typeface="Times New Roman" panose="02020603050405020304" pitchFamily="18" charset="0"/>
              </a:rPr>
              <a:t>(</a:t>
            </a:r>
            <a:r>
              <a:rPr lang="en-US" altLang="en-US" sz="2000" b="1" i="1" dirty="0" smtClean="0">
                <a:solidFill>
                  <a:srgbClr val="FF0000"/>
                </a:solidFill>
                <a:cs typeface="Times New Roman" panose="02020603050405020304" pitchFamily="18" charset="0"/>
                <a:sym typeface="Symbol" panose="05050102010706020507" pitchFamily="18" charset="2"/>
              </a:rPr>
              <a:t></a:t>
            </a:r>
            <a:r>
              <a:rPr lang="en-US" altLang="en-US" sz="2000" b="1" i="1" dirty="0" smtClean="0">
                <a:solidFill>
                  <a:srgbClr val="FF0000"/>
                </a:solidFill>
                <a:cs typeface="Times New Roman" panose="02020603050405020304" pitchFamily="18" charset="0"/>
              </a:rPr>
              <a:t>).</a:t>
            </a:r>
          </a:p>
          <a:p>
            <a:r>
              <a:rPr lang="en-US" altLang="en-US" sz="2400" b="1" dirty="0" smtClean="0">
                <a:solidFill>
                  <a:srgbClr val="00B050"/>
                </a:solidFill>
                <a:cs typeface="Times New Roman" panose="02020603050405020304" pitchFamily="18" charset="0"/>
              </a:rPr>
              <a:t>µ(</a:t>
            </a:r>
            <a:r>
              <a:rPr lang="en-US" altLang="en-US" sz="2400" b="1" dirty="0" smtClean="0">
                <a:solidFill>
                  <a:srgbClr val="00B050"/>
                </a:solidFill>
                <a:cs typeface="Times New Roman" panose="02020603050405020304" pitchFamily="18" charset="0"/>
                <a:sym typeface="Symbol" panose="05050102010706020507" pitchFamily="18" charset="2"/>
              </a:rPr>
              <a:t></a:t>
            </a:r>
            <a:r>
              <a:rPr lang="en-US" altLang="en-US" sz="2400" b="1" dirty="0" smtClean="0">
                <a:solidFill>
                  <a:srgbClr val="00B050"/>
                </a:solidFill>
                <a:cs typeface="Times New Roman" panose="02020603050405020304" pitchFamily="18" charset="0"/>
              </a:rPr>
              <a:t>)</a:t>
            </a:r>
          </a:p>
          <a:p>
            <a:pPr lvl="1"/>
            <a:r>
              <a:rPr lang="en-US" altLang="en-US" sz="2000" dirty="0" smtClean="0">
                <a:cs typeface="Times New Roman" panose="02020603050405020304" pitchFamily="18" charset="0"/>
              </a:rPr>
              <a:t>This denotes the </a:t>
            </a:r>
            <a:r>
              <a:rPr lang="en-US" altLang="en-US" sz="2000" b="1" i="1" dirty="0" smtClean="0">
                <a:solidFill>
                  <a:srgbClr val="FF0000"/>
                </a:solidFill>
                <a:cs typeface="Times New Roman" panose="02020603050405020304" pitchFamily="18" charset="0"/>
              </a:rPr>
              <a:t>total number of failures </a:t>
            </a:r>
            <a:r>
              <a:rPr lang="en-US" altLang="en-US" sz="2000" dirty="0" smtClean="0">
                <a:cs typeface="Times New Roman" panose="02020603050405020304" pitchFamily="18" charset="0"/>
              </a:rPr>
              <a:t>observed until execution time </a:t>
            </a:r>
            <a:r>
              <a:rPr lang="en-US" altLang="en-US" sz="2000" b="1" i="1" dirty="0" smtClean="0">
                <a:solidFill>
                  <a:srgbClr val="FF0000"/>
                </a:solidFill>
                <a:cs typeface="Times New Roman" panose="02020603050405020304" pitchFamily="18" charset="0"/>
                <a:sym typeface="Symbol" panose="05050102010706020507" pitchFamily="18" charset="2"/>
              </a:rPr>
              <a:t></a:t>
            </a:r>
            <a:r>
              <a:rPr lang="en-US" altLang="en-US" sz="2000" b="1" dirty="0" smtClean="0">
                <a:cs typeface="Times New Roman" panose="02020603050405020304" pitchFamily="18" charset="0"/>
                <a:sym typeface="Symbol" panose="05050102010706020507" pitchFamily="18" charset="2"/>
              </a:rPr>
              <a:t> </a:t>
            </a:r>
            <a:r>
              <a:rPr lang="en-US" altLang="en-US" sz="2000" dirty="0" smtClean="0">
                <a:cs typeface="Times New Roman" panose="02020603050405020304" pitchFamily="18" charset="0"/>
                <a:sym typeface="Symbol" panose="05050102010706020507" pitchFamily="18" charset="2"/>
              </a:rPr>
              <a:t>from the beginning of system execution.</a:t>
            </a:r>
          </a:p>
          <a:p>
            <a:r>
              <a:rPr lang="el-GR" altLang="en-US" sz="2400" b="1" dirty="0" smtClean="0">
                <a:solidFill>
                  <a:srgbClr val="00B050"/>
                </a:solidFill>
                <a:cs typeface="Times New Roman" panose="02020603050405020304" pitchFamily="18" charset="0"/>
              </a:rPr>
              <a:t>λ</a:t>
            </a:r>
            <a:r>
              <a:rPr lang="en-US" altLang="en-US" sz="2400" b="1" dirty="0" smtClean="0">
                <a:solidFill>
                  <a:srgbClr val="00B050"/>
                </a:solidFill>
                <a:cs typeface="Times New Roman" panose="02020603050405020304" pitchFamily="18" charset="0"/>
              </a:rPr>
              <a:t>(</a:t>
            </a:r>
            <a:r>
              <a:rPr lang="en-US" altLang="en-US" sz="2400" b="1" dirty="0" smtClean="0">
                <a:solidFill>
                  <a:srgbClr val="00B050"/>
                </a:solidFill>
                <a:cs typeface="Times New Roman" panose="02020603050405020304" pitchFamily="18" charset="0"/>
                <a:sym typeface="Symbol" panose="05050102010706020507" pitchFamily="18" charset="2"/>
              </a:rPr>
              <a:t></a:t>
            </a:r>
            <a:r>
              <a:rPr lang="en-US" altLang="en-US" sz="2400" b="1" dirty="0" smtClean="0">
                <a:solidFill>
                  <a:srgbClr val="00B050"/>
                </a:solidFill>
                <a:cs typeface="Times New Roman" panose="02020603050405020304" pitchFamily="18" charset="0"/>
              </a:rPr>
              <a:t>)</a:t>
            </a:r>
          </a:p>
          <a:p>
            <a:pPr lvl="1"/>
            <a:r>
              <a:rPr lang="en-US" altLang="en-US" sz="2000" dirty="0" smtClean="0">
                <a:cs typeface="Times New Roman" panose="02020603050405020304" pitchFamily="18" charset="0"/>
              </a:rPr>
              <a:t>This denotes the </a:t>
            </a:r>
            <a:r>
              <a:rPr lang="en-US" altLang="en-US" sz="2000" b="1" i="1" dirty="0" smtClean="0">
                <a:solidFill>
                  <a:srgbClr val="FF0000"/>
                </a:solidFill>
                <a:cs typeface="Times New Roman" panose="02020603050405020304" pitchFamily="18" charset="0"/>
              </a:rPr>
              <a:t>number of failures observed per unit time </a:t>
            </a:r>
            <a:r>
              <a:rPr lang="en-US" altLang="en-US" sz="2000" dirty="0" smtClean="0">
                <a:cs typeface="Times New Roman" panose="02020603050405020304" pitchFamily="18" charset="0"/>
              </a:rPr>
              <a:t>after </a:t>
            </a:r>
            <a:r>
              <a:rPr lang="en-US" altLang="en-US" sz="2000" b="1" dirty="0" smtClean="0">
                <a:cs typeface="Times New Roman" panose="02020603050405020304" pitchFamily="18" charset="0"/>
                <a:sym typeface="Symbol" panose="05050102010706020507" pitchFamily="18" charset="2"/>
              </a:rPr>
              <a:t> </a:t>
            </a:r>
            <a:r>
              <a:rPr lang="en-US" altLang="en-US" sz="2000" dirty="0" smtClean="0">
                <a:cs typeface="Times New Roman" panose="02020603050405020304" pitchFamily="18" charset="0"/>
                <a:sym typeface="Symbol" panose="05050102010706020507" pitchFamily="18" charset="2"/>
              </a:rPr>
              <a:t>time units of executing the system from the beginning. This is also called the </a:t>
            </a:r>
            <a:r>
              <a:rPr lang="en-US" altLang="en-US" sz="2000" i="1" dirty="0" smtClean="0">
                <a:solidFill>
                  <a:srgbClr val="FF0000"/>
                </a:solidFill>
                <a:cs typeface="Times New Roman" panose="02020603050405020304" pitchFamily="18" charset="0"/>
                <a:sym typeface="Symbol" panose="05050102010706020507" pitchFamily="18" charset="2"/>
              </a:rPr>
              <a:t>failure intensity </a:t>
            </a:r>
            <a:r>
              <a:rPr lang="en-US" altLang="en-US" sz="2000" dirty="0" smtClean="0">
                <a:cs typeface="Times New Roman" panose="02020603050405020304" pitchFamily="18" charset="0"/>
                <a:sym typeface="Symbol" panose="05050102010706020507" pitchFamily="18" charset="2"/>
              </a:rPr>
              <a:t>at time </a:t>
            </a:r>
            <a:r>
              <a:rPr lang="en-US" altLang="en-US" sz="2000" b="1" dirty="0" smtClean="0">
                <a:cs typeface="Times New Roman" panose="02020603050405020304" pitchFamily="18" charset="0"/>
                <a:sym typeface="Symbol" panose="05050102010706020507" pitchFamily="18" charset="2"/>
              </a:rPr>
              <a:t>.</a:t>
            </a:r>
          </a:p>
          <a:p>
            <a:r>
              <a:rPr lang="en-US" altLang="en-US" sz="2400" dirty="0" smtClean="0">
                <a:cs typeface="Times New Roman" panose="02020603050405020304" pitchFamily="18" charset="0"/>
              </a:rPr>
              <a:t>Relationship between </a:t>
            </a:r>
            <a:r>
              <a:rPr lang="el-GR" altLang="en-US" sz="2400" dirty="0" smtClean="0">
                <a:cs typeface="Times New Roman" panose="02020603050405020304" pitchFamily="18" charset="0"/>
              </a:rPr>
              <a:t>λ</a:t>
            </a:r>
            <a:r>
              <a:rPr lang="en-US" altLang="en-US" sz="2400" dirty="0" smtClean="0">
                <a:cs typeface="Times New Roman" panose="02020603050405020304" pitchFamily="18" charset="0"/>
              </a:rPr>
              <a:t>(</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and µ(</a:t>
            </a:r>
            <a:r>
              <a:rPr lang="en-US" altLang="en-US" sz="2400" dirty="0" smtClean="0">
                <a:cs typeface="Times New Roman" panose="02020603050405020304" pitchFamily="18" charset="0"/>
                <a:sym typeface="Symbol" panose="05050102010706020507" pitchFamily="18" charset="2"/>
              </a:rPr>
              <a:t></a:t>
            </a:r>
            <a:r>
              <a:rPr lang="en-US" altLang="en-US" sz="2400" dirty="0" smtClean="0">
                <a:cs typeface="Times New Roman" panose="02020603050405020304" pitchFamily="18" charset="0"/>
              </a:rPr>
              <a:t>)    </a:t>
            </a:r>
            <a:r>
              <a:rPr lang="el-GR" altLang="en-US" sz="2400" b="1" dirty="0" smtClean="0">
                <a:solidFill>
                  <a:srgbClr val="FF0000"/>
                </a:solidFill>
                <a:cs typeface="Times New Roman" panose="02020603050405020304" pitchFamily="18" charset="0"/>
              </a:rPr>
              <a:t>λ</a:t>
            </a:r>
            <a:r>
              <a:rPr lang="en-US" altLang="en-US" sz="2400" b="1" dirty="0">
                <a:solidFill>
                  <a:srgbClr val="FF0000"/>
                </a:solidFill>
                <a:cs typeface="Times New Roman" panose="02020603050405020304" pitchFamily="18" charset="0"/>
              </a:rPr>
              <a:t>(</a:t>
            </a:r>
            <a:r>
              <a:rPr lang="en-US" altLang="en-US" sz="2400" b="1" dirty="0">
                <a:solidFill>
                  <a:srgbClr val="FF0000"/>
                </a:solidFill>
                <a:cs typeface="Times New Roman" panose="02020603050405020304" pitchFamily="18" charset="0"/>
                <a:sym typeface="Symbol" panose="05050102010706020507" pitchFamily="18" charset="2"/>
              </a:rPr>
              <a:t></a:t>
            </a:r>
            <a:r>
              <a:rPr lang="en-US" altLang="en-US" sz="2400" b="1" dirty="0">
                <a:solidFill>
                  <a:srgbClr val="FF0000"/>
                </a:solidFill>
                <a:cs typeface="Times New Roman" panose="02020603050405020304" pitchFamily="18" charset="0"/>
              </a:rPr>
              <a:t>) = dµ(</a:t>
            </a:r>
            <a:r>
              <a:rPr lang="en-US" altLang="en-US" sz="2400" b="1" dirty="0">
                <a:solidFill>
                  <a:srgbClr val="FF0000"/>
                </a:solidFill>
                <a:cs typeface="Times New Roman" panose="02020603050405020304" pitchFamily="18" charset="0"/>
                <a:sym typeface="Symbol" panose="05050102010706020507" pitchFamily="18" charset="2"/>
              </a:rPr>
              <a:t></a:t>
            </a:r>
            <a:r>
              <a:rPr lang="en-US" altLang="en-US" sz="2400" b="1" dirty="0">
                <a:solidFill>
                  <a:srgbClr val="FF0000"/>
                </a:solidFill>
                <a:cs typeface="Times New Roman" panose="02020603050405020304" pitchFamily="18" charset="0"/>
              </a:rPr>
              <a:t>)/d</a:t>
            </a:r>
            <a:r>
              <a:rPr lang="en-US" altLang="en-US" sz="2400" b="1" dirty="0">
                <a:solidFill>
                  <a:srgbClr val="FF0000"/>
                </a:solidFill>
                <a:cs typeface="Times New Roman" panose="02020603050405020304" pitchFamily="18" charset="0"/>
                <a:sym typeface="Symbol" panose="05050102010706020507" pitchFamily="18" charset="2"/>
              </a:rPr>
              <a:t></a:t>
            </a:r>
            <a:endParaRPr lang="en-US" altLang="en-US" sz="2400" b="1" dirty="0">
              <a:solidFill>
                <a:srgbClr val="FF0000"/>
              </a:solidFill>
              <a:cs typeface="Times New Roman" panose="02020603050405020304" pitchFamily="18" charset="0"/>
            </a:endParaRPr>
          </a:p>
          <a:p>
            <a:endParaRPr lang="en-US" altLang="en-US" sz="2400" dirty="0" smtClean="0">
              <a:cs typeface="Times New Roman" panose="02020603050405020304" pitchFamily="18" charset="0"/>
            </a:endParaRPr>
          </a:p>
          <a:p>
            <a:endParaRPr lang="el-GR" altLang="en-US" sz="2400" dirty="0" smtClean="0">
              <a:cs typeface="Times New Roman" panose="02020603050405020304" pitchFamily="18" charset="0"/>
              <a:sym typeface="Symbol" panose="05050102010706020507" pitchFamily="18" charset="2"/>
            </a:endParaRPr>
          </a:p>
        </p:txBody>
      </p:sp>
      <p:sp>
        <p:nvSpPr>
          <p:cNvPr id="8194"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F7D0D81-0C92-4BFB-BFA1-0A6995ED30A7}" type="slidenum">
              <a:rPr lang="en-US" altLang="en-US" sz="1000">
                <a:solidFill>
                  <a:srgbClr val="000000"/>
                </a:solidFill>
              </a:rPr>
              <a:pPr/>
              <a:t>15</a:t>
            </a:fld>
            <a:endParaRPr lang="en-US" altLang="en-US" sz="1000">
              <a:solidFill>
                <a:srgbClr val="000000"/>
              </a:solidFill>
            </a:endParaRPr>
          </a:p>
        </p:txBody>
      </p:sp>
    </p:spTree>
    <p:extLst>
      <p:ext uri="{BB962C8B-B14F-4D97-AF65-F5344CB8AC3E}">
        <p14:creationId xmlns:p14="http://schemas.microsoft.com/office/powerpoint/2010/main" val="678671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838200" y="0"/>
            <a:ext cx="10515600" cy="1325563"/>
          </a:xfrm>
        </p:spPr>
        <p:txBody>
          <a:bodyPr/>
          <a:lstStyle/>
          <a:p>
            <a:r>
              <a:rPr lang="en-US" altLang="en-US" b="1" dirty="0" smtClean="0">
                <a:solidFill>
                  <a:srgbClr val="FF0000"/>
                </a:solidFill>
              </a:rPr>
              <a:t>Definitions of Software Reliability</a:t>
            </a:r>
          </a:p>
        </p:txBody>
      </p:sp>
      <p:sp>
        <p:nvSpPr>
          <p:cNvPr id="9220" name="Rectangle 3"/>
          <p:cNvSpPr>
            <a:spLocks noGrp="1" noChangeArrowheads="1"/>
          </p:cNvSpPr>
          <p:nvPr>
            <p:ph type="body" orient="vert" idx="1"/>
          </p:nvPr>
        </p:nvSpPr>
        <p:spPr>
          <a:xfrm rot="16200000">
            <a:off x="3855671" y="-1450976"/>
            <a:ext cx="4910017" cy="10704633"/>
          </a:xfrm>
        </p:spPr>
        <p:txBody>
          <a:bodyPr>
            <a:normAutofit lnSpcReduction="10000"/>
          </a:bodyPr>
          <a:lstStyle/>
          <a:p>
            <a:r>
              <a:rPr lang="en-US" altLang="en-US" dirty="0" smtClean="0">
                <a:cs typeface="Times New Roman" panose="02020603050405020304" pitchFamily="18" charset="0"/>
                <a:sym typeface="Symbol" panose="05050102010706020507" pitchFamily="18" charset="2"/>
              </a:rPr>
              <a:t>First definition</a:t>
            </a:r>
          </a:p>
          <a:p>
            <a:pPr lvl="1"/>
            <a:r>
              <a:rPr lang="en-US" altLang="en-US" sz="2400" i="1" dirty="0" smtClean="0">
                <a:solidFill>
                  <a:srgbClr val="FF0000"/>
                </a:solidFill>
                <a:cs typeface="Times New Roman" panose="02020603050405020304" pitchFamily="18" charset="0"/>
                <a:sym typeface="Symbol" panose="05050102010706020507" pitchFamily="18" charset="2"/>
              </a:rPr>
              <a:t>Software reliability is defined as the </a:t>
            </a:r>
            <a:r>
              <a:rPr lang="en-US" altLang="en-US" sz="2400" b="1" i="1" dirty="0" smtClean="0">
                <a:solidFill>
                  <a:srgbClr val="00B050"/>
                </a:solidFill>
                <a:cs typeface="Times New Roman" panose="02020603050405020304" pitchFamily="18" charset="0"/>
                <a:sym typeface="Symbol" panose="05050102010706020507" pitchFamily="18" charset="2"/>
              </a:rPr>
              <a:t>probability of failure-free operation </a:t>
            </a:r>
            <a:r>
              <a:rPr lang="en-US" altLang="en-US" sz="2400" i="1" dirty="0" smtClean="0">
                <a:solidFill>
                  <a:srgbClr val="FF0000"/>
                </a:solidFill>
                <a:cs typeface="Times New Roman" panose="02020603050405020304" pitchFamily="18" charset="0"/>
                <a:sym typeface="Symbol" panose="05050102010706020507" pitchFamily="18" charset="2"/>
              </a:rPr>
              <a:t>of a software system for a specified time in a specified environment</a:t>
            </a:r>
            <a:r>
              <a:rPr lang="en-US" altLang="en-US" sz="2400" dirty="0" smtClean="0">
                <a:cs typeface="Times New Roman" panose="02020603050405020304" pitchFamily="18" charset="0"/>
                <a:sym typeface="Symbol" panose="05050102010706020507" pitchFamily="18" charset="2"/>
              </a:rPr>
              <a:t>.</a:t>
            </a:r>
          </a:p>
          <a:p>
            <a:pPr lvl="2"/>
            <a:r>
              <a:rPr lang="en-US" altLang="en-US" dirty="0" smtClean="0">
                <a:cs typeface="Times New Roman" panose="02020603050405020304" pitchFamily="18" charset="0"/>
                <a:sym typeface="Symbol" panose="05050102010706020507" pitchFamily="18" charset="2"/>
              </a:rPr>
              <a:t>Key elements of the above definition</a:t>
            </a:r>
          </a:p>
          <a:p>
            <a:pPr lvl="3"/>
            <a:r>
              <a:rPr lang="en-US" altLang="en-US" dirty="0" smtClean="0">
                <a:cs typeface="Times New Roman" panose="02020603050405020304" pitchFamily="18" charset="0"/>
                <a:sym typeface="Symbol" panose="05050102010706020507" pitchFamily="18" charset="2"/>
              </a:rPr>
              <a:t>Probability of failure-free operation</a:t>
            </a:r>
          </a:p>
          <a:p>
            <a:pPr lvl="3"/>
            <a:r>
              <a:rPr lang="en-US" altLang="en-US" dirty="0" smtClean="0">
                <a:cs typeface="Times New Roman" panose="02020603050405020304" pitchFamily="18" charset="0"/>
                <a:sym typeface="Symbol" panose="05050102010706020507" pitchFamily="18" charset="2"/>
              </a:rPr>
              <a:t>Length of time of failure-free operation</a:t>
            </a:r>
          </a:p>
          <a:p>
            <a:pPr lvl="3"/>
            <a:r>
              <a:rPr lang="en-US" altLang="en-US" dirty="0" smtClean="0">
                <a:cs typeface="Times New Roman" panose="02020603050405020304" pitchFamily="18" charset="0"/>
                <a:sym typeface="Symbol" panose="05050102010706020507" pitchFamily="18" charset="2"/>
              </a:rPr>
              <a:t>A given execution environment</a:t>
            </a:r>
          </a:p>
          <a:p>
            <a:pPr lvl="2"/>
            <a:r>
              <a:rPr lang="en-US" altLang="en-US" dirty="0" smtClean="0">
                <a:cs typeface="Times New Roman" panose="02020603050405020304" pitchFamily="18" charset="0"/>
                <a:sym typeface="Symbol" panose="05050102010706020507" pitchFamily="18" charset="2"/>
              </a:rPr>
              <a:t>Example</a:t>
            </a:r>
          </a:p>
          <a:p>
            <a:pPr lvl="3"/>
            <a:r>
              <a:rPr lang="en-US" altLang="en-US" dirty="0" smtClean="0">
                <a:cs typeface="Times New Roman" panose="02020603050405020304" pitchFamily="18" charset="0"/>
                <a:sym typeface="Symbol" panose="05050102010706020507" pitchFamily="18" charset="2"/>
              </a:rPr>
              <a:t>The probability that a PC in a store is up and running for eight hours without crash is 0.99.</a:t>
            </a:r>
          </a:p>
          <a:p>
            <a:r>
              <a:rPr lang="en-US" altLang="en-US" dirty="0" smtClean="0">
                <a:cs typeface="Times New Roman" panose="02020603050405020304" pitchFamily="18" charset="0"/>
                <a:sym typeface="Symbol" panose="05050102010706020507" pitchFamily="18" charset="2"/>
              </a:rPr>
              <a:t>Second definition</a:t>
            </a:r>
          </a:p>
          <a:p>
            <a:pPr lvl="1"/>
            <a:r>
              <a:rPr lang="en-US" altLang="en-US" sz="2400" b="1" i="1" dirty="0">
                <a:solidFill>
                  <a:srgbClr val="FF0000"/>
                </a:solidFill>
                <a:cs typeface="Times New Roman" panose="02020603050405020304" pitchFamily="18" charset="0"/>
                <a:sym typeface="Symbol" panose="05050102010706020507" pitchFamily="18" charset="2"/>
              </a:rPr>
              <a:t>Failure intensity </a:t>
            </a:r>
            <a:r>
              <a:rPr lang="en-US" altLang="en-US" sz="2400" i="1" dirty="0">
                <a:solidFill>
                  <a:srgbClr val="FF0000"/>
                </a:solidFill>
                <a:cs typeface="Times New Roman" panose="02020603050405020304" pitchFamily="18" charset="0"/>
                <a:sym typeface="Symbol" panose="05050102010706020507" pitchFamily="18" charset="2"/>
              </a:rPr>
              <a:t>is a measure of the </a:t>
            </a:r>
            <a:r>
              <a:rPr lang="en-US" altLang="en-US" sz="2400" b="1" i="1" dirty="0">
                <a:solidFill>
                  <a:srgbClr val="00B050"/>
                </a:solidFill>
                <a:cs typeface="Times New Roman" panose="02020603050405020304" pitchFamily="18" charset="0"/>
                <a:sym typeface="Symbol" panose="05050102010706020507" pitchFamily="18" charset="2"/>
              </a:rPr>
              <a:t>reliability of a software system </a:t>
            </a:r>
            <a:r>
              <a:rPr lang="en-US" altLang="en-US" sz="2400" i="1" dirty="0">
                <a:solidFill>
                  <a:srgbClr val="FF0000"/>
                </a:solidFill>
                <a:cs typeface="Times New Roman" panose="02020603050405020304" pitchFamily="18" charset="0"/>
                <a:sym typeface="Symbol" panose="05050102010706020507" pitchFamily="18" charset="2"/>
              </a:rPr>
              <a:t>operating in a given environment.</a:t>
            </a:r>
          </a:p>
          <a:p>
            <a:pPr lvl="2"/>
            <a:r>
              <a:rPr lang="en-US" altLang="en-US" dirty="0" smtClean="0">
                <a:cs typeface="Times New Roman" panose="02020603050405020304" pitchFamily="18" charset="0"/>
                <a:sym typeface="Symbol" panose="05050102010706020507" pitchFamily="18" charset="2"/>
              </a:rPr>
              <a:t>Example: An air traffic control system fails once in two years.</a:t>
            </a:r>
          </a:p>
          <a:p>
            <a:r>
              <a:rPr lang="en-US" altLang="en-US" dirty="0" smtClean="0">
                <a:cs typeface="Times New Roman" panose="02020603050405020304" pitchFamily="18" charset="0"/>
                <a:sym typeface="Symbol" panose="05050102010706020507" pitchFamily="18" charset="2"/>
              </a:rPr>
              <a:t>Comparing the two</a:t>
            </a:r>
          </a:p>
          <a:p>
            <a:pPr lvl="1"/>
            <a:r>
              <a:rPr lang="en-US" altLang="en-US" dirty="0" smtClean="0">
                <a:cs typeface="Times New Roman" panose="02020603050405020304" pitchFamily="18" charset="0"/>
                <a:sym typeface="Symbol" panose="05050102010706020507" pitchFamily="18" charset="2"/>
              </a:rPr>
              <a:t>The first puts emphasis on </a:t>
            </a:r>
            <a:r>
              <a:rPr lang="en-US" altLang="en-US" b="1" dirty="0" smtClean="0">
                <a:solidFill>
                  <a:srgbClr val="00B050"/>
                </a:solidFill>
                <a:cs typeface="Times New Roman" panose="02020603050405020304" pitchFamily="18" charset="0"/>
                <a:sym typeface="Symbol" panose="05050102010706020507" pitchFamily="18" charset="2"/>
              </a:rPr>
              <a:t>MTTF</a:t>
            </a:r>
            <a:r>
              <a:rPr lang="en-US" altLang="en-US" dirty="0" smtClean="0">
                <a:cs typeface="Times New Roman" panose="02020603050405020304" pitchFamily="18" charset="0"/>
                <a:sym typeface="Symbol" panose="05050102010706020507" pitchFamily="18" charset="2"/>
              </a:rPr>
              <a:t>, whereas the second on </a:t>
            </a:r>
            <a:r>
              <a:rPr lang="en-US" altLang="en-US" b="1" dirty="0" smtClean="0">
                <a:solidFill>
                  <a:srgbClr val="00B050"/>
                </a:solidFill>
                <a:cs typeface="Times New Roman" panose="02020603050405020304" pitchFamily="18" charset="0"/>
                <a:sym typeface="Symbol" panose="05050102010706020507" pitchFamily="18" charset="2"/>
              </a:rPr>
              <a:t>count</a:t>
            </a:r>
            <a:r>
              <a:rPr lang="en-US" altLang="en-US" dirty="0" smtClean="0">
                <a:cs typeface="Times New Roman" panose="02020603050405020304" pitchFamily="18" charset="0"/>
                <a:sym typeface="Symbol" panose="05050102010706020507" pitchFamily="18" charset="2"/>
              </a:rPr>
              <a:t>.</a:t>
            </a:r>
            <a:endParaRPr lang="el-GR" altLang="en-US" dirty="0" smtClean="0">
              <a:cs typeface="Times New Roman" panose="02020603050405020304" pitchFamily="18" charset="0"/>
              <a:sym typeface="Symbol" panose="05050102010706020507" pitchFamily="18" charset="2"/>
            </a:endParaRPr>
          </a:p>
        </p:txBody>
      </p:sp>
      <p:sp>
        <p:nvSpPr>
          <p:cNvPr id="9218"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27279FA-8F5C-444C-932F-05E4D6B22E4F}" type="slidenum">
              <a:rPr lang="en-US" altLang="en-US" sz="1000">
                <a:solidFill>
                  <a:srgbClr val="000000"/>
                </a:solidFill>
              </a:rPr>
              <a:pPr/>
              <a:t>16</a:t>
            </a:fld>
            <a:endParaRPr lang="en-US" altLang="en-US" sz="1000">
              <a:solidFill>
                <a:srgbClr val="000000"/>
              </a:solidFill>
            </a:endParaRPr>
          </a:p>
        </p:txBody>
      </p:sp>
    </p:spTree>
    <p:extLst>
      <p:ext uri="{BB962C8B-B14F-4D97-AF65-F5344CB8AC3E}">
        <p14:creationId xmlns:p14="http://schemas.microsoft.com/office/powerpoint/2010/main" val="199626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838200" y="0"/>
            <a:ext cx="10515600" cy="1325563"/>
          </a:xfrm>
        </p:spPr>
        <p:txBody>
          <a:bodyPr/>
          <a:lstStyle/>
          <a:p>
            <a:r>
              <a:rPr lang="en-US" altLang="en-US" b="1" dirty="0" smtClean="0">
                <a:solidFill>
                  <a:srgbClr val="FF0000"/>
                </a:solidFill>
              </a:rPr>
              <a:t>Factors Influencing Software Reliability</a:t>
            </a:r>
          </a:p>
        </p:txBody>
      </p:sp>
      <p:sp>
        <p:nvSpPr>
          <p:cNvPr id="10244" name="Rectangle 3"/>
          <p:cNvSpPr>
            <a:spLocks noGrp="1" noChangeArrowheads="1"/>
          </p:cNvSpPr>
          <p:nvPr>
            <p:ph type="body" orient="vert" idx="1"/>
          </p:nvPr>
        </p:nvSpPr>
        <p:spPr>
          <a:xfrm rot="16200000">
            <a:off x="4392795" y="-1491334"/>
            <a:ext cx="4102955" cy="10795976"/>
          </a:xfrm>
        </p:spPr>
        <p:txBody>
          <a:bodyPr>
            <a:normAutofit/>
          </a:bodyPr>
          <a:lstStyle/>
          <a:p>
            <a:r>
              <a:rPr lang="en-US" altLang="en-US" sz="2400" dirty="0" smtClean="0">
                <a:cs typeface="Times New Roman" panose="02020603050405020304" pitchFamily="18" charset="0"/>
                <a:sym typeface="Symbol" panose="05050102010706020507" pitchFamily="18" charset="2"/>
              </a:rPr>
              <a:t>A user’s perception of  the reliability of a software depends upon two categories of information.</a:t>
            </a:r>
          </a:p>
          <a:p>
            <a:pPr lvl="1"/>
            <a:r>
              <a:rPr lang="en-US" altLang="en-US" sz="2000" dirty="0" smtClean="0">
                <a:cs typeface="Times New Roman" panose="02020603050405020304" pitchFamily="18" charset="0"/>
                <a:sym typeface="Symbol" panose="05050102010706020507" pitchFamily="18" charset="2"/>
              </a:rPr>
              <a:t>The </a:t>
            </a:r>
            <a:r>
              <a:rPr lang="en-US" altLang="en-US" sz="2000" i="1" dirty="0" smtClean="0">
                <a:solidFill>
                  <a:srgbClr val="FF0000"/>
                </a:solidFill>
                <a:cs typeface="Times New Roman" panose="02020603050405020304" pitchFamily="18" charset="0"/>
                <a:sym typeface="Symbol" panose="05050102010706020507" pitchFamily="18" charset="2"/>
              </a:rPr>
              <a:t>number of faults present </a:t>
            </a:r>
            <a:r>
              <a:rPr lang="en-US" altLang="en-US" sz="2000" dirty="0" smtClean="0">
                <a:cs typeface="Times New Roman" panose="02020603050405020304" pitchFamily="18" charset="0"/>
                <a:sym typeface="Symbol" panose="05050102010706020507" pitchFamily="18" charset="2"/>
              </a:rPr>
              <a:t>in the software.</a:t>
            </a:r>
          </a:p>
          <a:p>
            <a:pPr lvl="1"/>
            <a:r>
              <a:rPr lang="en-US" altLang="en-US" sz="2000" dirty="0" smtClean="0">
                <a:cs typeface="Times New Roman" panose="02020603050405020304" pitchFamily="18" charset="0"/>
                <a:sym typeface="Symbol" panose="05050102010706020507" pitchFamily="18" charset="2"/>
              </a:rPr>
              <a:t>The </a:t>
            </a:r>
            <a:r>
              <a:rPr lang="en-US" altLang="en-US" sz="2000" i="1" dirty="0" smtClean="0">
                <a:solidFill>
                  <a:srgbClr val="FF0000"/>
                </a:solidFill>
                <a:cs typeface="Times New Roman" panose="02020603050405020304" pitchFamily="18" charset="0"/>
                <a:sym typeface="Symbol" panose="05050102010706020507" pitchFamily="18" charset="2"/>
              </a:rPr>
              <a:t>ways users operate </a:t>
            </a:r>
            <a:r>
              <a:rPr lang="en-US" altLang="en-US" sz="2000" dirty="0" smtClean="0">
                <a:cs typeface="Times New Roman" panose="02020603050405020304" pitchFamily="18" charset="0"/>
                <a:sym typeface="Symbol" panose="05050102010706020507" pitchFamily="18" charset="2"/>
              </a:rPr>
              <a:t>the system.</a:t>
            </a:r>
          </a:p>
          <a:p>
            <a:pPr lvl="2"/>
            <a:r>
              <a:rPr lang="en-US" altLang="en-US" sz="1600" dirty="0" smtClean="0">
                <a:cs typeface="Times New Roman" panose="02020603050405020304" pitchFamily="18" charset="0"/>
                <a:sym typeface="Symbol" panose="05050102010706020507" pitchFamily="18" charset="2"/>
              </a:rPr>
              <a:t>This is known as the </a:t>
            </a:r>
            <a:r>
              <a:rPr lang="en-US" altLang="en-US" sz="1600" i="1" dirty="0" smtClean="0">
                <a:cs typeface="Times New Roman" panose="02020603050405020304" pitchFamily="18" charset="0"/>
                <a:sym typeface="Symbol" panose="05050102010706020507" pitchFamily="18" charset="2"/>
              </a:rPr>
              <a:t>operational profile</a:t>
            </a:r>
            <a:r>
              <a:rPr lang="en-US" altLang="en-US" sz="1600" dirty="0" smtClean="0">
                <a:cs typeface="Times New Roman" panose="02020603050405020304" pitchFamily="18" charset="0"/>
                <a:sym typeface="Symbol" panose="05050102010706020507" pitchFamily="18" charset="2"/>
              </a:rPr>
              <a:t>.</a:t>
            </a:r>
          </a:p>
          <a:p>
            <a:r>
              <a:rPr lang="en-US" altLang="en-US" sz="2400" dirty="0" smtClean="0">
                <a:cs typeface="Times New Roman" panose="02020603050405020304" pitchFamily="18" charset="0"/>
                <a:sym typeface="Symbol" panose="05050102010706020507" pitchFamily="18" charset="2"/>
              </a:rPr>
              <a:t>The </a:t>
            </a:r>
            <a:r>
              <a:rPr lang="en-US" altLang="en-US" sz="2400" b="1" dirty="0" smtClean="0">
                <a:solidFill>
                  <a:srgbClr val="FF0000"/>
                </a:solidFill>
                <a:cs typeface="Times New Roman" panose="02020603050405020304" pitchFamily="18" charset="0"/>
                <a:sym typeface="Symbol" panose="05050102010706020507" pitchFamily="18" charset="2"/>
              </a:rPr>
              <a:t>fault count </a:t>
            </a:r>
            <a:r>
              <a:rPr lang="en-US" altLang="en-US" sz="2400" dirty="0" smtClean="0">
                <a:cs typeface="Times New Roman" panose="02020603050405020304" pitchFamily="18" charset="0"/>
                <a:sym typeface="Symbol" panose="05050102010706020507" pitchFamily="18" charset="2"/>
              </a:rPr>
              <a:t>in a system is influenced by the following.</a:t>
            </a:r>
          </a:p>
          <a:p>
            <a:pPr lvl="1"/>
            <a:r>
              <a:rPr lang="en-US" altLang="en-US" sz="2000" dirty="0" smtClean="0">
                <a:cs typeface="Times New Roman" panose="02020603050405020304" pitchFamily="18" charset="0"/>
                <a:sym typeface="Symbol" panose="05050102010706020507" pitchFamily="18" charset="2"/>
              </a:rPr>
              <a:t>Size and complexity of code</a:t>
            </a:r>
          </a:p>
          <a:p>
            <a:pPr lvl="1"/>
            <a:r>
              <a:rPr lang="en-US" altLang="en-US" sz="2000" dirty="0" smtClean="0">
                <a:cs typeface="Times New Roman" panose="02020603050405020304" pitchFamily="18" charset="0"/>
                <a:sym typeface="Symbol" panose="05050102010706020507" pitchFamily="18" charset="2"/>
              </a:rPr>
              <a:t>Characteristics of the development process used</a:t>
            </a:r>
          </a:p>
          <a:p>
            <a:pPr lvl="1"/>
            <a:r>
              <a:rPr lang="en-US" altLang="en-US" sz="2000" dirty="0" smtClean="0">
                <a:cs typeface="Times New Roman" panose="02020603050405020304" pitchFamily="18" charset="0"/>
                <a:sym typeface="Symbol" panose="05050102010706020507" pitchFamily="18" charset="2"/>
              </a:rPr>
              <a:t>Education, experience, and training of development personnel</a:t>
            </a:r>
          </a:p>
          <a:p>
            <a:pPr lvl="1"/>
            <a:r>
              <a:rPr lang="en-US" altLang="en-US" sz="2000" dirty="0" smtClean="0">
                <a:cs typeface="Times New Roman" panose="02020603050405020304" pitchFamily="18" charset="0"/>
                <a:sym typeface="Symbol" panose="05050102010706020507" pitchFamily="18" charset="2"/>
              </a:rPr>
              <a:t>Operational environment</a:t>
            </a:r>
          </a:p>
          <a:p>
            <a:pPr lvl="1"/>
            <a:endParaRPr lang="el-GR" altLang="en-US" sz="2000" dirty="0" smtClean="0">
              <a:cs typeface="Times New Roman" panose="02020603050405020304" pitchFamily="18" charset="0"/>
              <a:sym typeface="Symbol" panose="05050102010706020507" pitchFamily="18" charset="2"/>
            </a:endParaRPr>
          </a:p>
        </p:txBody>
      </p:sp>
      <p:sp>
        <p:nvSpPr>
          <p:cNvPr id="10242"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1B0C6BA-7EAD-44EA-8D45-80228CE66158}" type="slidenum">
              <a:rPr lang="en-US" altLang="en-US" sz="1000">
                <a:solidFill>
                  <a:srgbClr val="000000"/>
                </a:solidFill>
              </a:rPr>
              <a:pPr/>
              <a:t>17</a:t>
            </a:fld>
            <a:endParaRPr lang="en-US" altLang="en-US" sz="1000">
              <a:solidFill>
                <a:srgbClr val="000000"/>
              </a:solidFill>
            </a:endParaRPr>
          </a:p>
        </p:txBody>
      </p:sp>
    </p:spTree>
    <p:extLst>
      <p:ext uri="{BB962C8B-B14F-4D97-AF65-F5344CB8AC3E}">
        <p14:creationId xmlns:p14="http://schemas.microsoft.com/office/powerpoint/2010/main" val="3840825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838200" y="0"/>
            <a:ext cx="10515600" cy="1325563"/>
          </a:xfrm>
        </p:spPr>
        <p:txBody>
          <a:bodyPr/>
          <a:lstStyle/>
          <a:p>
            <a:r>
              <a:rPr lang="en-US" altLang="en-US" b="1" dirty="0" smtClean="0">
                <a:solidFill>
                  <a:srgbClr val="FF0000"/>
                </a:solidFill>
              </a:rPr>
              <a:t>Applications of Software Reliability</a:t>
            </a:r>
          </a:p>
        </p:txBody>
      </p:sp>
      <p:sp>
        <p:nvSpPr>
          <p:cNvPr id="11268" name="Rectangle 3"/>
          <p:cNvSpPr>
            <a:spLocks noGrp="1" noChangeArrowheads="1"/>
          </p:cNvSpPr>
          <p:nvPr>
            <p:ph type="body" orient="vert" idx="1"/>
          </p:nvPr>
        </p:nvSpPr>
        <p:spPr>
          <a:xfrm rot="16200000">
            <a:off x="3768175" y="-1167242"/>
            <a:ext cx="4655649" cy="10621111"/>
          </a:xfrm>
        </p:spPr>
        <p:txBody>
          <a:bodyPr>
            <a:normAutofit/>
          </a:bodyPr>
          <a:lstStyle/>
          <a:p>
            <a:r>
              <a:rPr lang="en-US" altLang="en-US" b="1" dirty="0" smtClean="0">
                <a:solidFill>
                  <a:srgbClr val="00B050"/>
                </a:solidFill>
                <a:cs typeface="Times New Roman" panose="02020603050405020304" pitchFamily="18" charset="0"/>
                <a:sym typeface="Symbol" panose="05050102010706020507" pitchFamily="18" charset="2"/>
              </a:rPr>
              <a:t>Comparison of software engineering technologies</a:t>
            </a:r>
          </a:p>
          <a:p>
            <a:pPr lvl="1"/>
            <a:r>
              <a:rPr lang="en-US" altLang="en-US" dirty="0" smtClean="0">
                <a:cs typeface="Times New Roman" panose="02020603050405020304" pitchFamily="18" charset="0"/>
                <a:sym typeface="Symbol" panose="05050102010706020507" pitchFamily="18" charset="2"/>
              </a:rPr>
              <a:t>What is the </a:t>
            </a:r>
            <a:r>
              <a:rPr lang="en-US" altLang="en-US" i="1" dirty="0" smtClean="0">
                <a:solidFill>
                  <a:srgbClr val="FF0000"/>
                </a:solidFill>
                <a:cs typeface="Times New Roman" panose="02020603050405020304" pitchFamily="18" charset="0"/>
                <a:sym typeface="Symbol" panose="05050102010706020507" pitchFamily="18" charset="2"/>
              </a:rPr>
              <a:t>cost of adopting a technology</a:t>
            </a:r>
            <a:r>
              <a:rPr lang="en-US" altLang="en-US" dirty="0" smtClean="0">
                <a:cs typeface="Times New Roman" panose="02020603050405020304" pitchFamily="18" charset="0"/>
                <a:sym typeface="Symbol" panose="05050102010706020507" pitchFamily="18" charset="2"/>
              </a:rPr>
              <a:t>?</a:t>
            </a:r>
          </a:p>
          <a:p>
            <a:pPr lvl="1"/>
            <a:r>
              <a:rPr lang="en-US" altLang="en-US" dirty="0" smtClean="0">
                <a:cs typeface="Times New Roman" panose="02020603050405020304" pitchFamily="18" charset="0"/>
                <a:sym typeface="Symbol" panose="05050102010706020507" pitchFamily="18" charset="2"/>
              </a:rPr>
              <a:t>What is the </a:t>
            </a:r>
            <a:r>
              <a:rPr lang="en-US" altLang="en-US" i="1" dirty="0">
                <a:solidFill>
                  <a:srgbClr val="FF0000"/>
                </a:solidFill>
                <a:cs typeface="Times New Roman" panose="02020603050405020304" pitchFamily="18" charset="0"/>
                <a:sym typeface="Symbol" panose="05050102010706020507" pitchFamily="18" charset="2"/>
              </a:rPr>
              <a:t>return from the technology </a:t>
            </a:r>
            <a:r>
              <a:rPr lang="en-US" altLang="en-US" dirty="0" smtClean="0">
                <a:cs typeface="Times New Roman" panose="02020603050405020304" pitchFamily="18" charset="0"/>
                <a:sym typeface="Symbol" panose="05050102010706020507" pitchFamily="18" charset="2"/>
              </a:rPr>
              <a:t>-- in terms of cost and quality?</a:t>
            </a:r>
          </a:p>
          <a:p>
            <a:r>
              <a:rPr lang="en-US" altLang="en-US" b="1" dirty="0">
                <a:solidFill>
                  <a:srgbClr val="00B050"/>
                </a:solidFill>
                <a:cs typeface="Times New Roman" panose="02020603050405020304" pitchFamily="18" charset="0"/>
                <a:sym typeface="Symbol" panose="05050102010706020507" pitchFamily="18" charset="2"/>
              </a:rPr>
              <a:t>Measuring the progress of system testing</a:t>
            </a:r>
          </a:p>
          <a:p>
            <a:pPr lvl="1"/>
            <a:r>
              <a:rPr lang="en-US" altLang="en-US" dirty="0" smtClean="0">
                <a:cs typeface="Times New Roman" panose="02020603050405020304" pitchFamily="18" charset="0"/>
                <a:sym typeface="Symbol" panose="05050102010706020507" pitchFamily="18" charset="2"/>
              </a:rPr>
              <a:t>Key question: </a:t>
            </a:r>
            <a:r>
              <a:rPr lang="en-US" altLang="en-US" i="1" dirty="0">
                <a:solidFill>
                  <a:srgbClr val="FF0000"/>
                </a:solidFill>
                <a:cs typeface="Times New Roman" panose="02020603050405020304" pitchFamily="18" charset="0"/>
                <a:sym typeface="Symbol" panose="05050102010706020507" pitchFamily="18" charset="2"/>
              </a:rPr>
              <a:t>How testing has been done</a:t>
            </a:r>
            <a:r>
              <a:rPr lang="en-US" altLang="en-US" dirty="0" smtClean="0">
                <a:cs typeface="Times New Roman" panose="02020603050405020304" pitchFamily="18" charset="0"/>
                <a:sym typeface="Symbol" panose="05050102010706020507" pitchFamily="18" charset="2"/>
              </a:rPr>
              <a:t>?</a:t>
            </a:r>
          </a:p>
          <a:p>
            <a:pPr lvl="1"/>
            <a:r>
              <a:rPr lang="en-US" altLang="en-US" dirty="0" smtClean="0">
                <a:cs typeface="Times New Roman" panose="02020603050405020304" pitchFamily="18" charset="0"/>
                <a:sym typeface="Symbol" panose="05050102010706020507" pitchFamily="18" charset="2"/>
              </a:rPr>
              <a:t>The failure intensity measure tells us about the present quality of the system: </a:t>
            </a:r>
            <a:r>
              <a:rPr lang="en-US" altLang="en-US" i="1" dirty="0">
                <a:solidFill>
                  <a:srgbClr val="FF0000"/>
                </a:solidFill>
                <a:cs typeface="Times New Roman" panose="02020603050405020304" pitchFamily="18" charset="0"/>
                <a:sym typeface="Symbol" panose="05050102010706020507" pitchFamily="18" charset="2"/>
              </a:rPr>
              <a:t>high intensity means more tests are to be performed.</a:t>
            </a:r>
          </a:p>
          <a:p>
            <a:r>
              <a:rPr lang="en-US" altLang="en-US" b="1" dirty="0">
                <a:solidFill>
                  <a:srgbClr val="00B050"/>
                </a:solidFill>
                <a:cs typeface="Times New Roman" panose="02020603050405020304" pitchFamily="18" charset="0"/>
                <a:sym typeface="Symbol" panose="05050102010706020507" pitchFamily="18" charset="2"/>
              </a:rPr>
              <a:t>Controlling the system in operation</a:t>
            </a:r>
          </a:p>
          <a:p>
            <a:pPr lvl="1"/>
            <a:r>
              <a:rPr lang="en-US" altLang="en-US" dirty="0" smtClean="0">
                <a:cs typeface="Times New Roman" panose="02020603050405020304" pitchFamily="18" charset="0"/>
                <a:sym typeface="Symbol" panose="05050102010706020507" pitchFamily="18" charset="2"/>
              </a:rPr>
              <a:t>The </a:t>
            </a:r>
            <a:r>
              <a:rPr lang="en-US" altLang="en-US" i="1" dirty="0">
                <a:solidFill>
                  <a:srgbClr val="FF0000"/>
                </a:solidFill>
                <a:cs typeface="Times New Roman" panose="02020603050405020304" pitchFamily="18" charset="0"/>
                <a:sym typeface="Symbol" panose="05050102010706020507" pitchFamily="18" charset="2"/>
              </a:rPr>
              <a:t>amount of change to a software for maintenance affects its reliability</a:t>
            </a:r>
            <a:r>
              <a:rPr lang="en-US" altLang="en-US" dirty="0" smtClean="0">
                <a:cs typeface="Times New Roman" panose="02020603050405020304" pitchFamily="18" charset="0"/>
                <a:sym typeface="Symbol" panose="05050102010706020507" pitchFamily="18" charset="2"/>
              </a:rPr>
              <a:t>. Thus the amount of change to be effected in one go is determined by how much reliability we are ready to potentially lose.</a:t>
            </a:r>
          </a:p>
          <a:p>
            <a:r>
              <a:rPr lang="en-US" altLang="en-US" b="1" dirty="0">
                <a:solidFill>
                  <a:srgbClr val="00B050"/>
                </a:solidFill>
                <a:cs typeface="Times New Roman" panose="02020603050405020304" pitchFamily="18" charset="0"/>
                <a:sym typeface="Symbol" panose="05050102010706020507" pitchFamily="18" charset="2"/>
              </a:rPr>
              <a:t>Better insight into software development processes</a:t>
            </a:r>
          </a:p>
          <a:p>
            <a:pPr lvl="1"/>
            <a:r>
              <a:rPr lang="en-US" altLang="en-US" i="1" dirty="0">
                <a:solidFill>
                  <a:srgbClr val="FF0000"/>
                </a:solidFill>
                <a:cs typeface="Times New Roman" panose="02020603050405020304" pitchFamily="18" charset="0"/>
                <a:sym typeface="Symbol" panose="05050102010706020507" pitchFamily="18" charset="2"/>
              </a:rPr>
              <a:t>Quantification of quality gives </a:t>
            </a:r>
            <a:r>
              <a:rPr lang="en-US" altLang="en-US" dirty="0" smtClean="0">
                <a:cs typeface="Times New Roman" panose="02020603050405020304" pitchFamily="18" charset="0"/>
                <a:sym typeface="Symbol" panose="05050102010706020507" pitchFamily="18" charset="2"/>
              </a:rPr>
              <a:t>us a better insight into the development processes.</a:t>
            </a:r>
            <a:endParaRPr lang="el-GR" altLang="en-US" dirty="0" smtClean="0">
              <a:cs typeface="Times New Roman" panose="02020603050405020304" pitchFamily="18" charset="0"/>
              <a:sym typeface="Symbol" panose="05050102010706020507" pitchFamily="18" charset="2"/>
            </a:endParaRPr>
          </a:p>
        </p:txBody>
      </p:sp>
      <p:sp>
        <p:nvSpPr>
          <p:cNvPr id="11266"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9B1F886-254A-4FEB-8575-1396ED4A39AD}" type="slidenum">
              <a:rPr lang="en-US" altLang="en-US" sz="1000">
                <a:solidFill>
                  <a:srgbClr val="000000"/>
                </a:solidFill>
              </a:rPr>
              <a:pPr/>
              <a:t>18</a:t>
            </a:fld>
            <a:endParaRPr lang="en-US" altLang="en-US" sz="1000">
              <a:solidFill>
                <a:srgbClr val="000000"/>
              </a:solidFill>
            </a:endParaRPr>
          </a:p>
        </p:txBody>
      </p:sp>
    </p:spTree>
    <p:extLst>
      <p:ext uri="{BB962C8B-B14F-4D97-AF65-F5344CB8AC3E}">
        <p14:creationId xmlns:p14="http://schemas.microsoft.com/office/powerpoint/2010/main" val="3845688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838200" y="0"/>
            <a:ext cx="10515600" cy="1325563"/>
          </a:xfrm>
        </p:spPr>
        <p:txBody>
          <a:bodyPr/>
          <a:lstStyle/>
          <a:p>
            <a:r>
              <a:rPr lang="en-US" altLang="en-US" b="1" dirty="0" smtClean="0">
                <a:solidFill>
                  <a:srgbClr val="FF0000"/>
                </a:solidFill>
              </a:rPr>
              <a:t>Reliability Models</a:t>
            </a:r>
          </a:p>
        </p:txBody>
      </p:sp>
      <p:sp>
        <p:nvSpPr>
          <p:cNvPr id="12292" name="Rectangle 3"/>
          <p:cNvSpPr>
            <a:spLocks noGrp="1" noChangeArrowheads="1"/>
          </p:cNvSpPr>
          <p:nvPr>
            <p:ph type="body" orient="vert" idx="1"/>
          </p:nvPr>
        </p:nvSpPr>
        <p:spPr>
          <a:xfrm rot="16200000">
            <a:off x="4251081" y="-1288074"/>
            <a:ext cx="4057100" cy="10519446"/>
          </a:xfrm>
        </p:spPr>
        <p:txBody>
          <a:bodyPr>
            <a:noAutofit/>
          </a:bodyPr>
          <a:lstStyle/>
          <a:p>
            <a:r>
              <a:rPr lang="en-US" altLang="en-US" sz="2800" dirty="0" smtClean="0"/>
              <a:t>Main idea</a:t>
            </a:r>
          </a:p>
          <a:p>
            <a:pPr lvl="1"/>
            <a:r>
              <a:rPr lang="en-US" altLang="en-US" sz="2400" dirty="0" smtClean="0"/>
              <a:t>We develop mathematical models for </a:t>
            </a:r>
            <a:r>
              <a:rPr lang="el-GR" altLang="en-US" sz="2400" b="1" dirty="0" smtClean="0">
                <a:solidFill>
                  <a:srgbClr val="FF0000"/>
                </a:solidFill>
                <a:cs typeface="Times New Roman" panose="02020603050405020304" pitchFamily="18" charset="0"/>
              </a:rPr>
              <a:t>λ</a:t>
            </a:r>
            <a:r>
              <a:rPr lang="en-US" altLang="en-US" sz="2400" b="1" dirty="0" smtClean="0">
                <a:solidFill>
                  <a:srgbClr val="FF0000"/>
                </a:solidFill>
                <a:cs typeface="Times New Roman" panose="02020603050405020304" pitchFamily="18" charset="0"/>
              </a:rPr>
              <a:t>(</a:t>
            </a:r>
            <a:r>
              <a:rPr lang="en-US" altLang="en-US" sz="2400" b="1" dirty="0" smtClean="0">
                <a:solidFill>
                  <a:srgbClr val="FF0000"/>
                </a:solidFill>
                <a:cs typeface="Times New Roman" panose="02020603050405020304" pitchFamily="18" charset="0"/>
                <a:sym typeface="Symbol" panose="05050102010706020507" pitchFamily="18" charset="2"/>
              </a:rPr>
              <a:t></a:t>
            </a:r>
            <a:r>
              <a:rPr lang="en-US" altLang="en-US" sz="2400" b="1" dirty="0" smtClean="0">
                <a:solidFill>
                  <a:srgbClr val="FF0000"/>
                </a:solidFill>
                <a:cs typeface="Times New Roman" panose="02020603050405020304" pitchFamily="18" charset="0"/>
              </a:rPr>
              <a:t>)</a:t>
            </a:r>
            <a:r>
              <a:rPr lang="en-US" altLang="en-US" sz="2400" dirty="0" smtClean="0">
                <a:cs typeface="Times New Roman" panose="02020603050405020304" pitchFamily="18" charset="0"/>
              </a:rPr>
              <a:t>  and </a:t>
            </a:r>
            <a:r>
              <a:rPr lang="en-US" altLang="en-US" sz="2400" b="1" dirty="0" smtClean="0">
                <a:solidFill>
                  <a:srgbClr val="FF0000"/>
                </a:solidFill>
                <a:cs typeface="Times New Roman" panose="02020603050405020304" pitchFamily="18" charset="0"/>
              </a:rPr>
              <a:t>µ(</a:t>
            </a:r>
            <a:r>
              <a:rPr lang="en-US" altLang="en-US" sz="2400" b="1" dirty="0" smtClean="0">
                <a:solidFill>
                  <a:srgbClr val="FF0000"/>
                </a:solidFill>
                <a:cs typeface="Times New Roman" panose="02020603050405020304" pitchFamily="18" charset="0"/>
                <a:sym typeface="Symbol" panose="05050102010706020507" pitchFamily="18" charset="2"/>
              </a:rPr>
              <a:t></a:t>
            </a:r>
            <a:r>
              <a:rPr lang="en-US" altLang="en-US" sz="2400" b="1" dirty="0" smtClean="0">
                <a:cs typeface="Times New Roman" panose="02020603050405020304" pitchFamily="18" charset="0"/>
              </a:rPr>
              <a:t>).</a:t>
            </a:r>
          </a:p>
          <a:p>
            <a:r>
              <a:rPr lang="en-US" altLang="en-US" sz="2800" dirty="0" smtClean="0"/>
              <a:t>Basic assumptions in developing a reliability model</a:t>
            </a:r>
          </a:p>
          <a:p>
            <a:pPr lvl="1"/>
            <a:r>
              <a:rPr lang="en-US" altLang="en-US" sz="2400" dirty="0" smtClean="0">
                <a:solidFill>
                  <a:srgbClr val="FF0000"/>
                </a:solidFill>
              </a:rPr>
              <a:t>Faults</a:t>
            </a:r>
            <a:r>
              <a:rPr lang="en-US" altLang="en-US" sz="2400" dirty="0" smtClean="0"/>
              <a:t> in the program are </a:t>
            </a:r>
            <a:r>
              <a:rPr lang="en-US" altLang="en-US" sz="2400" i="1" dirty="0" smtClean="0">
                <a:solidFill>
                  <a:srgbClr val="FF0000"/>
                </a:solidFill>
              </a:rPr>
              <a:t>independent</a:t>
            </a:r>
            <a:r>
              <a:rPr lang="en-US" altLang="en-US" sz="2400" dirty="0" smtClean="0"/>
              <a:t>.</a:t>
            </a:r>
          </a:p>
          <a:p>
            <a:pPr lvl="1"/>
            <a:r>
              <a:rPr lang="en-US" altLang="en-US" sz="2400" i="1" dirty="0">
                <a:solidFill>
                  <a:srgbClr val="FF0000"/>
                </a:solidFill>
              </a:rPr>
              <a:t>Execution time between failures is large </a:t>
            </a:r>
            <a:r>
              <a:rPr lang="en-US" altLang="en-US" sz="2400" dirty="0" smtClean="0"/>
              <a:t>w.r.t. instruction execution time.</a:t>
            </a:r>
          </a:p>
          <a:p>
            <a:pPr lvl="1"/>
            <a:r>
              <a:rPr lang="en-US" altLang="en-US" sz="2400" dirty="0" smtClean="0"/>
              <a:t>Potential test space covers its use space.</a:t>
            </a:r>
          </a:p>
          <a:p>
            <a:pPr lvl="1"/>
            <a:r>
              <a:rPr lang="en-US" altLang="en-US" sz="2400" dirty="0" smtClean="0"/>
              <a:t>The </a:t>
            </a:r>
            <a:r>
              <a:rPr lang="en-US" altLang="en-US" sz="2400" i="1" dirty="0" smtClean="0"/>
              <a:t>set of </a:t>
            </a:r>
            <a:r>
              <a:rPr lang="en-US" altLang="en-US" sz="2400" i="1" dirty="0">
                <a:solidFill>
                  <a:srgbClr val="FF0000"/>
                </a:solidFill>
              </a:rPr>
              <a:t>inputs</a:t>
            </a:r>
            <a:r>
              <a:rPr lang="en-US" altLang="en-US" sz="2400" i="1" dirty="0" smtClean="0"/>
              <a:t> per test run </a:t>
            </a:r>
            <a:r>
              <a:rPr lang="en-US" altLang="en-US" sz="2400" dirty="0" smtClean="0"/>
              <a:t>is </a:t>
            </a:r>
            <a:r>
              <a:rPr lang="en-US" altLang="en-US" sz="2400" i="1" dirty="0" smtClean="0">
                <a:solidFill>
                  <a:srgbClr val="FF0000"/>
                </a:solidFill>
              </a:rPr>
              <a:t>randomly chosen</a:t>
            </a:r>
            <a:r>
              <a:rPr lang="en-US" altLang="en-US" sz="2400" dirty="0" smtClean="0"/>
              <a:t>.</a:t>
            </a:r>
          </a:p>
          <a:p>
            <a:pPr lvl="1"/>
            <a:r>
              <a:rPr lang="en-US" altLang="en-US" sz="2400" dirty="0" smtClean="0"/>
              <a:t>The </a:t>
            </a:r>
            <a:r>
              <a:rPr lang="en-US" altLang="en-US" sz="2400" i="1" dirty="0" smtClean="0">
                <a:solidFill>
                  <a:srgbClr val="FF0000"/>
                </a:solidFill>
              </a:rPr>
              <a:t>fault causing a failure is immediately fixed </a:t>
            </a:r>
            <a:r>
              <a:rPr lang="en-US" altLang="en-US" sz="2400" dirty="0" smtClean="0"/>
              <a:t>or else its re-occurrence is not counted again.</a:t>
            </a:r>
          </a:p>
          <a:p>
            <a:pPr lvl="1"/>
            <a:endParaRPr lang="en-US" altLang="en-US" sz="2400" dirty="0" smtClean="0"/>
          </a:p>
        </p:txBody>
      </p:sp>
      <p:sp>
        <p:nvSpPr>
          <p:cNvPr id="12290"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DFCF1E9-8556-49C1-88C4-930993E519D5}" type="slidenum">
              <a:rPr lang="en-US" altLang="en-US" sz="1000">
                <a:solidFill>
                  <a:srgbClr val="000000"/>
                </a:solidFill>
              </a:rPr>
              <a:pPr/>
              <a:t>19</a:t>
            </a:fld>
            <a:endParaRPr lang="en-US" altLang="en-US" sz="1000">
              <a:solidFill>
                <a:srgbClr val="000000"/>
              </a:solidFill>
            </a:endParaRPr>
          </a:p>
        </p:txBody>
      </p:sp>
    </p:spTree>
    <p:extLst>
      <p:ext uri="{BB962C8B-B14F-4D97-AF65-F5344CB8AC3E}">
        <p14:creationId xmlns:p14="http://schemas.microsoft.com/office/powerpoint/2010/main" val="768326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Software Reliability, Failures and Faults</a:t>
            </a:r>
            <a:endParaRPr lang="en-US" b="1" dirty="0">
              <a:solidFill>
                <a:srgbClr val="FF0000"/>
              </a:solidFill>
            </a:endParaRPr>
          </a:p>
        </p:txBody>
      </p:sp>
      <p:sp>
        <p:nvSpPr>
          <p:cNvPr id="3" name="Content Placeholder 2"/>
          <p:cNvSpPr>
            <a:spLocks noGrp="1"/>
          </p:cNvSpPr>
          <p:nvPr>
            <p:ph idx="1"/>
          </p:nvPr>
        </p:nvSpPr>
        <p:spPr/>
        <p:txBody>
          <a:bodyPr>
            <a:normAutofit/>
          </a:bodyPr>
          <a:lstStyle/>
          <a:p>
            <a:pPr marL="342900" indent="-342900">
              <a:buNone/>
            </a:pPr>
            <a:r>
              <a:rPr lang="en-US" altLang="en-US" sz="2800" dirty="0" smtClean="0"/>
              <a:t>The </a:t>
            </a:r>
            <a:r>
              <a:rPr lang="en-US" altLang="en-US" sz="2800" b="1" u="sng" dirty="0" smtClean="0"/>
              <a:t>reliability</a:t>
            </a:r>
            <a:r>
              <a:rPr lang="en-US" altLang="en-US" sz="2800" dirty="0" smtClean="0"/>
              <a:t> of a software system is a measure of how well it </a:t>
            </a:r>
            <a:r>
              <a:rPr lang="en-US" altLang="en-US" sz="2800" i="1" dirty="0" smtClean="0">
                <a:solidFill>
                  <a:srgbClr val="FF0000"/>
                </a:solidFill>
              </a:rPr>
              <a:t>provides the services expected by its users</a:t>
            </a:r>
            <a:r>
              <a:rPr lang="en-US" altLang="en-US" sz="2800" dirty="0" smtClean="0"/>
              <a:t>, expressed in terms of software failures.</a:t>
            </a:r>
          </a:p>
          <a:p>
            <a:pPr marL="342900" indent="-342900"/>
            <a:r>
              <a:rPr lang="en-US" altLang="en-US" sz="2800" dirty="0" smtClean="0"/>
              <a:t>A </a:t>
            </a:r>
            <a:r>
              <a:rPr lang="en-US" altLang="en-US" sz="2800" b="1" u="sng" dirty="0" smtClean="0"/>
              <a:t>software failure</a:t>
            </a:r>
            <a:r>
              <a:rPr lang="en-US" altLang="en-US" sz="2800" b="1" dirty="0" smtClean="0"/>
              <a:t> </a:t>
            </a:r>
            <a:r>
              <a:rPr lang="en-US" altLang="en-US" sz="2800" dirty="0" smtClean="0"/>
              <a:t>is an </a:t>
            </a:r>
            <a:r>
              <a:rPr lang="en-US" altLang="en-US" sz="2800" i="1" dirty="0" smtClean="0">
                <a:solidFill>
                  <a:srgbClr val="00B050"/>
                </a:solidFill>
              </a:rPr>
              <a:t>execution event</a:t>
            </a:r>
            <a:r>
              <a:rPr lang="en-US" altLang="en-US" sz="2800" dirty="0" smtClean="0">
                <a:solidFill>
                  <a:srgbClr val="00B050"/>
                </a:solidFill>
              </a:rPr>
              <a:t> </a:t>
            </a:r>
            <a:r>
              <a:rPr lang="en-US" altLang="en-US" sz="2800" dirty="0" smtClean="0"/>
              <a:t>where the software behaves in an </a:t>
            </a:r>
            <a:r>
              <a:rPr lang="en-US" altLang="en-US" sz="2800" i="1" dirty="0" smtClean="0">
                <a:solidFill>
                  <a:srgbClr val="FF0000"/>
                </a:solidFill>
              </a:rPr>
              <a:t>unexpected or undesirable way</a:t>
            </a:r>
            <a:r>
              <a:rPr lang="en-US" altLang="en-US" sz="2800" dirty="0" smtClean="0"/>
              <a:t>.</a:t>
            </a:r>
          </a:p>
          <a:p>
            <a:pPr marL="342900" indent="-342900"/>
            <a:r>
              <a:rPr lang="en-US" altLang="en-US" sz="2800" dirty="0" smtClean="0"/>
              <a:t>A </a:t>
            </a:r>
            <a:r>
              <a:rPr lang="en-US" altLang="en-US" sz="2800" b="1" u="sng" dirty="0" smtClean="0"/>
              <a:t>software fault</a:t>
            </a:r>
            <a:r>
              <a:rPr lang="en-US" altLang="en-US" sz="2800" b="1" dirty="0" smtClean="0"/>
              <a:t> </a:t>
            </a:r>
            <a:r>
              <a:rPr lang="en-US" altLang="en-US" sz="2800" dirty="0" smtClean="0"/>
              <a:t>is an </a:t>
            </a:r>
            <a:r>
              <a:rPr lang="en-US" altLang="en-US" sz="2800" i="1" dirty="0">
                <a:solidFill>
                  <a:srgbClr val="00B050"/>
                </a:solidFill>
              </a:rPr>
              <a:t>erroneous portion of a software system </a:t>
            </a:r>
            <a:r>
              <a:rPr lang="en-US" altLang="en-US" sz="2800" dirty="0" smtClean="0"/>
              <a:t>which </a:t>
            </a:r>
            <a:r>
              <a:rPr lang="en-US" altLang="en-US" sz="2800" i="1" dirty="0" smtClean="0">
                <a:solidFill>
                  <a:srgbClr val="FF0000"/>
                </a:solidFill>
              </a:rPr>
              <a:t>may cause failures </a:t>
            </a:r>
            <a:r>
              <a:rPr lang="en-US" altLang="en-US" sz="2800" dirty="0" smtClean="0"/>
              <a:t>to occur if it is run in a particular state, or with particular inputs.</a:t>
            </a:r>
          </a:p>
          <a:p>
            <a:endParaRPr lang="en-US" sz="2800" dirty="0"/>
          </a:p>
        </p:txBody>
      </p:sp>
    </p:spTree>
    <p:extLst>
      <p:ext uri="{BB962C8B-B14F-4D97-AF65-F5344CB8AC3E}">
        <p14:creationId xmlns:p14="http://schemas.microsoft.com/office/powerpoint/2010/main" val="2786097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838200" y="0"/>
            <a:ext cx="10454054" cy="1325563"/>
          </a:xfrm>
        </p:spPr>
        <p:txBody>
          <a:bodyPr/>
          <a:lstStyle/>
          <a:p>
            <a:r>
              <a:rPr lang="en-US" altLang="en-US" b="1" dirty="0" smtClean="0">
                <a:solidFill>
                  <a:srgbClr val="FF0000"/>
                </a:solidFill>
              </a:rPr>
              <a:t>Reliability Models</a:t>
            </a:r>
          </a:p>
        </p:txBody>
      </p:sp>
      <p:sp>
        <p:nvSpPr>
          <p:cNvPr id="13316" name="Rectangle 3"/>
          <p:cNvSpPr>
            <a:spLocks noGrp="1" noChangeArrowheads="1"/>
          </p:cNvSpPr>
          <p:nvPr>
            <p:ph type="body" orient="vert" idx="1"/>
          </p:nvPr>
        </p:nvSpPr>
        <p:spPr>
          <a:xfrm rot="16200000">
            <a:off x="3934435" y="-1428875"/>
            <a:ext cx="4422777" cy="10902461"/>
          </a:xfrm>
        </p:spPr>
        <p:txBody>
          <a:bodyPr>
            <a:normAutofit/>
          </a:bodyPr>
          <a:lstStyle/>
          <a:p>
            <a:r>
              <a:rPr lang="en-US" altLang="en-US" sz="2400" dirty="0" smtClean="0"/>
              <a:t>Intuitive idea</a:t>
            </a:r>
          </a:p>
          <a:p>
            <a:pPr lvl="1"/>
            <a:r>
              <a:rPr lang="en-US" altLang="en-US" sz="2000" dirty="0" smtClean="0"/>
              <a:t>As we observe another system failure and the corresponding fault is fixed, there will be fewer number of faults remaining in the system and the failure intensity will be smaller with each fault fixed.</a:t>
            </a:r>
          </a:p>
          <a:p>
            <a:pPr lvl="1"/>
            <a:r>
              <a:rPr lang="en-US" altLang="en-US" sz="2000" dirty="0" smtClean="0"/>
              <a:t>In other words, </a:t>
            </a:r>
            <a:r>
              <a:rPr lang="en-US" altLang="en-US" sz="2000" i="1" dirty="0" smtClean="0">
                <a:solidFill>
                  <a:srgbClr val="FF0000"/>
                </a:solidFill>
              </a:rPr>
              <a:t>as the cumulative failure count increases, </a:t>
            </a:r>
            <a:r>
              <a:rPr lang="en-US" altLang="en-US" sz="2000" b="1" i="1" dirty="0" smtClean="0">
                <a:solidFill>
                  <a:srgbClr val="FF0000"/>
                </a:solidFill>
              </a:rPr>
              <a:t>the failure intensity decreases.</a:t>
            </a:r>
          </a:p>
          <a:p>
            <a:r>
              <a:rPr lang="en-US" altLang="en-US" sz="2400" dirty="0" smtClean="0"/>
              <a:t>Two decrement processes</a:t>
            </a:r>
          </a:p>
          <a:p>
            <a:pPr lvl="1"/>
            <a:r>
              <a:rPr lang="en-US" altLang="en-US" sz="2000" dirty="0" smtClean="0"/>
              <a:t>Decrement process 1</a:t>
            </a:r>
          </a:p>
          <a:p>
            <a:pPr lvl="2"/>
            <a:r>
              <a:rPr lang="en-US" altLang="en-US" sz="1600" dirty="0" smtClean="0"/>
              <a:t>The decrease in failure intensity after observing a failure and fixing the corresponding fault is </a:t>
            </a:r>
            <a:r>
              <a:rPr lang="en-US" altLang="en-US" sz="1600" b="1" dirty="0" smtClean="0"/>
              <a:t>constant</a:t>
            </a:r>
            <a:r>
              <a:rPr lang="en-US" altLang="en-US" sz="1600" dirty="0" smtClean="0"/>
              <a:t>. </a:t>
            </a:r>
          </a:p>
          <a:p>
            <a:pPr lvl="3"/>
            <a:r>
              <a:rPr lang="en-US" altLang="en-US" sz="1600" dirty="0" smtClean="0"/>
              <a:t>This gives us the </a:t>
            </a:r>
            <a:r>
              <a:rPr lang="en-US" altLang="en-US" sz="1600" b="1" dirty="0" smtClean="0">
                <a:solidFill>
                  <a:srgbClr val="00B050"/>
                </a:solidFill>
              </a:rPr>
              <a:t>Basic model</a:t>
            </a:r>
            <a:r>
              <a:rPr lang="en-US" altLang="en-US" sz="1600" dirty="0" smtClean="0"/>
              <a:t>.</a:t>
            </a:r>
          </a:p>
          <a:p>
            <a:pPr lvl="1"/>
            <a:r>
              <a:rPr lang="en-US" altLang="en-US" sz="2000" dirty="0" smtClean="0"/>
              <a:t>Decrement process 2</a:t>
            </a:r>
          </a:p>
          <a:p>
            <a:pPr lvl="2"/>
            <a:r>
              <a:rPr lang="en-US" altLang="en-US" sz="1600" dirty="0" smtClean="0"/>
              <a:t>The decrease in failure intensity after observing a failure and fixing the corresponding fault is </a:t>
            </a:r>
            <a:r>
              <a:rPr lang="en-US" altLang="en-US" sz="1600" b="1" dirty="0" smtClean="0"/>
              <a:t>smaller</a:t>
            </a:r>
            <a:r>
              <a:rPr lang="en-US" altLang="en-US" sz="1600" dirty="0" smtClean="0"/>
              <a:t> </a:t>
            </a:r>
            <a:r>
              <a:rPr lang="en-US" altLang="en-US" sz="1600" i="1" dirty="0" smtClean="0">
                <a:solidFill>
                  <a:srgbClr val="FF0000"/>
                </a:solidFill>
              </a:rPr>
              <a:t>than the previous decrease</a:t>
            </a:r>
            <a:r>
              <a:rPr lang="en-US" altLang="en-US" sz="1600" dirty="0" smtClean="0"/>
              <a:t>. </a:t>
            </a:r>
          </a:p>
          <a:p>
            <a:pPr lvl="3"/>
            <a:r>
              <a:rPr lang="en-US" altLang="en-US" sz="1600" dirty="0" smtClean="0"/>
              <a:t>This gives us the </a:t>
            </a:r>
            <a:r>
              <a:rPr lang="en-US" altLang="en-US" sz="1600" b="1" dirty="0">
                <a:solidFill>
                  <a:srgbClr val="00B050"/>
                </a:solidFill>
              </a:rPr>
              <a:t>Logarithmic model</a:t>
            </a:r>
            <a:r>
              <a:rPr lang="en-US" altLang="en-US" sz="1600" dirty="0" smtClean="0"/>
              <a:t>.</a:t>
            </a:r>
          </a:p>
        </p:txBody>
      </p:sp>
      <p:sp>
        <p:nvSpPr>
          <p:cNvPr id="13314"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911CB65F-A14C-4A07-B89C-58A52ED92B17}" type="slidenum">
              <a:rPr lang="en-US" altLang="en-US" sz="1000">
                <a:solidFill>
                  <a:srgbClr val="000000"/>
                </a:solidFill>
              </a:rPr>
              <a:pPr/>
              <a:t>20</a:t>
            </a:fld>
            <a:endParaRPr lang="en-US" altLang="en-US" sz="1000">
              <a:solidFill>
                <a:srgbClr val="000000"/>
              </a:solidFill>
            </a:endParaRPr>
          </a:p>
        </p:txBody>
      </p:sp>
    </p:spTree>
    <p:extLst>
      <p:ext uri="{BB962C8B-B14F-4D97-AF65-F5344CB8AC3E}">
        <p14:creationId xmlns:p14="http://schemas.microsoft.com/office/powerpoint/2010/main" val="285531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48054" y="352811"/>
            <a:ext cx="10515600" cy="717716"/>
          </a:xfrm>
        </p:spPr>
        <p:txBody>
          <a:bodyPr>
            <a:normAutofit/>
          </a:bodyPr>
          <a:lstStyle/>
          <a:p>
            <a:r>
              <a:rPr lang="en-US" altLang="en-US" b="1" dirty="0" smtClean="0">
                <a:solidFill>
                  <a:srgbClr val="FF0000"/>
                </a:solidFill>
              </a:rPr>
              <a:t>Reliability Models</a:t>
            </a:r>
          </a:p>
        </p:txBody>
      </p:sp>
      <p:sp>
        <p:nvSpPr>
          <p:cNvPr id="14340" name="Rectangle 3"/>
          <p:cNvSpPr>
            <a:spLocks noGrp="1" noChangeArrowheads="1"/>
          </p:cNvSpPr>
          <p:nvPr>
            <p:ph type="body" orient="vert" idx="1"/>
          </p:nvPr>
        </p:nvSpPr>
        <p:spPr>
          <a:xfrm rot="16200000">
            <a:off x="641808" y="1305494"/>
            <a:ext cx="4282404" cy="5124207"/>
          </a:xfrm>
        </p:spPr>
        <p:txBody>
          <a:bodyPr>
            <a:normAutofit/>
          </a:bodyPr>
          <a:lstStyle/>
          <a:p>
            <a:r>
              <a:rPr lang="en-US" altLang="en-US" sz="2400" b="1" dirty="0">
                <a:solidFill>
                  <a:srgbClr val="00B050"/>
                </a:solidFill>
              </a:rPr>
              <a:t>Parameters of the models</a:t>
            </a:r>
          </a:p>
          <a:p>
            <a:pPr lvl="1"/>
            <a:r>
              <a:rPr lang="el-GR" altLang="en-US" sz="2200" b="1" dirty="0">
                <a:solidFill>
                  <a:srgbClr val="FF0000"/>
                </a:solidFill>
                <a:cs typeface="Times New Roman" panose="02020603050405020304" pitchFamily="18" charset="0"/>
                <a:sym typeface="Symbol" panose="05050102010706020507" pitchFamily="18" charset="2"/>
              </a:rPr>
              <a:t>λ</a:t>
            </a:r>
            <a:r>
              <a:rPr lang="en-US" altLang="en-US" sz="2200" b="1" baseline="-25000" dirty="0">
                <a:solidFill>
                  <a:srgbClr val="FF0000"/>
                </a:solidFill>
                <a:cs typeface="Times New Roman" panose="02020603050405020304" pitchFamily="18" charset="0"/>
              </a:rPr>
              <a:t>0</a:t>
            </a:r>
            <a:r>
              <a:rPr lang="en-US" altLang="en-US" sz="2200" b="1" dirty="0">
                <a:solidFill>
                  <a:srgbClr val="FF0000"/>
                </a:solidFill>
                <a:cs typeface="Times New Roman" panose="02020603050405020304" pitchFamily="18" charset="0"/>
              </a:rPr>
              <a:t>:</a:t>
            </a:r>
            <a:r>
              <a:rPr lang="en-US" altLang="en-US" sz="2200" dirty="0">
                <a:cs typeface="Times New Roman" panose="02020603050405020304" pitchFamily="18" charset="0"/>
              </a:rPr>
              <a:t> The </a:t>
            </a:r>
            <a:r>
              <a:rPr lang="en-US" altLang="en-US" sz="2200" i="1" dirty="0">
                <a:solidFill>
                  <a:srgbClr val="FF0000"/>
                </a:solidFill>
                <a:cs typeface="Times New Roman" panose="02020603050405020304" pitchFamily="18" charset="0"/>
              </a:rPr>
              <a:t>initial failure intensity</a:t>
            </a:r>
            <a:r>
              <a:rPr lang="en-US" altLang="en-US" sz="2200" dirty="0">
                <a:cs typeface="Times New Roman" panose="02020603050405020304" pitchFamily="18" charset="0"/>
              </a:rPr>
              <a:t> observed at the beginning of system testing</a:t>
            </a:r>
            <a:r>
              <a:rPr lang="en-US" altLang="en-US" sz="2200" dirty="0" smtClean="0">
                <a:cs typeface="Times New Roman" panose="02020603050405020304" pitchFamily="18" charset="0"/>
              </a:rPr>
              <a:t>.</a:t>
            </a:r>
          </a:p>
          <a:p>
            <a:pPr lvl="1"/>
            <a:endParaRPr lang="en-US" altLang="en-US" sz="2200" dirty="0">
              <a:cs typeface="Times New Roman" panose="02020603050405020304" pitchFamily="18" charset="0"/>
            </a:endParaRPr>
          </a:p>
          <a:p>
            <a:pPr lvl="1"/>
            <a:r>
              <a:rPr lang="en-US" altLang="en-US" sz="2200" b="1" i="1" dirty="0">
                <a:solidFill>
                  <a:srgbClr val="FF0000"/>
                </a:solidFill>
                <a:cs typeface="Times New Roman" panose="02020603050405020304" pitchFamily="18" charset="0"/>
              </a:rPr>
              <a:t>v</a:t>
            </a:r>
            <a:r>
              <a:rPr lang="en-US" altLang="en-US" sz="2200" b="1" baseline="-25000" dirty="0">
                <a:solidFill>
                  <a:srgbClr val="FF0000"/>
                </a:solidFill>
                <a:cs typeface="Times New Roman" panose="02020603050405020304" pitchFamily="18" charset="0"/>
              </a:rPr>
              <a:t>0</a:t>
            </a:r>
            <a:r>
              <a:rPr lang="en-US" altLang="en-US" sz="2200" b="1" dirty="0">
                <a:solidFill>
                  <a:srgbClr val="FF0000"/>
                </a:solidFill>
                <a:cs typeface="Times New Roman" panose="02020603050405020304" pitchFamily="18" charset="0"/>
              </a:rPr>
              <a:t>: </a:t>
            </a:r>
            <a:r>
              <a:rPr lang="en-US" altLang="en-US" sz="2200" dirty="0">
                <a:cs typeface="Times New Roman" panose="02020603050405020304" pitchFamily="18" charset="0"/>
              </a:rPr>
              <a:t>The </a:t>
            </a:r>
            <a:r>
              <a:rPr lang="en-US" altLang="en-US" sz="2200" i="1" dirty="0">
                <a:solidFill>
                  <a:srgbClr val="FF0000"/>
                </a:solidFill>
                <a:cs typeface="Times New Roman" panose="02020603050405020304" pitchFamily="18" charset="0"/>
              </a:rPr>
              <a:t>total number of system failures that we expect </a:t>
            </a:r>
            <a:r>
              <a:rPr lang="en-US" altLang="en-US" sz="2200" dirty="0">
                <a:cs typeface="Times New Roman" panose="02020603050405020304" pitchFamily="18" charset="0"/>
              </a:rPr>
              <a:t>to observe over infinite time starting from the beginning of </a:t>
            </a:r>
            <a:r>
              <a:rPr lang="en-US" altLang="en-US" sz="2200" dirty="0" smtClean="0">
                <a:cs typeface="Times New Roman" panose="02020603050405020304" pitchFamily="18" charset="0"/>
              </a:rPr>
              <a:t>system </a:t>
            </a:r>
            <a:r>
              <a:rPr lang="en-US" altLang="en-US" sz="2200" dirty="0">
                <a:cs typeface="Times New Roman" panose="02020603050405020304" pitchFamily="18" charset="0"/>
              </a:rPr>
              <a:t>testing</a:t>
            </a:r>
            <a:r>
              <a:rPr lang="en-US" altLang="en-US" sz="2200" dirty="0" smtClean="0">
                <a:cs typeface="Times New Roman" panose="02020603050405020304" pitchFamily="18" charset="0"/>
              </a:rPr>
              <a:t>.</a:t>
            </a:r>
          </a:p>
          <a:p>
            <a:pPr lvl="1"/>
            <a:endParaRPr lang="en-US" altLang="en-US" sz="2200" dirty="0">
              <a:cs typeface="Times New Roman" panose="02020603050405020304" pitchFamily="18" charset="0"/>
            </a:endParaRPr>
          </a:p>
          <a:p>
            <a:pPr lvl="1"/>
            <a:r>
              <a:rPr lang="en-US" altLang="en-US" sz="2200" b="1" dirty="0">
                <a:solidFill>
                  <a:srgbClr val="FF0000"/>
                </a:solidFill>
                <a:cs typeface="Times New Roman" panose="02020603050405020304" pitchFamily="18" charset="0"/>
                <a:sym typeface="Symbol" panose="05050102010706020507" pitchFamily="18" charset="2"/>
              </a:rPr>
              <a:t>:</a:t>
            </a:r>
            <a:r>
              <a:rPr lang="en-US" altLang="en-US" sz="2200" dirty="0">
                <a:cs typeface="Times New Roman" panose="02020603050405020304" pitchFamily="18" charset="0"/>
                <a:sym typeface="Symbol" panose="05050102010706020507" pitchFamily="18" charset="2"/>
              </a:rPr>
              <a:t> A parameter representing </a:t>
            </a:r>
            <a:r>
              <a:rPr lang="en-US" altLang="en-US" sz="2200" i="1" dirty="0" smtClean="0">
                <a:solidFill>
                  <a:srgbClr val="FF0000"/>
                </a:solidFill>
                <a:cs typeface="Times New Roman" panose="02020603050405020304" pitchFamily="18" charset="0"/>
                <a:sym typeface="Symbol" panose="05050102010706020507" pitchFamily="18" charset="2"/>
              </a:rPr>
              <a:t>non-linear </a:t>
            </a:r>
            <a:r>
              <a:rPr lang="en-US" altLang="en-US" sz="2200" i="1" dirty="0">
                <a:solidFill>
                  <a:srgbClr val="FF0000"/>
                </a:solidFill>
                <a:cs typeface="Times New Roman" panose="02020603050405020304" pitchFamily="18" charset="0"/>
                <a:sym typeface="Symbol" panose="05050102010706020507" pitchFamily="18" charset="2"/>
              </a:rPr>
              <a:t>drop in failure intensity </a:t>
            </a:r>
            <a:r>
              <a:rPr lang="en-US" altLang="en-US" sz="2200" dirty="0">
                <a:cs typeface="Times New Roman" panose="02020603050405020304" pitchFamily="18" charset="0"/>
                <a:sym typeface="Symbol" panose="05050102010706020507" pitchFamily="18" charset="2"/>
              </a:rPr>
              <a:t>in the Logarithmic model.</a:t>
            </a:r>
            <a:endParaRPr lang="en-US" altLang="en-US" sz="2200" baseline="-25000" dirty="0">
              <a:cs typeface="Times New Roman" panose="02020603050405020304" pitchFamily="18" charset="0"/>
              <a:sym typeface="Symbol" panose="05050102010706020507" pitchFamily="18" charset="2"/>
            </a:endParaRPr>
          </a:p>
        </p:txBody>
      </p:sp>
      <p:sp>
        <p:nvSpPr>
          <p:cNvPr id="14338"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19B9D3E-F393-44AF-9C3F-0E041CE1B1C7}" type="slidenum">
              <a:rPr lang="en-US" altLang="en-US" sz="1000">
                <a:solidFill>
                  <a:srgbClr val="000000"/>
                </a:solidFill>
              </a:rPr>
              <a:pPr/>
              <a:t>21</a:t>
            </a:fld>
            <a:endParaRPr lang="en-US" altLang="en-US" sz="1000">
              <a:solidFill>
                <a:srgbClr val="000000"/>
              </a:solidFill>
            </a:endParaRPr>
          </a:p>
        </p:txBody>
      </p:sp>
      <p:sp>
        <p:nvSpPr>
          <p:cNvPr id="14341" name="Rectangle 4"/>
          <p:cNvSpPr>
            <a:spLocks noGrp="1" noChangeArrowheads="1"/>
          </p:cNvSpPr>
          <p:nvPr>
            <p:ph type="body" sz="half" idx="4294967295"/>
          </p:nvPr>
        </p:nvSpPr>
        <p:spPr>
          <a:xfrm>
            <a:off x="5681663" y="896938"/>
            <a:ext cx="6510337" cy="5459412"/>
          </a:xfrm>
        </p:spPr>
        <p:txBody>
          <a:bodyPr>
            <a:normAutofit fontScale="92500" lnSpcReduction="20000"/>
          </a:bodyPr>
          <a:lstStyle/>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pPr>
              <a:buFontTx/>
              <a:buNone/>
            </a:pPr>
            <a:endParaRPr lang="en-US" altLang="en-US" sz="2000" dirty="0"/>
          </a:p>
          <a:p>
            <a:pPr>
              <a:buFontTx/>
              <a:buNone/>
            </a:pPr>
            <a:endParaRPr lang="en-US" altLang="en-US" sz="2000" dirty="0"/>
          </a:p>
          <a:p>
            <a:pPr>
              <a:buFontTx/>
              <a:buNone/>
            </a:pPr>
            <a:r>
              <a:rPr lang="en-US" altLang="en-US" sz="2000" dirty="0" smtClean="0"/>
              <a:t>Fig: </a:t>
            </a:r>
            <a:r>
              <a:rPr lang="en-US" altLang="en-US" sz="2000" i="1" dirty="0" smtClean="0">
                <a:solidFill>
                  <a:srgbClr val="FF0000"/>
                </a:solidFill>
              </a:rPr>
              <a:t>Failure </a:t>
            </a:r>
            <a:r>
              <a:rPr lang="en-US" altLang="en-US" sz="2000" i="1" dirty="0">
                <a:solidFill>
                  <a:srgbClr val="FF0000"/>
                </a:solidFill>
              </a:rPr>
              <a:t>intensity </a:t>
            </a:r>
            <a:r>
              <a:rPr lang="el-GR" altLang="en-US" sz="2000" i="1" dirty="0">
                <a:solidFill>
                  <a:srgbClr val="FF0000"/>
                </a:solidFill>
                <a:cs typeface="Times New Roman" panose="02020603050405020304" pitchFamily="18" charset="0"/>
                <a:sym typeface="Symbol" panose="05050102010706020507" pitchFamily="18" charset="2"/>
              </a:rPr>
              <a:t>λ</a:t>
            </a:r>
            <a:r>
              <a:rPr lang="en-US" altLang="en-US" sz="2000" i="1" dirty="0">
                <a:solidFill>
                  <a:srgbClr val="FF0000"/>
                </a:solidFill>
              </a:rPr>
              <a:t> as a function of cumulative failures </a:t>
            </a:r>
            <a:r>
              <a:rPr lang="en-US" altLang="en-US" sz="2000" i="1" dirty="0">
                <a:solidFill>
                  <a:srgbClr val="FF0000"/>
                </a:solidFill>
                <a:cs typeface="Times New Roman" panose="02020603050405020304" pitchFamily="18" charset="0"/>
              </a:rPr>
              <a:t>µ</a:t>
            </a:r>
            <a:r>
              <a:rPr lang="en-US" altLang="en-US" sz="2000" i="1" dirty="0">
                <a:solidFill>
                  <a:srgbClr val="FF0000"/>
                </a:solidFill>
              </a:rPr>
              <a:t>.</a:t>
            </a:r>
          </a:p>
        </p:txBody>
      </p:sp>
      <p:pic>
        <p:nvPicPr>
          <p:cNvPr id="14342" name="Picture 5" descr="dec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114" y="301541"/>
            <a:ext cx="6392007" cy="535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281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10858" y="492369"/>
            <a:ext cx="10515600" cy="830813"/>
          </a:xfrm>
        </p:spPr>
        <p:txBody>
          <a:bodyPr/>
          <a:lstStyle/>
          <a:p>
            <a:r>
              <a:rPr lang="en-US" altLang="en-US" b="1" dirty="0" smtClean="0">
                <a:solidFill>
                  <a:srgbClr val="FF0000"/>
                </a:solidFill>
              </a:rPr>
              <a:t>Reliability Models</a:t>
            </a:r>
          </a:p>
        </p:txBody>
      </p:sp>
      <p:sp>
        <p:nvSpPr>
          <p:cNvPr id="15364" name="Rectangle 3"/>
          <p:cNvSpPr>
            <a:spLocks noGrp="1" noChangeArrowheads="1"/>
          </p:cNvSpPr>
          <p:nvPr>
            <p:ph type="body" orient="vert" idx="1"/>
          </p:nvPr>
        </p:nvSpPr>
        <p:spPr>
          <a:xfrm rot="16200000">
            <a:off x="734189" y="2169257"/>
            <a:ext cx="3982915" cy="3341015"/>
          </a:xfrm>
        </p:spPr>
        <p:txBody>
          <a:bodyPr>
            <a:normAutofit fontScale="92500" lnSpcReduction="20000"/>
          </a:bodyPr>
          <a:lstStyle/>
          <a:p>
            <a:r>
              <a:rPr lang="en-US" altLang="en-US" sz="2400" b="1" dirty="0">
                <a:solidFill>
                  <a:srgbClr val="00B050"/>
                </a:solidFill>
              </a:rPr>
              <a:t>Basic model</a:t>
            </a:r>
          </a:p>
          <a:p>
            <a:pPr lvl="1">
              <a:buFontTx/>
              <a:buNone/>
            </a:pPr>
            <a:r>
              <a:rPr lang="en-US" altLang="en-US" sz="2000" dirty="0">
                <a:cs typeface="Times New Roman" panose="02020603050405020304" pitchFamily="18" charset="0"/>
              </a:rPr>
              <a:t>Assumption: </a:t>
            </a:r>
            <a:endParaRPr lang="en-US" altLang="en-US" sz="2000" dirty="0" smtClean="0">
              <a:cs typeface="Times New Roman" panose="02020603050405020304" pitchFamily="18" charset="0"/>
            </a:endParaRPr>
          </a:p>
          <a:p>
            <a:pPr lvl="1">
              <a:buFontTx/>
              <a:buNone/>
            </a:pPr>
            <a:r>
              <a:rPr lang="el-GR" altLang="en-US" sz="2000" dirty="0" smtClean="0">
                <a:cs typeface="Times New Roman" panose="02020603050405020304" pitchFamily="18" charset="0"/>
              </a:rPr>
              <a:t>λ</a:t>
            </a:r>
            <a:r>
              <a:rPr lang="en-US" altLang="en-US" sz="2000" dirty="0">
                <a:cs typeface="Times New Roman" panose="02020603050405020304" pitchFamily="18" charset="0"/>
              </a:rPr>
              <a:t>(µ) =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 </a:t>
            </a:r>
            <a:r>
              <a:rPr lang="en-US" altLang="en-US" sz="2000" dirty="0">
                <a:cs typeface="Times New Roman" panose="02020603050405020304" pitchFamily="18" charset="0"/>
              </a:rPr>
              <a:t>(1 - µ/</a:t>
            </a:r>
            <a:r>
              <a:rPr lang="en-US" altLang="en-US" sz="2000" i="1" dirty="0">
                <a:cs typeface="Times New Roman" panose="02020603050405020304" pitchFamily="18" charset="0"/>
              </a:rPr>
              <a:t>v</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a:t>
            </a:r>
          </a:p>
          <a:p>
            <a:pPr lvl="1">
              <a:buFontTx/>
              <a:buNone/>
            </a:pPr>
            <a:r>
              <a:rPr lang="en-US" altLang="en-US" sz="2000" dirty="0">
                <a:cs typeface="Times New Roman" panose="02020603050405020304" pitchFamily="18" charset="0"/>
              </a:rPr>
              <a:t>dµ(</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)/d</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 =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 </a:t>
            </a:r>
            <a:r>
              <a:rPr lang="en-US" altLang="en-US" sz="2000" dirty="0">
                <a:cs typeface="Times New Roman" panose="02020603050405020304" pitchFamily="18" charset="0"/>
              </a:rPr>
              <a:t>(1 - µ(</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a:t>
            </a:r>
            <a:r>
              <a:rPr lang="en-US" altLang="en-US" sz="2000" i="1" dirty="0">
                <a:cs typeface="Times New Roman" panose="02020603050405020304" pitchFamily="18" charset="0"/>
              </a:rPr>
              <a:t>v</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a:t>
            </a:r>
          </a:p>
          <a:p>
            <a:pPr lvl="1">
              <a:buFontTx/>
              <a:buNone/>
            </a:pPr>
            <a:r>
              <a:rPr lang="en-US" altLang="en-US" sz="2000" dirty="0">
                <a:cs typeface="Times New Roman" panose="02020603050405020304" pitchFamily="18" charset="0"/>
              </a:rPr>
              <a:t>µ(</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 =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 </a:t>
            </a:r>
            <a:r>
              <a:rPr lang="en-US" altLang="en-US" sz="2000" dirty="0">
                <a:cs typeface="Times New Roman" panose="02020603050405020304" pitchFamily="18" charset="0"/>
              </a:rPr>
              <a:t>(1 - µ/</a:t>
            </a:r>
            <a:r>
              <a:rPr lang="en-US" altLang="en-US" sz="2000" i="1" dirty="0">
                <a:cs typeface="Times New Roman" panose="02020603050405020304" pitchFamily="18" charset="0"/>
              </a:rPr>
              <a:t>v</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a:t>
            </a:r>
          </a:p>
          <a:p>
            <a:pPr lvl="1">
              <a:buFontTx/>
              <a:buNone/>
            </a:pPr>
            <a:r>
              <a:rPr lang="el-GR" altLang="en-US" sz="2000" b="1" dirty="0">
                <a:solidFill>
                  <a:srgbClr val="FF0000"/>
                </a:solidFill>
                <a:cs typeface="Times New Roman" panose="02020603050405020304" pitchFamily="18" charset="0"/>
              </a:rPr>
              <a:t>λ</a:t>
            </a:r>
            <a:r>
              <a:rPr lang="en-US" altLang="en-US" sz="2000" b="1" dirty="0">
                <a:solidFill>
                  <a:srgbClr val="FF0000"/>
                </a:solidFill>
                <a:cs typeface="Times New Roman" panose="02020603050405020304" pitchFamily="18" charset="0"/>
              </a:rPr>
              <a:t>(</a:t>
            </a:r>
            <a:r>
              <a:rPr lang="en-US" altLang="en-US" sz="2000" b="1" dirty="0">
                <a:solidFill>
                  <a:srgbClr val="FF0000"/>
                </a:solidFill>
                <a:cs typeface="Times New Roman" panose="02020603050405020304" pitchFamily="18" charset="0"/>
                <a:sym typeface="Symbol" panose="05050102010706020507" pitchFamily="18" charset="2"/>
              </a:rPr>
              <a:t></a:t>
            </a:r>
            <a:r>
              <a:rPr lang="en-US" altLang="en-US" sz="2000" b="1" dirty="0">
                <a:solidFill>
                  <a:srgbClr val="FF0000"/>
                </a:solidFill>
                <a:cs typeface="Times New Roman" panose="02020603050405020304" pitchFamily="18" charset="0"/>
              </a:rPr>
              <a:t>) = </a:t>
            </a:r>
            <a:r>
              <a:rPr lang="el-GR" altLang="en-US" sz="2000" b="1" dirty="0">
                <a:solidFill>
                  <a:srgbClr val="FF0000"/>
                </a:solidFill>
                <a:cs typeface="Times New Roman" panose="02020603050405020304" pitchFamily="18" charset="0"/>
                <a:sym typeface="Symbol" panose="05050102010706020507" pitchFamily="18" charset="2"/>
              </a:rPr>
              <a:t>λ</a:t>
            </a:r>
            <a:r>
              <a:rPr lang="en-US" altLang="en-US" sz="2000" b="1" baseline="-25000" dirty="0">
                <a:solidFill>
                  <a:srgbClr val="FF0000"/>
                </a:solidFill>
                <a:cs typeface="Times New Roman" panose="02020603050405020304" pitchFamily="18" charset="0"/>
              </a:rPr>
              <a:t>0</a:t>
            </a:r>
            <a:r>
              <a:rPr lang="en-US" altLang="en-US" sz="2000" b="1" dirty="0">
                <a:solidFill>
                  <a:srgbClr val="FF0000"/>
                </a:solidFill>
                <a:cs typeface="Times New Roman" panose="02020603050405020304" pitchFamily="18" charset="0"/>
              </a:rPr>
              <a:t>.e </a:t>
            </a:r>
            <a:r>
              <a:rPr lang="en-US" altLang="en-US" sz="2000" b="1" baseline="30000" dirty="0">
                <a:solidFill>
                  <a:srgbClr val="FF0000"/>
                </a:solidFill>
                <a:cs typeface="Times New Roman" panose="02020603050405020304" pitchFamily="18" charset="0"/>
              </a:rPr>
              <a:t>-</a:t>
            </a:r>
            <a:r>
              <a:rPr lang="el-GR" altLang="en-US" sz="2000" b="1" baseline="30000" dirty="0">
                <a:solidFill>
                  <a:srgbClr val="FF0000"/>
                </a:solidFill>
                <a:cs typeface="Times New Roman" panose="02020603050405020304" pitchFamily="18" charset="0"/>
                <a:sym typeface="Symbol" panose="05050102010706020507" pitchFamily="18" charset="2"/>
              </a:rPr>
              <a:t>λ</a:t>
            </a:r>
            <a:r>
              <a:rPr lang="en-US" altLang="en-US" sz="2000" b="1" baseline="30000" dirty="0">
                <a:solidFill>
                  <a:srgbClr val="FF0000"/>
                </a:solidFill>
                <a:cs typeface="Times New Roman" panose="02020603050405020304" pitchFamily="18" charset="0"/>
              </a:rPr>
              <a:t>0 </a:t>
            </a:r>
            <a:r>
              <a:rPr lang="en-US" altLang="en-US" sz="2000" b="1" baseline="30000" dirty="0">
                <a:solidFill>
                  <a:srgbClr val="FF0000"/>
                </a:solidFill>
                <a:cs typeface="Times New Roman" panose="02020603050405020304" pitchFamily="18" charset="0"/>
                <a:sym typeface="Symbol" panose="05050102010706020507" pitchFamily="18" charset="2"/>
              </a:rPr>
              <a:t></a:t>
            </a:r>
            <a:r>
              <a:rPr lang="en-US" altLang="en-US" sz="2000" b="1" baseline="30000" dirty="0">
                <a:solidFill>
                  <a:srgbClr val="FF0000"/>
                </a:solidFill>
                <a:cs typeface="Times New Roman" panose="02020603050405020304" pitchFamily="18" charset="0"/>
              </a:rPr>
              <a:t>/</a:t>
            </a:r>
            <a:r>
              <a:rPr lang="en-US" altLang="en-US" sz="2000" b="1" i="1" baseline="30000" dirty="0">
                <a:solidFill>
                  <a:srgbClr val="FF0000"/>
                </a:solidFill>
                <a:cs typeface="Times New Roman" panose="02020603050405020304" pitchFamily="18" charset="0"/>
              </a:rPr>
              <a:t>v</a:t>
            </a:r>
            <a:r>
              <a:rPr lang="en-US" altLang="en-US" sz="2000" b="1" baseline="30000" dirty="0">
                <a:solidFill>
                  <a:srgbClr val="FF0000"/>
                </a:solidFill>
                <a:cs typeface="Times New Roman" panose="02020603050405020304" pitchFamily="18" charset="0"/>
              </a:rPr>
              <a:t>0</a:t>
            </a:r>
          </a:p>
          <a:p>
            <a:pPr lvl="1">
              <a:buFontTx/>
              <a:buNone/>
            </a:pPr>
            <a:endParaRPr lang="en-US" altLang="en-US" sz="2000" baseline="30000" dirty="0">
              <a:cs typeface="Times New Roman" panose="02020603050405020304" pitchFamily="18" charset="0"/>
            </a:endParaRPr>
          </a:p>
          <a:p>
            <a:r>
              <a:rPr lang="en-US" altLang="en-US" sz="2400" b="1" dirty="0">
                <a:solidFill>
                  <a:srgbClr val="00B050"/>
                </a:solidFill>
              </a:rPr>
              <a:t>Logarithmic model</a:t>
            </a:r>
          </a:p>
          <a:p>
            <a:pPr lvl="1">
              <a:buFontTx/>
              <a:buNone/>
            </a:pPr>
            <a:r>
              <a:rPr lang="en-US" altLang="en-US" sz="2000" dirty="0">
                <a:cs typeface="Times New Roman" panose="02020603050405020304" pitchFamily="18" charset="0"/>
              </a:rPr>
              <a:t>Assumption: </a:t>
            </a:r>
            <a:endParaRPr lang="en-US" altLang="en-US" sz="2000" dirty="0" smtClean="0">
              <a:cs typeface="Times New Roman" panose="02020603050405020304" pitchFamily="18" charset="0"/>
            </a:endParaRPr>
          </a:p>
          <a:p>
            <a:pPr lvl="1">
              <a:buFontTx/>
              <a:buNone/>
            </a:pPr>
            <a:r>
              <a:rPr lang="el-GR" altLang="en-US" sz="2000" dirty="0" smtClean="0">
                <a:cs typeface="Times New Roman" panose="02020603050405020304" pitchFamily="18" charset="0"/>
              </a:rPr>
              <a:t>λ</a:t>
            </a:r>
            <a:r>
              <a:rPr lang="en-US" altLang="en-US" sz="2000" dirty="0">
                <a:cs typeface="Times New Roman" panose="02020603050405020304" pitchFamily="18" charset="0"/>
              </a:rPr>
              <a:t>(µ) =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e</a:t>
            </a:r>
            <a:r>
              <a:rPr lang="en-US" altLang="en-US" sz="2000" baseline="30000" dirty="0">
                <a:cs typeface="Times New Roman" panose="02020603050405020304" pitchFamily="18" charset="0"/>
              </a:rPr>
              <a:t>-</a:t>
            </a:r>
            <a:r>
              <a:rPr lang="en-US" altLang="en-US" sz="2000" baseline="30000" dirty="0">
                <a:cs typeface="Times New Roman" panose="02020603050405020304" pitchFamily="18" charset="0"/>
                <a:sym typeface="Symbol" panose="05050102010706020507" pitchFamily="18" charset="2"/>
              </a:rPr>
              <a:t></a:t>
            </a:r>
            <a:r>
              <a:rPr lang="en-US" altLang="en-US" sz="2000" baseline="30000" dirty="0">
                <a:cs typeface="Times New Roman" panose="02020603050405020304" pitchFamily="18" charset="0"/>
              </a:rPr>
              <a:t>µ</a:t>
            </a:r>
          </a:p>
          <a:p>
            <a:pPr lvl="1">
              <a:buFontTx/>
              <a:buNone/>
            </a:pPr>
            <a:r>
              <a:rPr lang="en-US" altLang="en-US" sz="2000" dirty="0">
                <a:cs typeface="Times New Roman" panose="02020603050405020304" pitchFamily="18" charset="0"/>
              </a:rPr>
              <a:t>dµ(</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)/d</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 =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e</a:t>
            </a:r>
            <a:r>
              <a:rPr lang="en-US" altLang="en-US" sz="2000" baseline="30000" dirty="0">
                <a:cs typeface="Times New Roman" panose="02020603050405020304" pitchFamily="18" charset="0"/>
              </a:rPr>
              <a:t>-</a:t>
            </a:r>
            <a:r>
              <a:rPr lang="en-US" altLang="en-US" sz="2000" baseline="30000" dirty="0">
                <a:cs typeface="Times New Roman" panose="02020603050405020304" pitchFamily="18" charset="0"/>
                <a:sym typeface="Symbol" panose="05050102010706020507" pitchFamily="18" charset="2"/>
              </a:rPr>
              <a:t></a:t>
            </a:r>
            <a:r>
              <a:rPr lang="en-US" altLang="en-US" sz="2000" baseline="30000" dirty="0">
                <a:cs typeface="Times New Roman" panose="02020603050405020304" pitchFamily="18" charset="0"/>
              </a:rPr>
              <a:t>µ(</a:t>
            </a:r>
            <a:r>
              <a:rPr lang="en-US" altLang="en-US" sz="2000" baseline="30000" dirty="0">
                <a:cs typeface="Times New Roman" panose="02020603050405020304" pitchFamily="18" charset="0"/>
                <a:sym typeface="Symbol" panose="05050102010706020507" pitchFamily="18" charset="2"/>
              </a:rPr>
              <a:t></a:t>
            </a:r>
            <a:r>
              <a:rPr lang="en-US" altLang="en-US" sz="2000" baseline="30000" dirty="0">
                <a:cs typeface="Times New Roman" panose="02020603050405020304" pitchFamily="18" charset="0"/>
              </a:rPr>
              <a:t>)</a:t>
            </a:r>
          </a:p>
          <a:p>
            <a:pPr lvl="1">
              <a:buFontTx/>
              <a:buNone/>
            </a:pPr>
            <a:r>
              <a:rPr lang="en-US" altLang="en-US" sz="2000" dirty="0">
                <a:cs typeface="Times New Roman" panose="02020603050405020304" pitchFamily="18" charset="0"/>
              </a:rPr>
              <a:t>µ(</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 = </a:t>
            </a:r>
            <a:r>
              <a:rPr lang="en-US" altLang="en-US" sz="2000" dirty="0">
                <a:cs typeface="Times New Roman" panose="02020603050405020304" pitchFamily="18" charset="0"/>
                <a:sym typeface="Symbol" panose="05050102010706020507" pitchFamily="18" charset="2"/>
              </a:rPr>
              <a:t>ln(</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 + 1</a:t>
            </a:r>
            <a:r>
              <a:rPr lang="en-US" altLang="en-US" sz="2000" dirty="0">
                <a:cs typeface="Times New Roman" panose="02020603050405020304" pitchFamily="18" charset="0"/>
                <a:sym typeface="Symbol" panose="05050102010706020507" pitchFamily="18" charset="2"/>
              </a:rPr>
              <a:t>)/</a:t>
            </a:r>
            <a:endParaRPr lang="en-US" altLang="en-US" sz="2000" dirty="0">
              <a:cs typeface="Times New Roman" panose="02020603050405020304" pitchFamily="18" charset="0"/>
            </a:endParaRPr>
          </a:p>
          <a:p>
            <a:pPr lvl="1">
              <a:buFontTx/>
              <a:buNone/>
            </a:pPr>
            <a:r>
              <a:rPr lang="el-GR" altLang="en-US" sz="2000" b="1" dirty="0">
                <a:solidFill>
                  <a:srgbClr val="FF0000"/>
                </a:solidFill>
                <a:cs typeface="Times New Roman" panose="02020603050405020304" pitchFamily="18" charset="0"/>
              </a:rPr>
              <a:t>λ</a:t>
            </a:r>
            <a:r>
              <a:rPr lang="en-US" altLang="en-US" sz="2000" b="1" dirty="0">
                <a:solidFill>
                  <a:srgbClr val="FF0000"/>
                </a:solidFill>
                <a:cs typeface="Times New Roman" panose="02020603050405020304" pitchFamily="18" charset="0"/>
              </a:rPr>
              <a:t>(</a:t>
            </a:r>
            <a:r>
              <a:rPr lang="en-US" altLang="en-US" sz="2000" b="1" dirty="0">
                <a:solidFill>
                  <a:srgbClr val="FF0000"/>
                </a:solidFill>
                <a:cs typeface="Times New Roman" panose="02020603050405020304" pitchFamily="18" charset="0"/>
                <a:sym typeface="Symbol" panose="05050102010706020507" pitchFamily="18" charset="2"/>
              </a:rPr>
              <a:t></a:t>
            </a:r>
            <a:r>
              <a:rPr lang="en-US" altLang="en-US" sz="2000" b="1" dirty="0">
                <a:solidFill>
                  <a:srgbClr val="FF0000"/>
                </a:solidFill>
                <a:cs typeface="Times New Roman" panose="02020603050405020304" pitchFamily="18" charset="0"/>
              </a:rPr>
              <a:t>) = </a:t>
            </a:r>
            <a:r>
              <a:rPr lang="el-GR" altLang="en-US" sz="2000" b="1" dirty="0">
                <a:solidFill>
                  <a:srgbClr val="FF0000"/>
                </a:solidFill>
                <a:cs typeface="Times New Roman" panose="02020603050405020304" pitchFamily="18" charset="0"/>
                <a:sym typeface="Symbol" panose="05050102010706020507" pitchFamily="18" charset="2"/>
              </a:rPr>
              <a:t>λ</a:t>
            </a:r>
            <a:r>
              <a:rPr lang="en-US" altLang="en-US" sz="2000" b="1" baseline="-25000" dirty="0">
                <a:solidFill>
                  <a:srgbClr val="FF0000"/>
                </a:solidFill>
                <a:cs typeface="Times New Roman" panose="02020603050405020304" pitchFamily="18" charset="0"/>
              </a:rPr>
              <a:t>0</a:t>
            </a:r>
            <a:r>
              <a:rPr lang="en-US" altLang="en-US" sz="2000" b="1" dirty="0">
                <a:solidFill>
                  <a:srgbClr val="FF0000"/>
                </a:solidFill>
                <a:cs typeface="Times New Roman" panose="02020603050405020304" pitchFamily="18" charset="0"/>
              </a:rPr>
              <a:t>/(</a:t>
            </a:r>
            <a:r>
              <a:rPr lang="el-GR" altLang="en-US" sz="2000" b="1" dirty="0">
                <a:solidFill>
                  <a:srgbClr val="FF0000"/>
                </a:solidFill>
                <a:cs typeface="Times New Roman" panose="02020603050405020304" pitchFamily="18" charset="0"/>
                <a:sym typeface="Symbol" panose="05050102010706020507" pitchFamily="18" charset="2"/>
              </a:rPr>
              <a:t>λ</a:t>
            </a:r>
            <a:r>
              <a:rPr lang="en-US" altLang="en-US" sz="2000" b="1" baseline="-25000" dirty="0">
                <a:solidFill>
                  <a:srgbClr val="FF0000"/>
                </a:solidFill>
                <a:cs typeface="Times New Roman" panose="02020603050405020304" pitchFamily="18" charset="0"/>
              </a:rPr>
              <a:t>0</a:t>
            </a:r>
            <a:r>
              <a:rPr lang="en-US" altLang="en-US" sz="2000" b="1" dirty="0">
                <a:solidFill>
                  <a:srgbClr val="FF0000"/>
                </a:solidFill>
                <a:cs typeface="Times New Roman" panose="02020603050405020304" pitchFamily="18" charset="0"/>
                <a:sym typeface="Symbol" panose="05050102010706020507" pitchFamily="18" charset="2"/>
              </a:rPr>
              <a:t></a:t>
            </a:r>
            <a:r>
              <a:rPr lang="en-US" altLang="en-US" sz="2000" b="1" dirty="0">
                <a:solidFill>
                  <a:srgbClr val="FF0000"/>
                </a:solidFill>
                <a:cs typeface="Times New Roman" panose="02020603050405020304" pitchFamily="18" charset="0"/>
              </a:rPr>
              <a:t> + 1)</a:t>
            </a:r>
            <a:endParaRPr lang="en-US" altLang="en-US" sz="2000" b="1" baseline="30000" dirty="0">
              <a:solidFill>
                <a:srgbClr val="FF0000"/>
              </a:solidFill>
              <a:cs typeface="Times New Roman" panose="02020603050405020304" pitchFamily="18" charset="0"/>
            </a:endParaRPr>
          </a:p>
          <a:p>
            <a:pPr lvl="1">
              <a:buFontTx/>
              <a:buNone/>
            </a:pPr>
            <a:endParaRPr lang="en-US" altLang="en-US" sz="2000" dirty="0">
              <a:cs typeface="Times New Roman" panose="02020603050405020304" pitchFamily="18" charset="0"/>
            </a:endParaRPr>
          </a:p>
          <a:p>
            <a:pPr lvl="1">
              <a:buFontTx/>
              <a:buNone/>
            </a:pPr>
            <a:endParaRPr lang="el-GR" altLang="en-US" sz="2000" baseline="30000" dirty="0">
              <a:cs typeface="Times New Roman" panose="02020603050405020304" pitchFamily="18" charset="0"/>
            </a:endParaRPr>
          </a:p>
        </p:txBody>
      </p:sp>
      <p:sp>
        <p:nvSpPr>
          <p:cNvPr id="15362"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09EDD5E-FCED-40CC-BB7E-AEB44C70D256}" type="slidenum">
              <a:rPr lang="en-US" altLang="en-US" sz="1000">
                <a:solidFill>
                  <a:srgbClr val="000000"/>
                </a:solidFill>
              </a:rPr>
              <a:pPr/>
              <a:t>22</a:t>
            </a:fld>
            <a:endParaRPr lang="en-US" altLang="en-US" sz="1000">
              <a:solidFill>
                <a:srgbClr val="000000"/>
              </a:solidFill>
            </a:endParaRPr>
          </a:p>
        </p:txBody>
      </p:sp>
      <p:sp>
        <p:nvSpPr>
          <p:cNvPr id="15365" name="Rectangle 4"/>
          <p:cNvSpPr>
            <a:spLocks noGrp="1" noChangeArrowheads="1"/>
          </p:cNvSpPr>
          <p:nvPr>
            <p:ph type="body" sz="half" idx="4294967295"/>
          </p:nvPr>
        </p:nvSpPr>
        <p:spPr>
          <a:xfrm>
            <a:off x="5767755" y="660400"/>
            <a:ext cx="6424246" cy="5870575"/>
          </a:xfrm>
        </p:spPr>
        <p:txBody>
          <a:bodyPr>
            <a:normAutofit fontScale="92500" lnSpcReduction="20000"/>
          </a:bodyPr>
          <a:lstStyle/>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pPr>
              <a:buFontTx/>
              <a:buNone/>
            </a:pPr>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pPr>
              <a:buFontTx/>
              <a:buNone/>
            </a:pPr>
            <a:r>
              <a:rPr lang="en-US" altLang="en-US" sz="2000" dirty="0" smtClean="0"/>
              <a:t>Fig: </a:t>
            </a:r>
            <a:r>
              <a:rPr lang="en-US" altLang="en-US" sz="2000" i="1" dirty="0">
                <a:solidFill>
                  <a:srgbClr val="FF0000"/>
                </a:solidFill>
              </a:rPr>
              <a:t>Failure intensity </a:t>
            </a:r>
            <a:r>
              <a:rPr lang="el-GR" altLang="en-US" sz="2000" i="1" dirty="0">
                <a:solidFill>
                  <a:srgbClr val="FF0000"/>
                </a:solidFill>
                <a:cs typeface="Times New Roman" panose="02020603050405020304" pitchFamily="18" charset="0"/>
              </a:rPr>
              <a:t>λ</a:t>
            </a:r>
            <a:r>
              <a:rPr lang="en-US" altLang="en-US" sz="2000" i="1" dirty="0">
                <a:solidFill>
                  <a:srgbClr val="FF0000"/>
                </a:solidFill>
                <a:cs typeface="Times New Roman" panose="02020603050405020304" pitchFamily="18" charset="0"/>
              </a:rPr>
              <a:t> as a function of execution time </a:t>
            </a:r>
            <a:r>
              <a:rPr lang="en-US" altLang="en-US" sz="2000" i="1" dirty="0">
                <a:solidFill>
                  <a:srgbClr val="FF0000"/>
                </a:solidFill>
                <a:cs typeface="Times New Roman" panose="02020603050405020304" pitchFamily="18" charset="0"/>
                <a:sym typeface="Symbol" panose="05050102010706020507" pitchFamily="18" charset="2"/>
              </a:rPr>
              <a:t> (</a:t>
            </a:r>
            <a:r>
              <a:rPr lang="el-GR" altLang="en-US" sz="2000" i="1" dirty="0">
                <a:solidFill>
                  <a:srgbClr val="FF0000"/>
                </a:solidFill>
                <a:cs typeface="Times New Roman" panose="02020603050405020304" pitchFamily="18" charset="0"/>
                <a:sym typeface="Symbol" panose="05050102010706020507" pitchFamily="18" charset="2"/>
              </a:rPr>
              <a:t>λ</a:t>
            </a:r>
            <a:r>
              <a:rPr lang="en-US" altLang="en-US" sz="2000" i="1" baseline="-25000" dirty="0">
                <a:solidFill>
                  <a:srgbClr val="FF0000"/>
                </a:solidFill>
                <a:cs typeface="Times New Roman" panose="02020603050405020304" pitchFamily="18" charset="0"/>
              </a:rPr>
              <a:t>0 </a:t>
            </a:r>
            <a:r>
              <a:rPr lang="en-US" altLang="en-US" sz="2000" i="1" dirty="0">
                <a:solidFill>
                  <a:srgbClr val="FF0000"/>
                </a:solidFill>
                <a:cs typeface="Times New Roman" panose="02020603050405020304" pitchFamily="18" charset="0"/>
              </a:rPr>
              <a:t>= 9 failures/unit time,</a:t>
            </a:r>
            <a:r>
              <a:rPr lang="en-US" altLang="en-US" sz="2000" i="1" baseline="-25000" dirty="0">
                <a:solidFill>
                  <a:srgbClr val="FF0000"/>
                </a:solidFill>
                <a:cs typeface="Times New Roman" panose="02020603050405020304" pitchFamily="18" charset="0"/>
              </a:rPr>
              <a:t> </a:t>
            </a:r>
            <a:r>
              <a:rPr lang="en-US" altLang="en-US" sz="2000" i="1" dirty="0">
                <a:solidFill>
                  <a:srgbClr val="FF0000"/>
                </a:solidFill>
                <a:cs typeface="Times New Roman" panose="02020603050405020304" pitchFamily="18" charset="0"/>
              </a:rPr>
              <a:t>v</a:t>
            </a:r>
            <a:r>
              <a:rPr lang="en-US" altLang="en-US" sz="2000" i="1" baseline="-25000" dirty="0">
                <a:solidFill>
                  <a:srgbClr val="FF0000"/>
                </a:solidFill>
                <a:cs typeface="Times New Roman" panose="02020603050405020304" pitchFamily="18" charset="0"/>
              </a:rPr>
              <a:t>0 </a:t>
            </a:r>
            <a:r>
              <a:rPr lang="en-US" altLang="en-US" sz="2000" i="1" dirty="0">
                <a:solidFill>
                  <a:srgbClr val="FF0000"/>
                </a:solidFill>
                <a:cs typeface="Times New Roman" panose="02020603050405020304" pitchFamily="18" charset="0"/>
              </a:rPr>
              <a:t>= 500 failures, </a:t>
            </a:r>
            <a:r>
              <a:rPr lang="en-US" altLang="en-US" sz="2000" i="1" dirty="0">
                <a:solidFill>
                  <a:srgbClr val="FF0000"/>
                </a:solidFill>
                <a:cs typeface="Times New Roman" panose="02020603050405020304" pitchFamily="18" charset="0"/>
                <a:sym typeface="Symbol" panose="05050102010706020507" pitchFamily="18" charset="2"/>
              </a:rPr>
              <a:t> = 0.0075).</a:t>
            </a:r>
          </a:p>
        </p:txBody>
      </p:sp>
      <p:pic>
        <p:nvPicPr>
          <p:cNvPr id="15366" name="Picture 6" descr="fi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6" y="250004"/>
            <a:ext cx="5478132" cy="53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70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orient="vert" idx="1"/>
          </p:nvPr>
        </p:nvSpPr>
        <p:spPr>
          <a:xfrm rot="16200000">
            <a:off x="2402674" y="1401185"/>
            <a:ext cx="1451429" cy="5180482"/>
          </a:xfrm>
        </p:spPr>
        <p:txBody>
          <a:bodyPr>
            <a:noAutofit/>
          </a:bodyPr>
          <a:lstStyle/>
          <a:p>
            <a:endParaRPr lang="en-US" altLang="en-US" sz="900" dirty="0" smtClean="0"/>
          </a:p>
          <a:p>
            <a:pPr>
              <a:buFontTx/>
              <a:buNone/>
            </a:pPr>
            <a:r>
              <a:rPr lang="en-US" altLang="en-US" sz="2400" dirty="0" smtClean="0"/>
              <a:t>Fig: </a:t>
            </a:r>
            <a:r>
              <a:rPr lang="en-US" altLang="en-US" sz="2400" i="1" dirty="0" smtClean="0">
                <a:solidFill>
                  <a:srgbClr val="FF0000"/>
                </a:solidFill>
              </a:rPr>
              <a:t>Cumulative failure </a:t>
            </a:r>
            <a:r>
              <a:rPr lang="en-US" altLang="en-US" sz="2400" i="1" dirty="0" smtClean="0">
                <a:solidFill>
                  <a:srgbClr val="FF0000"/>
                </a:solidFill>
                <a:cs typeface="Times New Roman" panose="02020603050405020304" pitchFamily="18" charset="0"/>
              </a:rPr>
              <a:t>µ as a function of execution time </a:t>
            </a:r>
            <a:r>
              <a:rPr lang="en-US" altLang="en-US" sz="2400" i="1" dirty="0" smtClean="0">
                <a:solidFill>
                  <a:srgbClr val="FF0000"/>
                </a:solidFill>
                <a:cs typeface="Times New Roman" panose="02020603050405020304" pitchFamily="18" charset="0"/>
                <a:sym typeface="Symbol" panose="05050102010706020507" pitchFamily="18" charset="2"/>
              </a:rPr>
              <a:t> (</a:t>
            </a:r>
            <a:r>
              <a:rPr lang="el-GR" altLang="en-US" sz="2400" i="1" dirty="0" smtClean="0">
                <a:solidFill>
                  <a:srgbClr val="FF0000"/>
                </a:solidFill>
                <a:cs typeface="Times New Roman" panose="02020603050405020304" pitchFamily="18" charset="0"/>
                <a:sym typeface="Symbol" panose="05050102010706020507" pitchFamily="18" charset="2"/>
              </a:rPr>
              <a:t>λ</a:t>
            </a:r>
            <a:r>
              <a:rPr lang="en-US" altLang="en-US" sz="2400" i="1" baseline="-25000" dirty="0" smtClean="0">
                <a:solidFill>
                  <a:srgbClr val="FF0000"/>
                </a:solidFill>
                <a:cs typeface="Times New Roman" panose="02020603050405020304" pitchFamily="18" charset="0"/>
              </a:rPr>
              <a:t>0 </a:t>
            </a:r>
            <a:r>
              <a:rPr lang="en-US" altLang="en-US" sz="2400" i="1" dirty="0" smtClean="0">
                <a:solidFill>
                  <a:srgbClr val="FF0000"/>
                </a:solidFill>
                <a:cs typeface="Times New Roman" panose="02020603050405020304" pitchFamily="18" charset="0"/>
              </a:rPr>
              <a:t>= 9 failures/unit time,</a:t>
            </a:r>
            <a:r>
              <a:rPr lang="en-US" altLang="en-US" sz="2400" i="1" baseline="-25000" dirty="0" smtClean="0">
                <a:solidFill>
                  <a:srgbClr val="FF0000"/>
                </a:solidFill>
                <a:cs typeface="Times New Roman" panose="02020603050405020304" pitchFamily="18" charset="0"/>
              </a:rPr>
              <a:t> </a:t>
            </a:r>
            <a:r>
              <a:rPr lang="en-US" altLang="en-US" sz="2400" i="1" dirty="0" smtClean="0">
                <a:solidFill>
                  <a:srgbClr val="FF0000"/>
                </a:solidFill>
                <a:cs typeface="Times New Roman" panose="02020603050405020304" pitchFamily="18" charset="0"/>
              </a:rPr>
              <a:t>v</a:t>
            </a:r>
            <a:r>
              <a:rPr lang="en-US" altLang="en-US" sz="2400" i="1" baseline="-25000" dirty="0" smtClean="0">
                <a:solidFill>
                  <a:srgbClr val="FF0000"/>
                </a:solidFill>
                <a:cs typeface="Times New Roman" panose="02020603050405020304" pitchFamily="18" charset="0"/>
              </a:rPr>
              <a:t>0 </a:t>
            </a:r>
            <a:r>
              <a:rPr lang="en-US" altLang="en-US" sz="2400" i="1" dirty="0" smtClean="0">
                <a:solidFill>
                  <a:srgbClr val="FF0000"/>
                </a:solidFill>
                <a:cs typeface="Times New Roman" panose="02020603050405020304" pitchFamily="18" charset="0"/>
              </a:rPr>
              <a:t>= 500 failures, </a:t>
            </a:r>
            <a:r>
              <a:rPr lang="en-US" altLang="en-US" sz="2400" i="1" dirty="0" smtClean="0">
                <a:solidFill>
                  <a:srgbClr val="FF0000"/>
                </a:solidFill>
                <a:cs typeface="Times New Roman" panose="02020603050405020304" pitchFamily="18" charset="0"/>
                <a:sym typeface="Symbol" panose="05050102010706020507" pitchFamily="18" charset="2"/>
              </a:rPr>
              <a:t> = 0.0075).</a:t>
            </a:r>
          </a:p>
          <a:p>
            <a:pPr>
              <a:buFontTx/>
              <a:buNone/>
            </a:pPr>
            <a:endParaRPr lang="en-US" altLang="en-US" sz="900" dirty="0" smtClean="0"/>
          </a:p>
        </p:txBody>
      </p:sp>
      <p:sp>
        <p:nvSpPr>
          <p:cNvPr id="16386"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903D6CC-32DD-4D56-ADB8-526B9DB2FD9E}" type="slidenum">
              <a:rPr lang="en-US" altLang="en-US" sz="1000">
                <a:solidFill>
                  <a:srgbClr val="000000"/>
                </a:solidFill>
              </a:rPr>
              <a:pPr/>
              <a:t>23</a:t>
            </a:fld>
            <a:endParaRPr lang="en-US" altLang="en-US" sz="1000">
              <a:solidFill>
                <a:srgbClr val="000000"/>
              </a:solidFill>
            </a:endParaRPr>
          </a:p>
        </p:txBody>
      </p:sp>
      <p:pic>
        <p:nvPicPr>
          <p:cNvPr id="16389" name="Picture 4" descr="cf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536" y="551839"/>
            <a:ext cx="6344829" cy="477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336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838200" y="0"/>
            <a:ext cx="10515600" cy="1325563"/>
          </a:xfrm>
        </p:spPr>
        <p:txBody>
          <a:bodyPr/>
          <a:lstStyle/>
          <a:p>
            <a:r>
              <a:rPr lang="en-US" altLang="en-US" b="1" dirty="0" smtClean="0">
                <a:solidFill>
                  <a:srgbClr val="FF0000"/>
                </a:solidFill>
              </a:rPr>
              <a:t>Reliability Models</a:t>
            </a:r>
          </a:p>
        </p:txBody>
      </p:sp>
      <p:sp>
        <p:nvSpPr>
          <p:cNvPr id="17412" name="Rectangle 3"/>
          <p:cNvSpPr>
            <a:spLocks noGrp="1" noChangeArrowheads="1"/>
          </p:cNvSpPr>
          <p:nvPr>
            <p:ph type="body" orient="vert" idx="1"/>
          </p:nvPr>
        </p:nvSpPr>
        <p:spPr>
          <a:xfrm rot="16200000">
            <a:off x="4362524" y="-2255992"/>
            <a:ext cx="3627168" cy="11015785"/>
          </a:xfrm>
        </p:spPr>
        <p:txBody>
          <a:bodyPr>
            <a:noAutofit/>
          </a:bodyPr>
          <a:lstStyle/>
          <a:p>
            <a:r>
              <a:rPr lang="en-US" altLang="en-US" sz="2200" dirty="0" smtClean="0">
                <a:latin typeface="Times" panose="02020603050405020304" pitchFamily="18" charset="0"/>
                <a:cs typeface="Times" panose="02020603050405020304" pitchFamily="18" charset="0"/>
              </a:rPr>
              <a:t>Example</a:t>
            </a:r>
          </a:p>
          <a:p>
            <a:pPr lvl="1">
              <a:buFontTx/>
              <a:buNone/>
            </a:pPr>
            <a:r>
              <a:rPr lang="en-US" altLang="en-US" sz="2200" dirty="0" smtClean="0">
                <a:latin typeface="Times" panose="02020603050405020304" pitchFamily="18" charset="0"/>
                <a:cs typeface="Times" panose="02020603050405020304" pitchFamily="18" charset="0"/>
              </a:rPr>
              <a:t>   Assume that a software system is undergoing system level testing. The </a:t>
            </a:r>
            <a:r>
              <a:rPr lang="en-US" altLang="en-US" sz="2200" b="1" i="1" dirty="0" smtClean="0">
                <a:solidFill>
                  <a:srgbClr val="FF0000"/>
                </a:solidFill>
                <a:latin typeface="Times" panose="02020603050405020304" pitchFamily="18" charset="0"/>
                <a:cs typeface="Times" panose="02020603050405020304" pitchFamily="18" charset="0"/>
              </a:rPr>
              <a:t>initial failure intensity (</a:t>
            </a:r>
            <a:r>
              <a:rPr lang="el-GR" altLang="en-US" sz="2400" baseline="30000" dirty="0">
                <a:cs typeface="Times New Roman" panose="02020603050405020304" pitchFamily="18" charset="0"/>
                <a:sym typeface="Symbol" panose="05050102010706020507" pitchFamily="18" charset="2"/>
              </a:rPr>
              <a:t>λ</a:t>
            </a:r>
            <a:r>
              <a:rPr lang="en-US" altLang="en-US" sz="2400" baseline="30000" dirty="0">
                <a:cs typeface="Times New Roman" panose="02020603050405020304" pitchFamily="18" charset="0"/>
              </a:rPr>
              <a:t>0</a:t>
            </a:r>
            <a:r>
              <a:rPr lang="en-US" altLang="en-US" sz="2200" b="1" i="1" dirty="0" smtClean="0">
                <a:solidFill>
                  <a:srgbClr val="FF0000"/>
                </a:solidFill>
                <a:latin typeface="Times" panose="02020603050405020304" pitchFamily="18" charset="0"/>
                <a:cs typeface="Times" panose="02020603050405020304" pitchFamily="18" charset="0"/>
              </a:rPr>
              <a:t>)</a:t>
            </a:r>
            <a:r>
              <a:rPr lang="en-US" altLang="en-US" sz="2200" dirty="0" smtClean="0">
                <a:latin typeface="Times" panose="02020603050405020304" pitchFamily="18" charset="0"/>
                <a:cs typeface="Times" panose="02020603050405020304" pitchFamily="18" charset="0"/>
              </a:rPr>
              <a:t> of the system was </a:t>
            </a:r>
            <a:r>
              <a:rPr lang="en-US" altLang="en-US" sz="2200" b="1" dirty="0" smtClean="0">
                <a:solidFill>
                  <a:srgbClr val="00B050"/>
                </a:solidFill>
                <a:latin typeface="Times" panose="02020603050405020304" pitchFamily="18" charset="0"/>
                <a:cs typeface="Times" panose="02020603050405020304" pitchFamily="18" charset="0"/>
              </a:rPr>
              <a:t>25 failures/CPU hours,</a:t>
            </a:r>
            <a:r>
              <a:rPr lang="en-US" altLang="en-US" sz="2200" dirty="0" smtClean="0">
                <a:latin typeface="Times" panose="02020603050405020304" pitchFamily="18" charset="0"/>
                <a:cs typeface="Times" panose="02020603050405020304" pitchFamily="18" charset="0"/>
              </a:rPr>
              <a:t> and the </a:t>
            </a:r>
            <a:r>
              <a:rPr lang="en-US" altLang="en-US" sz="2200" b="1" i="1" dirty="0">
                <a:solidFill>
                  <a:srgbClr val="FF0000"/>
                </a:solidFill>
                <a:latin typeface="Times" panose="02020603050405020304" pitchFamily="18" charset="0"/>
                <a:cs typeface="Times" panose="02020603050405020304" pitchFamily="18" charset="0"/>
              </a:rPr>
              <a:t>current failure intensity </a:t>
            </a:r>
            <a:r>
              <a:rPr lang="en-US" altLang="en-US" sz="2200" dirty="0" smtClean="0">
                <a:latin typeface="Times" panose="02020603050405020304" pitchFamily="18" charset="0"/>
                <a:cs typeface="Times" panose="02020603050405020304" pitchFamily="18" charset="0"/>
              </a:rPr>
              <a:t>is </a:t>
            </a:r>
            <a:r>
              <a:rPr lang="en-US" altLang="en-US" sz="2200" b="1" dirty="0">
                <a:solidFill>
                  <a:srgbClr val="00B050"/>
                </a:solidFill>
                <a:latin typeface="Times" panose="02020603050405020304" pitchFamily="18" charset="0"/>
                <a:cs typeface="Times" panose="02020603050405020304" pitchFamily="18" charset="0"/>
              </a:rPr>
              <a:t>5 failures/CPU hour</a:t>
            </a:r>
            <a:r>
              <a:rPr lang="en-US" altLang="en-US" sz="2200" dirty="0" smtClean="0">
                <a:latin typeface="Times" panose="02020603050405020304" pitchFamily="18" charset="0"/>
                <a:cs typeface="Times" panose="02020603050405020304" pitchFamily="18" charset="0"/>
              </a:rPr>
              <a:t>. It has been decided by the project manager that the system will be released only after the system reaches a </a:t>
            </a:r>
            <a:r>
              <a:rPr lang="en-US" altLang="en-US" sz="2200" b="1" i="1" dirty="0">
                <a:solidFill>
                  <a:srgbClr val="FF0000"/>
                </a:solidFill>
                <a:latin typeface="Times" panose="02020603050405020304" pitchFamily="18" charset="0"/>
                <a:cs typeface="Times" panose="02020603050405020304" pitchFamily="18" charset="0"/>
              </a:rPr>
              <a:t>reliability level </a:t>
            </a:r>
            <a:r>
              <a:rPr lang="en-US" altLang="en-US" sz="2200" dirty="0" smtClean="0">
                <a:latin typeface="Times" panose="02020603050405020304" pitchFamily="18" charset="0"/>
                <a:cs typeface="Times" panose="02020603050405020304" pitchFamily="18" charset="0"/>
              </a:rPr>
              <a:t>of at most </a:t>
            </a:r>
            <a:r>
              <a:rPr lang="en-US" altLang="en-US" sz="2200" b="1" dirty="0">
                <a:solidFill>
                  <a:srgbClr val="00B050"/>
                </a:solidFill>
                <a:latin typeface="Times" panose="02020603050405020304" pitchFamily="18" charset="0"/>
                <a:cs typeface="Times" panose="02020603050405020304" pitchFamily="18" charset="0"/>
              </a:rPr>
              <a:t>0.001 failures/CPU hour</a:t>
            </a:r>
            <a:r>
              <a:rPr lang="en-US" altLang="en-US" sz="2200" dirty="0" smtClean="0">
                <a:latin typeface="Times" panose="02020603050405020304" pitchFamily="18" charset="0"/>
                <a:cs typeface="Times" panose="02020603050405020304" pitchFamily="18" charset="0"/>
              </a:rPr>
              <a:t>. From their experience the management team estimates that the system will experience a total of </a:t>
            </a:r>
            <a:r>
              <a:rPr lang="en-US" altLang="en-US" sz="2200" b="1" dirty="0">
                <a:solidFill>
                  <a:srgbClr val="00B050"/>
                </a:solidFill>
                <a:latin typeface="Times" panose="02020603050405020304" pitchFamily="18" charset="0"/>
                <a:cs typeface="Times" panose="02020603050405020304" pitchFamily="18" charset="0"/>
              </a:rPr>
              <a:t>1200 failures over infinite time</a:t>
            </a:r>
            <a:r>
              <a:rPr lang="en-US" altLang="en-US" sz="2200" dirty="0" smtClean="0">
                <a:latin typeface="Times" panose="02020603050405020304" pitchFamily="18" charset="0"/>
                <a:cs typeface="Times" panose="02020603050405020304" pitchFamily="18" charset="0"/>
              </a:rPr>
              <a:t>. Calculate the </a:t>
            </a:r>
            <a:r>
              <a:rPr lang="en-US" altLang="en-US" sz="2200" b="1" dirty="0">
                <a:solidFill>
                  <a:srgbClr val="00B050"/>
                </a:solidFill>
                <a:latin typeface="Times" panose="02020603050405020304" pitchFamily="18" charset="0"/>
                <a:cs typeface="Times" panose="02020603050405020304" pitchFamily="18" charset="0"/>
              </a:rPr>
              <a:t>additional length of system testing required </a:t>
            </a:r>
            <a:r>
              <a:rPr lang="en-US" altLang="en-US" sz="2200" dirty="0" smtClean="0">
                <a:latin typeface="Times" panose="02020603050405020304" pitchFamily="18" charset="0"/>
                <a:cs typeface="Times" panose="02020603050405020304" pitchFamily="18" charset="0"/>
              </a:rPr>
              <a:t>before the system can be released.</a:t>
            </a:r>
          </a:p>
          <a:p>
            <a:pPr lvl="1"/>
            <a:r>
              <a:rPr lang="en-US" altLang="en-US" sz="2200" dirty="0" smtClean="0">
                <a:latin typeface="Times" panose="02020603050405020304" pitchFamily="18" charset="0"/>
                <a:cs typeface="Times" panose="02020603050405020304" pitchFamily="18" charset="0"/>
              </a:rPr>
              <a:t>The system will experience a total of 1200 failures over infinite time (</a:t>
            </a:r>
            <a:r>
              <a:rPr lang="en-US" altLang="en-US" sz="2400" i="1" dirty="0">
                <a:cs typeface="Times New Roman" panose="02020603050405020304" pitchFamily="18" charset="0"/>
                <a:sym typeface="Symbol" panose="05050102010706020507" pitchFamily="18" charset="2"/>
              </a:rPr>
              <a:t>v</a:t>
            </a:r>
            <a:r>
              <a:rPr lang="en-US" altLang="en-US" sz="2400" baseline="-25000" dirty="0">
                <a:cs typeface="Times New Roman" panose="02020603050405020304" pitchFamily="18" charset="0"/>
                <a:sym typeface="Symbol" panose="05050102010706020507" pitchFamily="18" charset="2"/>
              </a:rPr>
              <a:t>0</a:t>
            </a:r>
            <a:r>
              <a:rPr lang="en-US" altLang="en-US" sz="2200" dirty="0" smtClean="0">
                <a:latin typeface="Times" panose="02020603050405020304" pitchFamily="18" charset="0"/>
                <a:cs typeface="Times" panose="02020603050405020304" pitchFamily="18" charset="0"/>
              </a:rPr>
              <a:t>). Thus, we use the </a:t>
            </a:r>
            <a:r>
              <a:rPr lang="en-US" altLang="en-US" sz="2200" i="1" dirty="0" smtClean="0">
                <a:solidFill>
                  <a:srgbClr val="FF0000"/>
                </a:solidFill>
                <a:latin typeface="Times" panose="02020603050405020304" pitchFamily="18" charset="0"/>
                <a:cs typeface="Times" panose="02020603050405020304" pitchFamily="18" charset="0"/>
              </a:rPr>
              <a:t>Basic model.</a:t>
            </a:r>
          </a:p>
          <a:p>
            <a:pPr lvl="1"/>
            <a:r>
              <a:rPr lang="el-GR" altLang="en-US" sz="2200" b="1" dirty="0" smtClean="0">
                <a:solidFill>
                  <a:srgbClr val="FF0000"/>
                </a:solidFill>
                <a:latin typeface="Times" panose="02020603050405020304" pitchFamily="18" charset="0"/>
                <a:cs typeface="Times" panose="02020603050405020304" pitchFamily="18" charset="0"/>
              </a:rPr>
              <a:t>λ</a:t>
            </a:r>
            <a:r>
              <a:rPr lang="en-US" altLang="en-US" sz="2200" b="1" baseline="-25000" dirty="0" smtClean="0">
                <a:solidFill>
                  <a:srgbClr val="FF0000"/>
                </a:solidFill>
                <a:latin typeface="Times" panose="02020603050405020304" pitchFamily="18" charset="0"/>
                <a:cs typeface="Times" panose="02020603050405020304" pitchFamily="18" charset="0"/>
              </a:rPr>
              <a:t>c</a:t>
            </a:r>
            <a:r>
              <a:rPr lang="en-US" altLang="en-US" sz="2200" dirty="0" smtClean="0">
                <a:latin typeface="Times" panose="02020603050405020304" pitchFamily="18" charset="0"/>
                <a:cs typeface="Times" panose="02020603050405020304" pitchFamily="18" charset="0"/>
              </a:rPr>
              <a:t> and </a:t>
            </a:r>
            <a:r>
              <a:rPr lang="el-GR" altLang="en-US" sz="2200" b="1" dirty="0">
                <a:solidFill>
                  <a:srgbClr val="FF0000"/>
                </a:solidFill>
                <a:latin typeface="Times" panose="02020603050405020304" pitchFamily="18" charset="0"/>
                <a:cs typeface="Times" panose="02020603050405020304" pitchFamily="18" charset="0"/>
              </a:rPr>
              <a:t>λ</a:t>
            </a:r>
            <a:r>
              <a:rPr lang="en-US" altLang="en-US" sz="2200" b="1" baseline="-25000" dirty="0">
                <a:solidFill>
                  <a:srgbClr val="FF0000"/>
                </a:solidFill>
                <a:latin typeface="Times" panose="02020603050405020304" pitchFamily="18" charset="0"/>
                <a:cs typeface="Times" panose="02020603050405020304" pitchFamily="18" charset="0"/>
              </a:rPr>
              <a:t>r</a:t>
            </a:r>
            <a:r>
              <a:rPr lang="en-US" altLang="en-US" sz="2200" dirty="0" smtClean="0">
                <a:latin typeface="Times" panose="02020603050405020304" pitchFamily="18" charset="0"/>
                <a:cs typeface="Times" panose="02020603050405020304" pitchFamily="18" charset="0"/>
              </a:rPr>
              <a:t> are the </a:t>
            </a:r>
            <a:r>
              <a:rPr lang="en-US" altLang="en-US" sz="2200" i="1" dirty="0" smtClean="0">
                <a:solidFill>
                  <a:srgbClr val="FF0000"/>
                </a:solidFill>
                <a:latin typeface="Times" panose="02020603050405020304" pitchFamily="18" charset="0"/>
                <a:cs typeface="Times" panose="02020603050405020304" pitchFamily="18" charset="0"/>
              </a:rPr>
              <a:t>current failure intensity and the failure intensity at the time of release</a:t>
            </a:r>
            <a:r>
              <a:rPr lang="en-US" altLang="en-US" sz="2200" dirty="0" smtClean="0">
                <a:latin typeface="Times" panose="02020603050405020304" pitchFamily="18" charset="0"/>
                <a:cs typeface="Times" panose="02020603050405020304" pitchFamily="18" charset="0"/>
              </a:rPr>
              <a:t>.</a:t>
            </a:r>
          </a:p>
          <a:p>
            <a:pPr lvl="1"/>
            <a:r>
              <a:rPr lang="en-US" altLang="en-US" sz="2200" dirty="0" smtClean="0">
                <a:latin typeface="Times" panose="02020603050405020304" pitchFamily="18" charset="0"/>
                <a:cs typeface="Times" panose="02020603050405020304" pitchFamily="18" charset="0"/>
              </a:rPr>
              <a:t>Assume that current failure intensity has been achieved after executing the system for </a:t>
            </a:r>
            <a:r>
              <a:rPr lang="en-US" altLang="en-US" sz="2200" i="1" dirty="0" smtClean="0">
                <a:solidFill>
                  <a:srgbClr val="FF0000"/>
                </a:solidFill>
                <a:latin typeface="Times" panose="02020603050405020304" pitchFamily="18" charset="0"/>
                <a:cs typeface="Times" panose="02020603050405020304" pitchFamily="18" charset="0"/>
                <a:sym typeface="Symbol" panose="05050102010706020507" pitchFamily="18" charset="2"/>
              </a:rPr>
              <a:t></a:t>
            </a:r>
            <a:r>
              <a:rPr lang="en-US" altLang="en-US" sz="2200" i="1" baseline="-25000" dirty="0" smtClean="0">
                <a:solidFill>
                  <a:srgbClr val="FF0000"/>
                </a:solidFill>
                <a:latin typeface="Times" panose="02020603050405020304" pitchFamily="18" charset="0"/>
                <a:cs typeface="Times" panose="02020603050405020304" pitchFamily="18" charset="0"/>
                <a:sym typeface="Symbol" panose="05050102010706020507" pitchFamily="18" charset="2"/>
              </a:rPr>
              <a:t>c</a:t>
            </a:r>
            <a:r>
              <a:rPr lang="en-US" altLang="en-US" sz="2200" i="1" dirty="0" smtClean="0">
                <a:solidFill>
                  <a:srgbClr val="FF0000"/>
                </a:solidFill>
                <a:latin typeface="Times" panose="02020603050405020304" pitchFamily="18" charset="0"/>
                <a:cs typeface="Times" panose="02020603050405020304" pitchFamily="18" charset="0"/>
                <a:sym typeface="Symbol" panose="05050102010706020507" pitchFamily="18" charset="2"/>
              </a:rPr>
              <a:t> hours.</a:t>
            </a:r>
          </a:p>
          <a:p>
            <a:pPr lvl="1"/>
            <a:r>
              <a:rPr lang="en-US" altLang="en-US" sz="2200" dirty="0" smtClean="0">
                <a:latin typeface="Times" panose="02020603050405020304" pitchFamily="18" charset="0"/>
                <a:cs typeface="Times" panose="02020603050405020304" pitchFamily="18" charset="0"/>
                <a:sym typeface="Symbol" panose="05050102010706020507" pitchFamily="18" charset="2"/>
              </a:rPr>
              <a:t>Let </a:t>
            </a:r>
            <a:r>
              <a:rPr lang="el-GR" altLang="en-US" sz="2200" b="1" dirty="0" smtClean="0">
                <a:solidFill>
                  <a:srgbClr val="FF0000"/>
                </a:solidFill>
                <a:latin typeface="Times" panose="02020603050405020304" pitchFamily="18" charset="0"/>
                <a:cs typeface="Times" panose="02020603050405020304" pitchFamily="18" charset="0"/>
              </a:rPr>
              <a:t>λ</a:t>
            </a:r>
            <a:r>
              <a:rPr lang="en-US" altLang="en-US" sz="2200" b="1" baseline="-25000" dirty="0" smtClean="0">
                <a:solidFill>
                  <a:srgbClr val="FF0000"/>
                </a:solidFill>
                <a:latin typeface="Times" panose="02020603050405020304" pitchFamily="18" charset="0"/>
                <a:cs typeface="Times" panose="02020603050405020304" pitchFamily="18" charset="0"/>
              </a:rPr>
              <a:t>r</a:t>
            </a:r>
            <a:r>
              <a:rPr lang="en-US" altLang="en-US" sz="2200" dirty="0" smtClean="0">
                <a:latin typeface="Times" panose="02020603050405020304" pitchFamily="18" charset="0"/>
                <a:cs typeface="Times" panose="02020603050405020304" pitchFamily="18" charset="0"/>
              </a:rPr>
              <a:t> be achieved after testing the system for a total of </a:t>
            </a:r>
            <a:r>
              <a:rPr lang="en-US" altLang="en-US" sz="2200" b="1" i="1" dirty="0" smtClean="0">
                <a:solidFill>
                  <a:srgbClr val="FF0000"/>
                </a:solidFill>
                <a:latin typeface="Times" panose="02020603050405020304" pitchFamily="18" charset="0"/>
                <a:cs typeface="Times" panose="02020603050405020304" pitchFamily="18" charset="0"/>
                <a:sym typeface="Symbol" panose="05050102010706020507" pitchFamily="18" charset="2"/>
              </a:rPr>
              <a:t></a:t>
            </a:r>
            <a:r>
              <a:rPr lang="en-US" altLang="en-US" sz="2200" b="1" i="1" baseline="-25000" dirty="0" smtClean="0">
                <a:solidFill>
                  <a:srgbClr val="FF0000"/>
                </a:solidFill>
                <a:latin typeface="Times" panose="02020603050405020304" pitchFamily="18" charset="0"/>
                <a:cs typeface="Times" panose="02020603050405020304" pitchFamily="18" charset="0"/>
                <a:sym typeface="Symbol" panose="05050102010706020507" pitchFamily="18" charset="2"/>
              </a:rPr>
              <a:t>r</a:t>
            </a:r>
            <a:r>
              <a:rPr lang="en-US" altLang="en-US" sz="2200" b="1" i="1" dirty="0" smtClean="0">
                <a:solidFill>
                  <a:srgbClr val="FF0000"/>
                </a:solidFill>
                <a:latin typeface="Times" panose="02020603050405020304" pitchFamily="18" charset="0"/>
                <a:cs typeface="Times" panose="02020603050405020304" pitchFamily="18" charset="0"/>
                <a:sym typeface="Symbol" panose="05050102010706020507" pitchFamily="18" charset="2"/>
              </a:rPr>
              <a:t> hours</a:t>
            </a:r>
            <a:r>
              <a:rPr lang="en-US" altLang="en-US" sz="2200" dirty="0" smtClean="0">
                <a:latin typeface="Times" panose="02020603050405020304" pitchFamily="18" charset="0"/>
                <a:cs typeface="Times" panose="02020603050405020304" pitchFamily="18" charset="0"/>
                <a:sym typeface="Symbol" panose="05050102010706020507" pitchFamily="18" charset="2"/>
              </a:rPr>
              <a:t>.</a:t>
            </a:r>
          </a:p>
          <a:p>
            <a:pPr lvl="1"/>
            <a:endParaRPr lang="en-US" altLang="en-US" sz="2200" dirty="0" smtClean="0">
              <a:latin typeface="Times" panose="02020603050405020304" pitchFamily="18" charset="0"/>
              <a:cs typeface="Times" panose="02020603050405020304" pitchFamily="18" charset="0"/>
            </a:endParaRPr>
          </a:p>
        </p:txBody>
      </p:sp>
      <p:sp>
        <p:nvSpPr>
          <p:cNvPr id="17410"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2E9361C-20A8-494E-B0EA-917CBDF2E8C2}" type="slidenum">
              <a:rPr lang="en-US" altLang="en-US" sz="1000">
                <a:solidFill>
                  <a:srgbClr val="000000"/>
                </a:solidFill>
              </a:rPr>
              <a:pPr/>
              <a:t>24</a:t>
            </a:fld>
            <a:endParaRPr lang="en-US" altLang="en-US" sz="1000">
              <a:solidFill>
                <a:srgbClr val="000000"/>
              </a:solidFill>
            </a:endParaRPr>
          </a:p>
        </p:txBody>
      </p:sp>
    </p:spTree>
    <p:extLst>
      <p:ext uri="{BB962C8B-B14F-4D97-AF65-F5344CB8AC3E}">
        <p14:creationId xmlns:p14="http://schemas.microsoft.com/office/powerpoint/2010/main" val="123173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orient="vert" idx="1"/>
          </p:nvPr>
        </p:nvSpPr>
        <p:spPr>
          <a:xfrm rot="16200000">
            <a:off x="3547697" y="-2422281"/>
            <a:ext cx="5084334" cy="10561941"/>
          </a:xfrm>
        </p:spPr>
        <p:txBody>
          <a:bodyPr>
            <a:noAutofit/>
          </a:bodyPr>
          <a:lstStyle/>
          <a:p>
            <a:r>
              <a:rPr lang="en-US" altLang="en-US" sz="2400" b="1" dirty="0">
                <a:solidFill>
                  <a:srgbClr val="FF0000"/>
                </a:solidFill>
              </a:rPr>
              <a:t>(Example continued</a:t>
            </a:r>
            <a:r>
              <a:rPr lang="en-US" altLang="en-US" sz="2400" b="1" dirty="0" smtClean="0">
                <a:solidFill>
                  <a:srgbClr val="FF0000"/>
                </a:solidFill>
              </a:rPr>
              <a:t>)</a:t>
            </a:r>
          </a:p>
          <a:p>
            <a:endParaRPr lang="en-US" altLang="en-US" sz="2400" b="1" dirty="0">
              <a:solidFill>
                <a:srgbClr val="FF0000"/>
              </a:solidFill>
            </a:endParaRPr>
          </a:p>
          <a:p>
            <a:pPr lvl="1"/>
            <a:r>
              <a:rPr lang="en-US" altLang="en-US" sz="2000" dirty="0">
                <a:cs typeface="Times New Roman" panose="02020603050405020304" pitchFamily="18" charset="0"/>
                <a:sym typeface="Symbol" panose="05050102010706020507" pitchFamily="18" charset="2"/>
              </a:rPr>
              <a:t>(</a:t>
            </a:r>
            <a:r>
              <a:rPr lang="en-US" altLang="en-US" sz="2000" baseline="-25000" dirty="0">
                <a:cs typeface="Times New Roman" panose="02020603050405020304" pitchFamily="18" charset="0"/>
                <a:sym typeface="Symbol" panose="05050102010706020507" pitchFamily="18" charset="2"/>
              </a:rPr>
              <a:t>r</a:t>
            </a:r>
            <a:r>
              <a:rPr lang="en-US" altLang="en-US" sz="2000" dirty="0">
                <a:cs typeface="Times New Roman" panose="02020603050405020304" pitchFamily="18" charset="0"/>
                <a:sym typeface="Symbol" panose="05050102010706020507" pitchFamily="18" charset="2"/>
              </a:rPr>
              <a:t> - </a:t>
            </a:r>
            <a:r>
              <a:rPr lang="en-US" altLang="en-US" sz="2000" baseline="-25000" dirty="0">
                <a:cs typeface="Times New Roman" panose="02020603050405020304" pitchFamily="18" charset="0"/>
                <a:sym typeface="Symbol" panose="05050102010706020507" pitchFamily="18" charset="2"/>
              </a:rPr>
              <a:t>c</a:t>
            </a:r>
            <a:r>
              <a:rPr lang="en-US" altLang="en-US" sz="2000" dirty="0">
                <a:cs typeface="Times New Roman" panose="02020603050405020304" pitchFamily="18" charset="0"/>
                <a:sym typeface="Symbol" panose="05050102010706020507" pitchFamily="18" charset="2"/>
              </a:rPr>
              <a:t>) denotes the additional execution time </a:t>
            </a:r>
            <a:r>
              <a:rPr lang="en-US" altLang="en-US" sz="2000" dirty="0" smtClean="0">
                <a:cs typeface="Times New Roman" panose="02020603050405020304" pitchFamily="18" charset="0"/>
                <a:sym typeface="Symbol" panose="05050102010706020507" pitchFamily="18" charset="2"/>
              </a:rPr>
              <a:t>required </a:t>
            </a:r>
            <a:r>
              <a:rPr lang="en-US" altLang="en-US" sz="2000" dirty="0">
                <a:cs typeface="Times New Roman" panose="02020603050405020304" pitchFamily="18" charset="0"/>
                <a:sym typeface="Symbol" panose="05050102010706020507" pitchFamily="18" charset="2"/>
              </a:rPr>
              <a:t>to achieve </a:t>
            </a: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r</a:t>
            </a:r>
            <a:r>
              <a:rPr lang="en-US" altLang="en-US" sz="2000" dirty="0">
                <a:cs typeface="Times New Roman" panose="02020603050405020304" pitchFamily="18" charset="0"/>
              </a:rPr>
              <a:t>.</a:t>
            </a:r>
            <a:endParaRPr lang="en-US" altLang="en-US" sz="2000" dirty="0"/>
          </a:p>
          <a:p>
            <a:pPr lvl="1">
              <a:buFontTx/>
              <a:buNone/>
            </a:pPr>
            <a:endParaRPr lang="en-US" altLang="en-US" sz="2000" dirty="0"/>
          </a:p>
          <a:p>
            <a:pPr lvl="1">
              <a:buFontTx/>
              <a:buNone/>
            </a:pPr>
            <a:r>
              <a:rPr lang="en-US" altLang="en-US" sz="2000" dirty="0"/>
              <a:t>We can write </a:t>
            </a: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c</a:t>
            </a:r>
            <a:r>
              <a:rPr lang="en-US" altLang="en-US" sz="2000" dirty="0">
                <a:cs typeface="Times New Roman" panose="02020603050405020304" pitchFamily="18" charset="0"/>
              </a:rPr>
              <a:t> and </a:t>
            </a: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r</a:t>
            </a:r>
            <a:r>
              <a:rPr lang="en-US" altLang="en-US" sz="2000" dirty="0">
                <a:cs typeface="Times New Roman" panose="02020603050405020304" pitchFamily="18" charset="0"/>
              </a:rPr>
              <a:t> as follows.</a:t>
            </a:r>
          </a:p>
          <a:p>
            <a:pPr lvl="1">
              <a:buFontTx/>
              <a:buNone/>
            </a:pP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c</a:t>
            </a:r>
            <a:r>
              <a:rPr lang="en-US" altLang="en-US" sz="2000" dirty="0">
                <a:cs typeface="Times New Roman" panose="02020603050405020304" pitchFamily="18" charset="0"/>
              </a:rPr>
              <a:t> =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.e </a:t>
            </a:r>
            <a:r>
              <a:rPr lang="en-US" altLang="en-US" sz="2000" baseline="30000" dirty="0">
                <a:cs typeface="Times New Roman" panose="02020603050405020304" pitchFamily="18" charset="0"/>
              </a:rPr>
              <a:t>-</a:t>
            </a:r>
            <a:r>
              <a:rPr lang="el-GR" altLang="en-US" sz="2000" baseline="30000" dirty="0">
                <a:cs typeface="Times New Roman" panose="02020603050405020304" pitchFamily="18" charset="0"/>
                <a:sym typeface="Symbol" panose="05050102010706020507" pitchFamily="18" charset="2"/>
              </a:rPr>
              <a:t>λ</a:t>
            </a:r>
            <a:r>
              <a:rPr lang="en-US" altLang="en-US" sz="2000" baseline="30000" dirty="0">
                <a:cs typeface="Times New Roman" panose="02020603050405020304" pitchFamily="18" charset="0"/>
              </a:rPr>
              <a:t>0 </a:t>
            </a:r>
            <a:r>
              <a:rPr lang="en-US" altLang="en-US" sz="2000" baseline="30000" dirty="0">
                <a:cs typeface="Times New Roman" panose="02020603050405020304" pitchFamily="18" charset="0"/>
                <a:sym typeface="Symbol" panose="05050102010706020507" pitchFamily="18" charset="2"/>
              </a:rPr>
              <a:t>c</a:t>
            </a:r>
            <a:r>
              <a:rPr lang="en-US" altLang="en-US" sz="2000" baseline="30000" dirty="0">
                <a:cs typeface="Times New Roman" panose="02020603050405020304" pitchFamily="18" charset="0"/>
              </a:rPr>
              <a:t>/</a:t>
            </a:r>
            <a:r>
              <a:rPr lang="en-US" altLang="en-US" sz="2000" i="1" baseline="30000" dirty="0">
                <a:cs typeface="Times New Roman" panose="02020603050405020304" pitchFamily="18" charset="0"/>
              </a:rPr>
              <a:t>v</a:t>
            </a:r>
            <a:r>
              <a:rPr lang="en-US" altLang="en-US" sz="2000" baseline="30000" dirty="0">
                <a:cs typeface="Times New Roman" panose="02020603050405020304" pitchFamily="18" charset="0"/>
              </a:rPr>
              <a:t>0</a:t>
            </a:r>
          </a:p>
          <a:p>
            <a:pPr lvl="1">
              <a:buFontTx/>
              <a:buNone/>
            </a:pP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r</a:t>
            </a:r>
            <a:r>
              <a:rPr lang="en-US" altLang="en-US" sz="2000" dirty="0">
                <a:cs typeface="Times New Roman" panose="02020603050405020304" pitchFamily="18" charset="0"/>
              </a:rPr>
              <a:t> =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.e </a:t>
            </a:r>
            <a:r>
              <a:rPr lang="en-US" altLang="en-US" sz="2000" baseline="30000" dirty="0">
                <a:cs typeface="Times New Roman" panose="02020603050405020304" pitchFamily="18" charset="0"/>
              </a:rPr>
              <a:t>-</a:t>
            </a:r>
            <a:r>
              <a:rPr lang="el-GR" altLang="en-US" sz="2000" baseline="30000" dirty="0">
                <a:cs typeface="Times New Roman" panose="02020603050405020304" pitchFamily="18" charset="0"/>
                <a:sym typeface="Symbol" panose="05050102010706020507" pitchFamily="18" charset="2"/>
              </a:rPr>
              <a:t>λ</a:t>
            </a:r>
            <a:r>
              <a:rPr lang="en-US" altLang="en-US" sz="2000" baseline="30000" dirty="0">
                <a:cs typeface="Times New Roman" panose="02020603050405020304" pitchFamily="18" charset="0"/>
              </a:rPr>
              <a:t>0 </a:t>
            </a:r>
            <a:r>
              <a:rPr lang="en-US" altLang="en-US" sz="2000" baseline="30000" dirty="0">
                <a:cs typeface="Times New Roman" panose="02020603050405020304" pitchFamily="18" charset="0"/>
                <a:sym typeface="Symbol" panose="05050102010706020507" pitchFamily="18" charset="2"/>
              </a:rPr>
              <a:t>r</a:t>
            </a:r>
            <a:r>
              <a:rPr lang="en-US" altLang="en-US" sz="2000" baseline="30000" dirty="0">
                <a:cs typeface="Times New Roman" panose="02020603050405020304" pitchFamily="18" charset="0"/>
              </a:rPr>
              <a:t>/</a:t>
            </a:r>
            <a:r>
              <a:rPr lang="en-US" altLang="en-US" sz="2000" i="1" baseline="30000" dirty="0">
                <a:cs typeface="Times New Roman" panose="02020603050405020304" pitchFamily="18" charset="0"/>
              </a:rPr>
              <a:t>v</a:t>
            </a:r>
            <a:r>
              <a:rPr lang="en-US" altLang="en-US" sz="2000" baseline="30000" dirty="0">
                <a:cs typeface="Times New Roman" panose="02020603050405020304" pitchFamily="18" charset="0"/>
              </a:rPr>
              <a:t>0</a:t>
            </a:r>
          </a:p>
          <a:p>
            <a:pPr lvl="1">
              <a:buFontTx/>
              <a:buNone/>
            </a:pP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c </a:t>
            </a:r>
            <a:r>
              <a:rPr lang="en-US" altLang="en-US" sz="2000" dirty="0">
                <a:cs typeface="Times New Roman" panose="02020603050405020304" pitchFamily="18" charset="0"/>
              </a:rPr>
              <a:t>/ </a:t>
            </a: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r</a:t>
            </a:r>
            <a:r>
              <a:rPr lang="en-US" altLang="en-US" sz="2000" dirty="0">
                <a:cs typeface="Times New Roman" panose="02020603050405020304" pitchFamily="18" charset="0"/>
              </a:rPr>
              <a:t> =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.e </a:t>
            </a:r>
            <a:r>
              <a:rPr lang="en-US" altLang="en-US" sz="2000" baseline="30000" dirty="0">
                <a:cs typeface="Times New Roman" panose="02020603050405020304" pitchFamily="18" charset="0"/>
              </a:rPr>
              <a:t>-</a:t>
            </a:r>
            <a:r>
              <a:rPr lang="el-GR" altLang="en-US" sz="2000" baseline="30000" dirty="0">
                <a:cs typeface="Times New Roman" panose="02020603050405020304" pitchFamily="18" charset="0"/>
                <a:sym typeface="Symbol" panose="05050102010706020507" pitchFamily="18" charset="2"/>
              </a:rPr>
              <a:t>λ</a:t>
            </a:r>
            <a:r>
              <a:rPr lang="en-US" altLang="en-US" sz="2000" baseline="30000" dirty="0">
                <a:cs typeface="Times New Roman" panose="02020603050405020304" pitchFamily="18" charset="0"/>
              </a:rPr>
              <a:t>0 </a:t>
            </a:r>
            <a:r>
              <a:rPr lang="en-US" altLang="en-US" sz="2000" baseline="30000" dirty="0">
                <a:cs typeface="Times New Roman" panose="02020603050405020304" pitchFamily="18" charset="0"/>
                <a:sym typeface="Symbol" panose="05050102010706020507" pitchFamily="18" charset="2"/>
              </a:rPr>
              <a:t>c</a:t>
            </a:r>
            <a:r>
              <a:rPr lang="en-US" altLang="en-US" sz="2000" baseline="30000" dirty="0">
                <a:cs typeface="Times New Roman" panose="02020603050405020304" pitchFamily="18" charset="0"/>
              </a:rPr>
              <a:t>/</a:t>
            </a:r>
            <a:r>
              <a:rPr lang="en-US" altLang="en-US" sz="2000" i="1" baseline="30000" dirty="0">
                <a:cs typeface="Times New Roman" panose="02020603050405020304" pitchFamily="18" charset="0"/>
              </a:rPr>
              <a:t>v</a:t>
            </a:r>
            <a:r>
              <a:rPr lang="en-US" altLang="en-US" sz="2000" baseline="30000" dirty="0">
                <a:cs typeface="Times New Roman" panose="02020603050405020304" pitchFamily="18" charset="0"/>
              </a:rPr>
              <a:t>0</a:t>
            </a:r>
            <a:r>
              <a:rPr lang="en-US" altLang="en-US" sz="2000" dirty="0">
                <a:cs typeface="Times New Roman" panose="02020603050405020304" pitchFamily="18" charset="0"/>
              </a:rPr>
              <a:t>)/(</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.e </a:t>
            </a:r>
            <a:r>
              <a:rPr lang="en-US" altLang="en-US" sz="2000" baseline="30000" dirty="0">
                <a:cs typeface="Times New Roman" panose="02020603050405020304" pitchFamily="18" charset="0"/>
              </a:rPr>
              <a:t>-</a:t>
            </a:r>
            <a:r>
              <a:rPr lang="el-GR" altLang="en-US" sz="2000" baseline="30000" dirty="0">
                <a:cs typeface="Times New Roman" panose="02020603050405020304" pitchFamily="18" charset="0"/>
                <a:sym typeface="Symbol" panose="05050102010706020507" pitchFamily="18" charset="2"/>
              </a:rPr>
              <a:t>λ</a:t>
            </a:r>
            <a:r>
              <a:rPr lang="en-US" altLang="en-US" sz="2000" baseline="30000" dirty="0">
                <a:cs typeface="Times New Roman" panose="02020603050405020304" pitchFamily="18" charset="0"/>
              </a:rPr>
              <a:t>0 </a:t>
            </a:r>
            <a:r>
              <a:rPr lang="en-US" altLang="en-US" sz="2000" baseline="30000" dirty="0">
                <a:cs typeface="Times New Roman" panose="02020603050405020304" pitchFamily="18" charset="0"/>
                <a:sym typeface="Symbol" panose="05050102010706020507" pitchFamily="18" charset="2"/>
              </a:rPr>
              <a:t>r</a:t>
            </a:r>
            <a:r>
              <a:rPr lang="en-US" altLang="en-US" sz="2000" baseline="30000" dirty="0">
                <a:cs typeface="Times New Roman" panose="02020603050405020304" pitchFamily="18" charset="0"/>
              </a:rPr>
              <a:t>/</a:t>
            </a:r>
            <a:r>
              <a:rPr lang="en-US" altLang="en-US" sz="2000" i="1" baseline="30000" dirty="0">
                <a:cs typeface="Times New Roman" panose="02020603050405020304" pitchFamily="18" charset="0"/>
              </a:rPr>
              <a:t>v</a:t>
            </a:r>
            <a:r>
              <a:rPr lang="en-US" altLang="en-US" sz="2000" baseline="30000" dirty="0">
                <a:cs typeface="Times New Roman" panose="02020603050405020304" pitchFamily="18" charset="0"/>
              </a:rPr>
              <a:t>0</a:t>
            </a:r>
            <a:r>
              <a:rPr lang="en-US" altLang="en-US" sz="2000" dirty="0">
                <a:cs typeface="Times New Roman" panose="02020603050405020304" pitchFamily="18" charset="0"/>
              </a:rPr>
              <a:t>) </a:t>
            </a:r>
          </a:p>
          <a:p>
            <a:pPr lvl="1">
              <a:buFontTx/>
              <a:buNone/>
            </a:pPr>
            <a:r>
              <a:rPr lang="en-US" altLang="en-US" sz="2000" dirty="0">
                <a:cs typeface="Times New Roman" panose="02020603050405020304" pitchFamily="18" charset="0"/>
              </a:rPr>
              <a:t>         = e </a:t>
            </a:r>
            <a:r>
              <a:rPr lang="en-US" altLang="en-US" sz="2000" baseline="30000" dirty="0">
                <a:cs typeface="Times New Roman" panose="02020603050405020304" pitchFamily="18" charset="0"/>
              </a:rPr>
              <a:t>(</a:t>
            </a:r>
            <a:r>
              <a:rPr lang="en-US" altLang="en-US" sz="2000" baseline="30000" dirty="0">
                <a:cs typeface="Times New Roman" panose="02020603050405020304" pitchFamily="18" charset="0"/>
                <a:sym typeface="Symbol" panose="05050102010706020507" pitchFamily="18" charset="2"/>
              </a:rPr>
              <a:t>r - c</a:t>
            </a:r>
            <a:r>
              <a:rPr lang="en-US" altLang="en-US" sz="2000" baseline="30000" dirty="0">
                <a:cs typeface="Times New Roman" panose="02020603050405020304" pitchFamily="18" charset="0"/>
              </a:rPr>
              <a:t>) </a:t>
            </a:r>
            <a:r>
              <a:rPr lang="el-GR" altLang="en-US" sz="2000" baseline="30000" dirty="0">
                <a:cs typeface="Times New Roman" panose="02020603050405020304" pitchFamily="18" charset="0"/>
                <a:sym typeface="Symbol" panose="05050102010706020507" pitchFamily="18" charset="2"/>
              </a:rPr>
              <a:t>λ</a:t>
            </a:r>
            <a:r>
              <a:rPr lang="en-US" altLang="en-US" sz="2000" baseline="30000" dirty="0">
                <a:cs typeface="Times New Roman" panose="02020603050405020304" pitchFamily="18" charset="0"/>
              </a:rPr>
              <a:t>0/</a:t>
            </a:r>
            <a:r>
              <a:rPr lang="en-US" altLang="en-US" sz="2000" i="1" baseline="30000" dirty="0">
                <a:cs typeface="Times New Roman" panose="02020603050405020304" pitchFamily="18" charset="0"/>
              </a:rPr>
              <a:t>v</a:t>
            </a:r>
            <a:r>
              <a:rPr lang="en-US" altLang="en-US" sz="2000" baseline="30000" dirty="0">
                <a:cs typeface="Times New Roman" panose="02020603050405020304" pitchFamily="18" charset="0"/>
              </a:rPr>
              <a:t>0</a:t>
            </a:r>
          </a:p>
          <a:p>
            <a:pPr lvl="1">
              <a:buFontTx/>
              <a:buNone/>
            </a:pPr>
            <a:r>
              <a:rPr lang="en-US" altLang="en-US" sz="2000" dirty="0">
                <a:cs typeface="Times New Roman" panose="02020603050405020304" pitchFamily="18" charset="0"/>
              </a:rPr>
              <a:t>ln(</a:t>
            </a: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c </a:t>
            </a:r>
            <a:r>
              <a:rPr lang="en-US" altLang="en-US" sz="2000" dirty="0">
                <a:cs typeface="Times New Roman" panose="02020603050405020304" pitchFamily="18" charset="0"/>
              </a:rPr>
              <a:t>/ </a:t>
            </a: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r</a:t>
            </a:r>
            <a:r>
              <a:rPr lang="en-US" altLang="en-US" sz="2000" dirty="0">
                <a:cs typeface="Times New Roman" panose="02020603050405020304" pitchFamily="18" charset="0"/>
              </a:rPr>
              <a:t>) = (</a:t>
            </a:r>
            <a:r>
              <a:rPr lang="en-US" altLang="en-US" sz="2000" dirty="0">
                <a:cs typeface="Times New Roman" panose="02020603050405020304" pitchFamily="18" charset="0"/>
                <a:sym typeface="Symbol" panose="05050102010706020507" pitchFamily="18" charset="2"/>
              </a:rPr>
              <a:t></a:t>
            </a:r>
            <a:r>
              <a:rPr lang="en-US" altLang="en-US" sz="2000" baseline="-25000" dirty="0">
                <a:cs typeface="Times New Roman" panose="02020603050405020304" pitchFamily="18" charset="0"/>
                <a:sym typeface="Symbol" panose="05050102010706020507" pitchFamily="18" charset="2"/>
              </a:rPr>
              <a:t>r</a:t>
            </a:r>
            <a:r>
              <a:rPr lang="en-US" altLang="en-US" sz="2000" dirty="0">
                <a:cs typeface="Times New Roman" panose="02020603050405020304" pitchFamily="18" charset="0"/>
                <a:sym typeface="Symbol" panose="05050102010706020507" pitchFamily="18" charset="2"/>
              </a:rPr>
              <a:t> - </a:t>
            </a:r>
            <a:r>
              <a:rPr lang="en-US" altLang="en-US" sz="2000" baseline="-25000" dirty="0">
                <a:cs typeface="Times New Roman" panose="02020603050405020304" pitchFamily="18" charset="0"/>
                <a:sym typeface="Symbol" panose="05050102010706020507" pitchFamily="18" charset="2"/>
              </a:rPr>
              <a:t>c</a:t>
            </a:r>
            <a:r>
              <a:rPr lang="en-US" altLang="en-US" sz="2000" dirty="0">
                <a:cs typeface="Times New Roman" panose="02020603050405020304" pitchFamily="18" charset="0"/>
              </a:rPr>
              <a:t>)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a:t>
            </a:r>
            <a:r>
              <a:rPr lang="en-US" altLang="en-US" sz="2000" i="1" dirty="0">
                <a:cs typeface="Times New Roman" panose="02020603050405020304" pitchFamily="18" charset="0"/>
              </a:rPr>
              <a:t>v</a:t>
            </a:r>
            <a:r>
              <a:rPr lang="en-US" altLang="en-US" sz="2000" baseline="-25000" dirty="0">
                <a:cs typeface="Times New Roman" panose="02020603050405020304" pitchFamily="18" charset="0"/>
              </a:rPr>
              <a:t>0</a:t>
            </a:r>
          </a:p>
          <a:p>
            <a:pPr lvl="1">
              <a:buFontTx/>
              <a:buNone/>
            </a:pPr>
            <a:endParaRPr lang="en-US" altLang="en-US" sz="2000" baseline="-25000" dirty="0">
              <a:cs typeface="Times New Roman" panose="02020603050405020304" pitchFamily="18" charset="0"/>
            </a:endParaRPr>
          </a:p>
          <a:p>
            <a:pPr lvl="1">
              <a:buFontTx/>
              <a:buNone/>
            </a:pPr>
            <a:r>
              <a:rPr lang="en-US" altLang="en-US" sz="2000" dirty="0">
                <a:cs typeface="Times New Roman" panose="02020603050405020304" pitchFamily="18" charset="0"/>
                <a:sym typeface="Symbol" panose="05050102010706020507" pitchFamily="18" charset="2"/>
              </a:rPr>
              <a:t>(</a:t>
            </a:r>
            <a:r>
              <a:rPr lang="en-US" altLang="en-US" sz="2000" baseline="-25000" dirty="0">
                <a:cs typeface="Times New Roman" panose="02020603050405020304" pitchFamily="18" charset="0"/>
                <a:sym typeface="Symbol" panose="05050102010706020507" pitchFamily="18" charset="2"/>
              </a:rPr>
              <a:t>r</a:t>
            </a:r>
            <a:r>
              <a:rPr lang="en-US" altLang="en-US" sz="2000" dirty="0">
                <a:cs typeface="Times New Roman" panose="02020603050405020304" pitchFamily="18" charset="0"/>
                <a:sym typeface="Symbol" panose="05050102010706020507" pitchFamily="18" charset="2"/>
              </a:rPr>
              <a:t> - </a:t>
            </a:r>
            <a:r>
              <a:rPr lang="en-US" altLang="en-US" sz="2000" baseline="-25000" dirty="0">
                <a:cs typeface="Times New Roman" panose="02020603050405020304" pitchFamily="18" charset="0"/>
                <a:sym typeface="Symbol" panose="05050102010706020507" pitchFamily="18" charset="2"/>
              </a:rPr>
              <a:t>c</a:t>
            </a:r>
            <a:r>
              <a:rPr lang="en-US" altLang="en-US" sz="2000" dirty="0">
                <a:cs typeface="Times New Roman" panose="02020603050405020304" pitchFamily="18" charset="0"/>
                <a:sym typeface="Symbol" panose="05050102010706020507" pitchFamily="18" charset="2"/>
              </a:rPr>
              <a:t>)</a:t>
            </a:r>
            <a:r>
              <a:rPr lang="en-US" altLang="en-US" sz="2000" baseline="-25000" dirty="0">
                <a:cs typeface="Times New Roman" panose="02020603050405020304" pitchFamily="18" charset="0"/>
                <a:sym typeface="Symbol" panose="05050102010706020507" pitchFamily="18" charset="2"/>
              </a:rPr>
              <a:t> </a:t>
            </a:r>
            <a:r>
              <a:rPr lang="en-US" altLang="en-US" sz="2000" dirty="0">
                <a:cs typeface="Times New Roman" panose="02020603050405020304" pitchFamily="18" charset="0"/>
                <a:sym typeface="Symbol" panose="05050102010706020507" pitchFamily="18" charset="2"/>
              </a:rPr>
              <a:t>= (</a:t>
            </a:r>
            <a:r>
              <a:rPr lang="en-US" altLang="en-US" sz="2000" i="1" dirty="0">
                <a:cs typeface="Times New Roman" panose="02020603050405020304" pitchFamily="18" charset="0"/>
                <a:sym typeface="Symbol" panose="05050102010706020507" pitchFamily="18" charset="2"/>
              </a:rPr>
              <a:t>v</a:t>
            </a:r>
            <a:r>
              <a:rPr lang="en-US" altLang="en-US" sz="2000" baseline="-25000" dirty="0">
                <a:cs typeface="Times New Roman" panose="02020603050405020304" pitchFamily="18" charset="0"/>
                <a:sym typeface="Symbol" panose="05050102010706020507" pitchFamily="18" charset="2"/>
              </a:rPr>
              <a:t>0</a:t>
            </a:r>
            <a:r>
              <a:rPr lang="en-US" altLang="en-US" sz="2000" dirty="0">
                <a:cs typeface="Times New Roman" panose="02020603050405020304" pitchFamily="18" charset="0"/>
                <a:sym typeface="Symbol" panose="05050102010706020507" pitchFamily="18" charset="2"/>
              </a:rPr>
              <a:t>/ </a:t>
            </a:r>
            <a:r>
              <a:rPr lang="el-GR" altLang="en-US" sz="2000" dirty="0">
                <a:cs typeface="Times New Roman" panose="02020603050405020304" pitchFamily="18" charset="0"/>
                <a:sym typeface="Symbol" panose="05050102010706020507" pitchFamily="18" charset="2"/>
              </a:rPr>
              <a:t>λ</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)ln(</a:t>
            </a: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c </a:t>
            </a:r>
            <a:r>
              <a:rPr lang="en-US" altLang="en-US" sz="2000" dirty="0">
                <a:cs typeface="Times New Roman" panose="02020603050405020304" pitchFamily="18" charset="0"/>
              </a:rPr>
              <a:t>/ </a:t>
            </a:r>
            <a:r>
              <a:rPr lang="el-GR" altLang="en-US" sz="2000" dirty="0">
                <a:cs typeface="Times New Roman" panose="02020603050405020304" pitchFamily="18" charset="0"/>
              </a:rPr>
              <a:t>λ</a:t>
            </a:r>
            <a:r>
              <a:rPr lang="en-US" altLang="en-US" sz="2000" baseline="-25000" dirty="0">
                <a:cs typeface="Times New Roman" panose="02020603050405020304" pitchFamily="18" charset="0"/>
              </a:rPr>
              <a:t>r</a:t>
            </a:r>
            <a:r>
              <a:rPr lang="en-US" altLang="en-US" sz="2000" dirty="0">
                <a:cs typeface="Times New Roman" panose="02020603050405020304" pitchFamily="18" charset="0"/>
              </a:rPr>
              <a:t>)</a:t>
            </a:r>
            <a:endParaRPr lang="el-GR" altLang="en-US" sz="2000" dirty="0">
              <a:cs typeface="Times New Roman" panose="02020603050405020304" pitchFamily="18" charset="0"/>
            </a:endParaRPr>
          </a:p>
          <a:p>
            <a:pPr lvl="1">
              <a:buFontTx/>
              <a:buNone/>
            </a:pPr>
            <a:r>
              <a:rPr lang="en-US" altLang="en-US" sz="2000" dirty="0">
                <a:cs typeface="Times New Roman" panose="02020603050405020304" pitchFamily="18" charset="0"/>
              </a:rPr>
              <a:t>            = (1200/25)ln(5/0.001)</a:t>
            </a:r>
          </a:p>
          <a:p>
            <a:pPr lvl="1">
              <a:buFontTx/>
              <a:buNone/>
            </a:pPr>
            <a:r>
              <a:rPr lang="en-US" altLang="en-US" sz="2000" dirty="0">
                <a:cs typeface="Times New Roman" panose="02020603050405020304" pitchFamily="18" charset="0"/>
              </a:rPr>
              <a:t>            = </a:t>
            </a:r>
            <a:r>
              <a:rPr lang="en-US" altLang="en-US" sz="2000" b="1" dirty="0">
                <a:cs typeface="Times New Roman" panose="02020603050405020304" pitchFamily="18" charset="0"/>
              </a:rPr>
              <a:t>408.825 hours</a:t>
            </a:r>
          </a:p>
          <a:p>
            <a:pPr lvl="1">
              <a:buFontTx/>
              <a:buNone/>
            </a:pPr>
            <a:r>
              <a:rPr lang="en-US" altLang="en-US" sz="2000" dirty="0">
                <a:cs typeface="Times New Roman" panose="02020603050405020304" pitchFamily="18" charset="0"/>
              </a:rPr>
              <a:t>It is required to test the system for more time so that the CPU runs for another </a:t>
            </a:r>
            <a:r>
              <a:rPr lang="en-US" altLang="en-US" sz="2000" b="1" i="1" dirty="0">
                <a:solidFill>
                  <a:srgbClr val="FF0000"/>
                </a:solidFill>
                <a:cs typeface="Times New Roman" panose="02020603050405020304" pitchFamily="18" charset="0"/>
              </a:rPr>
              <a:t>408.825 hours </a:t>
            </a:r>
            <a:r>
              <a:rPr lang="en-US" altLang="en-US" sz="2000" dirty="0">
                <a:cs typeface="Times New Roman" panose="02020603050405020304" pitchFamily="18" charset="0"/>
              </a:rPr>
              <a:t>to achieve the reliability level of </a:t>
            </a:r>
            <a:r>
              <a:rPr lang="en-US" altLang="en-US" sz="2000" b="1" i="1" dirty="0">
                <a:solidFill>
                  <a:srgbClr val="FF0000"/>
                </a:solidFill>
                <a:cs typeface="Times New Roman" panose="02020603050405020304" pitchFamily="18" charset="0"/>
              </a:rPr>
              <a:t>0.001 failures/hour</a:t>
            </a:r>
            <a:r>
              <a:rPr lang="en-US" altLang="en-US" sz="2000" dirty="0">
                <a:cs typeface="Times New Roman" panose="02020603050405020304" pitchFamily="18" charset="0"/>
              </a:rPr>
              <a:t>.</a:t>
            </a:r>
          </a:p>
          <a:p>
            <a:pPr lvl="1"/>
            <a:endParaRPr lang="en-US" altLang="en-US" sz="2000" dirty="0"/>
          </a:p>
          <a:p>
            <a:pPr lvl="1">
              <a:buFontTx/>
              <a:buNone/>
            </a:pPr>
            <a:endParaRPr lang="en-US" altLang="en-US" sz="2000" dirty="0"/>
          </a:p>
          <a:p>
            <a:pPr lvl="1">
              <a:buFontTx/>
              <a:buNone/>
            </a:pPr>
            <a:r>
              <a:rPr lang="en-US" altLang="en-US" sz="2000" dirty="0"/>
              <a:t>   </a:t>
            </a:r>
          </a:p>
        </p:txBody>
      </p:sp>
      <p:sp>
        <p:nvSpPr>
          <p:cNvPr id="18434" name="Rectangle 19"/>
          <p:cNvSpPr>
            <a:spLocks noGrp="1" noChangeArrowheads="1"/>
          </p:cNvSpPr>
          <p:nvPr>
            <p:ph type="sldNum" sz="quarter" idx="4294967295"/>
          </p:nvPr>
        </p:nvSpPr>
        <p:spPr>
          <a:xfrm>
            <a:off x="0" y="6356350"/>
            <a:ext cx="2743200" cy="365125"/>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896D0A1E-B99F-4198-8F56-215FB7DADEDE}" type="slidenum">
              <a:rPr lang="en-US" altLang="en-US" sz="1000">
                <a:solidFill>
                  <a:srgbClr val="000000"/>
                </a:solidFill>
              </a:rPr>
              <a:pPr/>
              <a:t>25</a:t>
            </a:fld>
            <a:endParaRPr lang="en-US" altLang="en-US" sz="1000">
              <a:solidFill>
                <a:srgbClr val="000000"/>
              </a:solidFill>
            </a:endParaRPr>
          </a:p>
        </p:txBody>
      </p:sp>
    </p:spTree>
    <p:extLst>
      <p:ext uri="{BB962C8B-B14F-4D97-AF65-F5344CB8AC3E}">
        <p14:creationId xmlns:p14="http://schemas.microsoft.com/office/powerpoint/2010/main" val="3737318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0304" y="1176892"/>
            <a:ext cx="5425306" cy="1049198"/>
          </a:xfrm>
          <a:prstGeom prst="rect">
            <a:avLst/>
          </a:prstGeom>
        </p:spPr>
        <p:txBody>
          <a:bodyPr vert="horz" wrap="square" lIns="0" tIns="0" rIns="0" bIns="0" rtlCol="0">
            <a:spAutoFit/>
          </a:bodyPr>
          <a:lstStyle/>
          <a:p>
            <a:pPr marL="11206" defTabSz="806867"/>
            <a:r>
              <a:rPr sz="3200" b="1" spc="-9" dirty="0">
                <a:solidFill>
                  <a:srgbClr val="FF0000"/>
                </a:solidFill>
                <a:latin typeface="Arial"/>
                <a:cs typeface="Arial"/>
              </a:rPr>
              <a:t>S</a:t>
            </a:r>
            <a:r>
              <a:rPr sz="3200" b="1" dirty="0">
                <a:solidFill>
                  <a:srgbClr val="FF0000"/>
                </a:solidFill>
                <a:latin typeface="Arial"/>
                <a:cs typeface="Arial"/>
              </a:rPr>
              <a:t>o</a:t>
            </a:r>
            <a:r>
              <a:rPr sz="3200" b="1" spc="-4" dirty="0">
                <a:solidFill>
                  <a:srgbClr val="FF0000"/>
                </a:solidFill>
                <a:latin typeface="Arial"/>
                <a:cs typeface="Arial"/>
              </a:rPr>
              <a:t>ft</a:t>
            </a:r>
            <a:r>
              <a:rPr sz="3200" b="1" spc="-9" dirty="0">
                <a:solidFill>
                  <a:srgbClr val="FF0000"/>
                </a:solidFill>
                <a:latin typeface="Arial"/>
                <a:cs typeface="Arial"/>
              </a:rPr>
              <a:t>w</a:t>
            </a:r>
            <a:r>
              <a:rPr sz="3200" b="1" dirty="0">
                <a:solidFill>
                  <a:srgbClr val="FF0000"/>
                </a:solidFill>
                <a:latin typeface="Arial"/>
                <a:cs typeface="Arial"/>
              </a:rPr>
              <a:t>ar</a:t>
            </a:r>
            <a:r>
              <a:rPr sz="3200" b="1" spc="-4" dirty="0">
                <a:solidFill>
                  <a:srgbClr val="FF0000"/>
                </a:solidFill>
                <a:latin typeface="Arial"/>
                <a:cs typeface="Arial"/>
              </a:rPr>
              <a:t>e</a:t>
            </a:r>
            <a:r>
              <a:rPr sz="3200" b="1" spc="4" dirty="0">
                <a:solidFill>
                  <a:srgbClr val="FF0000"/>
                </a:solidFill>
                <a:latin typeface="Arial"/>
                <a:cs typeface="Arial"/>
              </a:rPr>
              <a:t> </a:t>
            </a:r>
            <a:r>
              <a:rPr sz="3200" b="1" spc="-9" dirty="0">
                <a:solidFill>
                  <a:srgbClr val="FF0000"/>
                </a:solidFill>
                <a:latin typeface="Arial"/>
                <a:cs typeface="Arial"/>
              </a:rPr>
              <a:t>R</a:t>
            </a:r>
            <a:r>
              <a:rPr sz="3200" b="1" dirty="0">
                <a:solidFill>
                  <a:srgbClr val="FF0000"/>
                </a:solidFill>
                <a:latin typeface="Arial"/>
                <a:cs typeface="Arial"/>
              </a:rPr>
              <a:t>e</a:t>
            </a:r>
            <a:r>
              <a:rPr sz="3200" b="1" spc="-4" dirty="0">
                <a:solidFill>
                  <a:srgbClr val="FF0000"/>
                </a:solidFill>
                <a:latin typeface="Arial"/>
                <a:cs typeface="Arial"/>
              </a:rPr>
              <a:t>li</a:t>
            </a:r>
            <a:r>
              <a:rPr sz="3200" b="1" spc="4" dirty="0">
                <a:solidFill>
                  <a:srgbClr val="FF0000"/>
                </a:solidFill>
                <a:latin typeface="Arial"/>
                <a:cs typeface="Arial"/>
              </a:rPr>
              <a:t>a</a:t>
            </a:r>
            <a:r>
              <a:rPr sz="3200" b="1" dirty="0">
                <a:solidFill>
                  <a:srgbClr val="FF0000"/>
                </a:solidFill>
                <a:latin typeface="Arial"/>
                <a:cs typeface="Arial"/>
              </a:rPr>
              <a:t>b</a:t>
            </a:r>
            <a:r>
              <a:rPr sz="3200" b="1" spc="-4" dirty="0">
                <a:solidFill>
                  <a:srgbClr val="FF0000"/>
                </a:solidFill>
                <a:latin typeface="Arial"/>
                <a:cs typeface="Arial"/>
              </a:rPr>
              <a:t>ility</a:t>
            </a:r>
            <a:r>
              <a:rPr sz="3200" b="1" spc="4" dirty="0">
                <a:solidFill>
                  <a:srgbClr val="FF0000"/>
                </a:solidFill>
                <a:latin typeface="Arial"/>
                <a:cs typeface="Arial"/>
              </a:rPr>
              <a:t> </a:t>
            </a:r>
            <a:r>
              <a:rPr sz="3200" b="1" spc="-9" dirty="0">
                <a:solidFill>
                  <a:srgbClr val="FF0000"/>
                </a:solidFill>
                <a:latin typeface="Arial"/>
                <a:cs typeface="Arial"/>
              </a:rPr>
              <a:t>M</a:t>
            </a:r>
            <a:r>
              <a:rPr sz="3200" b="1" dirty="0">
                <a:solidFill>
                  <a:srgbClr val="FF0000"/>
                </a:solidFill>
                <a:latin typeface="Arial"/>
                <a:cs typeface="Arial"/>
              </a:rPr>
              <a:t>ode</a:t>
            </a:r>
            <a:r>
              <a:rPr sz="3200" b="1" spc="-4" dirty="0">
                <a:solidFill>
                  <a:srgbClr val="FF0000"/>
                </a:solidFill>
                <a:latin typeface="Arial"/>
                <a:cs typeface="Arial"/>
              </a:rPr>
              <a:t>ls</a:t>
            </a:r>
            <a:endParaRPr sz="3200" b="1" dirty="0">
              <a:solidFill>
                <a:srgbClr val="FF0000"/>
              </a:solidFill>
              <a:latin typeface="Arial"/>
              <a:cs typeface="Arial"/>
            </a:endParaRPr>
          </a:p>
          <a:p>
            <a:pPr marL="414640" indent="-403433" defTabSz="806867">
              <a:spcBef>
                <a:spcPts val="1799"/>
              </a:spcBef>
              <a:buFont typeface="Segoe UI Symbol"/>
              <a:buChar char="▪"/>
              <a:tabLst>
                <a:tab pos="414640" algn="l"/>
              </a:tabLst>
            </a:pPr>
            <a:r>
              <a:rPr sz="2118" spc="-4" dirty="0">
                <a:solidFill>
                  <a:srgbClr val="FF0000"/>
                </a:solidFill>
                <a:latin typeface="Arial"/>
                <a:cs typeface="Arial"/>
              </a:rPr>
              <a:t>Ba</a:t>
            </a:r>
            <a:r>
              <a:rPr sz="2118" spc="9" dirty="0">
                <a:solidFill>
                  <a:srgbClr val="FF0000"/>
                </a:solidFill>
                <a:latin typeface="Arial"/>
                <a:cs typeface="Arial"/>
              </a:rPr>
              <a:t>s</a:t>
            </a:r>
            <a:r>
              <a:rPr sz="2118" spc="-4" dirty="0">
                <a:solidFill>
                  <a:srgbClr val="FF0000"/>
                </a:solidFill>
                <a:latin typeface="Arial"/>
                <a:cs typeface="Arial"/>
              </a:rPr>
              <a:t>i</a:t>
            </a:r>
            <a:r>
              <a:rPr sz="2118" dirty="0">
                <a:solidFill>
                  <a:srgbClr val="FF0000"/>
                </a:solidFill>
                <a:latin typeface="Arial"/>
                <a:cs typeface="Arial"/>
              </a:rPr>
              <a:t>c </a:t>
            </a:r>
            <a:r>
              <a:rPr sz="2118" spc="-4" dirty="0">
                <a:solidFill>
                  <a:srgbClr val="FF0000"/>
                </a:solidFill>
                <a:latin typeface="Arial"/>
                <a:cs typeface="Arial"/>
              </a:rPr>
              <a:t>E</a:t>
            </a:r>
            <a:r>
              <a:rPr sz="2118" dirty="0">
                <a:solidFill>
                  <a:srgbClr val="FF0000"/>
                </a:solidFill>
                <a:latin typeface="Arial"/>
                <a:cs typeface="Arial"/>
              </a:rPr>
              <a:t>x</a:t>
            </a:r>
            <a:r>
              <a:rPr sz="2118" spc="-4" dirty="0">
                <a:solidFill>
                  <a:srgbClr val="FF0000"/>
                </a:solidFill>
                <a:latin typeface="Arial"/>
                <a:cs typeface="Arial"/>
              </a:rPr>
              <a:t>e</a:t>
            </a:r>
            <a:r>
              <a:rPr sz="2118" spc="9" dirty="0">
                <a:solidFill>
                  <a:srgbClr val="FF0000"/>
                </a:solidFill>
                <a:latin typeface="Arial"/>
                <a:cs typeface="Arial"/>
              </a:rPr>
              <a:t>c</a:t>
            </a:r>
            <a:r>
              <a:rPr sz="2118" spc="-4" dirty="0">
                <a:solidFill>
                  <a:srgbClr val="FF0000"/>
                </a:solidFill>
                <a:latin typeface="Arial"/>
                <a:cs typeface="Arial"/>
              </a:rPr>
              <a:t>u</a:t>
            </a:r>
            <a:r>
              <a:rPr sz="2118" dirty="0">
                <a:solidFill>
                  <a:srgbClr val="FF0000"/>
                </a:solidFill>
                <a:latin typeface="Arial"/>
                <a:cs typeface="Arial"/>
              </a:rPr>
              <a:t>t</a:t>
            </a:r>
            <a:r>
              <a:rPr sz="2118" spc="-4" dirty="0">
                <a:solidFill>
                  <a:srgbClr val="FF0000"/>
                </a:solidFill>
                <a:latin typeface="Arial"/>
                <a:cs typeface="Arial"/>
              </a:rPr>
              <a:t>io</a:t>
            </a:r>
            <a:r>
              <a:rPr sz="2118" dirty="0">
                <a:solidFill>
                  <a:srgbClr val="FF0000"/>
                </a:solidFill>
                <a:latin typeface="Arial"/>
                <a:cs typeface="Arial"/>
              </a:rPr>
              <a:t>n </a:t>
            </a:r>
            <a:r>
              <a:rPr sz="2118" spc="-4" dirty="0">
                <a:solidFill>
                  <a:srgbClr val="FF0000"/>
                </a:solidFill>
                <a:latin typeface="Arial"/>
                <a:cs typeface="Arial"/>
              </a:rPr>
              <a:t>Ti</a:t>
            </a:r>
            <a:r>
              <a:rPr sz="2118" dirty="0">
                <a:solidFill>
                  <a:srgbClr val="FF0000"/>
                </a:solidFill>
                <a:latin typeface="Arial"/>
                <a:cs typeface="Arial"/>
              </a:rPr>
              <a:t>me</a:t>
            </a:r>
            <a:r>
              <a:rPr sz="2118" spc="9" dirty="0">
                <a:solidFill>
                  <a:srgbClr val="FF0000"/>
                </a:solidFill>
                <a:latin typeface="Arial"/>
                <a:cs typeface="Arial"/>
              </a:rPr>
              <a:t> </a:t>
            </a:r>
            <a:r>
              <a:rPr sz="2118" dirty="0">
                <a:solidFill>
                  <a:srgbClr val="FF0000"/>
                </a:solidFill>
                <a:latin typeface="Arial"/>
                <a:cs typeface="Arial"/>
              </a:rPr>
              <a:t>M</a:t>
            </a:r>
            <a:r>
              <a:rPr sz="2118" spc="-4" dirty="0">
                <a:solidFill>
                  <a:srgbClr val="FF0000"/>
                </a:solidFill>
                <a:latin typeface="Arial"/>
                <a:cs typeface="Arial"/>
              </a:rPr>
              <a:t>od</a:t>
            </a:r>
            <a:r>
              <a:rPr sz="2118" spc="4" dirty="0">
                <a:solidFill>
                  <a:srgbClr val="FF0000"/>
                </a:solidFill>
                <a:latin typeface="Arial"/>
                <a:cs typeface="Arial"/>
              </a:rPr>
              <a:t>e</a:t>
            </a:r>
            <a:r>
              <a:rPr sz="2118" dirty="0">
                <a:solidFill>
                  <a:srgbClr val="FF0000"/>
                </a:solidFill>
                <a:latin typeface="Arial"/>
                <a:cs typeface="Arial"/>
              </a:rPr>
              <a:t>l</a:t>
            </a:r>
          </a:p>
        </p:txBody>
      </p:sp>
      <p:sp>
        <p:nvSpPr>
          <p:cNvPr id="4" name="object 4"/>
          <p:cNvSpPr/>
          <p:nvPr/>
        </p:nvSpPr>
        <p:spPr>
          <a:xfrm>
            <a:off x="2771882" y="2226090"/>
            <a:ext cx="4034118" cy="3778624"/>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8070028" y="3208468"/>
            <a:ext cx="284069" cy="0"/>
          </a:xfrm>
          <a:custGeom>
            <a:avLst/>
            <a:gdLst/>
            <a:ahLst/>
            <a:cxnLst/>
            <a:rect l="l" t="t" r="r" b="b"/>
            <a:pathLst>
              <a:path w="321945">
                <a:moveTo>
                  <a:pt x="0" y="0"/>
                </a:moveTo>
                <a:lnTo>
                  <a:pt x="321563" y="0"/>
                </a:lnTo>
              </a:path>
            </a:pathLst>
          </a:custGeom>
          <a:ln w="13435">
            <a:solidFill>
              <a:srgbClr val="000000"/>
            </a:solidFill>
          </a:ln>
        </p:spPr>
        <p:txBody>
          <a:bodyPr wrap="square" lIns="0" tIns="0" rIns="0" bIns="0" rtlCol="0"/>
          <a:lstStyle/>
          <a:p>
            <a:pPr defTabSz="806867"/>
            <a:endParaRPr sz="1588">
              <a:solidFill>
                <a:prstClr val="black"/>
              </a:solidFill>
              <a:latin typeface="Calibri"/>
            </a:endParaRPr>
          </a:p>
        </p:txBody>
      </p:sp>
      <p:sp>
        <p:nvSpPr>
          <p:cNvPr id="6" name="object 6"/>
          <p:cNvSpPr txBox="1"/>
          <p:nvPr/>
        </p:nvSpPr>
        <p:spPr>
          <a:xfrm>
            <a:off x="8378800" y="3108286"/>
            <a:ext cx="22971" cy="346249"/>
          </a:xfrm>
          <a:prstGeom prst="rect">
            <a:avLst/>
          </a:prstGeom>
        </p:spPr>
        <p:txBody>
          <a:bodyPr vert="horz" wrap="square" lIns="0" tIns="0" rIns="0" bIns="0" rtlCol="0">
            <a:spAutoFit/>
          </a:bodyPr>
          <a:lstStyle/>
          <a:p>
            <a:pPr algn="ctr" defTabSz="806867"/>
            <a:r>
              <a:rPr sz="2250" spc="-869" dirty="0">
                <a:solidFill>
                  <a:prstClr val="black"/>
                </a:solidFill>
                <a:latin typeface="Symbol"/>
                <a:cs typeface="Symbol"/>
              </a:rPr>
              <a:t></a:t>
            </a:r>
            <a:endParaRPr sz="2250">
              <a:solidFill>
                <a:prstClr val="black"/>
              </a:solidFill>
              <a:latin typeface="Symbol"/>
              <a:cs typeface="Symbol"/>
            </a:endParaRPr>
          </a:p>
        </p:txBody>
      </p:sp>
      <p:sp>
        <p:nvSpPr>
          <p:cNvPr id="7" name="object 7"/>
          <p:cNvSpPr txBox="1"/>
          <p:nvPr/>
        </p:nvSpPr>
        <p:spPr>
          <a:xfrm>
            <a:off x="8378860" y="2976505"/>
            <a:ext cx="132229" cy="346249"/>
          </a:xfrm>
          <a:prstGeom prst="rect">
            <a:avLst/>
          </a:prstGeom>
        </p:spPr>
        <p:txBody>
          <a:bodyPr vert="horz" wrap="square" lIns="0" tIns="0" rIns="0" bIns="0" rtlCol="0">
            <a:spAutoFit/>
          </a:bodyPr>
          <a:lstStyle/>
          <a:p>
            <a:pPr marL="11206" defTabSz="806867"/>
            <a:r>
              <a:rPr sz="2250" spc="-4" dirty="0">
                <a:solidFill>
                  <a:prstClr val="black"/>
                </a:solidFill>
                <a:latin typeface="Symbol"/>
                <a:cs typeface="Symbol"/>
              </a:rPr>
              <a:t></a:t>
            </a:r>
            <a:endParaRPr sz="2250">
              <a:solidFill>
                <a:prstClr val="black"/>
              </a:solidFill>
              <a:latin typeface="Symbol"/>
              <a:cs typeface="Symbol"/>
            </a:endParaRPr>
          </a:p>
        </p:txBody>
      </p:sp>
      <p:sp>
        <p:nvSpPr>
          <p:cNvPr id="8" name="object 8"/>
          <p:cNvSpPr txBox="1"/>
          <p:nvPr/>
        </p:nvSpPr>
        <p:spPr>
          <a:xfrm>
            <a:off x="7573321" y="3108286"/>
            <a:ext cx="22971" cy="346249"/>
          </a:xfrm>
          <a:prstGeom prst="rect">
            <a:avLst/>
          </a:prstGeom>
        </p:spPr>
        <p:txBody>
          <a:bodyPr vert="horz" wrap="square" lIns="0" tIns="0" rIns="0" bIns="0" rtlCol="0">
            <a:spAutoFit/>
          </a:bodyPr>
          <a:lstStyle/>
          <a:p>
            <a:pPr algn="ctr" defTabSz="806867"/>
            <a:r>
              <a:rPr sz="2250" spc="-869" dirty="0">
                <a:solidFill>
                  <a:prstClr val="black"/>
                </a:solidFill>
                <a:latin typeface="Symbol"/>
                <a:cs typeface="Symbol"/>
              </a:rPr>
              <a:t></a:t>
            </a:r>
            <a:endParaRPr sz="2250">
              <a:solidFill>
                <a:prstClr val="black"/>
              </a:solidFill>
              <a:latin typeface="Symbol"/>
              <a:cs typeface="Symbol"/>
            </a:endParaRPr>
          </a:p>
        </p:txBody>
      </p:sp>
      <p:sp>
        <p:nvSpPr>
          <p:cNvPr id="9" name="object 9"/>
          <p:cNvSpPr txBox="1"/>
          <p:nvPr/>
        </p:nvSpPr>
        <p:spPr>
          <a:xfrm>
            <a:off x="7573381" y="2976505"/>
            <a:ext cx="132229" cy="346249"/>
          </a:xfrm>
          <a:prstGeom prst="rect">
            <a:avLst/>
          </a:prstGeom>
        </p:spPr>
        <p:txBody>
          <a:bodyPr vert="horz" wrap="square" lIns="0" tIns="0" rIns="0" bIns="0" rtlCol="0">
            <a:spAutoFit/>
          </a:bodyPr>
          <a:lstStyle/>
          <a:p>
            <a:pPr marL="11206" defTabSz="806867"/>
            <a:r>
              <a:rPr sz="2250" spc="-4" dirty="0">
                <a:solidFill>
                  <a:prstClr val="black"/>
                </a:solidFill>
                <a:latin typeface="Symbol"/>
                <a:cs typeface="Symbol"/>
              </a:rPr>
              <a:t></a:t>
            </a:r>
            <a:endParaRPr sz="2250">
              <a:solidFill>
                <a:prstClr val="black"/>
              </a:solidFill>
              <a:latin typeface="Symbol"/>
              <a:cs typeface="Symbol"/>
            </a:endParaRPr>
          </a:p>
        </p:txBody>
      </p:sp>
      <p:sp>
        <p:nvSpPr>
          <p:cNvPr id="10" name="object 10"/>
          <p:cNvSpPr txBox="1"/>
          <p:nvPr/>
        </p:nvSpPr>
        <p:spPr>
          <a:xfrm>
            <a:off x="7573381" y="3291166"/>
            <a:ext cx="132229" cy="346249"/>
          </a:xfrm>
          <a:prstGeom prst="rect">
            <a:avLst/>
          </a:prstGeom>
        </p:spPr>
        <p:txBody>
          <a:bodyPr vert="horz" wrap="square" lIns="0" tIns="0" rIns="0" bIns="0" rtlCol="0">
            <a:spAutoFit/>
          </a:bodyPr>
          <a:lstStyle/>
          <a:p>
            <a:pPr marL="11206" defTabSz="806867"/>
            <a:r>
              <a:rPr sz="2250" spc="-4" dirty="0">
                <a:solidFill>
                  <a:prstClr val="black"/>
                </a:solidFill>
                <a:latin typeface="Symbol"/>
                <a:cs typeface="Symbol"/>
              </a:rPr>
              <a:t></a:t>
            </a:r>
            <a:endParaRPr sz="2250">
              <a:solidFill>
                <a:prstClr val="black"/>
              </a:solidFill>
              <a:latin typeface="Symbol"/>
              <a:cs typeface="Symbol"/>
            </a:endParaRPr>
          </a:p>
        </p:txBody>
      </p:sp>
      <p:sp>
        <p:nvSpPr>
          <p:cNvPr id="11" name="object 11"/>
          <p:cNvSpPr txBox="1"/>
          <p:nvPr/>
        </p:nvSpPr>
        <p:spPr>
          <a:xfrm>
            <a:off x="8217494" y="3291166"/>
            <a:ext cx="293594" cy="346249"/>
          </a:xfrm>
          <a:prstGeom prst="rect">
            <a:avLst/>
          </a:prstGeom>
        </p:spPr>
        <p:txBody>
          <a:bodyPr vert="horz" wrap="square" lIns="0" tIns="0" rIns="0" bIns="0" rtlCol="0">
            <a:spAutoFit/>
          </a:bodyPr>
          <a:lstStyle/>
          <a:p>
            <a:pPr marL="11206" defTabSz="806867"/>
            <a:r>
              <a:rPr sz="1919" spc="19" baseline="1915" dirty="0">
                <a:solidFill>
                  <a:prstClr val="black"/>
                </a:solidFill>
                <a:latin typeface="Times New Roman"/>
                <a:cs typeface="Times New Roman"/>
              </a:rPr>
              <a:t>0 </a:t>
            </a:r>
            <a:r>
              <a:rPr sz="1919" spc="-39" baseline="1915" dirty="0">
                <a:solidFill>
                  <a:prstClr val="black"/>
                </a:solidFill>
                <a:latin typeface="Times New Roman"/>
                <a:cs typeface="Times New Roman"/>
              </a:rPr>
              <a:t> </a:t>
            </a:r>
            <a:r>
              <a:rPr sz="2250" spc="-4" dirty="0">
                <a:solidFill>
                  <a:prstClr val="black"/>
                </a:solidFill>
                <a:latin typeface="Symbol"/>
                <a:cs typeface="Symbol"/>
              </a:rPr>
              <a:t></a:t>
            </a:r>
            <a:endParaRPr sz="2250">
              <a:solidFill>
                <a:prstClr val="black"/>
              </a:solidFill>
              <a:latin typeface="Symbol"/>
              <a:cs typeface="Symbol"/>
            </a:endParaRPr>
          </a:p>
        </p:txBody>
      </p:sp>
      <p:sp>
        <p:nvSpPr>
          <p:cNvPr id="12" name="object 12"/>
          <p:cNvSpPr txBox="1"/>
          <p:nvPr/>
        </p:nvSpPr>
        <p:spPr>
          <a:xfrm>
            <a:off x="7463115" y="3187176"/>
            <a:ext cx="105895" cy="196849"/>
          </a:xfrm>
          <a:prstGeom prst="rect">
            <a:avLst/>
          </a:prstGeom>
        </p:spPr>
        <p:txBody>
          <a:bodyPr vert="horz" wrap="square" lIns="0" tIns="0" rIns="0" bIns="0" rtlCol="0">
            <a:spAutoFit/>
          </a:bodyPr>
          <a:lstStyle/>
          <a:p>
            <a:pPr marL="11206" defTabSz="806867"/>
            <a:r>
              <a:rPr sz="1279" spc="13" dirty="0">
                <a:solidFill>
                  <a:prstClr val="black"/>
                </a:solidFill>
                <a:latin typeface="Times New Roman"/>
                <a:cs typeface="Times New Roman"/>
              </a:rPr>
              <a:t>0</a:t>
            </a:r>
            <a:endParaRPr sz="1279">
              <a:solidFill>
                <a:prstClr val="black"/>
              </a:solidFill>
              <a:latin typeface="Times New Roman"/>
              <a:cs typeface="Times New Roman"/>
            </a:endParaRPr>
          </a:p>
        </p:txBody>
      </p:sp>
      <p:sp>
        <p:nvSpPr>
          <p:cNvPr id="13" name="object 13"/>
          <p:cNvSpPr txBox="1"/>
          <p:nvPr/>
        </p:nvSpPr>
        <p:spPr>
          <a:xfrm>
            <a:off x="8050751" y="3215863"/>
            <a:ext cx="196663" cy="346249"/>
          </a:xfrm>
          <a:prstGeom prst="rect">
            <a:avLst/>
          </a:prstGeom>
        </p:spPr>
        <p:txBody>
          <a:bodyPr vert="horz" wrap="square" lIns="0" tIns="0" rIns="0" bIns="0" rtlCol="0">
            <a:spAutoFit/>
          </a:bodyPr>
          <a:lstStyle/>
          <a:p>
            <a:pPr marL="11206" defTabSz="806867"/>
            <a:r>
              <a:rPr sz="2250" i="1" spc="-4" dirty="0">
                <a:solidFill>
                  <a:prstClr val="black"/>
                </a:solidFill>
                <a:latin typeface="Times New Roman"/>
                <a:cs typeface="Times New Roman"/>
              </a:rPr>
              <a:t>V</a:t>
            </a:r>
            <a:endParaRPr sz="2250">
              <a:solidFill>
                <a:prstClr val="black"/>
              </a:solidFill>
              <a:latin typeface="Times New Roman"/>
              <a:cs typeface="Times New Roman"/>
            </a:endParaRPr>
          </a:p>
        </p:txBody>
      </p:sp>
      <p:sp>
        <p:nvSpPr>
          <p:cNvPr id="14" name="object 14"/>
          <p:cNvSpPr txBox="1"/>
          <p:nvPr/>
        </p:nvSpPr>
        <p:spPr>
          <a:xfrm>
            <a:off x="7573381" y="2782419"/>
            <a:ext cx="937372" cy="359842"/>
          </a:xfrm>
          <a:prstGeom prst="rect">
            <a:avLst/>
          </a:prstGeom>
        </p:spPr>
        <p:txBody>
          <a:bodyPr vert="horz" wrap="square" lIns="0" tIns="0" rIns="0" bIns="0" rtlCol="0">
            <a:spAutoFit/>
          </a:bodyPr>
          <a:lstStyle/>
          <a:p>
            <a:pPr marL="11206" defTabSz="806867">
              <a:tabLst>
                <a:tab pos="551359" algn="l"/>
              </a:tabLst>
            </a:pPr>
            <a:r>
              <a:rPr sz="2250" spc="-4" dirty="0">
                <a:solidFill>
                  <a:prstClr val="black"/>
                </a:solidFill>
                <a:latin typeface="Symbol"/>
                <a:cs typeface="Symbol"/>
              </a:rPr>
              <a:t></a:t>
            </a:r>
            <a:r>
              <a:rPr sz="2250" spc="-4" dirty="0">
                <a:solidFill>
                  <a:prstClr val="black"/>
                </a:solidFill>
                <a:latin typeface="Times New Roman"/>
                <a:cs typeface="Times New Roman"/>
              </a:rPr>
              <a:t>	</a:t>
            </a:r>
            <a:r>
              <a:rPr sz="3508" i="1" spc="-86" baseline="-4192" dirty="0">
                <a:solidFill>
                  <a:prstClr val="black"/>
                </a:solidFill>
                <a:latin typeface="Symbol"/>
                <a:cs typeface="Symbol"/>
              </a:rPr>
              <a:t></a:t>
            </a:r>
            <a:r>
              <a:rPr sz="3508" i="1" spc="311" baseline="-4192" dirty="0">
                <a:solidFill>
                  <a:prstClr val="black"/>
                </a:solidFill>
                <a:latin typeface="Times New Roman"/>
                <a:cs typeface="Times New Roman"/>
              </a:rPr>
              <a:t> </a:t>
            </a:r>
            <a:r>
              <a:rPr sz="2250" spc="-4" dirty="0">
                <a:solidFill>
                  <a:prstClr val="black"/>
                </a:solidFill>
                <a:latin typeface="Symbol"/>
                <a:cs typeface="Symbol"/>
              </a:rPr>
              <a:t></a:t>
            </a:r>
            <a:endParaRPr sz="2250" dirty="0">
              <a:solidFill>
                <a:prstClr val="black"/>
              </a:solidFill>
              <a:latin typeface="Symbol"/>
              <a:cs typeface="Symbol"/>
            </a:endParaRPr>
          </a:p>
        </p:txBody>
      </p:sp>
      <p:sp>
        <p:nvSpPr>
          <p:cNvPr id="15" name="object 15"/>
          <p:cNvSpPr txBox="1"/>
          <p:nvPr/>
        </p:nvSpPr>
        <p:spPr>
          <a:xfrm>
            <a:off x="6459965" y="2982780"/>
            <a:ext cx="1568262" cy="359778"/>
          </a:xfrm>
          <a:prstGeom prst="rect">
            <a:avLst/>
          </a:prstGeom>
        </p:spPr>
        <p:txBody>
          <a:bodyPr vert="horz" wrap="square" lIns="0" tIns="0" rIns="0" bIns="0" rtlCol="0">
            <a:spAutoFit/>
          </a:bodyPr>
          <a:lstStyle/>
          <a:p>
            <a:pPr marL="11206" defTabSz="806867">
              <a:tabLst>
                <a:tab pos="1236075" algn="l"/>
              </a:tabLst>
            </a:pPr>
            <a:r>
              <a:rPr sz="2338" i="1" spc="110" dirty="0">
                <a:solidFill>
                  <a:prstClr val="black"/>
                </a:solidFill>
                <a:latin typeface="Symbol"/>
                <a:cs typeface="Symbol"/>
              </a:rPr>
              <a:t></a:t>
            </a:r>
            <a:r>
              <a:rPr sz="2250" spc="88" dirty="0">
                <a:solidFill>
                  <a:prstClr val="black"/>
                </a:solidFill>
                <a:latin typeface="Times New Roman"/>
                <a:cs typeface="Times New Roman"/>
              </a:rPr>
              <a:t>(</a:t>
            </a:r>
            <a:r>
              <a:rPr sz="2338" i="1" spc="119" dirty="0">
                <a:solidFill>
                  <a:prstClr val="black"/>
                </a:solidFill>
                <a:latin typeface="Symbol"/>
                <a:cs typeface="Symbol"/>
              </a:rPr>
              <a:t></a:t>
            </a:r>
            <a:r>
              <a:rPr sz="2250" spc="-4" dirty="0">
                <a:solidFill>
                  <a:prstClr val="black"/>
                </a:solidFill>
                <a:latin typeface="Times New Roman"/>
                <a:cs typeface="Times New Roman"/>
              </a:rPr>
              <a:t>)</a:t>
            </a:r>
            <a:r>
              <a:rPr sz="2250" spc="-53" dirty="0">
                <a:solidFill>
                  <a:prstClr val="black"/>
                </a:solidFill>
                <a:latin typeface="Times New Roman"/>
                <a:cs typeface="Times New Roman"/>
              </a:rPr>
              <a:t> </a:t>
            </a:r>
            <a:r>
              <a:rPr sz="2250" spc="-4" dirty="0">
                <a:solidFill>
                  <a:prstClr val="black"/>
                </a:solidFill>
                <a:latin typeface="Symbol"/>
                <a:cs typeface="Symbol"/>
              </a:rPr>
              <a:t></a:t>
            </a:r>
            <a:r>
              <a:rPr sz="2250" spc="-79" dirty="0">
                <a:solidFill>
                  <a:prstClr val="black"/>
                </a:solidFill>
                <a:latin typeface="Times New Roman"/>
                <a:cs typeface="Times New Roman"/>
              </a:rPr>
              <a:t> </a:t>
            </a:r>
            <a:r>
              <a:rPr sz="2338" i="1" spc="-53" dirty="0">
                <a:solidFill>
                  <a:prstClr val="black"/>
                </a:solidFill>
                <a:latin typeface="Symbol"/>
                <a:cs typeface="Symbol"/>
              </a:rPr>
              <a:t></a:t>
            </a:r>
            <a:r>
              <a:rPr sz="2338" i="1" dirty="0">
                <a:solidFill>
                  <a:prstClr val="black"/>
                </a:solidFill>
                <a:latin typeface="Times New Roman"/>
                <a:cs typeface="Times New Roman"/>
              </a:rPr>
              <a:t>	</a:t>
            </a:r>
            <a:r>
              <a:rPr sz="2250" spc="159" dirty="0">
                <a:solidFill>
                  <a:prstClr val="black"/>
                </a:solidFill>
                <a:latin typeface="Times New Roman"/>
                <a:cs typeface="Times New Roman"/>
              </a:rPr>
              <a:t>1</a:t>
            </a:r>
            <a:r>
              <a:rPr sz="2250" spc="-4" dirty="0">
                <a:solidFill>
                  <a:prstClr val="black"/>
                </a:solidFill>
                <a:latin typeface="Symbol"/>
                <a:cs typeface="Symbol"/>
              </a:rPr>
              <a:t></a:t>
            </a:r>
            <a:endParaRPr sz="2250">
              <a:solidFill>
                <a:prstClr val="black"/>
              </a:solidFill>
              <a:latin typeface="Symbol"/>
              <a:cs typeface="Symbol"/>
            </a:endParaRPr>
          </a:p>
        </p:txBody>
      </p:sp>
      <p:sp>
        <p:nvSpPr>
          <p:cNvPr id="16" name="object 16"/>
          <p:cNvSpPr txBox="1"/>
          <p:nvPr/>
        </p:nvSpPr>
        <p:spPr>
          <a:xfrm>
            <a:off x="2661949" y="5970211"/>
            <a:ext cx="5097265" cy="269304"/>
          </a:xfrm>
          <a:prstGeom prst="rect">
            <a:avLst/>
          </a:prstGeom>
        </p:spPr>
        <p:txBody>
          <a:bodyPr vert="horz" wrap="square" lIns="0" tIns="0" rIns="0" bIns="0" rtlCol="0">
            <a:spAutoFit/>
          </a:bodyPr>
          <a:lstStyle/>
          <a:p>
            <a:pPr marL="192190" marR="4483" indent="-181545" defTabSz="806867">
              <a:lnSpc>
                <a:spcPts val="2082"/>
              </a:lnSpc>
            </a:pPr>
            <a:r>
              <a:rPr sz="1588" b="1" dirty="0" smtClean="0">
                <a:solidFill>
                  <a:srgbClr val="003265"/>
                </a:solidFill>
                <a:latin typeface="Arial"/>
                <a:cs typeface="Arial"/>
              </a:rPr>
              <a:t>Fig: </a:t>
            </a:r>
            <a:r>
              <a:rPr sz="1588" dirty="0">
                <a:solidFill>
                  <a:srgbClr val="003265"/>
                </a:solidFill>
                <a:latin typeface="Arial"/>
                <a:cs typeface="Arial"/>
              </a:rPr>
              <a:t>F</a:t>
            </a:r>
            <a:r>
              <a:rPr sz="1588" spc="-4" dirty="0">
                <a:solidFill>
                  <a:srgbClr val="003265"/>
                </a:solidFill>
                <a:latin typeface="Arial"/>
                <a:cs typeface="Arial"/>
              </a:rPr>
              <a:t>ailu</a:t>
            </a:r>
            <a:r>
              <a:rPr sz="1588" dirty="0">
                <a:solidFill>
                  <a:srgbClr val="003265"/>
                </a:solidFill>
                <a:latin typeface="Arial"/>
                <a:cs typeface="Arial"/>
              </a:rPr>
              <a:t>re</a:t>
            </a:r>
            <a:r>
              <a:rPr sz="1588" spc="-4" dirty="0">
                <a:solidFill>
                  <a:srgbClr val="003265"/>
                </a:solidFill>
                <a:latin typeface="Arial"/>
                <a:cs typeface="Arial"/>
              </a:rPr>
              <a:t> in</a:t>
            </a:r>
            <a:r>
              <a:rPr sz="1588" dirty="0">
                <a:solidFill>
                  <a:srgbClr val="003265"/>
                </a:solidFill>
                <a:latin typeface="Arial"/>
                <a:cs typeface="Arial"/>
              </a:rPr>
              <a:t>t</a:t>
            </a:r>
            <a:r>
              <a:rPr sz="1588" spc="-4" dirty="0">
                <a:solidFill>
                  <a:srgbClr val="003265"/>
                </a:solidFill>
                <a:latin typeface="Arial"/>
                <a:cs typeface="Arial"/>
              </a:rPr>
              <a:t>en</a:t>
            </a:r>
            <a:r>
              <a:rPr sz="1588" dirty="0">
                <a:solidFill>
                  <a:srgbClr val="003265"/>
                </a:solidFill>
                <a:latin typeface="Arial"/>
                <a:cs typeface="Arial"/>
              </a:rPr>
              <a:t>s</a:t>
            </a:r>
            <a:r>
              <a:rPr sz="1588" spc="-4" dirty="0">
                <a:solidFill>
                  <a:srgbClr val="003265"/>
                </a:solidFill>
                <a:latin typeface="Arial"/>
                <a:cs typeface="Arial"/>
              </a:rPr>
              <a:t>i</a:t>
            </a:r>
            <a:r>
              <a:rPr sz="1588" spc="13" dirty="0">
                <a:solidFill>
                  <a:srgbClr val="003265"/>
                </a:solidFill>
                <a:latin typeface="Arial"/>
                <a:cs typeface="Arial"/>
              </a:rPr>
              <a:t>t</a:t>
            </a:r>
            <a:r>
              <a:rPr sz="1588" dirty="0">
                <a:solidFill>
                  <a:srgbClr val="003265"/>
                </a:solidFill>
                <a:latin typeface="Arial"/>
                <a:cs typeface="Arial"/>
              </a:rPr>
              <a:t>y</a:t>
            </a:r>
            <a:r>
              <a:rPr sz="1588" spc="-9" dirty="0">
                <a:solidFill>
                  <a:srgbClr val="003265"/>
                </a:solidFill>
                <a:latin typeface="Arial"/>
                <a:cs typeface="Arial"/>
              </a:rPr>
              <a:t> </a:t>
            </a:r>
            <a:r>
              <a:rPr sz="1765" b="1" dirty="0">
                <a:solidFill>
                  <a:srgbClr val="003265"/>
                </a:solidFill>
                <a:latin typeface="Symbol"/>
                <a:cs typeface="Symbol"/>
              </a:rPr>
              <a:t></a:t>
            </a:r>
            <a:r>
              <a:rPr sz="1765" spc="49" dirty="0">
                <a:solidFill>
                  <a:srgbClr val="003265"/>
                </a:solidFill>
                <a:latin typeface="Times New Roman"/>
                <a:cs typeface="Times New Roman"/>
              </a:rPr>
              <a:t> </a:t>
            </a:r>
            <a:r>
              <a:rPr sz="1588" spc="-4" dirty="0">
                <a:solidFill>
                  <a:srgbClr val="003265"/>
                </a:solidFill>
                <a:latin typeface="Arial"/>
                <a:cs typeface="Arial"/>
              </a:rPr>
              <a:t>a</a:t>
            </a:r>
            <a:r>
              <a:rPr sz="1588" dirty="0">
                <a:solidFill>
                  <a:srgbClr val="003265"/>
                </a:solidFill>
                <a:latin typeface="Arial"/>
                <a:cs typeface="Arial"/>
              </a:rPr>
              <a:t>s a f</a:t>
            </a:r>
            <a:r>
              <a:rPr sz="1588" spc="-4" dirty="0">
                <a:solidFill>
                  <a:srgbClr val="003265"/>
                </a:solidFill>
                <a:latin typeface="Arial"/>
                <a:cs typeface="Arial"/>
              </a:rPr>
              <a:t>un</a:t>
            </a:r>
            <a:r>
              <a:rPr sz="1588" dirty="0">
                <a:solidFill>
                  <a:srgbClr val="003265"/>
                </a:solidFill>
                <a:latin typeface="Arial"/>
                <a:cs typeface="Arial"/>
              </a:rPr>
              <a:t>ct</a:t>
            </a:r>
            <a:r>
              <a:rPr sz="1588" spc="-4" dirty="0">
                <a:solidFill>
                  <a:srgbClr val="003265"/>
                </a:solidFill>
                <a:latin typeface="Arial"/>
                <a:cs typeface="Arial"/>
              </a:rPr>
              <a:t>io</a:t>
            </a:r>
            <a:r>
              <a:rPr sz="1588" dirty="0">
                <a:solidFill>
                  <a:srgbClr val="003265"/>
                </a:solidFill>
                <a:latin typeface="Arial"/>
                <a:cs typeface="Arial"/>
              </a:rPr>
              <a:t>n</a:t>
            </a:r>
            <a:r>
              <a:rPr sz="1588" spc="-4" dirty="0">
                <a:solidFill>
                  <a:srgbClr val="003265"/>
                </a:solidFill>
                <a:latin typeface="Arial"/>
                <a:cs typeface="Arial"/>
              </a:rPr>
              <a:t> o</a:t>
            </a:r>
            <a:r>
              <a:rPr sz="1588" dirty="0">
                <a:solidFill>
                  <a:srgbClr val="003265"/>
                </a:solidFill>
                <a:latin typeface="Arial"/>
                <a:cs typeface="Arial"/>
              </a:rPr>
              <a:t>f</a:t>
            </a:r>
            <a:r>
              <a:rPr sz="1588" spc="4" dirty="0">
                <a:solidFill>
                  <a:srgbClr val="003265"/>
                </a:solidFill>
                <a:latin typeface="Arial"/>
                <a:cs typeface="Arial"/>
              </a:rPr>
              <a:t> </a:t>
            </a:r>
            <a:r>
              <a:rPr sz="1765" b="1" dirty="0">
                <a:solidFill>
                  <a:srgbClr val="003265"/>
                </a:solidFill>
                <a:latin typeface="Arial"/>
                <a:cs typeface="Arial"/>
              </a:rPr>
              <a:t>µ</a:t>
            </a:r>
            <a:r>
              <a:rPr sz="1765" spc="-9" dirty="0">
                <a:solidFill>
                  <a:srgbClr val="003265"/>
                </a:solidFill>
                <a:latin typeface="Arial"/>
                <a:cs typeface="Arial"/>
              </a:rPr>
              <a:t> </a:t>
            </a:r>
            <a:r>
              <a:rPr sz="1588" dirty="0">
                <a:solidFill>
                  <a:srgbClr val="003265"/>
                </a:solidFill>
                <a:latin typeface="Arial"/>
                <a:cs typeface="Arial"/>
              </a:rPr>
              <a:t>f</a:t>
            </a:r>
            <a:r>
              <a:rPr sz="1588" spc="-4" dirty="0">
                <a:solidFill>
                  <a:srgbClr val="003265"/>
                </a:solidFill>
                <a:latin typeface="Arial"/>
                <a:cs typeface="Arial"/>
              </a:rPr>
              <a:t>o</a:t>
            </a:r>
            <a:r>
              <a:rPr sz="1588" dirty="0">
                <a:solidFill>
                  <a:srgbClr val="003265"/>
                </a:solidFill>
                <a:latin typeface="Arial"/>
                <a:cs typeface="Arial"/>
              </a:rPr>
              <a:t>r </a:t>
            </a:r>
            <a:r>
              <a:rPr sz="1588" spc="-4" dirty="0">
                <a:solidFill>
                  <a:srgbClr val="003265"/>
                </a:solidFill>
                <a:latin typeface="Arial"/>
                <a:cs typeface="Arial"/>
              </a:rPr>
              <a:t>ba</a:t>
            </a:r>
            <a:r>
              <a:rPr sz="1588" dirty="0">
                <a:solidFill>
                  <a:srgbClr val="003265"/>
                </a:solidFill>
                <a:latin typeface="Arial"/>
                <a:cs typeface="Arial"/>
              </a:rPr>
              <a:t>s</a:t>
            </a:r>
            <a:r>
              <a:rPr sz="1588" spc="-4" dirty="0">
                <a:solidFill>
                  <a:srgbClr val="003265"/>
                </a:solidFill>
                <a:latin typeface="Arial"/>
                <a:cs typeface="Arial"/>
              </a:rPr>
              <a:t>i</a:t>
            </a:r>
            <a:r>
              <a:rPr sz="1588" dirty="0">
                <a:solidFill>
                  <a:srgbClr val="003265"/>
                </a:solidFill>
                <a:latin typeface="Arial"/>
                <a:cs typeface="Arial"/>
              </a:rPr>
              <a:t>c m</a:t>
            </a:r>
            <a:r>
              <a:rPr sz="1588" spc="-4" dirty="0">
                <a:solidFill>
                  <a:srgbClr val="003265"/>
                </a:solidFill>
                <a:latin typeface="Arial"/>
                <a:cs typeface="Arial"/>
              </a:rPr>
              <a:t>od</a:t>
            </a:r>
            <a:r>
              <a:rPr sz="1588" spc="4" dirty="0">
                <a:solidFill>
                  <a:srgbClr val="003265"/>
                </a:solidFill>
                <a:latin typeface="Arial"/>
                <a:cs typeface="Arial"/>
              </a:rPr>
              <a:t>e</a:t>
            </a:r>
            <a:r>
              <a:rPr sz="1588" dirty="0">
                <a:solidFill>
                  <a:srgbClr val="003265"/>
                </a:solidFill>
                <a:latin typeface="Arial"/>
                <a:cs typeface="Arial"/>
              </a:rPr>
              <a:t>l</a:t>
            </a:r>
            <a:endParaRPr sz="1588" dirty="0">
              <a:solidFill>
                <a:prstClr val="black"/>
              </a:solidFill>
              <a:latin typeface="Arial"/>
              <a:cs typeface="Arial"/>
            </a:endParaRPr>
          </a:p>
        </p:txBody>
      </p:sp>
      <p:sp>
        <p:nvSpPr>
          <p:cNvPr id="17" name="object 17"/>
          <p:cNvSpPr txBox="1"/>
          <p:nvPr/>
        </p:nvSpPr>
        <p:spPr>
          <a:xfrm>
            <a:off x="9067348" y="3021104"/>
            <a:ext cx="242047" cy="217304"/>
          </a:xfrm>
          <a:prstGeom prst="rect">
            <a:avLst/>
          </a:prstGeom>
        </p:spPr>
        <p:txBody>
          <a:bodyPr vert="horz" wrap="square" lIns="0" tIns="0" rIns="0" bIns="0" rtlCol="0">
            <a:spAutoFit/>
          </a:bodyPr>
          <a:lstStyle/>
          <a:p>
            <a:pPr marL="11206" defTabSz="806867"/>
            <a:r>
              <a:rPr sz="1412" b="1" spc="-9" dirty="0">
                <a:solidFill>
                  <a:srgbClr val="003265"/>
                </a:solidFill>
                <a:latin typeface="Arial"/>
                <a:cs typeface="Arial"/>
              </a:rPr>
              <a:t>(</a:t>
            </a:r>
            <a:r>
              <a:rPr sz="1412" b="1" dirty="0">
                <a:solidFill>
                  <a:srgbClr val="003265"/>
                </a:solidFill>
                <a:latin typeface="Arial"/>
                <a:cs typeface="Arial"/>
              </a:rPr>
              <a:t>1</a:t>
            </a:r>
            <a:r>
              <a:rPr sz="1412" b="1" spc="-4" dirty="0">
                <a:solidFill>
                  <a:srgbClr val="003265"/>
                </a:solidFill>
                <a:latin typeface="Arial"/>
                <a:cs typeface="Arial"/>
              </a:rPr>
              <a:t>)</a:t>
            </a:r>
            <a:endParaRPr sz="1412">
              <a:solidFill>
                <a:prstClr val="black"/>
              </a:solidFill>
              <a:latin typeface="Arial"/>
              <a:cs typeface="Arial"/>
            </a:endParaRPr>
          </a:p>
        </p:txBody>
      </p:sp>
    </p:spTree>
    <p:extLst>
      <p:ext uri="{BB962C8B-B14F-4D97-AF65-F5344CB8AC3E}">
        <p14:creationId xmlns:p14="http://schemas.microsoft.com/office/powerpoint/2010/main" val="1918210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04777" y="3404276"/>
            <a:ext cx="603997" cy="0"/>
          </a:xfrm>
          <a:custGeom>
            <a:avLst/>
            <a:gdLst/>
            <a:ahLst/>
            <a:cxnLst/>
            <a:rect l="l" t="t" r="r" b="b"/>
            <a:pathLst>
              <a:path w="684529">
                <a:moveTo>
                  <a:pt x="0" y="0"/>
                </a:moveTo>
                <a:lnTo>
                  <a:pt x="684275" y="0"/>
                </a:lnTo>
              </a:path>
            </a:pathLst>
          </a:custGeom>
          <a:ln w="16190">
            <a:solidFill>
              <a:srgbClr val="000000"/>
            </a:solidFill>
          </a:ln>
        </p:spPr>
        <p:txBody>
          <a:bodyPr wrap="square" lIns="0" tIns="0" rIns="0" bIns="0" rtlCol="0"/>
          <a:lstStyle/>
          <a:p>
            <a:pPr defTabSz="806867"/>
            <a:endParaRPr sz="1588">
              <a:solidFill>
                <a:prstClr val="black"/>
              </a:solidFill>
              <a:latin typeface="Calibri"/>
            </a:endParaRPr>
          </a:p>
        </p:txBody>
      </p:sp>
      <p:sp>
        <p:nvSpPr>
          <p:cNvPr id="4" name="object 4"/>
          <p:cNvSpPr txBox="1"/>
          <p:nvPr/>
        </p:nvSpPr>
        <p:spPr>
          <a:xfrm>
            <a:off x="8116331" y="3395087"/>
            <a:ext cx="1223122" cy="441339"/>
          </a:xfrm>
          <a:prstGeom prst="rect">
            <a:avLst/>
          </a:prstGeom>
        </p:spPr>
        <p:txBody>
          <a:bodyPr vert="horz" wrap="square" lIns="0" tIns="0" rIns="0" bIns="0" rtlCol="0">
            <a:spAutoFit/>
          </a:bodyPr>
          <a:lstStyle/>
          <a:p>
            <a:pPr marL="11206" defTabSz="806867">
              <a:tabLst>
                <a:tab pos="909406" algn="l"/>
              </a:tabLst>
            </a:pPr>
            <a:r>
              <a:rPr sz="2691" i="1" spc="4" dirty="0">
                <a:solidFill>
                  <a:prstClr val="black"/>
                </a:solidFill>
                <a:latin typeface="Times New Roman"/>
                <a:cs typeface="Times New Roman"/>
              </a:rPr>
              <a:t>d</a:t>
            </a:r>
            <a:r>
              <a:rPr sz="2868" i="1" spc="-93" dirty="0">
                <a:solidFill>
                  <a:prstClr val="black"/>
                </a:solidFill>
                <a:latin typeface="Symbol"/>
                <a:cs typeface="Symbol"/>
              </a:rPr>
              <a:t></a:t>
            </a:r>
            <a:r>
              <a:rPr sz="2868" i="1" dirty="0">
                <a:solidFill>
                  <a:prstClr val="black"/>
                </a:solidFill>
                <a:latin typeface="Times New Roman"/>
                <a:cs typeface="Times New Roman"/>
              </a:rPr>
              <a:t>	</a:t>
            </a:r>
            <a:r>
              <a:rPr sz="2691" i="1" spc="-57" dirty="0">
                <a:solidFill>
                  <a:prstClr val="black"/>
                </a:solidFill>
                <a:latin typeface="Times New Roman"/>
                <a:cs typeface="Times New Roman"/>
              </a:rPr>
              <a:t>V</a:t>
            </a:r>
            <a:r>
              <a:rPr sz="2382" spc="-6" baseline="-23148" dirty="0">
                <a:solidFill>
                  <a:prstClr val="black"/>
                </a:solidFill>
                <a:latin typeface="Times New Roman"/>
                <a:cs typeface="Times New Roman"/>
              </a:rPr>
              <a:t>0</a:t>
            </a:r>
            <a:endParaRPr sz="2382" baseline="-23148" dirty="0">
              <a:solidFill>
                <a:prstClr val="black"/>
              </a:solidFill>
              <a:latin typeface="Times New Roman"/>
              <a:cs typeface="Times New Roman"/>
            </a:endParaRPr>
          </a:p>
        </p:txBody>
      </p:sp>
      <p:sp>
        <p:nvSpPr>
          <p:cNvPr id="5" name="object 5"/>
          <p:cNvSpPr txBox="1"/>
          <p:nvPr/>
        </p:nvSpPr>
        <p:spPr>
          <a:xfrm>
            <a:off x="8121709" y="2908304"/>
            <a:ext cx="1346947" cy="441339"/>
          </a:xfrm>
          <a:prstGeom prst="rect">
            <a:avLst/>
          </a:prstGeom>
        </p:spPr>
        <p:txBody>
          <a:bodyPr vert="horz" wrap="square" lIns="0" tIns="0" rIns="0" bIns="0" rtlCol="0">
            <a:spAutoFit/>
          </a:bodyPr>
          <a:lstStyle/>
          <a:p>
            <a:pPr marL="11206" defTabSz="806867"/>
            <a:r>
              <a:rPr sz="2691" i="1" u="heavy" spc="4" dirty="0">
                <a:solidFill>
                  <a:prstClr val="black"/>
                </a:solidFill>
                <a:latin typeface="Times New Roman"/>
                <a:cs typeface="Times New Roman"/>
              </a:rPr>
              <a:t>d</a:t>
            </a:r>
            <a:r>
              <a:rPr sz="2868" i="1" u="heavy" spc="-88" dirty="0">
                <a:solidFill>
                  <a:prstClr val="black"/>
                </a:solidFill>
                <a:latin typeface="Symbol"/>
                <a:cs typeface="Symbol"/>
              </a:rPr>
              <a:t></a:t>
            </a:r>
            <a:r>
              <a:rPr sz="2868" i="1" spc="353" dirty="0">
                <a:solidFill>
                  <a:prstClr val="black"/>
                </a:solidFill>
                <a:latin typeface="Times New Roman"/>
                <a:cs typeface="Times New Roman"/>
              </a:rPr>
              <a:t> </a:t>
            </a:r>
            <a:r>
              <a:rPr sz="4037" spc="13" baseline="-35519" dirty="0">
                <a:solidFill>
                  <a:prstClr val="black"/>
                </a:solidFill>
                <a:latin typeface="Symbol"/>
                <a:cs typeface="Symbol"/>
              </a:rPr>
              <a:t></a:t>
            </a:r>
            <a:r>
              <a:rPr sz="4037" spc="265" baseline="-35519" dirty="0">
                <a:solidFill>
                  <a:prstClr val="black"/>
                </a:solidFill>
                <a:latin typeface="Times New Roman"/>
                <a:cs typeface="Times New Roman"/>
              </a:rPr>
              <a:t> </a:t>
            </a:r>
            <a:r>
              <a:rPr sz="2691" spc="9" dirty="0">
                <a:solidFill>
                  <a:prstClr val="black"/>
                </a:solidFill>
                <a:latin typeface="Symbol"/>
                <a:cs typeface="Symbol"/>
              </a:rPr>
              <a:t></a:t>
            </a:r>
            <a:r>
              <a:rPr sz="2691" spc="-247" dirty="0">
                <a:solidFill>
                  <a:prstClr val="black"/>
                </a:solidFill>
                <a:latin typeface="Times New Roman"/>
                <a:cs typeface="Times New Roman"/>
              </a:rPr>
              <a:t> </a:t>
            </a:r>
            <a:r>
              <a:rPr sz="2868" i="1" spc="-119" dirty="0">
                <a:solidFill>
                  <a:prstClr val="black"/>
                </a:solidFill>
                <a:latin typeface="Symbol"/>
                <a:cs typeface="Symbol"/>
              </a:rPr>
              <a:t></a:t>
            </a:r>
            <a:r>
              <a:rPr sz="2382" spc="-6" baseline="-23148" dirty="0">
                <a:solidFill>
                  <a:prstClr val="black"/>
                </a:solidFill>
                <a:latin typeface="Times New Roman"/>
                <a:cs typeface="Times New Roman"/>
              </a:rPr>
              <a:t>0</a:t>
            </a:r>
            <a:endParaRPr sz="2382" baseline="-23148" dirty="0">
              <a:solidFill>
                <a:prstClr val="black"/>
              </a:solidFill>
              <a:latin typeface="Times New Roman"/>
              <a:cs typeface="Times New Roman"/>
            </a:endParaRPr>
          </a:p>
        </p:txBody>
      </p:sp>
      <p:sp>
        <p:nvSpPr>
          <p:cNvPr id="7" name="object 7"/>
          <p:cNvSpPr txBox="1"/>
          <p:nvPr/>
        </p:nvSpPr>
        <p:spPr>
          <a:xfrm>
            <a:off x="2272478" y="5457629"/>
            <a:ext cx="8928922" cy="936923"/>
          </a:xfrm>
          <a:prstGeom prst="rect">
            <a:avLst/>
          </a:prstGeom>
        </p:spPr>
        <p:txBody>
          <a:bodyPr vert="horz" wrap="square" lIns="0" tIns="0" rIns="0" bIns="0" rtlCol="0">
            <a:spAutoFit/>
          </a:bodyPr>
          <a:lstStyle/>
          <a:p>
            <a:pPr marL="11206" defTabSz="806867"/>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14</a:t>
            </a:r>
            <a:r>
              <a:rPr sz="1588" b="1" dirty="0">
                <a:solidFill>
                  <a:srgbClr val="003265"/>
                </a:solidFill>
                <a:latin typeface="Arial"/>
                <a:cs typeface="Arial"/>
              </a:rPr>
              <a:t>: </a:t>
            </a:r>
            <a:r>
              <a:rPr sz="1588" spc="-4" dirty="0">
                <a:solidFill>
                  <a:srgbClr val="003265"/>
                </a:solidFill>
                <a:latin typeface="Arial"/>
                <a:cs typeface="Arial"/>
              </a:rPr>
              <a:t>Rela</a:t>
            </a:r>
            <a:r>
              <a:rPr sz="1588" dirty="0">
                <a:solidFill>
                  <a:srgbClr val="003265"/>
                </a:solidFill>
                <a:latin typeface="Arial"/>
                <a:cs typeface="Arial"/>
              </a:rPr>
              <a:t>t</a:t>
            </a:r>
            <a:r>
              <a:rPr sz="1588" spc="-4" dirty="0">
                <a:solidFill>
                  <a:srgbClr val="003265"/>
                </a:solidFill>
                <a:latin typeface="Arial"/>
                <a:cs typeface="Arial"/>
              </a:rPr>
              <a:t>ion</a:t>
            </a:r>
            <a:r>
              <a:rPr sz="1588" dirty="0">
                <a:solidFill>
                  <a:srgbClr val="003265"/>
                </a:solidFill>
                <a:latin typeface="Arial"/>
                <a:cs typeface="Arial"/>
              </a:rPr>
              <a:t>s</a:t>
            </a:r>
            <a:r>
              <a:rPr sz="1588" spc="4" dirty="0">
                <a:solidFill>
                  <a:srgbClr val="003265"/>
                </a:solidFill>
                <a:latin typeface="Arial"/>
                <a:cs typeface="Arial"/>
              </a:rPr>
              <a:t>h</a:t>
            </a:r>
            <a:r>
              <a:rPr sz="1588" spc="-4" dirty="0">
                <a:solidFill>
                  <a:srgbClr val="003265"/>
                </a:solidFill>
                <a:latin typeface="Arial"/>
                <a:cs typeface="Arial"/>
              </a:rPr>
              <a:t>i</a:t>
            </a:r>
            <a:r>
              <a:rPr sz="1588" dirty="0">
                <a:solidFill>
                  <a:srgbClr val="003265"/>
                </a:solidFill>
                <a:latin typeface="Arial"/>
                <a:cs typeface="Arial"/>
              </a:rPr>
              <a:t>p</a:t>
            </a:r>
            <a:r>
              <a:rPr sz="1588" spc="-4" dirty="0">
                <a:solidFill>
                  <a:srgbClr val="003265"/>
                </a:solidFill>
                <a:latin typeface="Arial"/>
                <a:cs typeface="Arial"/>
              </a:rPr>
              <a:t> </a:t>
            </a:r>
            <a:r>
              <a:rPr sz="1588" spc="-4" dirty="0" smtClean="0">
                <a:solidFill>
                  <a:srgbClr val="003265"/>
                </a:solidFill>
                <a:latin typeface="Arial"/>
                <a:cs typeface="Arial"/>
              </a:rPr>
              <a:t>be</a:t>
            </a:r>
            <a:r>
              <a:rPr sz="1588" spc="22" dirty="0" smtClean="0">
                <a:solidFill>
                  <a:srgbClr val="003265"/>
                </a:solidFill>
                <a:latin typeface="Arial"/>
                <a:cs typeface="Arial"/>
              </a:rPr>
              <a:t>t</a:t>
            </a:r>
            <a:r>
              <a:rPr sz="1588" spc="-26" dirty="0" smtClean="0">
                <a:solidFill>
                  <a:srgbClr val="003265"/>
                </a:solidFill>
                <a:latin typeface="Arial"/>
                <a:cs typeface="Arial"/>
              </a:rPr>
              <a:t>w</a:t>
            </a:r>
            <a:r>
              <a:rPr sz="1588" spc="4" dirty="0" smtClean="0">
                <a:solidFill>
                  <a:srgbClr val="003265"/>
                </a:solidFill>
                <a:latin typeface="Arial"/>
                <a:cs typeface="Arial"/>
              </a:rPr>
              <a:t>ee</a:t>
            </a:r>
            <a:r>
              <a:rPr sz="1588" spc="-799" dirty="0" smtClean="0">
                <a:solidFill>
                  <a:srgbClr val="003265"/>
                </a:solidFill>
                <a:latin typeface="Arial"/>
                <a:cs typeface="Arial"/>
              </a:rPr>
              <a:t>n</a:t>
            </a:r>
            <a:r>
              <a:rPr lang="en-IN" sz="1588" spc="-799" dirty="0" smtClean="0">
                <a:solidFill>
                  <a:srgbClr val="003265"/>
                </a:solidFill>
                <a:latin typeface="Arial"/>
                <a:cs typeface="Arial"/>
              </a:rPr>
              <a:t>  	</a:t>
            </a:r>
            <a:r>
              <a:rPr sz="3600" b="1" i="1" spc="-106" baseline="-2415" dirty="0" smtClean="0">
                <a:solidFill>
                  <a:prstClr val="black"/>
                </a:solidFill>
                <a:latin typeface="Symbol"/>
                <a:cs typeface="Symbol"/>
              </a:rPr>
              <a:t></a:t>
            </a:r>
            <a:r>
              <a:rPr lang="en-IN" sz="4566" b="1" i="1" spc="-106" baseline="-2415" dirty="0" smtClean="0">
                <a:solidFill>
                  <a:prstClr val="black"/>
                </a:solidFill>
                <a:latin typeface="Symbol"/>
                <a:cs typeface="Symbol"/>
              </a:rPr>
              <a:t> </a:t>
            </a:r>
            <a:r>
              <a:rPr lang="en-IN" sz="1588" b="1" dirty="0" smtClean="0">
                <a:solidFill>
                  <a:srgbClr val="003265"/>
                </a:solidFill>
                <a:latin typeface="Arial"/>
                <a:cs typeface="Arial"/>
              </a:rPr>
              <a:t>&amp; µ </a:t>
            </a:r>
            <a:r>
              <a:rPr lang="en-IN" sz="1588" dirty="0" smtClean="0">
                <a:solidFill>
                  <a:srgbClr val="003265"/>
                </a:solidFill>
                <a:latin typeface="Arial"/>
                <a:cs typeface="Arial"/>
              </a:rPr>
              <a:t>for </a:t>
            </a:r>
            <a:r>
              <a:rPr lang="en-IN" sz="1588" dirty="0">
                <a:solidFill>
                  <a:srgbClr val="003265"/>
                </a:solidFill>
                <a:latin typeface="Arial"/>
                <a:cs typeface="Arial"/>
              </a:rPr>
              <a:t>basic model</a:t>
            </a:r>
          </a:p>
          <a:p>
            <a:pPr marL="11206" defTabSz="806867"/>
            <a:r>
              <a:rPr lang="en-IN" sz="4566" i="1" spc="-106" baseline="-2415" dirty="0" smtClean="0">
                <a:solidFill>
                  <a:prstClr val="black"/>
                </a:solidFill>
                <a:latin typeface="Symbol"/>
                <a:cs typeface="Symbol"/>
              </a:rPr>
              <a:t>  </a:t>
            </a:r>
            <a:endParaRPr sz="4566" baseline="-2415" dirty="0">
              <a:solidFill>
                <a:prstClr val="black"/>
              </a:solidFill>
              <a:latin typeface="Symbol"/>
              <a:cs typeface="Symbol"/>
            </a:endParaRPr>
          </a:p>
        </p:txBody>
      </p:sp>
      <p:sp>
        <p:nvSpPr>
          <p:cNvPr id="8" name="object 8"/>
          <p:cNvSpPr/>
          <p:nvPr/>
        </p:nvSpPr>
        <p:spPr>
          <a:xfrm>
            <a:off x="2503244" y="1837592"/>
            <a:ext cx="5109887" cy="3547308"/>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9" name="object 9"/>
          <p:cNvSpPr txBox="1"/>
          <p:nvPr/>
        </p:nvSpPr>
        <p:spPr>
          <a:xfrm>
            <a:off x="10345852" y="3276080"/>
            <a:ext cx="242047" cy="217304"/>
          </a:xfrm>
          <a:prstGeom prst="rect">
            <a:avLst/>
          </a:prstGeom>
        </p:spPr>
        <p:txBody>
          <a:bodyPr vert="horz" wrap="square" lIns="0" tIns="0" rIns="0" bIns="0" rtlCol="0">
            <a:spAutoFit/>
          </a:bodyPr>
          <a:lstStyle/>
          <a:p>
            <a:pPr marL="11206" defTabSz="806867"/>
            <a:r>
              <a:rPr sz="1412" spc="-9" dirty="0">
                <a:solidFill>
                  <a:srgbClr val="003265"/>
                </a:solidFill>
                <a:latin typeface="Arial"/>
                <a:cs typeface="Arial"/>
              </a:rPr>
              <a:t>(</a:t>
            </a:r>
            <a:r>
              <a:rPr sz="1412" dirty="0">
                <a:solidFill>
                  <a:srgbClr val="003265"/>
                </a:solidFill>
                <a:latin typeface="Arial"/>
                <a:cs typeface="Arial"/>
              </a:rPr>
              <a:t>2</a:t>
            </a:r>
            <a:r>
              <a:rPr sz="1412" spc="-4" dirty="0">
                <a:solidFill>
                  <a:srgbClr val="003265"/>
                </a:solidFill>
                <a:latin typeface="Arial"/>
                <a:cs typeface="Arial"/>
              </a:rPr>
              <a:t>)</a:t>
            </a:r>
            <a:endParaRPr sz="1412">
              <a:solidFill>
                <a:prstClr val="black"/>
              </a:solidFill>
              <a:latin typeface="Arial"/>
              <a:cs typeface="Arial"/>
            </a:endParaRPr>
          </a:p>
        </p:txBody>
      </p:sp>
      <p:sp>
        <p:nvSpPr>
          <p:cNvPr id="10" name="object 10"/>
          <p:cNvSpPr txBox="1">
            <a:spLocks noGrp="1"/>
          </p:cNvSpPr>
          <p:nvPr>
            <p:ph type="title"/>
          </p:nvPr>
        </p:nvSpPr>
        <p:spPr>
          <a:xfrm>
            <a:off x="1507603" y="1079858"/>
            <a:ext cx="8959272" cy="529621"/>
          </a:xfrm>
          <a:prstGeom prst="rect">
            <a:avLst/>
          </a:prstGeom>
        </p:spPr>
        <p:txBody>
          <a:bodyPr vert="horz" wrap="square" lIns="0" tIns="67235" rIns="0" bIns="0" rtlCol="0">
            <a:spAutoFit/>
          </a:bodyPr>
          <a:lstStyle/>
          <a:p>
            <a:pPr marL="2086086"/>
            <a:r>
              <a:rPr b="1" i="0" spc="-84" dirty="0">
                <a:solidFill>
                  <a:srgbClr val="323299"/>
                </a:solidFill>
              </a:rPr>
              <a:t>S</a:t>
            </a:r>
            <a:r>
              <a:rPr b="1" i="0" spc="-371" dirty="0">
                <a:solidFill>
                  <a:srgbClr val="323299"/>
                </a:solidFill>
              </a:rPr>
              <a:t>o</a:t>
            </a:r>
            <a:r>
              <a:rPr b="1" i="0" spc="97" dirty="0">
                <a:solidFill>
                  <a:srgbClr val="323299"/>
                </a:solidFill>
              </a:rPr>
              <a:t>f</a:t>
            </a:r>
            <a:r>
              <a:rPr b="1" i="0" spc="-79" dirty="0">
                <a:solidFill>
                  <a:srgbClr val="323299"/>
                </a:solidFill>
              </a:rPr>
              <a:t>t</a:t>
            </a:r>
            <a:r>
              <a:rPr b="1" i="0" spc="-168" dirty="0">
                <a:solidFill>
                  <a:srgbClr val="323299"/>
                </a:solidFill>
              </a:rPr>
              <a:t>w</a:t>
            </a:r>
            <a:r>
              <a:rPr b="1" i="0" spc="-379" dirty="0">
                <a:solidFill>
                  <a:srgbClr val="323299"/>
                </a:solidFill>
              </a:rPr>
              <a:t>ar</a:t>
            </a:r>
            <a:r>
              <a:rPr b="1" i="0" spc="-415" dirty="0">
                <a:solidFill>
                  <a:srgbClr val="323299"/>
                </a:solidFill>
              </a:rPr>
              <a:t>e</a:t>
            </a:r>
            <a:r>
              <a:rPr b="1" i="0" spc="-4" dirty="0">
                <a:solidFill>
                  <a:srgbClr val="323299"/>
                </a:solidFill>
              </a:rPr>
              <a:t> </a:t>
            </a:r>
            <a:r>
              <a:rPr b="1" i="0" spc="40" dirty="0">
                <a:solidFill>
                  <a:srgbClr val="323299"/>
                </a:solidFill>
              </a:rPr>
              <a:t>R</a:t>
            </a:r>
            <a:r>
              <a:rPr b="1" i="0" spc="-419" dirty="0">
                <a:solidFill>
                  <a:srgbClr val="323299"/>
                </a:solidFill>
              </a:rPr>
              <a:t>e</a:t>
            </a:r>
            <a:r>
              <a:rPr b="1" i="0" spc="-97" dirty="0">
                <a:solidFill>
                  <a:srgbClr val="323299"/>
                </a:solidFill>
              </a:rPr>
              <a:t>l</a:t>
            </a:r>
            <a:r>
              <a:rPr b="1" i="0" spc="-101" dirty="0">
                <a:solidFill>
                  <a:srgbClr val="323299"/>
                </a:solidFill>
              </a:rPr>
              <a:t>i</a:t>
            </a:r>
            <a:r>
              <a:rPr b="1" i="0" spc="-371" dirty="0">
                <a:solidFill>
                  <a:srgbClr val="323299"/>
                </a:solidFill>
              </a:rPr>
              <a:t>a</a:t>
            </a:r>
            <a:r>
              <a:rPr b="1" i="0" spc="-361" dirty="0">
                <a:solidFill>
                  <a:srgbClr val="323299"/>
                </a:solidFill>
              </a:rPr>
              <a:t>b</a:t>
            </a:r>
            <a:r>
              <a:rPr b="1" i="0" spc="-115" dirty="0">
                <a:solidFill>
                  <a:srgbClr val="323299"/>
                </a:solidFill>
              </a:rPr>
              <a:t>i</a:t>
            </a:r>
            <a:r>
              <a:rPr b="1" i="0" spc="-97" dirty="0">
                <a:solidFill>
                  <a:srgbClr val="323299"/>
                </a:solidFill>
              </a:rPr>
              <a:t>l</a:t>
            </a:r>
            <a:r>
              <a:rPr b="1" i="0" spc="-101" dirty="0">
                <a:solidFill>
                  <a:srgbClr val="323299"/>
                </a:solidFill>
              </a:rPr>
              <a:t>i</a:t>
            </a:r>
            <a:r>
              <a:rPr b="1" i="0" spc="-88" dirty="0">
                <a:solidFill>
                  <a:srgbClr val="323299"/>
                </a:solidFill>
              </a:rPr>
              <a:t>t</a:t>
            </a:r>
            <a:r>
              <a:rPr b="1" i="0" spc="-216" dirty="0">
                <a:solidFill>
                  <a:srgbClr val="323299"/>
                </a:solidFill>
              </a:rPr>
              <a:t>y</a:t>
            </a:r>
          </a:p>
        </p:txBody>
      </p:sp>
    </p:spTree>
    <p:extLst>
      <p:ext uri="{BB962C8B-B14F-4D97-AF65-F5344CB8AC3E}">
        <p14:creationId xmlns:p14="http://schemas.microsoft.com/office/powerpoint/2010/main" val="1839389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29940" y="2951629"/>
            <a:ext cx="843243" cy="0"/>
          </a:xfrm>
          <a:custGeom>
            <a:avLst/>
            <a:gdLst/>
            <a:ahLst/>
            <a:cxnLst/>
            <a:rect l="l" t="t" r="r" b="b"/>
            <a:pathLst>
              <a:path w="955675">
                <a:moveTo>
                  <a:pt x="0" y="0"/>
                </a:moveTo>
                <a:lnTo>
                  <a:pt x="955547" y="0"/>
                </a:lnTo>
              </a:path>
            </a:pathLst>
          </a:custGeom>
          <a:ln w="16190">
            <a:solidFill>
              <a:srgbClr val="000000"/>
            </a:solidFill>
          </a:ln>
        </p:spPr>
        <p:txBody>
          <a:bodyPr wrap="square" lIns="0" tIns="0" rIns="0" bIns="0" rtlCol="0"/>
          <a:lstStyle/>
          <a:p>
            <a:pPr defTabSz="806867"/>
            <a:endParaRPr sz="1588">
              <a:solidFill>
                <a:prstClr val="black"/>
              </a:solidFill>
              <a:latin typeface="Calibri"/>
            </a:endParaRPr>
          </a:p>
        </p:txBody>
      </p:sp>
      <p:sp>
        <p:nvSpPr>
          <p:cNvPr id="4" name="object 4"/>
          <p:cNvSpPr/>
          <p:nvPr/>
        </p:nvSpPr>
        <p:spPr>
          <a:xfrm>
            <a:off x="5435749" y="2951629"/>
            <a:ext cx="676835" cy="0"/>
          </a:xfrm>
          <a:custGeom>
            <a:avLst/>
            <a:gdLst/>
            <a:ahLst/>
            <a:cxnLst/>
            <a:rect l="l" t="t" r="r" b="b"/>
            <a:pathLst>
              <a:path w="767079">
                <a:moveTo>
                  <a:pt x="0" y="0"/>
                </a:moveTo>
                <a:lnTo>
                  <a:pt x="766571" y="0"/>
                </a:lnTo>
              </a:path>
            </a:pathLst>
          </a:custGeom>
          <a:ln w="16190">
            <a:solidFill>
              <a:srgbClr val="000000"/>
            </a:solidFill>
          </a:ln>
        </p:spPr>
        <p:txBody>
          <a:bodyPr wrap="square" lIns="0" tIns="0" rIns="0" bIns="0" rtlCol="0"/>
          <a:lstStyle/>
          <a:p>
            <a:pPr defTabSz="806867"/>
            <a:endParaRPr sz="1588">
              <a:solidFill>
                <a:prstClr val="black"/>
              </a:solidFill>
              <a:latin typeface="Calibri"/>
            </a:endParaRPr>
          </a:p>
        </p:txBody>
      </p:sp>
      <p:sp>
        <p:nvSpPr>
          <p:cNvPr id="5" name="object 5"/>
          <p:cNvSpPr txBox="1"/>
          <p:nvPr/>
        </p:nvSpPr>
        <p:spPr>
          <a:xfrm>
            <a:off x="6143887" y="2674394"/>
            <a:ext cx="155201" cy="414216"/>
          </a:xfrm>
          <a:prstGeom prst="rect">
            <a:avLst/>
          </a:prstGeom>
        </p:spPr>
        <p:txBody>
          <a:bodyPr vert="horz" wrap="square" lIns="0" tIns="0" rIns="0" bIns="0" rtlCol="0">
            <a:spAutoFit/>
          </a:bodyPr>
          <a:lstStyle/>
          <a:p>
            <a:pPr marL="11206" defTabSz="806867"/>
            <a:r>
              <a:rPr sz="4037" spc="-1562" baseline="-26411" dirty="0">
                <a:solidFill>
                  <a:prstClr val="black"/>
                </a:solidFill>
                <a:latin typeface="Symbol"/>
                <a:cs typeface="Symbol"/>
              </a:rPr>
              <a:t></a:t>
            </a:r>
            <a:r>
              <a:rPr sz="2691" spc="4" dirty="0">
                <a:solidFill>
                  <a:prstClr val="black"/>
                </a:solidFill>
                <a:latin typeface="Symbol"/>
                <a:cs typeface="Symbol"/>
              </a:rPr>
              <a:t></a:t>
            </a:r>
            <a:endParaRPr sz="2691">
              <a:solidFill>
                <a:prstClr val="black"/>
              </a:solidFill>
              <a:latin typeface="Symbol"/>
              <a:cs typeface="Symbol"/>
            </a:endParaRPr>
          </a:p>
        </p:txBody>
      </p:sp>
      <p:sp>
        <p:nvSpPr>
          <p:cNvPr id="6" name="object 6"/>
          <p:cNvSpPr txBox="1"/>
          <p:nvPr/>
        </p:nvSpPr>
        <p:spPr>
          <a:xfrm>
            <a:off x="4836906" y="3054946"/>
            <a:ext cx="1461806" cy="414088"/>
          </a:xfrm>
          <a:prstGeom prst="rect">
            <a:avLst/>
          </a:prstGeom>
        </p:spPr>
        <p:txBody>
          <a:bodyPr vert="horz" wrap="square" lIns="0" tIns="0" rIns="0" bIns="0" rtlCol="0">
            <a:spAutoFit/>
          </a:bodyPr>
          <a:lstStyle/>
          <a:p>
            <a:pPr marL="11206" defTabSz="806867">
              <a:tabLst>
                <a:tab pos="1317882" algn="l"/>
              </a:tabLst>
            </a:pPr>
            <a:r>
              <a:rPr sz="2691" spc="4" dirty="0">
                <a:solidFill>
                  <a:prstClr val="black"/>
                </a:solidFill>
                <a:latin typeface="Symbol"/>
                <a:cs typeface="Symbol"/>
              </a:rPr>
              <a:t></a:t>
            </a:r>
            <a:r>
              <a:rPr sz="2691" spc="4" dirty="0">
                <a:solidFill>
                  <a:prstClr val="black"/>
                </a:solidFill>
                <a:latin typeface="Times New Roman"/>
                <a:cs typeface="Times New Roman"/>
              </a:rPr>
              <a:t>	</a:t>
            </a:r>
            <a:r>
              <a:rPr sz="2691" spc="4" dirty="0">
                <a:solidFill>
                  <a:prstClr val="black"/>
                </a:solidFill>
                <a:latin typeface="Symbol"/>
                <a:cs typeface="Symbol"/>
              </a:rPr>
              <a:t></a:t>
            </a:r>
            <a:endParaRPr sz="2691" dirty="0">
              <a:solidFill>
                <a:prstClr val="black"/>
              </a:solidFill>
              <a:latin typeface="Symbol"/>
              <a:cs typeface="Symbol"/>
            </a:endParaRPr>
          </a:p>
        </p:txBody>
      </p:sp>
      <p:sp>
        <p:nvSpPr>
          <p:cNvPr id="7" name="object 7"/>
          <p:cNvSpPr txBox="1"/>
          <p:nvPr/>
        </p:nvSpPr>
        <p:spPr>
          <a:xfrm>
            <a:off x="4836905" y="2453862"/>
            <a:ext cx="154641" cy="414088"/>
          </a:xfrm>
          <a:prstGeom prst="rect">
            <a:avLst/>
          </a:prstGeom>
        </p:spPr>
        <p:txBody>
          <a:bodyPr vert="horz" wrap="square" lIns="0" tIns="0" rIns="0" bIns="0" rtlCol="0">
            <a:spAutoFit/>
          </a:bodyPr>
          <a:lstStyle/>
          <a:p>
            <a:pPr marL="11206" defTabSz="806867"/>
            <a:r>
              <a:rPr sz="2691" spc="4" dirty="0">
                <a:solidFill>
                  <a:prstClr val="black"/>
                </a:solidFill>
                <a:latin typeface="Symbol"/>
                <a:cs typeface="Symbol"/>
              </a:rPr>
              <a:t></a:t>
            </a:r>
            <a:endParaRPr sz="2691">
              <a:solidFill>
                <a:prstClr val="black"/>
              </a:solidFill>
              <a:latin typeface="Symbol"/>
              <a:cs typeface="Symbol"/>
            </a:endParaRPr>
          </a:p>
        </p:txBody>
      </p:sp>
      <p:sp>
        <p:nvSpPr>
          <p:cNvPr id="8" name="object 8"/>
          <p:cNvSpPr txBox="1"/>
          <p:nvPr/>
        </p:nvSpPr>
        <p:spPr>
          <a:xfrm>
            <a:off x="5583217" y="2964850"/>
            <a:ext cx="323290" cy="414088"/>
          </a:xfrm>
          <a:prstGeom prst="rect">
            <a:avLst/>
          </a:prstGeom>
        </p:spPr>
        <p:txBody>
          <a:bodyPr vert="horz" wrap="square" lIns="0" tIns="0" rIns="0" bIns="0" rtlCol="0">
            <a:spAutoFit/>
          </a:bodyPr>
          <a:lstStyle/>
          <a:p>
            <a:pPr marL="11206" defTabSz="806867"/>
            <a:r>
              <a:rPr sz="2691" i="1" spc="-71" dirty="0">
                <a:solidFill>
                  <a:prstClr val="black"/>
                </a:solidFill>
                <a:latin typeface="Times New Roman"/>
                <a:cs typeface="Times New Roman"/>
              </a:rPr>
              <a:t>V</a:t>
            </a:r>
            <a:r>
              <a:rPr sz="2382" spc="-6" baseline="-23148" dirty="0">
                <a:solidFill>
                  <a:prstClr val="black"/>
                </a:solidFill>
                <a:latin typeface="Times New Roman"/>
                <a:cs typeface="Times New Roman"/>
              </a:rPr>
              <a:t>0</a:t>
            </a:r>
            <a:endParaRPr sz="2382" baseline="-23148">
              <a:solidFill>
                <a:prstClr val="black"/>
              </a:solidFill>
              <a:latin typeface="Times New Roman"/>
              <a:cs typeface="Times New Roman"/>
            </a:endParaRPr>
          </a:p>
        </p:txBody>
      </p:sp>
      <p:sp>
        <p:nvSpPr>
          <p:cNvPr id="9" name="object 9"/>
          <p:cNvSpPr txBox="1"/>
          <p:nvPr/>
        </p:nvSpPr>
        <p:spPr>
          <a:xfrm>
            <a:off x="5452781" y="2455656"/>
            <a:ext cx="846044" cy="441339"/>
          </a:xfrm>
          <a:prstGeom prst="rect">
            <a:avLst/>
          </a:prstGeom>
        </p:spPr>
        <p:txBody>
          <a:bodyPr vert="horz" wrap="square" lIns="0" tIns="0" rIns="0" bIns="0" rtlCol="0">
            <a:spAutoFit/>
          </a:bodyPr>
          <a:lstStyle/>
          <a:p>
            <a:pPr marL="11206" defTabSz="806867"/>
            <a:r>
              <a:rPr sz="2868" i="1" spc="132" dirty="0">
                <a:solidFill>
                  <a:prstClr val="black"/>
                </a:solidFill>
                <a:latin typeface="Symbol"/>
                <a:cs typeface="Symbol"/>
              </a:rPr>
              <a:t></a:t>
            </a:r>
            <a:r>
              <a:rPr sz="2691" spc="-224" dirty="0">
                <a:solidFill>
                  <a:prstClr val="black"/>
                </a:solidFill>
                <a:latin typeface="Times New Roman"/>
                <a:cs typeface="Times New Roman"/>
              </a:rPr>
              <a:t>(</a:t>
            </a:r>
            <a:r>
              <a:rPr sz="2868" i="1" spc="-71" dirty="0">
                <a:solidFill>
                  <a:prstClr val="black"/>
                </a:solidFill>
                <a:latin typeface="Symbol"/>
                <a:cs typeface="Symbol"/>
              </a:rPr>
              <a:t></a:t>
            </a:r>
            <a:r>
              <a:rPr sz="2868" i="1" spc="-300" dirty="0">
                <a:solidFill>
                  <a:prstClr val="black"/>
                </a:solidFill>
                <a:latin typeface="Times New Roman"/>
                <a:cs typeface="Times New Roman"/>
              </a:rPr>
              <a:t> </a:t>
            </a:r>
            <a:r>
              <a:rPr sz="2691" spc="4" dirty="0">
                <a:solidFill>
                  <a:prstClr val="black"/>
                </a:solidFill>
                <a:latin typeface="Times New Roman"/>
                <a:cs typeface="Times New Roman"/>
              </a:rPr>
              <a:t>)</a:t>
            </a:r>
            <a:r>
              <a:rPr sz="2691" spc="-212" dirty="0">
                <a:solidFill>
                  <a:prstClr val="black"/>
                </a:solidFill>
                <a:latin typeface="Times New Roman"/>
                <a:cs typeface="Times New Roman"/>
              </a:rPr>
              <a:t> </a:t>
            </a:r>
            <a:r>
              <a:rPr sz="4037" spc="6" baseline="3642" dirty="0">
                <a:solidFill>
                  <a:prstClr val="black"/>
                </a:solidFill>
                <a:latin typeface="Symbol"/>
                <a:cs typeface="Symbol"/>
              </a:rPr>
              <a:t></a:t>
            </a:r>
            <a:endParaRPr sz="4037" baseline="3642">
              <a:solidFill>
                <a:prstClr val="black"/>
              </a:solidFill>
              <a:latin typeface="Symbol"/>
              <a:cs typeface="Symbol"/>
            </a:endParaRPr>
          </a:p>
        </p:txBody>
      </p:sp>
      <p:sp>
        <p:nvSpPr>
          <p:cNvPr id="10" name="object 10"/>
          <p:cNvSpPr txBox="1"/>
          <p:nvPr/>
        </p:nvSpPr>
        <p:spPr>
          <a:xfrm>
            <a:off x="4253304" y="2673498"/>
            <a:ext cx="1130113" cy="441339"/>
          </a:xfrm>
          <a:prstGeom prst="rect">
            <a:avLst/>
          </a:prstGeom>
        </p:spPr>
        <p:txBody>
          <a:bodyPr vert="horz" wrap="square" lIns="0" tIns="0" rIns="0" bIns="0" rtlCol="0">
            <a:spAutoFit/>
          </a:bodyPr>
          <a:lstStyle/>
          <a:p>
            <a:pPr marL="11206" defTabSz="806867"/>
            <a:r>
              <a:rPr sz="2691" spc="9" dirty="0">
                <a:solidFill>
                  <a:prstClr val="black"/>
                </a:solidFill>
                <a:latin typeface="Symbol"/>
                <a:cs typeface="Symbol"/>
              </a:rPr>
              <a:t></a:t>
            </a:r>
            <a:r>
              <a:rPr sz="2691" spc="-79" dirty="0">
                <a:solidFill>
                  <a:prstClr val="black"/>
                </a:solidFill>
                <a:latin typeface="Times New Roman"/>
                <a:cs typeface="Times New Roman"/>
              </a:rPr>
              <a:t> </a:t>
            </a:r>
            <a:r>
              <a:rPr sz="2868" i="1" spc="-119" dirty="0">
                <a:solidFill>
                  <a:prstClr val="black"/>
                </a:solidFill>
                <a:latin typeface="Symbol"/>
                <a:cs typeface="Symbol"/>
              </a:rPr>
              <a:t></a:t>
            </a:r>
            <a:r>
              <a:rPr sz="2382" spc="-6" baseline="-23148" dirty="0">
                <a:solidFill>
                  <a:prstClr val="black"/>
                </a:solidFill>
                <a:latin typeface="Times New Roman"/>
                <a:cs typeface="Times New Roman"/>
              </a:rPr>
              <a:t>0</a:t>
            </a:r>
            <a:r>
              <a:rPr sz="2382" spc="-212" baseline="-23148" dirty="0">
                <a:solidFill>
                  <a:prstClr val="black"/>
                </a:solidFill>
                <a:latin typeface="Times New Roman"/>
                <a:cs typeface="Times New Roman"/>
              </a:rPr>
              <a:t> </a:t>
            </a:r>
            <a:r>
              <a:rPr sz="4037" spc="-1562" baseline="-22768" dirty="0">
                <a:solidFill>
                  <a:prstClr val="black"/>
                </a:solidFill>
                <a:latin typeface="Symbol"/>
                <a:cs typeface="Symbol"/>
              </a:rPr>
              <a:t></a:t>
            </a:r>
            <a:r>
              <a:rPr sz="4037" spc="46" baseline="3642" dirty="0">
                <a:solidFill>
                  <a:prstClr val="black"/>
                </a:solidFill>
                <a:latin typeface="Symbol"/>
                <a:cs typeface="Symbol"/>
              </a:rPr>
              <a:t></a:t>
            </a:r>
            <a:r>
              <a:rPr sz="2691" spc="216" dirty="0">
                <a:solidFill>
                  <a:prstClr val="black"/>
                </a:solidFill>
                <a:latin typeface="Times New Roman"/>
                <a:cs typeface="Times New Roman"/>
              </a:rPr>
              <a:t>1</a:t>
            </a:r>
            <a:r>
              <a:rPr sz="2691" spc="9" dirty="0">
                <a:solidFill>
                  <a:prstClr val="black"/>
                </a:solidFill>
                <a:latin typeface="Symbol"/>
                <a:cs typeface="Symbol"/>
              </a:rPr>
              <a:t></a:t>
            </a:r>
            <a:endParaRPr sz="2691">
              <a:solidFill>
                <a:prstClr val="black"/>
              </a:solidFill>
              <a:latin typeface="Symbol"/>
              <a:cs typeface="Symbol"/>
            </a:endParaRPr>
          </a:p>
        </p:txBody>
      </p:sp>
      <p:sp>
        <p:nvSpPr>
          <p:cNvPr id="11" name="object 11"/>
          <p:cNvSpPr txBox="1"/>
          <p:nvPr/>
        </p:nvSpPr>
        <p:spPr>
          <a:xfrm>
            <a:off x="3556746" y="2942439"/>
            <a:ext cx="347382" cy="441339"/>
          </a:xfrm>
          <a:prstGeom prst="rect">
            <a:avLst/>
          </a:prstGeom>
        </p:spPr>
        <p:txBody>
          <a:bodyPr vert="horz" wrap="square" lIns="0" tIns="0" rIns="0" bIns="0" rtlCol="0">
            <a:spAutoFit/>
          </a:bodyPr>
          <a:lstStyle/>
          <a:p>
            <a:pPr marL="11206" defTabSz="806867"/>
            <a:r>
              <a:rPr sz="2691" i="1" spc="18" dirty="0">
                <a:solidFill>
                  <a:prstClr val="black"/>
                </a:solidFill>
                <a:latin typeface="Times New Roman"/>
                <a:cs typeface="Times New Roman"/>
              </a:rPr>
              <a:t>d</a:t>
            </a:r>
            <a:r>
              <a:rPr sz="2868" i="1" spc="-71" dirty="0">
                <a:solidFill>
                  <a:prstClr val="black"/>
                </a:solidFill>
                <a:latin typeface="Symbol"/>
                <a:cs typeface="Symbol"/>
              </a:rPr>
              <a:t></a:t>
            </a:r>
            <a:endParaRPr sz="2868">
              <a:solidFill>
                <a:prstClr val="black"/>
              </a:solidFill>
              <a:latin typeface="Symbol"/>
              <a:cs typeface="Symbol"/>
            </a:endParaRPr>
          </a:p>
        </p:txBody>
      </p:sp>
      <p:sp>
        <p:nvSpPr>
          <p:cNvPr id="12" name="object 12"/>
          <p:cNvSpPr txBox="1"/>
          <p:nvPr/>
        </p:nvSpPr>
        <p:spPr>
          <a:xfrm>
            <a:off x="3341593" y="2455656"/>
            <a:ext cx="826994" cy="441339"/>
          </a:xfrm>
          <a:prstGeom prst="rect">
            <a:avLst/>
          </a:prstGeom>
        </p:spPr>
        <p:txBody>
          <a:bodyPr vert="horz" wrap="square" lIns="0" tIns="0" rIns="0" bIns="0" rtlCol="0">
            <a:spAutoFit/>
          </a:bodyPr>
          <a:lstStyle/>
          <a:p>
            <a:pPr marL="11206" defTabSz="806867"/>
            <a:r>
              <a:rPr sz="2691" i="1" spc="4" dirty="0">
                <a:solidFill>
                  <a:prstClr val="black"/>
                </a:solidFill>
                <a:latin typeface="Times New Roman"/>
                <a:cs typeface="Times New Roman"/>
              </a:rPr>
              <a:t>d</a:t>
            </a:r>
            <a:r>
              <a:rPr sz="2868" i="1" spc="132" dirty="0">
                <a:solidFill>
                  <a:prstClr val="black"/>
                </a:solidFill>
                <a:latin typeface="Symbol"/>
                <a:cs typeface="Symbol"/>
              </a:rPr>
              <a:t></a:t>
            </a:r>
            <a:r>
              <a:rPr sz="2691" spc="-224" dirty="0">
                <a:solidFill>
                  <a:prstClr val="black"/>
                </a:solidFill>
                <a:latin typeface="Times New Roman"/>
                <a:cs typeface="Times New Roman"/>
              </a:rPr>
              <a:t>(</a:t>
            </a:r>
            <a:r>
              <a:rPr sz="2868" i="1" spc="-71" dirty="0">
                <a:solidFill>
                  <a:prstClr val="black"/>
                </a:solidFill>
                <a:latin typeface="Symbol"/>
                <a:cs typeface="Symbol"/>
              </a:rPr>
              <a:t></a:t>
            </a:r>
            <a:r>
              <a:rPr sz="2868" i="1" spc="-300" dirty="0">
                <a:solidFill>
                  <a:prstClr val="black"/>
                </a:solidFill>
                <a:latin typeface="Times New Roman"/>
                <a:cs typeface="Times New Roman"/>
              </a:rPr>
              <a:t> </a:t>
            </a:r>
            <a:r>
              <a:rPr sz="2691" spc="4" dirty="0">
                <a:solidFill>
                  <a:prstClr val="black"/>
                </a:solidFill>
                <a:latin typeface="Times New Roman"/>
                <a:cs typeface="Times New Roman"/>
              </a:rPr>
              <a:t>)</a:t>
            </a:r>
            <a:endParaRPr sz="2691">
              <a:solidFill>
                <a:prstClr val="black"/>
              </a:solidFill>
              <a:latin typeface="Times New Roman"/>
              <a:cs typeface="Times New Roman"/>
            </a:endParaRPr>
          </a:p>
        </p:txBody>
      </p:sp>
      <p:sp>
        <p:nvSpPr>
          <p:cNvPr id="13" name="object 13"/>
          <p:cNvSpPr txBox="1"/>
          <p:nvPr/>
        </p:nvSpPr>
        <p:spPr>
          <a:xfrm>
            <a:off x="2303703" y="2073840"/>
            <a:ext cx="7088841" cy="298672"/>
          </a:xfrm>
          <a:prstGeom prst="rect">
            <a:avLst/>
          </a:prstGeom>
        </p:spPr>
        <p:txBody>
          <a:bodyPr vert="horz" wrap="square" lIns="0" tIns="0" rIns="0" bIns="0" rtlCol="0">
            <a:spAutoFit/>
          </a:bodyPr>
          <a:lstStyle/>
          <a:p>
            <a:pPr marL="11206" defTabSz="806867"/>
            <a:r>
              <a:rPr sz="1941" spc="-4" dirty="0">
                <a:solidFill>
                  <a:srgbClr val="003265"/>
                </a:solidFill>
                <a:latin typeface="Arial"/>
                <a:cs typeface="Arial"/>
              </a:rPr>
              <a:t>For a d</a:t>
            </a:r>
            <a:r>
              <a:rPr sz="1941" spc="4" dirty="0">
                <a:solidFill>
                  <a:srgbClr val="003265"/>
                </a:solidFill>
                <a:latin typeface="Arial"/>
                <a:cs typeface="Arial"/>
              </a:rPr>
              <a:t>e</a:t>
            </a:r>
            <a:r>
              <a:rPr sz="1941" spc="-4" dirty="0">
                <a:solidFill>
                  <a:srgbClr val="003265"/>
                </a:solidFill>
                <a:latin typeface="Arial"/>
                <a:cs typeface="Arial"/>
              </a:rPr>
              <a:t>ri</a:t>
            </a:r>
            <a:r>
              <a:rPr sz="1941" spc="-13" dirty="0">
                <a:solidFill>
                  <a:srgbClr val="003265"/>
                </a:solidFill>
                <a:latin typeface="Arial"/>
                <a:cs typeface="Arial"/>
              </a:rPr>
              <a:t>v</a:t>
            </a:r>
            <a:r>
              <a:rPr sz="1941" spc="4" dirty="0">
                <a:solidFill>
                  <a:srgbClr val="003265"/>
                </a:solidFill>
                <a:latin typeface="Arial"/>
                <a:cs typeface="Arial"/>
              </a:rPr>
              <a:t>a</a:t>
            </a:r>
            <a:r>
              <a:rPr sz="1941" spc="-4" dirty="0">
                <a:solidFill>
                  <a:srgbClr val="003265"/>
                </a:solidFill>
                <a:latin typeface="Arial"/>
                <a:cs typeface="Arial"/>
              </a:rPr>
              <a:t>tion</a:t>
            </a:r>
            <a:r>
              <a:rPr sz="1941" dirty="0">
                <a:solidFill>
                  <a:srgbClr val="003265"/>
                </a:solidFill>
                <a:latin typeface="Arial"/>
                <a:cs typeface="Arial"/>
              </a:rPr>
              <a:t> </a:t>
            </a:r>
            <a:r>
              <a:rPr sz="1941" spc="-4" dirty="0">
                <a:solidFill>
                  <a:srgbClr val="003265"/>
                </a:solidFill>
                <a:latin typeface="Arial"/>
                <a:cs typeface="Arial"/>
              </a:rPr>
              <a:t>of</a:t>
            </a:r>
            <a:r>
              <a:rPr sz="1941" dirty="0">
                <a:solidFill>
                  <a:srgbClr val="003265"/>
                </a:solidFill>
                <a:latin typeface="Arial"/>
                <a:cs typeface="Arial"/>
              </a:rPr>
              <a:t> </a:t>
            </a:r>
            <a:r>
              <a:rPr sz="1941" spc="-4" dirty="0">
                <a:solidFill>
                  <a:srgbClr val="003265"/>
                </a:solidFill>
                <a:latin typeface="Arial"/>
                <a:cs typeface="Arial"/>
              </a:rPr>
              <a:t>this</a:t>
            </a:r>
            <a:r>
              <a:rPr sz="1941" spc="4" dirty="0">
                <a:solidFill>
                  <a:srgbClr val="003265"/>
                </a:solidFill>
                <a:latin typeface="Arial"/>
                <a:cs typeface="Arial"/>
              </a:rPr>
              <a:t> </a:t>
            </a:r>
            <a:r>
              <a:rPr sz="1941" spc="-4" dirty="0">
                <a:solidFill>
                  <a:srgbClr val="003265"/>
                </a:solidFill>
                <a:latin typeface="Arial"/>
                <a:cs typeface="Arial"/>
              </a:rPr>
              <a:t>relation</a:t>
            </a:r>
            <a:r>
              <a:rPr sz="1941" dirty="0">
                <a:solidFill>
                  <a:srgbClr val="003265"/>
                </a:solidFill>
                <a:latin typeface="Arial"/>
                <a:cs typeface="Arial"/>
              </a:rPr>
              <a:t>s</a:t>
            </a:r>
            <a:r>
              <a:rPr sz="1941" spc="-4" dirty="0">
                <a:solidFill>
                  <a:srgbClr val="003265"/>
                </a:solidFill>
                <a:latin typeface="Arial"/>
                <a:cs typeface="Arial"/>
              </a:rPr>
              <a:t>hip,</a:t>
            </a:r>
            <a:r>
              <a:rPr sz="1941" spc="-9" dirty="0">
                <a:solidFill>
                  <a:srgbClr val="003265"/>
                </a:solidFill>
                <a:latin typeface="Arial"/>
                <a:cs typeface="Arial"/>
              </a:rPr>
              <a:t> </a:t>
            </a:r>
            <a:r>
              <a:rPr sz="1941" spc="-4" dirty="0">
                <a:solidFill>
                  <a:srgbClr val="003265"/>
                </a:solidFill>
                <a:latin typeface="Arial"/>
                <a:cs typeface="Arial"/>
              </a:rPr>
              <a:t>equation</a:t>
            </a:r>
            <a:r>
              <a:rPr sz="1941" dirty="0">
                <a:solidFill>
                  <a:srgbClr val="003265"/>
                </a:solidFill>
                <a:latin typeface="Arial"/>
                <a:cs typeface="Arial"/>
              </a:rPr>
              <a:t> </a:t>
            </a:r>
            <a:r>
              <a:rPr sz="1941" spc="-4" dirty="0">
                <a:solidFill>
                  <a:srgbClr val="003265"/>
                </a:solidFill>
                <a:latin typeface="Arial"/>
                <a:cs typeface="Arial"/>
              </a:rPr>
              <a:t>1</a:t>
            </a:r>
            <a:r>
              <a:rPr sz="1941" dirty="0">
                <a:solidFill>
                  <a:srgbClr val="003265"/>
                </a:solidFill>
                <a:latin typeface="Arial"/>
                <a:cs typeface="Arial"/>
              </a:rPr>
              <a:t> c</a:t>
            </a:r>
            <a:r>
              <a:rPr sz="1941" spc="-4" dirty="0">
                <a:solidFill>
                  <a:srgbClr val="003265"/>
                </a:solidFill>
                <a:latin typeface="Arial"/>
                <a:cs typeface="Arial"/>
              </a:rPr>
              <a:t>an</a:t>
            </a:r>
            <a:r>
              <a:rPr sz="1941" dirty="0">
                <a:solidFill>
                  <a:srgbClr val="003265"/>
                </a:solidFill>
                <a:latin typeface="Arial"/>
                <a:cs typeface="Arial"/>
              </a:rPr>
              <a:t> </a:t>
            </a:r>
            <a:r>
              <a:rPr sz="1941" spc="-4" dirty="0">
                <a:solidFill>
                  <a:srgbClr val="003265"/>
                </a:solidFill>
                <a:latin typeface="Arial"/>
                <a:cs typeface="Arial"/>
              </a:rPr>
              <a:t>be</a:t>
            </a:r>
            <a:r>
              <a:rPr sz="1941" dirty="0">
                <a:solidFill>
                  <a:srgbClr val="003265"/>
                </a:solidFill>
                <a:latin typeface="Arial"/>
                <a:cs typeface="Arial"/>
              </a:rPr>
              <a:t> </a:t>
            </a:r>
            <a:r>
              <a:rPr sz="1941" spc="-9" dirty="0">
                <a:solidFill>
                  <a:srgbClr val="003265"/>
                </a:solidFill>
                <a:latin typeface="Arial"/>
                <a:cs typeface="Arial"/>
              </a:rPr>
              <a:t>w</a:t>
            </a:r>
            <a:r>
              <a:rPr sz="1941" spc="-4" dirty="0">
                <a:solidFill>
                  <a:srgbClr val="003265"/>
                </a:solidFill>
                <a:latin typeface="Arial"/>
                <a:cs typeface="Arial"/>
              </a:rPr>
              <a:t>ritt</a:t>
            </a:r>
            <a:r>
              <a:rPr sz="1941" spc="4" dirty="0">
                <a:solidFill>
                  <a:srgbClr val="003265"/>
                </a:solidFill>
                <a:latin typeface="Arial"/>
                <a:cs typeface="Arial"/>
              </a:rPr>
              <a:t>e</a:t>
            </a:r>
            <a:r>
              <a:rPr sz="1941" spc="-4" dirty="0">
                <a:solidFill>
                  <a:srgbClr val="003265"/>
                </a:solidFill>
                <a:latin typeface="Arial"/>
                <a:cs typeface="Arial"/>
              </a:rPr>
              <a:t>n</a:t>
            </a:r>
            <a:r>
              <a:rPr sz="1941" dirty="0">
                <a:solidFill>
                  <a:srgbClr val="003265"/>
                </a:solidFill>
                <a:latin typeface="Arial"/>
                <a:cs typeface="Arial"/>
              </a:rPr>
              <a:t> </a:t>
            </a:r>
            <a:r>
              <a:rPr sz="1941" spc="-4" dirty="0">
                <a:solidFill>
                  <a:srgbClr val="003265"/>
                </a:solidFill>
                <a:latin typeface="Arial"/>
                <a:cs typeface="Arial"/>
              </a:rPr>
              <a:t>a</a:t>
            </a:r>
            <a:r>
              <a:rPr sz="1941" dirty="0">
                <a:solidFill>
                  <a:srgbClr val="003265"/>
                </a:solidFill>
                <a:latin typeface="Arial"/>
                <a:cs typeface="Arial"/>
              </a:rPr>
              <a:t>s</a:t>
            </a:r>
            <a:r>
              <a:rPr sz="1941" spc="-4" dirty="0">
                <a:solidFill>
                  <a:srgbClr val="003265"/>
                </a:solidFill>
                <a:latin typeface="Arial"/>
                <a:cs typeface="Arial"/>
              </a:rPr>
              <a:t>:</a:t>
            </a:r>
            <a:endParaRPr sz="1941" dirty="0">
              <a:solidFill>
                <a:prstClr val="black"/>
              </a:solidFill>
              <a:latin typeface="Arial"/>
              <a:cs typeface="Arial"/>
            </a:endParaRPr>
          </a:p>
        </p:txBody>
      </p:sp>
      <p:sp>
        <p:nvSpPr>
          <p:cNvPr id="14" name="object 14"/>
          <p:cNvSpPr txBox="1"/>
          <p:nvPr/>
        </p:nvSpPr>
        <p:spPr>
          <a:xfrm>
            <a:off x="2358608" y="3680682"/>
            <a:ext cx="6371104" cy="359842"/>
          </a:xfrm>
          <a:prstGeom prst="rect">
            <a:avLst/>
          </a:prstGeom>
        </p:spPr>
        <p:txBody>
          <a:bodyPr vert="horz" wrap="square" lIns="0" tIns="0" rIns="0" bIns="0" rtlCol="0">
            <a:spAutoFit/>
          </a:bodyPr>
          <a:lstStyle/>
          <a:p>
            <a:pPr marL="11206" defTabSz="806867">
              <a:tabLst>
                <a:tab pos="4255100" algn="l"/>
              </a:tabLst>
            </a:pPr>
            <a:r>
              <a:rPr sz="1941" spc="-4" dirty="0">
                <a:solidFill>
                  <a:srgbClr val="003265"/>
                </a:solidFill>
                <a:latin typeface="Arial"/>
                <a:cs typeface="Arial"/>
              </a:rPr>
              <a:t>The ab</a:t>
            </a:r>
            <a:r>
              <a:rPr sz="1941" spc="4" dirty="0">
                <a:solidFill>
                  <a:srgbClr val="003265"/>
                </a:solidFill>
                <a:latin typeface="Arial"/>
                <a:cs typeface="Arial"/>
              </a:rPr>
              <a:t>o</a:t>
            </a:r>
            <a:r>
              <a:rPr sz="1941" spc="-13" dirty="0">
                <a:solidFill>
                  <a:srgbClr val="003265"/>
                </a:solidFill>
                <a:latin typeface="Arial"/>
                <a:cs typeface="Arial"/>
              </a:rPr>
              <a:t>v</a:t>
            </a:r>
            <a:r>
              <a:rPr sz="1941" spc="-4" dirty="0">
                <a:solidFill>
                  <a:srgbClr val="003265"/>
                </a:solidFill>
                <a:latin typeface="Arial"/>
                <a:cs typeface="Arial"/>
              </a:rPr>
              <a:t>e</a:t>
            </a:r>
            <a:r>
              <a:rPr sz="1941" dirty="0">
                <a:solidFill>
                  <a:srgbClr val="003265"/>
                </a:solidFill>
                <a:latin typeface="Arial"/>
                <a:cs typeface="Arial"/>
              </a:rPr>
              <a:t> </a:t>
            </a:r>
            <a:r>
              <a:rPr sz="1941" spc="4" dirty="0">
                <a:solidFill>
                  <a:srgbClr val="003265"/>
                </a:solidFill>
                <a:latin typeface="Arial"/>
                <a:cs typeface="Arial"/>
              </a:rPr>
              <a:t>e</a:t>
            </a:r>
            <a:r>
              <a:rPr sz="1941" spc="-4" dirty="0">
                <a:solidFill>
                  <a:srgbClr val="003265"/>
                </a:solidFill>
                <a:latin typeface="Arial"/>
                <a:cs typeface="Arial"/>
              </a:rPr>
              <a:t>quation</a:t>
            </a:r>
            <a:r>
              <a:rPr sz="1941" dirty="0">
                <a:solidFill>
                  <a:srgbClr val="003265"/>
                </a:solidFill>
                <a:latin typeface="Arial"/>
                <a:cs typeface="Arial"/>
              </a:rPr>
              <a:t> c</a:t>
            </a:r>
            <a:r>
              <a:rPr sz="1941" spc="-4" dirty="0">
                <a:solidFill>
                  <a:srgbClr val="003265"/>
                </a:solidFill>
                <a:latin typeface="Arial"/>
                <a:cs typeface="Arial"/>
              </a:rPr>
              <a:t>an</a:t>
            </a:r>
            <a:r>
              <a:rPr sz="1941" dirty="0">
                <a:solidFill>
                  <a:srgbClr val="003265"/>
                </a:solidFill>
                <a:latin typeface="Arial"/>
                <a:cs typeface="Arial"/>
              </a:rPr>
              <a:t> </a:t>
            </a:r>
            <a:r>
              <a:rPr sz="1941" spc="-4" dirty="0">
                <a:solidFill>
                  <a:srgbClr val="003265"/>
                </a:solidFill>
                <a:latin typeface="Arial"/>
                <a:cs typeface="Arial"/>
              </a:rPr>
              <a:t>be</a:t>
            </a:r>
            <a:r>
              <a:rPr sz="1941" dirty="0">
                <a:solidFill>
                  <a:srgbClr val="003265"/>
                </a:solidFill>
                <a:latin typeface="Arial"/>
                <a:cs typeface="Arial"/>
              </a:rPr>
              <a:t> s</a:t>
            </a:r>
            <a:r>
              <a:rPr sz="1941" spc="-4" dirty="0">
                <a:solidFill>
                  <a:srgbClr val="003265"/>
                </a:solidFill>
                <a:latin typeface="Arial"/>
                <a:cs typeface="Arial"/>
              </a:rPr>
              <a:t>ol</a:t>
            </a:r>
            <a:r>
              <a:rPr sz="1941" spc="-13" dirty="0">
                <a:solidFill>
                  <a:srgbClr val="003265"/>
                </a:solidFill>
                <a:latin typeface="Arial"/>
                <a:cs typeface="Arial"/>
              </a:rPr>
              <a:t>v</a:t>
            </a:r>
            <a:r>
              <a:rPr sz="1941" spc="-4" dirty="0">
                <a:solidFill>
                  <a:srgbClr val="003265"/>
                </a:solidFill>
                <a:latin typeface="Arial"/>
                <a:cs typeface="Arial"/>
              </a:rPr>
              <a:t>ed</a:t>
            </a:r>
            <a:r>
              <a:rPr sz="1941" dirty="0">
                <a:solidFill>
                  <a:srgbClr val="003265"/>
                </a:solidFill>
                <a:latin typeface="Arial"/>
                <a:cs typeface="Arial"/>
              </a:rPr>
              <a:t> </a:t>
            </a:r>
            <a:r>
              <a:rPr sz="1941" spc="-4" dirty="0">
                <a:solidFill>
                  <a:srgbClr val="003265"/>
                </a:solidFill>
                <a:latin typeface="Arial"/>
                <a:cs typeface="Arial"/>
              </a:rPr>
              <a:t>f</a:t>
            </a:r>
            <a:r>
              <a:rPr sz="1941" spc="4" dirty="0">
                <a:solidFill>
                  <a:srgbClr val="003265"/>
                </a:solidFill>
                <a:latin typeface="Arial"/>
                <a:cs typeface="Arial"/>
              </a:rPr>
              <a:t>o</a:t>
            </a:r>
            <a:r>
              <a:rPr sz="1941" spc="-4" dirty="0">
                <a:solidFill>
                  <a:srgbClr val="003265"/>
                </a:solidFill>
                <a:latin typeface="Arial"/>
                <a:cs typeface="Arial"/>
              </a:rPr>
              <a:t>r</a:t>
            </a:r>
            <a:r>
              <a:rPr sz="1941" dirty="0">
                <a:solidFill>
                  <a:srgbClr val="003265"/>
                </a:solidFill>
                <a:latin typeface="Arial"/>
                <a:cs typeface="Arial"/>
              </a:rPr>
              <a:t>	</a:t>
            </a:r>
            <a:r>
              <a:rPr sz="3508" i="1" spc="184" baseline="3144" dirty="0">
                <a:solidFill>
                  <a:prstClr val="black"/>
                </a:solidFill>
                <a:latin typeface="Symbol"/>
                <a:cs typeface="Symbol"/>
              </a:rPr>
              <a:t></a:t>
            </a:r>
            <a:r>
              <a:rPr sz="3309" spc="-265" baseline="3333" dirty="0">
                <a:solidFill>
                  <a:prstClr val="black"/>
                </a:solidFill>
                <a:latin typeface="Times New Roman"/>
                <a:cs typeface="Times New Roman"/>
              </a:rPr>
              <a:t>(</a:t>
            </a:r>
            <a:r>
              <a:rPr sz="3508" i="1" spc="-66" baseline="3144" dirty="0">
                <a:solidFill>
                  <a:prstClr val="black"/>
                </a:solidFill>
                <a:latin typeface="Symbol"/>
                <a:cs typeface="Symbol"/>
              </a:rPr>
              <a:t></a:t>
            </a:r>
            <a:r>
              <a:rPr sz="3508" i="1" spc="-370" baseline="3144" dirty="0">
                <a:solidFill>
                  <a:prstClr val="black"/>
                </a:solidFill>
                <a:latin typeface="Times New Roman"/>
                <a:cs typeface="Times New Roman"/>
              </a:rPr>
              <a:t> </a:t>
            </a:r>
            <a:r>
              <a:rPr sz="3309" spc="13" baseline="3333" dirty="0">
                <a:solidFill>
                  <a:prstClr val="black"/>
                </a:solidFill>
                <a:latin typeface="Times New Roman"/>
                <a:cs typeface="Times New Roman"/>
              </a:rPr>
              <a:t>)</a:t>
            </a:r>
            <a:r>
              <a:rPr sz="3309" spc="370" baseline="3333" dirty="0">
                <a:solidFill>
                  <a:prstClr val="black"/>
                </a:solidFill>
                <a:latin typeface="Times New Roman"/>
                <a:cs typeface="Times New Roman"/>
              </a:rPr>
              <a:t> </a:t>
            </a:r>
            <a:r>
              <a:rPr sz="1941" spc="-4" dirty="0">
                <a:solidFill>
                  <a:srgbClr val="003265"/>
                </a:solidFill>
                <a:latin typeface="Arial"/>
                <a:cs typeface="Arial"/>
              </a:rPr>
              <a:t>and</a:t>
            </a:r>
            <a:r>
              <a:rPr sz="1941" dirty="0">
                <a:solidFill>
                  <a:srgbClr val="003265"/>
                </a:solidFill>
                <a:latin typeface="Arial"/>
                <a:cs typeface="Arial"/>
              </a:rPr>
              <a:t> </a:t>
            </a:r>
            <a:r>
              <a:rPr sz="1941" spc="-4" dirty="0">
                <a:solidFill>
                  <a:srgbClr val="003265"/>
                </a:solidFill>
                <a:latin typeface="Arial"/>
                <a:cs typeface="Arial"/>
              </a:rPr>
              <a:t>re</a:t>
            </a:r>
            <a:r>
              <a:rPr sz="1941" dirty="0">
                <a:solidFill>
                  <a:srgbClr val="003265"/>
                </a:solidFill>
                <a:latin typeface="Arial"/>
                <a:cs typeface="Arial"/>
              </a:rPr>
              <a:t>s</a:t>
            </a:r>
            <a:r>
              <a:rPr sz="1941" spc="-4" dirty="0">
                <a:solidFill>
                  <a:srgbClr val="003265"/>
                </a:solidFill>
                <a:latin typeface="Arial"/>
                <a:cs typeface="Arial"/>
              </a:rPr>
              <a:t>ult</a:t>
            </a:r>
            <a:r>
              <a:rPr sz="1941" dirty="0">
                <a:solidFill>
                  <a:srgbClr val="003265"/>
                </a:solidFill>
                <a:latin typeface="Arial"/>
                <a:cs typeface="Arial"/>
              </a:rPr>
              <a:t> </a:t>
            </a:r>
            <a:r>
              <a:rPr sz="1941" spc="-4" dirty="0">
                <a:solidFill>
                  <a:srgbClr val="003265"/>
                </a:solidFill>
                <a:latin typeface="Arial"/>
                <a:cs typeface="Arial"/>
              </a:rPr>
              <a:t>in</a:t>
            </a:r>
            <a:r>
              <a:rPr sz="1941" dirty="0">
                <a:solidFill>
                  <a:srgbClr val="003265"/>
                </a:solidFill>
                <a:latin typeface="Arial"/>
                <a:cs typeface="Arial"/>
              </a:rPr>
              <a:t> </a:t>
            </a:r>
            <a:r>
              <a:rPr sz="1941" spc="-4" dirty="0">
                <a:solidFill>
                  <a:srgbClr val="003265"/>
                </a:solidFill>
                <a:latin typeface="Arial"/>
                <a:cs typeface="Arial"/>
              </a:rPr>
              <a:t>:</a:t>
            </a:r>
            <a:endParaRPr sz="1941">
              <a:solidFill>
                <a:prstClr val="black"/>
              </a:solidFill>
              <a:latin typeface="Arial"/>
              <a:cs typeface="Arial"/>
            </a:endParaRPr>
          </a:p>
        </p:txBody>
      </p:sp>
      <p:sp>
        <p:nvSpPr>
          <p:cNvPr id="15" name="object 15"/>
          <p:cNvSpPr txBox="1"/>
          <p:nvPr/>
        </p:nvSpPr>
        <p:spPr>
          <a:xfrm>
            <a:off x="4203549" y="4813820"/>
            <a:ext cx="154641" cy="414088"/>
          </a:xfrm>
          <a:prstGeom prst="rect">
            <a:avLst/>
          </a:prstGeom>
        </p:spPr>
        <p:txBody>
          <a:bodyPr vert="horz" wrap="square" lIns="0" tIns="0" rIns="0" bIns="0" rtlCol="0">
            <a:spAutoFit/>
          </a:bodyPr>
          <a:lstStyle/>
          <a:p>
            <a:pPr marL="11206" defTabSz="806867"/>
            <a:r>
              <a:rPr sz="2691" spc="4" dirty="0">
                <a:solidFill>
                  <a:prstClr val="black"/>
                </a:solidFill>
                <a:latin typeface="Symbol"/>
                <a:cs typeface="Symbol"/>
              </a:rPr>
              <a:t></a:t>
            </a:r>
            <a:endParaRPr sz="2691">
              <a:solidFill>
                <a:prstClr val="black"/>
              </a:solidFill>
              <a:latin typeface="Symbol"/>
              <a:cs typeface="Symbol"/>
            </a:endParaRPr>
          </a:p>
        </p:txBody>
      </p:sp>
      <p:sp>
        <p:nvSpPr>
          <p:cNvPr id="16" name="object 16"/>
          <p:cNvSpPr txBox="1"/>
          <p:nvPr/>
        </p:nvSpPr>
        <p:spPr>
          <a:xfrm>
            <a:off x="4203549" y="5034352"/>
            <a:ext cx="154641" cy="414088"/>
          </a:xfrm>
          <a:prstGeom prst="rect">
            <a:avLst/>
          </a:prstGeom>
        </p:spPr>
        <p:txBody>
          <a:bodyPr vert="horz" wrap="square" lIns="0" tIns="0" rIns="0" bIns="0" rtlCol="0">
            <a:spAutoFit/>
          </a:bodyPr>
          <a:lstStyle/>
          <a:p>
            <a:pPr marL="11206" defTabSz="806867"/>
            <a:r>
              <a:rPr sz="2691" spc="4" dirty="0">
                <a:solidFill>
                  <a:prstClr val="black"/>
                </a:solidFill>
                <a:latin typeface="Symbol"/>
                <a:cs typeface="Symbol"/>
              </a:rPr>
              <a:t></a:t>
            </a:r>
            <a:endParaRPr sz="2691">
              <a:solidFill>
                <a:prstClr val="black"/>
              </a:solidFill>
              <a:latin typeface="Symbol"/>
              <a:cs typeface="Symbol"/>
            </a:endParaRPr>
          </a:p>
        </p:txBody>
      </p:sp>
      <p:sp>
        <p:nvSpPr>
          <p:cNvPr id="17" name="object 17"/>
          <p:cNvSpPr txBox="1"/>
          <p:nvPr/>
        </p:nvSpPr>
        <p:spPr>
          <a:xfrm>
            <a:off x="4203549" y="4375446"/>
            <a:ext cx="154641" cy="414088"/>
          </a:xfrm>
          <a:prstGeom prst="rect">
            <a:avLst/>
          </a:prstGeom>
        </p:spPr>
        <p:txBody>
          <a:bodyPr vert="horz" wrap="square" lIns="0" tIns="0" rIns="0" bIns="0" rtlCol="0">
            <a:spAutoFit/>
          </a:bodyPr>
          <a:lstStyle/>
          <a:p>
            <a:pPr marL="11206" defTabSz="806867"/>
            <a:r>
              <a:rPr sz="2691" spc="4" dirty="0">
                <a:solidFill>
                  <a:prstClr val="black"/>
                </a:solidFill>
                <a:latin typeface="Symbol"/>
                <a:cs typeface="Symbol"/>
              </a:rPr>
              <a:t></a:t>
            </a:r>
            <a:endParaRPr sz="2691">
              <a:solidFill>
                <a:prstClr val="black"/>
              </a:solidFill>
              <a:latin typeface="Symbol"/>
              <a:cs typeface="Symbol"/>
            </a:endParaRPr>
          </a:p>
        </p:txBody>
      </p:sp>
      <p:sp>
        <p:nvSpPr>
          <p:cNvPr id="18" name="object 18"/>
          <p:cNvSpPr txBox="1"/>
          <p:nvPr/>
        </p:nvSpPr>
        <p:spPr>
          <a:xfrm>
            <a:off x="6246156" y="4784237"/>
            <a:ext cx="316006" cy="414216"/>
          </a:xfrm>
          <a:prstGeom prst="rect">
            <a:avLst/>
          </a:prstGeom>
        </p:spPr>
        <p:txBody>
          <a:bodyPr vert="horz" wrap="square" lIns="0" tIns="0" rIns="0" bIns="0" rtlCol="0">
            <a:spAutoFit/>
          </a:bodyPr>
          <a:lstStyle/>
          <a:p>
            <a:pPr marL="11206" defTabSz="806867"/>
            <a:r>
              <a:rPr sz="2691" spc="234" dirty="0">
                <a:solidFill>
                  <a:prstClr val="black"/>
                </a:solidFill>
                <a:latin typeface="Symbol"/>
                <a:cs typeface="Symbol"/>
              </a:rPr>
              <a:t></a:t>
            </a:r>
            <a:r>
              <a:rPr sz="4037" spc="6" baseline="-4553" dirty="0">
                <a:solidFill>
                  <a:prstClr val="black"/>
                </a:solidFill>
                <a:latin typeface="Symbol"/>
                <a:cs typeface="Symbol"/>
              </a:rPr>
              <a:t></a:t>
            </a:r>
            <a:endParaRPr sz="4037" baseline="-4553">
              <a:solidFill>
                <a:prstClr val="black"/>
              </a:solidFill>
              <a:latin typeface="Symbol"/>
              <a:cs typeface="Symbol"/>
            </a:endParaRPr>
          </a:p>
        </p:txBody>
      </p:sp>
      <p:sp>
        <p:nvSpPr>
          <p:cNvPr id="19" name="object 19"/>
          <p:cNvSpPr txBox="1"/>
          <p:nvPr/>
        </p:nvSpPr>
        <p:spPr>
          <a:xfrm>
            <a:off x="6246156" y="5006113"/>
            <a:ext cx="316006" cy="414216"/>
          </a:xfrm>
          <a:prstGeom prst="rect">
            <a:avLst/>
          </a:prstGeom>
        </p:spPr>
        <p:txBody>
          <a:bodyPr vert="horz" wrap="square" lIns="0" tIns="0" rIns="0" bIns="0" rtlCol="0">
            <a:spAutoFit/>
          </a:bodyPr>
          <a:lstStyle/>
          <a:p>
            <a:pPr marL="11206" defTabSz="806867"/>
            <a:r>
              <a:rPr sz="2691" spc="234" dirty="0">
                <a:solidFill>
                  <a:prstClr val="black"/>
                </a:solidFill>
                <a:latin typeface="Symbol"/>
                <a:cs typeface="Symbol"/>
              </a:rPr>
              <a:t></a:t>
            </a:r>
            <a:r>
              <a:rPr sz="4037" spc="6" baseline="-4553" dirty="0">
                <a:solidFill>
                  <a:prstClr val="black"/>
                </a:solidFill>
                <a:latin typeface="Symbol"/>
                <a:cs typeface="Symbol"/>
              </a:rPr>
              <a:t></a:t>
            </a:r>
            <a:endParaRPr sz="4037" baseline="-4553">
              <a:solidFill>
                <a:prstClr val="black"/>
              </a:solidFill>
              <a:latin typeface="Symbol"/>
              <a:cs typeface="Symbol"/>
            </a:endParaRPr>
          </a:p>
        </p:txBody>
      </p:sp>
      <p:sp>
        <p:nvSpPr>
          <p:cNvPr id="20" name="object 20"/>
          <p:cNvSpPr txBox="1"/>
          <p:nvPr/>
        </p:nvSpPr>
        <p:spPr>
          <a:xfrm>
            <a:off x="5275280" y="5006113"/>
            <a:ext cx="154641" cy="414088"/>
          </a:xfrm>
          <a:prstGeom prst="rect">
            <a:avLst/>
          </a:prstGeom>
        </p:spPr>
        <p:txBody>
          <a:bodyPr vert="horz" wrap="square" lIns="0" tIns="0" rIns="0" bIns="0" rtlCol="0">
            <a:spAutoFit/>
          </a:bodyPr>
          <a:lstStyle/>
          <a:p>
            <a:pPr marL="11206" defTabSz="806867"/>
            <a:r>
              <a:rPr sz="2691" spc="4" dirty="0">
                <a:solidFill>
                  <a:prstClr val="black"/>
                </a:solidFill>
                <a:latin typeface="Symbol"/>
                <a:cs typeface="Symbol"/>
              </a:rPr>
              <a:t></a:t>
            </a:r>
            <a:endParaRPr sz="2691">
              <a:solidFill>
                <a:prstClr val="black"/>
              </a:solidFill>
              <a:latin typeface="Symbol"/>
              <a:cs typeface="Symbol"/>
            </a:endParaRPr>
          </a:p>
        </p:txBody>
      </p:sp>
      <p:sp>
        <p:nvSpPr>
          <p:cNvPr id="21" name="object 21"/>
          <p:cNvSpPr txBox="1"/>
          <p:nvPr/>
        </p:nvSpPr>
        <p:spPr>
          <a:xfrm>
            <a:off x="4203549" y="4595978"/>
            <a:ext cx="545166" cy="414216"/>
          </a:xfrm>
          <a:prstGeom prst="rect">
            <a:avLst/>
          </a:prstGeom>
        </p:spPr>
        <p:txBody>
          <a:bodyPr vert="horz" wrap="square" lIns="0" tIns="0" rIns="0" bIns="0" rtlCol="0">
            <a:spAutoFit/>
          </a:bodyPr>
          <a:lstStyle/>
          <a:p>
            <a:pPr marL="11206" defTabSz="806867">
              <a:tabLst>
                <a:tab pos="344599" algn="l"/>
              </a:tabLst>
            </a:pPr>
            <a:r>
              <a:rPr sz="2691" spc="4" dirty="0">
                <a:solidFill>
                  <a:prstClr val="black"/>
                </a:solidFill>
                <a:latin typeface="Symbol"/>
                <a:cs typeface="Symbol"/>
              </a:rPr>
              <a:t></a:t>
            </a:r>
            <a:r>
              <a:rPr sz="2691" spc="4" dirty="0">
                <a:solidFill>
                  <a:prstClr val="black"/>
                </a:solidFill>
                <a:latin typeface="Times New Roman"/>
                <a:cs typeface="Times New Roman"/>
              </a:rPr>
              <a:t>	</a:t>
            </a:r>
            <a:r>
              <a:rPr sz="4037" spc="13" baseline="-8196" dirty="0">
                <a:solidFill>
                  <a:prstClr val="black"/>
                </a:solidFill>
                <a:latin typeface="Symbol"/>
                <a:cs typeface="Symbol"/>
              </a:rPr>
              <a:t></a:t>
            </a:r>
            <a:endParaRPr sz="4037" baseline="-8196">
              <a:solidFill>
                <a:prstClr val="black"/>
              </a:solidFill>
              <a:latin typeface="Symbol"/>
              <a:cs typeface="Symbol"/>
            </a:endParaRPr>
          </a:p>
        </p:txBody>
      </p:sp>
      <p:sp>
        <p:nvSpPr>
          <p:cNvPr id="22" name="object 22"/>
          <p:cNvSpPr txBox="1"/>
          <p:nvPr/>
        </p:nvSpPr>
        <p:spPr>
          <a:xfrm>
            <a:off x="5848124" y="5140808"/>
            <a:ext cx="123265" cy="244362"/>
          </a:xfrm>
          <a:prstGeom prst="rect">
            <a:avLst/>
          </a:prstGeom>
        </p:spPr>
        <p:txBody>
          <a:bodyPr vert="horz" wrap="square" lIns="0" tIns="0" rIns="0" bIns="0" rtlCol="0">
            <a:spAutoFit/>
          </a:bodyPr>
          <a:lstStyle/>
          <a:p>
            <a:pPr marL="11206" defTabSz="806867"/>
            <a:r>
              <a:rPr sz="1588" spc="-4" dirty="0">
                <a:solidFill>
                  <a:prstClr val="black"/>
                </a:solidFill>
                <a:latin typeface="Times New Roman"/>
                <a:cs typeface="Times New Roman"/>
              </a:rPr>
              <a:t>0</a:t>
            </a:r>
            <a:endParaRPr sz="1588">
              <a:solidFill>
                <a:prstClr val="black"/>
              </a:solidFill>
              <a:latin typeface="Times New Roman"/>
              <a:cs typeface="Times New Roman"/>
            </a:endParaRPr>
          </a:p>
        </p:txBody>
      </p:sp>
      <p:sp>
        <p:nvSpPr>
          <p:cNvPr id="23" name="object 23"/>
          <p:cNvSpPr txBox="1"/>
          <p:nvPr/>
        </p:nvSpPr>
        <p:spPr>
          <a:xfrm>
            <a:off x="5275280" y="4513951"/>
            <a:ext cx="1286996" cy="414216"/>
          </a:xfrm>
          <a:prstGeom prst="rect">
            <a:avLst/>
          </a:prstGeom>
        </p:spPr>
        <p:txBody>
          <a:bodyPr vert="horz" wrap="square" lIns="0" tIns="0" rIns="0" bIns="0" rtlCol="0">
            <a:spAutoFit/>
          </a:bodyPr>
          <a:lstStyle/>
          <a:p>
            <a:pPr marL="11206" defTabSz="806867">
              <a:tabLst>
                <a:tab pos="640450" algn="l"/>
                <a:tab pos="938543" algn="l"/>
              </a:tabLst>
            </a:pPr>
            <a:r>
              <a:rPr sz="4037" spc="6" baseline="-18214" dirty="0">
                <a:solidFill>
                  <a:prstClr val="black"/>
                </a:solidFill>
                <a:latin typeface="Symbol"/>
                <a:cs typeface="Symbol"/>
              </a:rPr>
              <a:t></a:t>
            </a:r>
            <a:r>
              <a:rPr sz="4037" spc="-463" baseline="-18214" dirty="0">
                <a:solidFill>
                  <a:prstClr val="black"/>
                </a:solidFill>
                <a:latin typeface="Times New Roman"/>
                <a:cs typeface="Times New Roman"/>
              </a:rPr>
              <a:t> </a:t>
            </a:r>
            <a:r>
              <a:rPr sz="1588" u="heavy" spc="-4" dirty="0">
                <a:solidFill>
                  <a:prstClr val="black"/>
                </a:solidFill>
                <a:latin typeface="Times New Roman"/>
                <a:cs typeface="Times New Roman"/>
              </a:rPr>
              <a:t> </a:t>
            </a:r>
            <a:r>
              <a:rPr sz="1588" u="heavy" dirty="0">
                <a:solidFill>
                  <a:prstClr val="black"/>
                </a:solidFill>
                <a:latin typeface="Times New Roman"/>
                <a:cs typeface="Times New Roman"/>
              </a:rPr>
              <a:t>	</a:t>
            </a:r>
            <a:r>
              <a:rPr sz="1588" u="heavy" spc="-4" dirty="0">
                <a:solidFill>
                  <a:prstClr val="black"/>
                </a:solidFill>
                <a:latin typeface="Times New Roman"/>
                <a:cs typeface="Times New Roman"/>
              </a:rPr>
              <a:t>0</a:t>
            </a:r>
            <a:r>
              <a:rPr sz="1588" u="heavy" dirty="0">
                <a:solidFill>
                  <a:prstClr val="black"/>
                </a:solidFill>
                <a:latin typeface="Times New Roman"/>
                <a:cs typeface="Times New Roman"/>
              </a:rPr>
              <a:t>	</a:t>
            </a:r>
            <a:r>
              <a:rPr sz="1588" spc="-62" dirty="0">
                <a:solidFill>
                  <a:prstClr val="black"/>
                </a:solidFill>
                <a:latin typeface="Times New Roman"/>
                <a:cs typeface="Times New Roman"/>
              </a:rPr>
              <a:t> </a:t>
            </a:r>
            <a:r>
              <a:rPr sz="4037" spc="350" baseline="-18214" dirty="0">
                <a:solidFill>
                  <a:prstClr val="black"/>
                </a:solidFill>
                <a:latin typeface="Symbol"/>
                <a:cs typeface="Symbol"/>
              </a:rPr>
              <a:t></a:t>
            </a:r>
            <a:r>
              <a:rPr sz="4037" spc="6" baseline="-13661" dirty="0">
                <a:solidFill>
                  <a:prstClr val="black"/>
                </a:solidFill>
                <a:latin typeface="Symbol"/>
                <a:cs typeface="Symbol"/>
              </a:rPr>
              <a:t></a:t>
            </a:r>
            <a:endParaRPr sz="4037" baseline="-13661">
              <a:solidFill>
                <a:prstClr val="black"/>
              </a:solidFill>
              <a:latin typeface="Symbol"/>
              <a:cs typeface="Symbol"/>
            </a:endParaRPr>
          </a:p>
        </p:txBody>
      </p:sp>
      <p:sp>
        <p:nvSpPr>
          <p:cNvPr id="24" name="object 24"/>
          <p:cNvSpPr txBox="1"/>
          <p:nvPr/>
        </p:nvSpPr>
        <p:spPr>
          <a:xfrm>
            <a:off x="4070423" y="4871867"/>
            <a:ext cx="123265" cy="244362"/>
          </a:xfrm>
          <a:prstGeom prst="rect">
            <a:avLst/>
          </a:prstGeom>
        </p:spPr>
        <p:txBody>
          <a:bodyPr vert="horz" wrap="square" lIns="0" tIns="0" rIns="0" bIns="0" rtlCol="0">
            <a:spAutoFit/>
          </a:bodyPr>
          <a:lstStyle/>
          <a:p>
            <a:pPr marL="11206" defTabSz="806867"/>
            <a:r>
              <a:rPr sz="1588" spc="-4" dirty="0">
                <a:solidFill>
                  <a:prstClr val="black"/>
                </a:solidFill>
                <a:latin typeface="Times New Roman"/>
                <a:cs typeface="Times New Roman"/>
              </a:rPr>
              <a:t>0</a:t>
            </a:r>
            <a:endParaRPr sz="1588">
              <a:solidFill>
                <a:prstClr val="black"/>
              </a:solidFill>
              <a:latin typeface="Times New Roman"/>
              <a:cs typeface="Times New Roman"/>
            </a:endParaRPr>
          </a:p>
        </p:txBody>
      </p:sp>
      <p:sp>
        <p:nvSpPr>
          <p:cNvPr id="25" name="object 25"/>
          <p:cNvSpPr txBox="1"/>
          <p:nvPr/>
        </p:nvSpPr>
        <p:spPr>
          <a:xfrm>
            <a:off x="5647763" y="4914673"/>
            <a:ext cx="233082" cy="414088"/>
          </a:xfrm>
          <a:prstGeom prst="rect">
            <a:avLst/>
          </a:prstGeom>
        </p:spPr>
        <p:txBody>
          <a:bodyPr vert="horz" wrap="square" lIns="0" tIns="0" rIns="0" bIns="0" rtlCol="0">
            <a:spAutoFit/>
          </a:bodyPr>
          <a:lstStyle/>
          <a:p>
            <a:pPr marL="11206" defTabSz="806867"/>
            <a:r>
              <a:rPr sz="2691" i="1" spc="9" dirty="0">
                <a:solidFill>
                  <a:prstClr val="black"/>
                </a:solidFill>
                <a:latin typeface="Times New Roman"/>
                <a:cs typeface="Times New Roman"/>
              </a:rPr>
              <a:t>V</a:t>
            </a:r>
            <a:endParaRPr sz="2691">
              <a:solidFill>
                <a:prstClr val="black"/>
              </a:solidFill>
              <a:latin typeface="Times New Roman"/>
              <a:cs typeface="Times New Roman"/>
            </a:endParaRPr>
          </a:p>
        </p:txBody>
      </p:sp>
      <p:sp>
        <p:nvSpPr>
          <p:cNvPr id="26" name="object 26"/>
          <p:cNvSpPr txBox="1"/>
          <p:nvPr/>
        </p:nvSpPr>
        <p:spPr>
          <a:xfrm>
            <a:off x="5275280" y="4405478"/>
            <a:ext cx="1286996" cy="441339"/>
          </a:xfrm>
          <a:prstGeom prst="rect">
            <a:avLst/>
          </a:prstGeom>
        </p:spPr>
        <p:txBody>
          <a:bodyPr vert="horz" wrap="square" lIns="0" tIns="0" rIns="0" bIns="0" rtlCol="0">
            <a:spAutoFit/>
          </a:bodyPr>
          <a:lstStyle/>
          <a:p>
            <a:pPr marL="11206" defTabSz="806867"/>
            <a:r>
              <a:rPr sz="4037" spc="6" baseline="3642" dirty="0">
                <a:solidFill>
                  <a:prstClr val="black"/>
                </a:solidFill>
                <a:latin typeface="Symbol"/>
                <a:cs typeface="Symbol"/>
              </a:rPr>
              <a:t></a:t>
            </a:r>
            <a:r>
              <a:rPr sz="4037" spc="-191" baseline="3642" dirty="0">
                <a:solidFill>
                  <a:prstClr val="black"/>
                </a:solidFill>
                <a:latin typeface="Times New Roman"/>
                <a:cs typeface="Times New Roman"/>
              </a:rPr>
              <a:t> </a:t>
            </a:r>
            <a:r>
              <a:rPr sz="2691" spc="9" dirty="0">
                <a:solidFill>
                  <a:prstClr val="black"/>
                </a:solidFill>
                <a:latin typeface="Symbol"/>
                <a:cs typeface="Symbol"/>
              </a:rPr>
              <a:t></a:t>
            </a:r>
            <a:r>
              <a:rPr sz="2691" spc="-260" dirty="0">
                <a:solidFill>
                  <a:prstClr val="black"/>
                </a:solidFill>
                <a:latin typeface="Times New Roman"/>
                <a:cs typeface="Times New Roman"/>
              </a:rPr>
              <a:t> </a:t>
            </a:r>
            <a:r>
              <a:rPr sz="2868" i="1" spc="-88" dirty="0">
                <a:solidFill>
                  <a:prstClr val="black"/>
                </a:solidFill>
                <a:latin typeface="Symbol"/>
                <a:cs typeface="Symbol"/>
              </a:rPr>
              <a:t></a:t>
            </a:r>
            <a:r>
              <a:rPr sz="2868" i="1" spc="-110" dirty="0">
                <a:solidFill>
                  <a:prstClr val="black"/>
                </a:solidFill>
                <a:latin typeface="Times New Roman"/>
                <a:cs typeface="Times New Roman"/>
              </a:rPr>
              <a:t> </a:t>
            </a:r>
            <a:r>
              <a:rPr sz="2868" i="1" spc="-71" dirty="0">
                <a:solidFill>
                  <a:prstClr val="black"/>
                </a:solidFill>
                <a:latin typeface="Symbol"/>
                <a:cs typeface="Symbol"/>
              </a:rPr>
              <a:t></a:t>
            </a:r>
            <a:r>
              <a:rPr sz="2868" i="1" spc="146" dirty="0">
                <a:solidFill>
                  <a:prstClr val="black"/>
                </a:solidFill>
                <a:latin typeface="Times New Roman"/>
                <a:cs typeface="Times New Roman"/>
              </a:rPr>
              <a:t> </a:t>
            </a:r>
            <a:r>
              <a:rPr sz="4037" spc="350" baseline="3642" dirty="0">
                <a:solidFill>
                  <a:prstClr val="black"/>
                </a:solidFill>
                <a:latin typeface="Symbol"/>
                <a:cs typeface="Symbol"/>
              </a:rPr>
              <a:t></a:t>
            </a:r>
            <a:r>
              <a:rPr sz="4037" spc="6" baseline="8196" dirty="0">
                <a:solidFill>
                  <a:prstClr val="black"/>
                </a:solidFill>
                <a:latin typeface="Symbol"/>
                <a:cs typeface="Symbol"/>
              </a:rPr>
              <a:t></a:t>
            </a:r>
            <a:endParaRPr sz="4037" baseline="8196">
              <a:solidFill>
                <a:prstClr val="black"/>
              </a:solidFill>
              <a:latin typeface="Symbol"/>
              <a:cs typeface="Symbol"/>
            </a:endParaRPr>
          </a:p>
        </p:txBody>
      </p:sp>
      <p:sp>
        <p:nvSpPr>
          <p:cNvPr id="27" name="object 27"/>
          <p:cNvSpPr txBox="1"/>
          <p:nvPr/>
        </p:nvSpPr>
        <p:spPr>
          <a:xfrm>
            <a:off x="2920701" y="4623321"/>
            <a:ext cx="2509557" cy="441339"/>
          </a:xfrm>
          <a:prstGeom prst="rect">
            <a:avLst/>
          </a:prstGeom>
        </p:spPr>
        <p:txBody>
          <a:bodyPr vert="horz" wrap="square" lIns="0" tIns="0" rIns="0" bIns="0" rtlCol="0">
            <a:spAutoFit/>
          </a:bodyPr>
          <a:lstStyle/>
          <a:p>
            <a:pPr marL="11206" defTabSz="806867">
              <a:tabLst>
                <a:tab pos="1428266" algn="l"/>
                <a:tab pos="1870922" algn="l"/>
              </a:tabLst>
            </a:pPr>
            <a:r>
              <a:rPr sz="2868" i="1" spc="119" dirty="0">
                <a:solidFill>
                  <a:prstClr val="black"/>
                </a:solidFill>
                <a:latin typeface="Symbol"/>
                <a:cs typeface="Symbol"/>
              </a:rPr>
              <a:t></a:t>
            </a:r>
            <a:r>
              <a:rPr sz="2691" spc="-224" dirty="0">
                <a:solidFill>
                  <a:prstClr val="black"/>
                </a:solidFill>
                <a:latin typeface="Times New Roman"/>
                <a:cs typeface="Times New Roman"/>
              </a:rPr>
              <a:t>(</a:t>
            </a:r>
            <a:r>
              <a:rPr sz="2868" i="1" spc="-71" dirty="0">
                <a:solidFill>
                  <a:prstClr val="black"/>
                </a:solidFill>
                <a:latin typeface="Symbol"/>
                <a:cs typeface="Symbol"/>
              </a:rPr>
              <a:t></a:t>
            </a:r>
            <a:r>
              <a:rPr sz="2868" i="1" spc="-300" dirty="0">
                <a:solidFill>
                  <a:prstClr val="black"/>
                </a:solidFill>
                <a:latin typeface="Times New Roman"/>
                <a:cs typeface="Times New Roman"/>
              </a:rPr>
              <a:t> </a:t>
            </a:r>
            <a:r>
              <a:rPr sz="2691" spc="4" dirty="0">
                <a:solidFill>
                  <a:prstClr val="black"/>
                </a:solidFill>
                <a:latin typeface="Times New Roman"/>
                <a:cs typeface="Times New Roman"/>
              </a:rPr>
              <a:t>)</a:t>
            </a:r>
            <a:r>
              <a:rPr sz="2691" spc="-44" dirty="0">
                <a:solidFill>
                  <a:prstClr val="black"/>
                </a:solidFill>
                <a:latin typeface="Times New Roman"/>
                <a:cs typeface="Times New Roman"/>
              </a:rPr>
              <a:t> </a:t>
            </a:r>
            <a:r>
              <a:rPr sz="2691" spc="9" dirty="0">
                <a:solidFill>
                  <a:prstClr val="black"/>
                </a:solidFill>
                <a:latin typeface="Symbol"/>
                <a:cs typeface="Symbol"/>
              </a:rPr>
              <a:t></a:t>
            </a:r>
            <a:r>
              <a:rPr sz="2691" spc="-300" dirty="0">
                <a:solidFill>
                  <a:prstClr val="black"/>
                </a:solidFill>
                <a:latin typeface="Times New Roman"/>
                <a:cs typeface="Times New Roman"/>
              </a:rPr>
              <a:t> </a:t>
            </a:r>
            <a:r>
              <a:rPr sz="2691" i="1" spc="9" dirty="0">
                <a:solidFill>
                  <a:prstClr val="black"/>
                </a:solidFill>
                <a:latin typeface="Times New Roman"/>
                <a:cs typeface="Times New Roman"/>
              </a:rPr>
              <a:t>V</a:t>
            </a:r>
            <a:r>
              <a:rPr sz="2691" i="1" dirty="0">
                <a:solidFill>
                  <a:prstClr val="black"/>
                </a:solidFill>
                <a:latin typeface="Times New Roman"/>
                <a:cs typeface="Times New Roman"/>
              </a:rPr>
              <a:t>	</a:t>
            </a:r>
            <a:r>
              <a:rPr sz="2691" spc="9" dirty="0">
                <a:solidFill>
                  <a:prstClr val="black"/>
                </a:solidFill>
                <a:latin typeface="Times New Roman"/>
                <a:cs typeface="Times New Roman"/>
              </a:rPr>
              <a:t>1</a:t>
            </a:r>
            <a:r>
              <a:rPr sz="2691" dirty="0">
                <a:solidFill>
                  <a:prstClr val="black"/>
                </a:solidFill>
                <a:latin typeface="Times New Roman"/>
                <a:cs typeface="Times New Roman"/>
              </a:rPr>
              <a:t>	</a:t>
            </a:r>
            <a:r>
              <a:rPr sz="2691" spc="9" dirty="0">
                <a:solidFill>
                  <a:prstClr val="black"/>
                </a:solidFill>
                <a:latin typeface="Times New Roman"/>
                <a:cs typeface="Times New Roman"/>
              </a:rPr>
              <a:t>e</a:t>
            </a:r>
            <a:r>
              <a:rPr sz="2691" spc="4" dirty="0">
                <a:solidFill>
                  <a:prstClr val="black"/>
                </a:solidFill>
                <a:latin typeface="Times New Roman"/>
                <a:cs typeface="Times New Roman"/>
              </a:rPr>
              <a:t>x</a:t>
            </a:r>
            <a:r>
              <a:rPr sz="2691" spc="-18" dirty="0">
                <a:solidFill>
                  <a:prstClr val="black"/>
                </a:solidFill>
                <a:latin typeface="Times New Roman"/>
                <a:cs typeface="Times New Roman"/>
              </a:rPr>
              <a:t>p</a:t>
            </a:r>
            <a:r>
              <a:rPr sz="4037" spc="6" baseline="-22768" dirty="0">
                <a:solidFill>
                  <a:prstClr val="black"/>
                </a:solidFill>
                <a:latin typeface="Symbol"/>
                <a:cs typeface="Symbol"/>
              </a:rPr>
              <a:t></a:t>
            </a:r>
            <a:endParaRPr sz="4037" baseline="-22768">
              <a:solidFill>
                <a:prstClr val="black"/>
              </a:solidFill>
              <a:latin typeface="Symbol"/>
              <a:cs typeface="Symbol"/>
            </a:endParaRPr>
          </a:p>
        </p:txBody>
      </p:sp>
      <p:sp>
        <p:nvSpPr>
          <p:cNvPr id="28" name="object 28"/>
          <p:cNvSpPr txBox="1"/>
          <p:nvPr/>
        </p:nvSpPr>
        <p:spPr>
          <a:xfrm>
            <a:off x="8596701" y="4957480"/>
            <a:ext cx="242047" cy="217304"/>
          </a:xfrm>
          <a:prstGeom prst="rect">
            <a:avLst/>
          </a:prstGeom>
        </p:spPr>
        <p:txBody>
          <a:bodyPr vert="horz" wrap="square" lIns="0" tIns="0" rIns="0" bIns="0" rtlCol="0">
            <a:spAutoFit/>
          </a:bodyPr>
          <a:lstStyle/>
          <a:p>
            <a:pPr marL="11206" defTabSz="806867"/>
            <a:r>
              <a:rPr sz="1412" b="1" spc="-9" dirty="0">
                <a:solidFill>
                  <a:srgbClr val="003265"/>
                </a:solidFill>
                <a:latin typeface="Arial"/>
                <a:cs typeface="Arial"/>
              </a:rPr>
              <a:t>(</a:t>
            </a:r>
            <a:r>
              <a:rPr sz="1412" b="1" dirty="0">
                <a:solidFill>
                  <a:srgbClr val="003265"/>
                </a:solidFill>
                <a:latin typeface="Arial"/>
                <a:cs typeface="Arial"/>
              </a:rPr>
              <a:t>3</a:t>
            </a:r>
            <a:r>
              <a:rPr sz="1412" b="1" spc="-4" dirty="0">
                <a:solidFill>
                  <a:srgbClr val="003265"/>
                </a:solidFill>
                <a:latin typeface="Arial"/>
                <a:cs typeface="Arial"/>
              </a:rPr>
              <a:t>)</a:t>
            </a:r>
            <a:endParaRPr sz="1412">
              <a:solidFill>
                <a:prstClr val="black"/>
              </a:solidFill>
              <a:latin typeface="Arial"/>
              <a:cs typeface="Arial"/>
            </a:endParaRPr>
          </a:p>
        </p:txBody>
      </p:sp>
      <p:sp>
        <p:nvSpPr>
          <p:cNvPr id="29" name="object 29"/>
          <p:cNvSpPr txBox="1">
            <a:spLocks noGrp="1"/>
          </p:cNvSpPr>
          <p:nvPr>
            <p:ph type="title"/>
          </p:nvPr>
        </p:nvSpPr>
        <p:spPr>
          <a:xfrm>
            <a:off x="1064524" y="873313"/>
            <a:ext cx="8959272" cy="823475"/>
          </a:xfrm>
          <a:prstGeom prst="rect">
            <a:avLst/>
          </a:prstGeom>
        </p:spPr>
        <p:txBody>
          <a:bodyPr vert="horz" wrap="square" lIns="0" tIns="188258" rIns="0" bIns="0" rtlCol="0">
            <a:spAutoFit/>
          </a:bodyPr>
          <a:lstStyle/>
          <a:p>
            <a:pPr marL="2086086"/>
            <a:r>
              <a:rPr b="1" spc="-84" dirty="0">
                <a:solidFill>
                  <a:srgbClr val="323299"/>
                </a:solidFill>
              </a:rPr>
              <a:t>S</a:t>
            </a:r>
            <a:r>
              <a:rPr b="1" spc="-371" dirty="0">
                <a:solidFill>
                  <a:srgbClr val="323299"/>
                </a:solidFill>
              </a:rPr>
              <a:t>o</a:t>
            </a:r>
            <a:r>
              <a:rPr b="1" spc="97" dirty="0">
                <a:solidFill>
                  <a:srgbClr val="323299"/>
                </a:solidFill>
              </a:rPr>
              <a:t>f</a:t>
            </a:r>
            <a:r>
              <a:rPr b="1" spc="-79" dirty="0">
                <a:solidFill>
                  <a:srgbClr val="323299"/>
                </a:solidFill>
              </a:rPr>
              <a:t>t</a:t>
            </a:r>
            <a:r>
              <a:rPr b="1" spc="-168" dirty="0">
                <a:solidFill>
                  <a:srgbClr val="323299"/>
                </a:solidFill>
              </a:rPr>
              <a:t>w</a:t>
            </a:r>
            <a:r>
              <a:rPr b="1" spc="-379" dirty="0">
                <a:solidFill>
                  <a:srgbClr val="323299"/>
                </a:solidFill>
              </a:rPr>
              <a:t>ar</a:t>
            </a:r>
            <a:r>
              <a:rPr b="1" spc="-415" dirty="0">
                <a:solidFill>
                  <a:srgbClr val="323299"/>
                </a:solidFill>
              </a:rPr>
              <a:t>e</a:t>
            </a:r>
            <a:r>
              <a:rPr b="1" spc="-4" dirty="0">
                <a:solidFill>
                  <a:srgbClr val="323299"/>
                </a:solidFill>
              </a:rPr>
              <a:t> </a:t>
            </a:r>
            <a:r>
              <a:rPr b="1" spc="40" dirty="0">
                <a:solidFill>
                  <a:srgbClr val="323299"/>
                </a:solidFill>
              </a:rPr>
              <a:t>R</a:t>
            </a:r>
            <a:r>
              <a:rPr b="1" spc="-419" dirty="0">
                <a:solidFill>
                  <a:srgbClr val="323299"/>
                </a:solidFill>
              </a:rPr>
              <a:t>e</a:t>
            </a:r>
            <a:r>
              <a:rPr b="1" spc="-97" dirty="0">
                <a:solidFill>
                  <a:srgbClr val="323299"/>
                </a:solidFill>
              </a:rPr>
              <a:t>l</a:t>
            </a:r>
            <a:r>
              <a:rPr b="1" spc="-101" dirty="0">
                <a:solidFill>
                  <a:srgbClr val="323299"/>
                </a:solidFill>
              </a:rPr>
              <a:t>i</a:t>
            </a:r>
            <a:r>
              <a:rPr b="1" spc="-371" dirty="0">
                <a:solidFill>
                  <a:srgbClr val="323299"/>
                </a:solidFill>
              </a:rPr>
              <a:t>a</a:t>
            </a:r>
            <a:r>
              <a:rPr b="1" spc="-361" dirty="0">
                <a:solidFill>
                  <a:srgbClr val="323299"/>
                </a:solidFill>
              </a:rPr>
              <a:t>b</a:t>
            </a:r>
            <a:r>
              <a:rPr b="1" spc="-115" dirty="0">
                <a:solidFill>
                  <a:srgbClr val="323299"/>
                </a:solidFill>
              </a:rPr>
              <a:t>i</a:t>
            </a:r>
            <a:r>
              <a:rPr b="1" spc="-97" dirty="0">
                <a:solidFill>
                  <a:srgbClr val="323299"/>
                </a:solidFill>
              </a:rPr>
              <a:t>l</a:t>
            </a:r>
            <a:r>
              <a:rPr b="1" spc="-101" dirty="0">
                <a:solidFill>
                  <a:srgbClr val="323299"/>
                </a:solidFill>
              </a:rPr>
              <a:t>i</a:t>
            </a:r>
            <a:r>
              <a:rPr b="1" spc="-88" dirty="0">
                <a:solidFill>
                  <a:srgbClr val="323299"/>
                </a:solidFill>
              </a:rPr>
              <a:t>t</a:t>
            </a:r>
            <a:r>
              <a:rPr b="1" spc="-216" dirty="0">
                <a:solidFill>
                  <a:srgbClr val="323299"/>
                </a:solidFill>
              </a:rPr>
              <a:t>y</a:t>
            </a:r>
          </a:p>
        </p:txBody>
      </p:sp>
    </p:spTree>
    <p:extLst>
      <p:ext uri="{BB962C8B-B14F-4D97-AF65-F5344CB8AC3E}">
        <p14:creationId xmlns:p14="http://schemas.microsoft.com/office/powerpoint/2010/main" val="2906697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22171" y="5897876"/>
            <a:ext cx="5736851" cy="244362"/>
          </a:xfrm>
          <a:prstGeom prst="rect">
            <a:avLst/>
          </a:prstGeom>
        </p:spPr>
        <p:txBody>
          <a:bodyPr vert="horz" wrap="square" lIns="0" tIns="0" rIns="0" bIns="0" rtlCol="0">
            <a:spAutoFit/>
          </a:bodyPr>
          <a:lstStyle/>
          <a:p>
            <a:pPr marL="11206" defTabSz="806867"/>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15</a:t>
            </a:r>
            <a:r>
              <a:rPr sz="1588" b="1" dirty="0">
                <a:solidFill>
                  <a:srgbClr val="003265"/>
                </a:solidFill>
                <a:latin typeface="Arial"/>
                <a:cs typeface="Arial"/>
              </a:rPr>
              <a:t>: </a:t>
            </a:r>
            <a:r>
              <a:rPr sz="1588" dirty="0">
                <a:solidFill>
                  <a:srgbClr val="003265"/>
                </a:solidFill>
                <a:latin typeface="Arial"/>
                <a:cs typeface="Arial"/>
              </a:rPr>
              <a:t>F</a:t>
            </a:r>
            <a:r>
              <a:rPr sz="1588" spc="-4" dirty="0">
                <a:solidFill>
                  <a:srgbClr val="003265"/>
                </a:solidFill>
                <a:latin typeface="Arial"/>
                <a:cs typeface="Arial"/>
              </a:rPr>
              <a:t>ailu</a:t>
            </a:r>
            <a:r>
              <a:rPr sz="1588" dirty="0">
                <a:solidFill>
                  <a:srgbClr val="003265"/>
                </a:solidFill>
                <a:latin typeface="Arial"/>
                <a:cs typeface="Arial"/>
              </a:rPr>
              <a:t>re</a:t>
            </a:r>
            <a:r>
              <a:rPr sz="1588" spc="-4" dirty="0">
                <a:solidFill>
                  <a:srgbClr val="003265"/>
                </a:solidFill>
                <a:latin typeface="Arial"/>
                <a:cs typeface="Arial"/>
              </a:rPr>
              <a:t> in</a:t>
            </a:r>
            <a:r>
              <a:rPr sz="1588" dirty="0">
                <a:solidFill>
                  <a:srgbClr val="003265"/>
                </a:solidFill>
                <a:latin typeface="Arial"/>
                <a:cs typeface="Arial"/>
              </a:rPr>
              <a:t>t</a:t>
            </a:r>
            <a:r>
              <a:rPr sz="1588" spc="-4" dirty="0">
                <a:solidFill>
                  <a:srgbClr val="003265"/>
                </a:solidFill>
                <a:latin typeface="Arial"/>
                <a:cs typeface="Arial"/>
              </a:rPr>
              <a:t>en</a:t>
            </a:r>
            <a:r>
              <a:rPr sz="1588" dirty="0">
                <a:solidFill>
                  <a:srgbClr val="003265"/>
                </a:solidFill>
                <a:latin typeface="Arial"/>
                <a:cs typeface="Arial"/>
              </a:rPr>
              <a:t>s</a:t>
            </a:r>
            <a:r>
              <a:rPr sz="1588" spc="-4" dirty="0">
                <a:solidFill>
                  <a:srgbClr val="003265"/>
                </a:solidFill>
                <a:latin typeface="Arial"/>
                <a:cs typeface="Arial"/>
              </a:rPr>
              <a:t>i</a:t>
            </a:r>
            <a:r>
              <a:rPr sz="1588" spc="13" dirty="0">
                <a:solidFill>
                  <a:srgbClr val="003265"/>
                </a:solidFill>
                <a:latin typeface="Arial"/>
                <a:cs typeface="Arial"/>
              </a:rPr>
              <a:t>t</a:t>
            </a:r>
            <a:r>
              <a:rPr sz="1588" dirty="0">
                <a:solidFill>
                  <a:srgbClr val="003265"/>
                </a:solidFill>
                <a:latin typeface="Arial"/>
                <a:cs typeface="Arial"/>
              </a:rPr>
              <a:t>y</a:t>
            </a:r>
            <a:r>
              <a:rPr sz="1588" spc="-9" dirty="0">
                <a:solidFill>
                  <a:srgbClr val="003265"/>
                </a:solidFill>
                <a:latin typeface="Arial"/>
                <a:cs typeface="Arial"/>
              </a:rPr>
              <a:t> </a:t>
            </a:r>
            <a:r>
              <a:rPr sz="1588" dirty="0">
                <a:solidFill>
                  <a:srgbClr val="003265"/>
                </a:solidFill>
                <a:latin typeface="Arial"/>
                <a:cs typeface="Arial"/>
              </a:rPr>
              <a:t>v</a:t>
            </a:r>
            <a:r>
              <a:rPr sz="1588" spc="-4" dirty="0">
                <a:solidFill>
                  <a:srgbClr val="003265"/>
                </a:solidFill>
                <a:latin typeface="Arial"/>
                <a:cs typeface="Arial"/>
              </a:rPr>
              <a:t>e</a:t>
            </a:r>
            <a:r>
              <a:rPr sz="1588" spc="9" dirty="0">
                <a:solidFill>
                  <a:srgbClr val="003265"/>
                </a:solidFill>
                <a:latin typeface="Arial"/>
                <a:cs typeface="Arial"/>
              </a:rPr>
              <a:t>r</a:t>
            </a:r>
            <a:r>
              <a:rPr sz="1588" dirty="0">
                <a:solidFill>
                  <a:srgbClr val="003265"/>
                </a:solidFill>
                <a:latin typeface="Arial"/>
                <a:cs typeface="Arial"/>
              </a:rPr>
              <a:t>s</a:t>
            </a:r>
            <a:r>
              <a:rPr sz="1588" spc="-4" dirty="0">
                <a:solidFill>
                  <a:srgbClr val="003265"/>
                </a:solidFill>
                <a:latin typeface="Arial"/>
                <a:cs typeface="Arial"/>
              </a:rPr>
              <a:t>u</a:t>
            </a:r>
            <a:r>
              <a:rPr sz="1588" dirty="0">
                <a:solidFill>
                  <a:srgbClr val="003265"/>
                </a:solidFill>
                <a:latin typeface="Arial"/>
                <a:cs typeface="Arial"/>
              </a:rPr>
              <a:t>s </a:t>
            </a:r>
            <a:r>
              <a:rPr sz="1588" spc="-4" dirty="0">
                <a:solidFill>
                  <a:srgbClr val="003265"/>
                </a:solidFill>
                <a:latin typeface="Arial"/>
                <a:cs typeface="Arial"/>
              </a:rPr>
              <a:t>e</a:t>
            </a:r>
            <a:r>
              <a:rPr sz="1588" dirty="0">
                <a:solidFill>
                  <a:srgbClr val="003265"/>
                </a:solidFill>
                <a:latin typeface="Arial"/>
                <a:cs typeface="Arial"/>
              </a:rPr>
              <a:t>x</a:t>
            </a:r>
            <a:r>
              <a:rPr sz="1588" spc="-4" dirty="0">
                <a:solidFill>
                  <a:srgbClr val="003265"/>
                </a:solidFill>
                <a:latin typeface="Arial"/>
                <a:cs typeface="Arial"/>
              </a:rPr>
              <a:t>e</a:t>
            </a:r>
            <a:r>
              <a:rPr sz="1588" dirty="0">
                <a:solidFill>
                  <a:srgbClr val="003265"/>
                </a:solidFill>
                <a:latin typeface="Arial"/>
                <a:cs typeface="Arial"/>
              </a:rPr>
              <a:t>c</a:t>
            </a:r>
            <a:r>
              <a:rPr sz="1588" spc="-4" dirty="0">
                <a:solidFill>
                  <a:srgbClr val="003265"/>
                </a:solidFill>
                <a:latin typeface="Arial"/>
                <a:cs typeface="Arial"/>
              </a:rPr>
              <a:t>u</a:t>
            </a:r>
            <a:r>
              <a:rPr sz="1588" dirty="0">
                <a:solidFill>
                  <a:srgbClr val="003265"/>
                </a:solidFill>
                <a:latin typeface="Arial"/>
                <a:cs typeface="Arial"/>
              </a:rPr>
              <a:t>t</a:t>
            </a:r>
            <a:r>
              <a:rPr sz="1588" spc="-4" dirty="0">
                <a:solidFill>
                  <a:srgbClr val="003265"/>
                </a:solidFill>
                <a:latin typeface="Arial"/>
                <a:cs typeface="Arial"/>
              </a:rPr>
              <a:t>i</a:t>
            </a:r>
            <a:r>
              <a:rPr sz="1588" spc="4" dirty="0">
                <a:solidFill>
                  <a:srgbClr val="003265"/>
                </a:solidFill>
                <a:latin typeface="Arial"/>
                <a:cs typeface="Arial"/>
              </a:rPr>
              <a:t>o</a:t>
            </a:r>
            <a:r>
              <a:rPr sz="1588" dirty="0">
                <a:solidFill>
                  <a:srgbClr val="003265"/>
                </a:solidFill>
                <a:latin typeface="Arial"/>
                <a:cs typeface="Arial"/>
              </a:rPr>
              <a:t>n</a:t>
            </a:r>
            <a:r>
              <a:rPr sz="1588" spc="-4" dirty="0">
                <a:solidFill>
                  <a:srgbClr val="003265"/>
                </a:solidFill>
                <a:latin typeface="Arial"/>
                <a:cs typeface="Arial"/>
              </a:rPr>
              <a:t> </a:t>
            </a:r>
            <a:r>
              <a:rPr sz="1588" dirty="0">
                <a:solidFill>
                  <a:srgbClr val="003265"/>
                </a:solidFill>
                <a:latin typeface="Arial"/>
                <a:cs typeface="Arial"/>
              </a:rPr>
              <a:t>t</a:t>
            </a:r>
            <a:r>
              <a:rPr sz="1588" spc="-4" dirty="0">
                <a:solidFill>
                  <a:srgbClr val="003265"/>
                </a:solidFill>
                <a:latin typeface="Arial"/>
                <a:cs typeface="Arial"/>
              </a:rPr>
              <a:t>i</a:t>
            </a:r>
            <a:r>
              <a:rPr sz="1588" dirty="0">
                <a:solidFill>
                  <a:srgbClr val="003265"/>
                </a:solidFill>
                <a:latin typeface="Arial"/>
                <a:cs typeface="Arial"/>
              </a:rPr>
              <a:t>me</a:t>
            </a:r>
            <a:r>
              <a:rPr sz="1588" spc="-4" dirty="0">
                <a:solidFill>
                  <a:srgbClr val="003265"/>
                </a:solidFill>
                <a:latin typeface="Arial"/>
                <a:cs typeface="Arial"/>
              </a:rPr>
              <a:t> </a:t>
            </a:r>
            <a:r>
              <a:rPr sz="1588" dirty="0">
                <a:solidFill>
                  <a:srgbClr val="003265"/>
                </a:solidFill>
                <a:latin typeface="Arial"/>
                <a:cs typeface="Arial"/>
              </a:rPr>
              <a:t>f</a:t>
            </a:r>
            <a:r>
              <a:rPr sz="1588" spc="-4" dirty="0">
                <a:solidFill>
                  <a:srgbClr val="003265"/>
                </a:solidFill>
                <a:latin typeface="Arial"/>
                <a:cs typeface="Arial"/>
              </a:rPr>
              <a:t>o</a:t>
            </a:r>
            <a:r>
              <a:rPr sz="1588" dirty="0">
                <a:solidFill>
                  <a:srgbClr val="003265"/>
                </a:solidFill>
                <a:latin typeface="Arial"/>
                <a:cs typeface="Arial"/>
              </a:rPr>
              <a:t>r </a:t>
            </a:r>
            <a:r>
              <a:rPr sz="1588" spc="-4" dirty="0">
                <a:solidFill>
                  <a:srgbClr val="003265"/>
                </a:solidFill>
                <a:latin typeface="Arial"/>
                <a:cs typeface="Arial"/>
              </a:rPr>
              <a:t>ba</a:t>
            </a:r>
            <a:r>
              <a:rPr sz="1588" dirty="0">
                <a:solidFill>
                  <a:srgbClr val="003265"/>
                </a:solidFill>
                <a:latin typeface="Arial"/>
                <a:cs typeface="Arial"/>
              </a:rPr>
              <a:t>s</a:t>
            </a:r>
            <a:r>
              <a:rPr sz="1588" spc="-4" dirty="0">
                <a:solidFill>
                  <a:srgbClr val="003265"/>
                </a:solidFill>
                <a:latin typeface="Arial"/>
                <a:cs typeface="Arial"/>
              </a:rPr>
              <a:t>i</a:t>
            </a:r>
            <a:r>
              <a:rPr sz="1588" dirty="0">
                <a:solidFill>
                  <a:srgbClr val="003265"/>
                </a:solidFill>
                <a:latin typeface="Arial"/>
                <a:cs typeface="Arial"/>
              </a:rPr>
              <a:t>c </a:t>
            </a:r>
            <a:r>
              <a:rPr sz="1588" spc="9" dirty="0">
                <a:solidFill>
                  <a:srgbClr val="003265"/>
                </a:solidFill>
                <a:latin typeface="Arial"/>
                <a:cs typeface="Arial"/>
              </a:rPr>
              <a:t>m</a:t>
            </a:r>
            <a:r>
              <a:rPr sz="1588" spc="-4" dirty="0">
                <a:solidFill>
                  <a:srgbClr val="003265"/>
                </a:solidFill>
                <a:latin typeface="Arial"/>
                <a:cs typeface="Arial"/>
              </a:rPr>
              <a:t>ode</a:t>
            </a:r>
            <a:r>
              <a:rPr sz="1588" dirty="0">
                <a:solidFill>
                  <a:srgbClr val="003265"/>
                </a:solidFill>
                <a:latin typeface="Arial"/>
                <a:cs typeface="Arial"/>
              </a:rPr>
              <a:t>l</a:t>
            </a:r>
            <a:endParaRPr sz="1588">
              <a:solidFill>
                <a:prstClr val="black"/>
              </a:solidFill>
              <a:latin typeface="Arial"/>
              <a:cs typeface="Arial"/>
            </a:endParaRPr>
          </a:p>
        </p:txBody>
      </p:sp>
      <p:sp>
        <p:nvSpPr>
          <p:cNvPr id="4" name="object 4"/>
          <p:cNvSpPr txBox="1"/>
          <p:nvPr/>
        </p:nvSpPr>
        <p:spPr>
          <a:xfrm>
            <a:off x="1389185" y="1933425"/>
            <a:ext cx="9574823" cy="298672"/>
          </a:xfrm>
          <a:prstGeom prst="rect">
            <a:avLst/>
          </a:prstGeom>
        </p:spPr>
        <p:txBody>
          <a:bodyPr vert="horz" wrap="square" lIns="0" tIns="0" rIns="0" bIns="0" rtlCol="0">
            <a:spAutoFit/>
          </a:bodyPr>
          <a:lstStyle/>
          <a:p>
            <a:pPr marL="11206" marR="4483" defTabSz="806867">
              <a:tabLst>
                <a:tab pos="562005" algn="l"/>
                <a:tab pos="1361027" algn="l"/>
                <a:tab pos="2392583" algn="l"/>
                <a:tab pos="2778647" algn="l"/>
                <a:tab pos="3041999" algn="l"/>
                <a:tab pos="4031531" algn="l"/>
                <a:tab pos="4363803" algn="l"/>
                <a:tab pos="5546087" algn="l"/>
                <a:tab pos="6137789" algn="l"/>
                <a:tab pos="6443166" algn="l"/>
                <a:tab pos="7281970" algn="l"/>
              </a:tabLst>
            </a:pPr>
            <a:r>
              <a:rPr sz="1941" spc="-4" dirty="0" smtClean="0">
                <a:solidFill>
                  <a:srgbClr val="003265"/>
                </a:solidFill>
                <a:latin typeface="Arial"/>
                <a:cs typeface="Arial"/>
              </a:rPr>
              <a:t>The</a:t>
            </a:r>
            <a:r>
              <a:rPr lang="en-US" sz="1941" spc="-4" dirty="0">
                <a:solidFill>
                  <a:srgbClr val="003265"/>
                </a:solidFill>
                <a:latin typeface="Arial"/>
                <a:cs typeface="Arial"/>
              </a:rPr>
              <a:t> </a:t>
            </a:r>
            <a:r>
              <a:rPr sz="1941" spc="-4" dirty="0" smtClean="0">
                <a:solidFill>
                  <a:srgbClr val="003265"/>
                </a:solidFill>
                <a:latin typeface="Arial"/>
                <a:cs typeface="Arial"/>
              </a:rPr>
              <a:t>failure</a:t>
            </a:r>
            <a:r>
              <a:rPr lang="en-US" sz="1941" spc="-4" dirty="0" smtClean="0">
                <a:solidFill>
                  <a:srgbClr val="003265"/>
                </a:solidFill>
                <a:latin typeface="Arial"/>
                <a:cs typeface="Arial"/>
              </a:rPr>
              <a:t> </a:t>
            </a:r>
            <a:r>
              <a:rPr sz="1941" spc="-4" dirty="0" smtClean="0">
                <a:solidFill>
                  <a:srgbClr val="003265"/>
                </a:solidFill>
                <a:latin typeface="Arial"/>
                <a:cs typeface="Arial"/>
              </a:rPr>
              <a:t>inten</a:t>
            </a:r>
            <a:r>
              <a:rPr sz="1941" dirty="0" smtClean="0">
                <a:solidFill>
                  <a:srgbClr val="003265"/>
                </a:solidFill>
                <a:latin typeface="Arial"/>
                <a:cs typeface="Arial"/>
              </a:rPr>
              <a:t>s</a:t>
            </a:r>
            <a:r>
              <a:rPr sz="1941" spc="-4" dirty="0" smtClean="0">
                <a:solidFill>
                  <a:srgbClr val="003265"/>
                </a:solidFill>
                <a:latin typeface="Arial"/>
                <a:cs typeface="Arial"/>
              </a:rPr>
              <a:t>ity</a:t>
            </a:r>
            <a:r>
              <a:rPr lang="en-US" sz="1941" spc="-4" dirty="0" smtClean="0">
                <a:solidFill>
                  <a:srgbClr val="003265"/>
                </a:solidFill>
                <a:latin typeface="Arial"/>
                <a:cs typeface="Arial"/>
              </a:rPr>
              <a:t> </a:t>
            </a:r>
            <a:r>
              <a:rPr sz="1941" spc="-4" dirty="0" smtClean="0">
                <a:solidFill>
                  <a:srgbClr val="003265"/>
                </a:solidFill>
                <a:latin typeface="Arial"/>
                <a:cs typeface="Arial"/>
              </a:rPr>
              <a:t>as</a:t>
            </a:r>
            <a:r>
              <a:rPr lang="en-US" sz="1941" spc="-4" dirty="0" smtClean="0">
                <a:solidFill>
                  <a:srgbClr val="003265"/>
                </a:solidFill>
                <a:latin typeface="Arial"/>
                <a:cs typeface="Arial"/>
              </a:rPr>
              <a:t> </a:t>
            </a:r>
            <a:r>
              <a:rPr sz="1941" spc="-4" dirty="0" smtClean="0">
                <a:solidFill>
                  <a:srgbClr val="003265"/>
                </a:solidFill>
                <a:latin typeface="Arial"/>
                <a:cs typeface="Arial"/>
              </a:rPr>
              <a:t>a</a:t>
            </a:r>
            <a:r>
              <a:rPr lang="en-US" sz="1941" dirty="0">
                <a:solidFill>
                  <a:srgbClr val="003265"/>
                </a:solidFill>
                <a:latin typeface="Arial"/>
                <a:cs typeface="Arial"/>
              </a:rPr>
              <a:t> </a:t>
            </a:r>
            <a:r>
              <a:rPr sz="1941" spc="-4" dirty="0" smtClean="0">
                <a:solidFill>
                  <a:srgbClr val="003265"/>
                </a:solidFill>
                <a:latin typeface="Arial"/>
                <a:cs typeface="Arial"/>
              </a:rPr>
              <a:t>fun</a:t>
            </a:r>
            <a:r>
              <a:rPr sz="1941" dirty="0" smtClean="0">
                <a:solidFill>
                  <a:srgbClr val="003265"/>
                </a:solidFill>
                <a:latin typeface="Arial"/>
                <a:cs typeface="Arial"/>
              </a:rPr>
              <a:t>c</a:t>
            </a:r>
            <a:r>
              <a:rPr sz="1941" spc="-4" dirty="0" smtClean="0">
                <a:solidFill>
                  <a:srgbClr val="003265"/>
                </a:solidFill>
                <a:latin typeface="Arial"/>
                <a:cs typeface="Arial"/>
              </a:rPr>
              <a:t>tion</a:t>
            </a:r>
            <a:r>
              <a:rPr lang="en-US" sz="1941" spc="-4" dirty="0" smtClean="0">
                <a:solidFill>
                  <a:srgbClr val="003265"/>
                </a:solidFill>
                <a:latin typeface="Arial"/>
                <a:cs typeface="Arial"/>
              </a:rPr>
              <a:t> </a:t>
            </a:r>
            <a:r>
              <a:rPr sz="1941" spc="-4" dirty="0" smtClean="0">
                <a:solidFill>
                  <a:srgbClr val="003265"/>
                </a:solidFill>
                <a:latin typeface="Arial"/>
                <a:cs typeface="Arial"/>
              </a:rPr>
              <a:t>of</a:t>
            </a:r>
            <a:r>
              <a:rPr lang="en-US" sz="1941" spc="-4" dirty="0" smtClean="0">
                <a:solidFill>
                  <a:srgbClr val="003265"/>
                </a:solidFill>
                <a:latin typeface="Arial"/>
                <a:cs typeface="Arial"/>
              </a:rPr>
              <a:t> </a:t>
            </a:r>
            <a:r>
              <a:rPr sz="1941" spc="-4" dirty="0" smtClean="0">
                <a:solidFill>
                  <a:srgbClr val="003265"/>
                </a:solidFill>
                <a:latin typeface="Arial"/>
                <a:cs typeface="Arial"/>
              </a:rPr>
              <a:t>e</a:t>
            </a:r>
            <a:r>
              <a:rPr sz="1941" spc="-13" dirty="0" smtClean="0">
                <a:solidFill>
                  <a:srgbClr val="003265"/>
                </a:solidFill>
                <a:latin typeface="Arial"/>
                <a:cs typeface="Arial"/>
              </a:rPr>
              <a:t>x</a:t>
            </a:r>
            <a:r>
              <a:rPr sz="1941" spc="-4" dirty="0" smtClean="0">
                <a:solidFill>
                  <a:srgbClr val="003265"/>
                </a:solidFill>
                <a:latin typeface="Arial"/>
                <a:cs typeface="Arial"/>
              </a:rPr>
              <a:t>e</a:t>
            </a:r>
            <a:r>
              <a:rPr sz="1941" dirty="0" smtClean="0">
                <a:solidFill>
                  <a:srgbClr val="003265"/>
                </a:solidFill>
                <a:latin typeface="Arial"/>
                <a:cs typeface="Arial"/>
              </a:rPr>
              <a:t>c</a:t>
            </a:r>
            <a:r>
              <a:rPr sz="1941" spc="-4" dirty="0" smtClean="0">
                <a:solidFill>
                  <a:srgbClr val="003265"/>
                </a:solidFill>
                <a:latin typeface="Arial"/>
                <a:cs typeface="Arial"/>
              </a:rPr>
              <a:t>ution</a:t>
            </a:r>
            <a:r>
              <a:rPr lang="en-US" sz="1941" spc="-4" dirty="0" smtClean="0">
                <a:solidFill>
                  <a:srgbClr val="003265"/>
                </a:solidFill>
                <a:latin typeface="Arial"/>
                <a:cs typeface="Arial"/>
              </a:rPr>
              <a:t> </a:t>
            </a:r>
            <a:r>
              <a:rPr sz="1941" spc="-4" dirty="0" smtClean="0">
                <a:solidFill>
                  <a:srgbClr val="003265"/>
                </a:solidFill>
                <a:latin typeface="Arial"/>
                <a:cs typeface="Arial"/>
              </a:rPr>
              <a:t>ti</a:t>
            </a:r>
            <a:r>
              <a:rPr sz="1941" spc="-13" dirty="0" smtClean="0">
                <a:solidFill>
                  <a:srgbClr val="003265"/>
                </a:solidFill>
                <a:latin typeface="Arial"/>
                <a:cs typeface="Arial"/>
              </a:rPr>
              <a:t>m</a:t>
            </a:r>
            <a:r>
              <a:rPr sz="1941" spc="-4" dirty="0" smtClean="0">
                <a:solidFill>
                  <a:srgbClr val="003265"/>
                </a:solidFill>
                <a:latin typeface="Arial"/>
                <a:cs typeface="Arial"/>
              </a:rPr>
              <a:t>e</a:t>
            </a:r>
            <a:r>
              <a:rPr sz="1941" dirty="0">
                <a:solidFill>
                  <a:srgbClr val="003265"/>
                </a:solidFill>
                <a:latin typeface="Arial"/>
                <a:cs typeface="Arial"/>
              </a:rPr>
              <a:t>	</a:t>
            </a:r>
            <a:r>
              <a:rPr sz="1941" spc="-4" dirty="0" smtClean="0">
                <a:solidFill>
                  <a:srgbClr val="003265"/>
                </a:solidFill>
                <a:latin typeface="Arial"/>
                <a:cs typeface="Arial"/>
              </a:rPr>
              <a:t>is</a:t>
            </a:r>
            <a:r>
              <a:rPr lang="en-US" sz="1941" spc="-4" dirty="0" smtClean="0">
                <a:solidFill>
                  <a:srgbClr val="003265"/>
                </a:solidFill>
                <a:latin typeface="Arial"/>
                <a:cs typeface="Arial"/>
              </a:rPr>
              <a:t> </a:t>
            </a:r>
            <a:r>
              <a:rPr sz="1941" dirty="0" smtClean="0">
                <a:solidFill>
                  <a:srgbClr val="003265"/>
                </a:solidFill>
                <a:latin typeface="Arial"/>
                <a:cs typeface="Arial"/>
              </a:rPr>
              <a:t>s</a:t>
            </a:r>
            <a:r>
              <a:rPr sz="1941" spc="-4" dirty="0" smtClean="0">
                <a:solidFill>
                  <a:srgbClr val="003265"/>
                </a:solidFill>
                <a:latin typeface="Arial"/>
                <a:cs typeface="Arial"/>
              </a:rPr>
              <a:t>ho</a:t>
            </a:r>
            <a:r>
              <a:rPr sz="1941" spc="-9" dirty="0" smtClean="0">
                <a:solidFill>
                  <a:srgbClr val="003265"/>
                </a:solidFill>
                <a:latin typeface="Arial"/>
                <a:cs typeface="Arial"/>
              </a:rPr>
              <a:t>w</a:t>
            </a:r>
            <a:r>
              <a:rPr sz="1941" spc="-4" dirty="0" smtClean="0">
                <a:solidFill>
                  <a:srgbClr val="003265"/>
                </a:solidFill>
                <a:latin typeface="Arial"/>
                <a:cs typeface="Arial"/>
              </a:rPr>
              <a:t>n</a:t>
            </a:r>
            <a:r>
              <a:rPr lang="en-US" sz="1941" spc="-4" dirty="0">
                <a:solidFill>
                  <a:srgbClr val="003265"/>
                </a:solidFill>
                <a:latin typeface="Arial"/>
                <a:cs typeface="Arial"/>
              </a:rPr>
              <a:t> </a:t>
            </a:r>
            <a:r>
              <a:rPr sz="1941" spc="-4" dirty="0" smtClean="0">
                <a:solidFill>
                  <a:srgbClr val="003265"/>
                </a:solidFill>
                <a:latin typeface="Arial"/>
                <a:cs typeface="Arial"/>
              </a:rPr>
              <a:t>in </a:t>
            </a:r>
            <a:r>
              <a:rPr sz="1941" spc="-4" dirty="0">
                <a:solidFill>
                  <a:srgbClr val="003265"/>
                </a:solidFill>
                <a:latin typeface="Arial"/>
                <a:cs typeface="Arial"/>
              </a:rPr>
              <a:t>figure</a:t>
            </a:r>
            <a:r>
              <a:rPr sz="1941" dirty="0">
                <a:solidFill>
                  <a:srgbClr val="003265"/>
                </a:solidFill>
                <a:latin typeface="Arial"/>
                <a:cs typeface="Arial"/>
              </a:rPr>
              <a:t> </a:t>
            </a:r>
            <a:r>
              <a:rPr sz="1941" spc="-4" dirty="0">
                <a:solidFill>
                  <a:srgbClr val="003265"/>
                </a:solidFill>
                <a:latin typeface="Arial"/>
                <a:cs typeface="Arial"/>
              </a:rPr>
              <a:t>gi</a:t>
            </a:r>
            <a:r>
              <a:rPr sz="1941" spc="-13" dirty="0">
                <a:solidFill>
                  <a:srgbClr val="003265"/>
                </a:solidFill>
                <a:latin typeface="Arial"/>
                <a:cs typeface="Arial"/>
              </a:rPr>
              <a:t>v</a:t>
            </a:r>
            <a:r>
              <a:rPr sz="1941" spc="-4" dirty="0">
                <a:solidFill>
                  <a:srgbClr val="003265"/>
                </a:solidFill>
                <a:latin typeface="Arial"/>
                <a:cs typeface="Arial"/>
              </a:rPr>
              <a:t>en</a:t>
            </a:r>
            <a:r>
              <a:rPr sz="1941" spc="13" dirty="0">
                <a:solidFill>
                  <a:srgbClr val="003265"/>
                </a:solidFill>
                <a:latin typeface="Arial"/>
                <a:cs typeface="Arial"/>
              </a:rPr>
              <a:t> </a:t>
            </a:r>
            <a:r>
              <a:rPr sz="1941" spc="-4" dirty="0">
                <a:solidFill>
                  <a:srgbClr val="003265"/>
                </a:solidFill>
                <a:latin typeface="Arial"/>
                <a:cs typeface="Arial"/>
              </a:rPr>
              <a:t>below</a:t>
            </a:r>
            <a:endParaRPr sz="1941" dirty="0">
              <a:solidFill>
                <a:prstClr val="black"/>
              </a:solidFill>
              <a:latin typeface="Arial"/>
              <a:cs typeface="Arial"/>
            </a:endParaRPr>
          </a:p>
        </p:txBody>
      </p:sp>
      <p:sp>
        <p:nvSpPr>
          <p:cNvPr id="5" name="object 5"/>
          <p:cNvSpPr/>
          <p:nvPr/>
        </p:nvSpPr>
        <p:spPr>
          <a:xfrm>
            <a:off x="2532524" y="2442216"/>
            <a:ext cx="4908181" cy="3151760"/>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6" name="object 6"/>
          <p:cNvSpPr txBox="1"/>
          <p:nvPr/>
        </p:nvSpPr>
        <p:spPr>
          <a:xfrm>
            <a:off x="9398073" y="3185382"/>
            <a:ext cx="22971" cy="414088"/>
          </a:xfrm>
          <a:prstGeom prst="rect">
            <a:avLst/>
          </a:prstGeom>
        </p:spPr>
        <p:txBody>
          <a:bodyPr vert="horz" wrap="square" lIns="0" tIns="0" rIns="0" bIns="0" rtlCol="0">
            <a:spAutoFit/>
          </a:bodyPr>
          <a:lstStyle/>
          <a:p>
            <a:pPr algn="ctr" defTabSz="806867"/>
            <a:r>
              <a:rPr sz="2691" spc="-1041" dirty="0">
                <a:solidFill>
                  <a:prstClr val="black"/>
                </a:solidFill>
                <a:latin typeface="Symbol"/>
                <a:cs typeface="Symbol"/>
              </a:rPr>
              <a:t></a:t>
            </a:r>
            <a:endParaRPr sz="2691">
              <a:solidFill>
                <a:prstClr val="black"/>
              </a:solidFill>
              <a:latin typeface="Symbol"/>
              <a:cs typeface="Symbol"/>
            </a:endParaRPr>
          </a:p>
        </p:txBody>
      </p:sp>
      <p:sp>
        <p:nvSpPr>
          <p:cNvPr id="7" name="object 7"/>
          <p:cNvSpPr txBox="1"/>
          <p:nvPr/>
        </p:nvSpPr>
        <p:spPr>
          <a:xfrm>
            <a:off x="9398146" y="3405914"/>
            <a:ext cx="154641" cy="414088"/>
          </a:xfrm>
          <a:prstGeom prst="rect">
            <a:avLst/>
          </a:prstGeom>
        </p:spPr>
        <p:txBody>
          <a:bodyPr vert="horz" wrap="square" lIns="0" tIns="0" rIns="0" bIns="0" rtlCol="0">
            <a:spAutoFit/>
          </a:bodyPr>
          <a:lstStyle/>
          <a:p>
            <a:pPr marL="11206" defTabSz="806867"/>
            <a:r>
              <a:rPr sz="2691" spc="4" dirty="0">
                <a:solidFill>
                  <a:prstClr val="black"/>
                </a:solidFill>
                <a:latin typeface="Symbol"/>
                <a:cs typeface="Symbol"/>
              </a:rPr>
              <a:t></a:t>
            </a:r>
            <a:endParaRPr sz="2691">
              <a:solidFill>
                <a:prstClr val="black"/>
              </a:solidFill>
              <a:latin typeface="Symbol"/>
              <a:cs typeface="Symbol"/>
            </a:endParaRPr>
          </a:p>
        </p:txBody>
      </p:sp>
      <p:sp>
        <p:nvSpPr>
          <p:cNvPr id="8" name="object 8"/>
          <p:cNvSpPr txBox="1"/>
          <p:nvPr/>
        </p:nvSpPr>
        <p:spPr>
          <a:xfrm>
            <a:off x="8428541" y="3185382"/>
            <a:ext cx="22971" cy="414088"/>
          </a:xfrm>
          <a:prstGeom prst="rect">
            <a:avLst/>
          </a:prstGeom>
        </p:spPr>
        <p:txBody>
          <a:bodyPr vert="horz" wrap="square" lIns="0" tIns="0" rIns="0" bIns="0" rtlCol="0">
            <a:spAutoFit/>
          </a:bodyPr>
          <a:lstStyle/>
          <a:p>
            <a:pPr algn="ctr" defTabSz="806867"/>
            <a:r>
              <a:rPr sz="2691" spc="-1041" dirty="0">
                <a:solidFill>
                  <a:prstClr val="black"/>
                </a:solidFill>
                <a:latin typeface="Symbol"/>
                <a:cs typeface="Symbol"/>
              </a:rPr>
              <a:t></a:t>
            </a:r>
            <a:endParaRPr sz="2691">
              <a:solidFill>
                <a:prstClr val="black"/>
              </a:solidFill>
              <a:latin typeface="Symbol"/>
              <a:cs typeface="Symbol"/>
            </a:endParaRPr>
          </a:p>
        </p:txBody>
      </p:sp>
      <p:sp>
        <p:nvSpPr>
          <p:cNvPr id="9" name="object 9"/>
          <p:cNvSpPr txBox="1"/>
          <p:nvPr/>
        </p:nvSpPr>
        <p:spPr>
          <a:xfrm>
            <a:off x="8428614" y="3025362"/>
            <a:ext cx="1124510" cy="414088"/>
          </a:xfrm>
          <a:prstGeom prst="rect">
            <a:avLst/>
          </a:prstGeom>
        </p:spPr>
        <p:txBody>
          <a:bodyPr vert="horz" wrap="square" lIns="0" tIns="0" rIns="0" bIns="0" rtlCol="0">
            <a:spAutoFit/>
          </a:bodyPr>
          <a:lstStyle/>
          <a:p>
            <a:pPr marL="11206" defTabSz="806867">
              <a:tabLst>
                <a:tab pos="980567" algn="l"/>
              </a:tabLst>
            </a:pPr>
            <a:r>
              <a:rPr sz="2691" spc="4" dirty="0">
                <a:solidFill>
                  <a:prstClr val="black"/>
                </a:solidFill>
                <a:latin typeface="Symbol"/>
                <a:cs typeface="Symbol"/>
              </a:rPr>
              <a:t></a:t>
            </a:r>
            <a:r>
              <a:rPr sz="2691" spc="4" dirty="0">
                <a:solidFill>
                  <a:prstClr val="black"/>
                </a:solidFill>
                <a:latin typeface="Times New Roman"/>
                <a:cs typeface="Times New Roman"/>
              </a:rPr>
              <a:t>	</a:t>
            </a:r>
            <a:r>
              <a:rPr sz="2691" spc="4" dirty="0">
                <a:solidFill>
                  <a:prstClr val="black"/>
                </a:solidFill>
                <a:latin typeface="Symbol"/>
                <a:cs typeface="Symbol"/>
              </a:rPr>
              <a:t></a:t>
            </a:r>
            <a:endParaRPr sz="2691">
              <a:solidFill>
                <a:prstClr val="black"/>
              </a:solidFill>
              <a:latin typeface="Symbol"/>
              <a:cs typeface="Symbol"/>
            </a:endParaRPr>
          </a:p>
        </p:txBody>
      </p:sp>
      <p:sp>
        <p:nvSpPr>
          <p:cNvPr id="10" name="object 10"/>
          <p:cNvSpPr txBox="1"/>
          <p:nvPr/>
        </p:nvSpPr>
        <p:spPr>
          <a:xfrm>
            <a:off x="8428613" y="3405914"/>
            <a:ext cx="154641" cy="414088"/>
          </a:xfrm>
          <a:prstGeom prst="rect">
            <a:avLst/>
          </a:prstGeom>
        </p:spPr>
        <p:txBody>
          <a:bodyPr vert="horz" wrap="square" lIns="0" tIns="0" rIns="0" bIns="0" rtlCol="0">
            <a:spAutoFit/>
          </a:bodyPr>
          <a:lstStyle/>
          <a:p>
            <a:pPr marL="11206" defTabSz="806867"/>
            <a:r>
              <a:rPr sz="2691" spc="4" dirty="0">
                <a:solidFill>
                  <a:prstClr val="black"/>
                </a:solidFill>
                <a:latin typeface="Symbol"/>
                <a:cs typeface="Symbol"/>
              </a:rPr>
              <a:t></a:t>
            </a:r>
            <a:endParaRPr sz="2691">
              <a:solidFill>
                <a:prstClr val="black"/>
              </a:solidFill>
              <a:latin typeface="Symbol"/>
              <a:cs typeface="Symbol"/>
            </a:endParaRPr>
          </a:p>
        </p:txBody>
      </p:sp>
      <p:sp>
        <p:nvSpPr>
          <p:cNvPr id="11" name="object 11"/>
          <p:cNvSpPr txBox="1"/>
          <p:nvPr/>
        </p:nvSpPr>
        <p:spPr>
          <a:xfrm>
            <a:off x="7684991" y="3273012"/>
            <a:ext cx="123265" cy="244362"/>
          </a:xfrm>
          <a:prstGeom prst="rect">
            <a:avLst/>
          </a:prstGeom>
        </p:spPr>
        <p:txBody>
          <a:bodyPr vert="horz" wrap="square" lIns="0" tIns="0" rIns="0" bIns="0" rtlCol="0">
            <a:spAutoFit/>
          </a:bodyPr>
          <a:lstStyle/>
          <a:p>
            <a:pPr marL="11206" defTabSz="806867"/>
            <a:r>
              <a:rPr sz="1588" spc="-4" dirty="0">
                <a:solidFill>
                  <a:prstClr val="black"/>
                </a:solidFill>
                <a:latin typeface="Times New Roman"/>
                <a:cs typeface="Times New Roman"/>
              </a:rPr>
              <a:t>0</a:t>
            </a:r>
            <a:endParaRPr sz="1588">
              <a:solidFill>
                <a:prstClr val="black"/>
              </a:solidFill>
              <a:latin typeface="Times New Roman"/>
              <a:cs typeface="Times New Roman"/>
            </a:endParaRPr>
          </a:p>
        </p:txBody>
      </p:sp>
      <p:sp>
        <p:nvSpPr>
          <p:cNvPr id="12" name="object 12"/>
          <p:cNvSpPr txBox="1"/>
          <p:nvPr/>
        </p:nvSpPr>
        <p:spPr>
          <a:xfrm>
            <a:off x="8606118" y="3055170"/>
            <a:ext cx="771524" cy="671274"/>
          </a:xfrm>
          <a:prstGeom prst="rect">
            <a:avLst/>
          </a:prstGeom>
        </p:spPr>
        <p:txBody>
          <a:bodyPr vert="horz" wrap="square" lIns="0" tIns="0" rIns="0" bIns="0" rtlCol="0">
            <a:spAutoFit/>
          </a:bodyPr>
          <a:lstStyle/>
          <a:p>
            <a:pPr algn="ctr" defTabSz="806867">
              <a:tabLst>
                <a:tab pos="451620" algn="l"/>
                <a:tab pos="748593" algn="l"/>
              </a:tabLst>
            </a:pPr>
            <a:r>
              <a:rPr sz="1588" u="heavy" spc="-4" dirty="0">
                <a:solidFill>
                  <a:prstClr val="black"/>
                </a:solidFill>
                <a:latin typeface="Times New Roman"/>
                <a:cs typeface="Times New Roman"/>
              </a:rPr>
              <a:t> 	0	</a:t>
            </a:r>
            <a:endParaRPr sz="1588">
              <a:solidFill>
                <a:prstClr val="black"/>
              </a:solidFill>
              <a:latin typeface="Times New Roman"/>
              <a:cs typeface="Times New Roman"/>
            </a:endParaRPr>
          </a:p>
          <a:p>
            <a:pPr marR="52670" algn="ctr" defTabSz="806867">
              <a:spcBef>
                <a:spcPts val="146"/>
              </a:spcBef>
            </a:pPr>
            <a:r>
              <a:rPr sz="2691" i="1" spc="-62" dirty="0">
                <a:solidFill>
                  <a:prstClr val="black"/>
                </a:solidFill>
                <a:latin typeface="Times New Roman"/>
                <a:cs typeface="Times New Roman"/>
              </a:rPr>
              <a:t>V</a:t>
            </a:r>
            <a:r>
              <a:rPr sz="2382" spc="-6" baseline="-23148" dirty="0">
                <a:solidFill>
                  <a:prstClr val="black"/>
                </a:solidFill>
                <a:latin typeface="Times New Roman"/>
                <a:cs typeface="Times New Roman"/>
              </a:rPr>
              <a:t>0</a:t>
            </a:r>
            <a:endParaRPr sz="2382" baseline="-23148">
              <a:solidFill>
                <a:prstClr val="black"/>
              </a:solidFill>
              <a:latin typeface="Times New Roman"/>
              <a:cs typeface="Times New Roman"/>
            </a:endParaRPr>
          </a:p>
        </p:txBody>
      </p:sp>
      <p:sp>
        <p:nvSpPr>
          <p:cNvPr id="13" name="object 13"/>
          <p:cNvSpPr txBox="1"/>
          <p:nvPr/>
        </p:nvSpPr>
        <p:spPr>
          <a:xfrm>
            <a:off x="8428614" y="2805279"/>
            <a:ext cx="1124510" cy="441339"/>
          </a:xfrm>
          <a:prstGeom prst="rect">
            <a:avLst/>
          </a:prstGeom>
        </p:spPr>
        <p:txBody>
          <a:bodyPr vert="horz" wrap="square" lIns="0" tIns="0" rIns="0" bIns="0" rtlCol="0">
            <a:spAutoFit/>
          </a:bodyPr>
          <a:lstStyle/>
          <a:p>
            <a:pPr marL="11206" defTabSz="806867"/>
            <a:r>
              <a:rPr sz="4037" spc="6" baseline="3642" dirty="0">
                <a:solidFill>
                  <a:prstClr val="black"/>
                </a:solidFill>
                <a:latin typeface="Symbol"/>
                <a:cs typeface="Symbol"/>
              </a:rPr>
              <a:t></a:t>
            </a:r>
            <a:r>
              <a:rPr sz="4037" spc="-205" baseline="3642" dirty="0">
                <a:solidFill>
                  <a:prstClr val="black"/>
                </a:solidFill>
                <a:latin typeface="Times New Roman"/>
                <a:cs typeface="Times New Roman"/>
              </a:rPr>
              <a:t> </a:t>
            </a:r>
            <a:r>
              <a:rPr sz="2691" spc="9" dirty="0">
                <a:solidFill>
                  <a:prstClr val="black"/>
                </a:solidFill>
                <a:latin typeface="Symbol"/>
                <a:cs typeface="Symbol"/>
              </a:rPr>
              <a:t></a:t>
            </a:r>
            <a:r>
              <a:rPr sz="2691" spc="-260" dirty="0">
                <a:solidFill>
                  <a:prstClr val="black"/>
                </a:solidFill>
                <a:latin typeface="Times New Roman"/>
                <a:cs typeface="Times New Roman"/>
              </a:rPr>
              <a:t> </a:t>
            </a:r>
            <a:r>
              <a:rPr sz="2868" i="1" spc="-88" dirty="0">
                <a:solidFill>
                  <a:prstClr val="black"/>
                </a:solidFill>
                <a:latin typeface="Symbol"/>
                <a:cs typeface="Symbol"/>
              </a:rPr>
              <a:t></a:t>
            </a:r>
            <a:r>
              <a:rPr sz="2868" i="1" spc="-110" dirty="0">
                <a:solidFill>
                  <a:prstClr val="black"/>
                </a:solidFill>
                <a:latin typeface="Times New Roman"/>
                <a:cs typeface="Times New Roman"/>
              </a:rPr>
              <a:t> </a:t>
            </a:r>
            <a:r>
              <a:rPr sz="2868" i="1" spc="-71" dirty="0">
                <a:solidFill>
                  <a:prstClr val="black"/>
                </a:solidFill>
                <a:latin typeface="Symbol"/>
                <a:cs typeface="Symbol"/>
              </a:rPr>
              <a:t></a:t>
            </a:r>
            <a:r>
              <a:rPr sz="2868" i="1" spc="146" dirty="0">
                <a:solidFill>
                  <a:prstClr val="black"/>
                </a:solidFill>
                <a:latin typeface="Times New Roman"/>
                <a:cs typeface="Times New Roman"/>
              </a:rPr>
              <a:t> </a:t>
            </a:r>
            <a:r>
              <a:rPr sz="4037" spc="6" baseline="3642" dirty="0">
                <a:solidFill>
                  <a:prstClr val="black"/>
                </a:solidFill>
                <a:latin typeface="Symbol"/>
                <a:cs typeface="Symbol"/>
              </a:rPr>
              <a:t></a:t>
            </a:r>
            <a:endParaRPr sz="4037" baseline="3642">
              <a:solidFill>
                <a:prstClr val="black"/>
              </a:solidFill>
              <a:latin typeface="Symbol"/>
              <a:cs typeface="Symbol"/>
            </a:endParaRPr>
          </a:p>
        </p:txBody>
      </p:sp>
      <p:sp>
        <p:nvSpPr>
          <p:cNvPr id="14" name="object 14"/>
          <p:cNvSpPr txBox="1"/>
          <p:nvPr/>
        </p:nvSpPr>
        <p:spPr>
          <a:xfrm>
            <a:off x="6535268" y="3024466"/>
            <a:ext cx="1847850" cy="441339"/>
          </a:xfrm>
          <a:prstGeom prst="rect">
            <a:avLst/>
          </a:prstGeom>
        </p:spPr>
        <p:txBody>
          <a:bodyPr vert="horz" wrap="square" lIns="0" tIns="0" rIns="0" bIns="0" rtlCol="0">
            <a:spAutoFit/>
          </a:bodyPr>
          <a:lstStyle/>
          <a:p>
            <a:pPr marL="11206" defTabSz="806867">
              <a:tabLst>
                <a:tab pos="1338054" algn="l"/>
              </a:tabLst>
            </a:pPr>
            <a:r>
              <a:rPr sz="2868" i="1" spc="115" dirty="0">
                <a:solidFill>
                  <a:prstClr val="black"/>
                </a:solidFill>
                <a:latin typeface="Symbol"/>
                <a:cs typeface="Symbol"/>
              </a:rPr>
              <a:t></a:t>
            </a:r>
            <a:r>
              <a:rPr sz="2691" spc="-224" dirty="0">
                <a:solidFill>
                  <a:prstClr val="black"/>
                </a:solidFill>
                <a:latin typeface="Times New Roman"/>
                <a:cs typeface="Times New Roman"/>
              </a:rPr>
              <a:t>(</a:t>
            </a:r>
            <a:r>
              <a:rPr sz="2868" i="1" spc="-71" dirty="0">
                <a:solidFill>
                  <a:prstClr val="black"/>
                </a:solidFill>
                <a:latin typeface="Symbol"/>
                <a:cs typeface="Symbol"/>
              </a:rPr>
              <a:t></a:t>
            </a:r>
            <a:r>
              <a:rPr sz="2868" i="1" spc="-300" dirty="0">
                <a:solidFill>
                  <a:prstClr val="black"/>
                </a:solidFill>
                <a:latin typeface="Times New Roman"/>
                <a:cs typeface="Times New Roman"/>
              </a:rPr>
              <a:t> </a:t>
            </a:r>
            <a:r>
              <a:rPr sz="2691" spc="4" dirty="0">
                <a:solidFill>
                  <a:prstClr val="black"/>
                </a:solidFill>
                <a:latin typeface="Times New Roman"/>
                <a:cs typeface="Times New Roman"/>
              </a:rPr>
              <a:t>)</a:t>
            </a:r>
            <a:r>
              <a:rPr sz="2691" spc="-44" dirty="0">
                <a:solidFill>
                  <a:prstClr val="black"/>
                </a:solidFill>
                <a:latin typeface="Times New Roman"/>
                <a:cs typeface="Times New Roman"/>
              </a:rPr>
              <a:t> </a:t>
            </a:r>
            <a:r>
              <a:rPr sz="2691" spc="9" dirty="0">
                <a:solidFill>
                  <a:prstClr val="black"/>
                </a:solidFill>
                <a:latin typeface="Symbol"/>
                <a:cs typeface="Symbol"/>
              </a:rPr>
              <a:t></a:t>
            </a:r>
            <a:r>
              <a:rPr sz="2691" spc="-88" dirty="0">
                <a:solidFill>
                  <a:prstClr val="black"/>
                </a:solidFill>
                <a:latin typeface="Times New Roman"/>
                <a:cs typeface="Times New Roman"/>
              </a:rPr>
              <a:t> </a:t>
            </a:r>
            <a:r>
              <a:rPr sz="2868" i="1" spc="-88" dirty="0">
                <a:solidFill>
                  <a:prstClr val="black"/>
                </a:solidFill>
                <a:latin typeface="Symbol"/>
                <a:cs typeface="Symbol"/>
              </a:rPr>
              <a:t></a:t>
            </a:r>
            <a:r>
              <a:rPr sz="2868" i="1" dirty="0">
                <a:solidFill>
                  <a:prstClr val="black"/>
                </a:solidFill>
                <a:latin typeface="Times New Roman"/>
                <a:cs typeface="Times New Roman"/>
              </a:rPr>
              <a:t>	</a:t>
            </a:r>
            <a:r>
              <a:rPr sz="2691" spc="9" dirty="0">
                <a:solidFill>
                  <a:prstClr val="black"/>
                </a:solidFill>
                <a:latin typeface="Times New Roman"/>
                <a:cs typeface="Times New Roman"/>
              </a:rPr>
              <a:t>e</a:t>
            </a:r>
            <a:r>
              <a:rPr sz="2691" spc="4" dirty="0">
                <a:solidFill>
                  <a:prstClr val="black"/>
                </a:solidFill>
                <a:latin typeface="Times New Roman"/>
                <a:cs typeface="Times New Roman"/>
              </a:rPr>
              <a:t>x</a:t>
            </a:r>
            <a:r>
              <a:rPr sz="2691" spc="9" dirty="0">
                <a:solidFill>
                  <a:prstClr val="black"/>
                </a:solidFill>
                <a:latin typeface="Times New Roman"/>
                <a:cs typeface="Times New Roman"/>
              </a:rPr>
              <a:t>p</a:t>
            </a:r>
            <a:endParaRPr sz="2691" dirty="0">
              <a:solidFill>
                <a:prstClr val="black"/>
              </a:solidFill>
              <a:latin typeface="Times New Roman"/>
              <a:cs typeface="Times New Roman"/>
            </a:endParaRPr>
          </a:p>
        </p:txBody>
      </p:sp>
      <p:sp>
        <p:nvSpPr>
          <p:cNvPr id="15" name="object 15"/>
          <p:cNvSpPr txBox="1">
            <a:spLocks noGrp="1"/>
          </p:cNvSpPr>
          <p:nvPr>
            <p:ph type="title"/>
          </p:nvPr>
        </p:nvSpPr>
        <p:spPr>
          <a:xfrm>
            <a:off x="1089342" y="1058240"/>
            <a:ext cx="8959272" cy="701270"/>
          </a:xfrm>
          <a:prstGeom prst="rect">
            <a:avLst/>
          </a:prstGeom>
        </p:spPr>
        <p:txBody>
          <a:bodyPr vert="horz" wrap="square" lIns="0" tIns="67235" rIns="0" bIns="0" rtlCol="0">
            <a:spAutoFit/>
          </a:bodyPr>
          <a:lstStyle/>
          <a:p>
            <a:pPr marL="2086086"/>
            <a:r>
              <a:rPr b="1" spc="-84" dirty="0">
                <a:solidFill>
                  <a:srgbClr val="323299"/>
                </a:solidFill>
              </a:rPr>
              <a:t>S</a:t>
            </a:r>
            <a:r>
              <a:rPr b="1" spc="-371" dirty="0">
                <a:solidFill>
                  <a:srgbClr val="323299"/>
                </a:solidFill>
              </a:rPr>
              <a:t>o</a:t>
            </a:r>
            <a:r>
              <a:rPr b="1" spc="97" dirty="0">
                <a:solidFill>
                  <a:srgbClr val="323299"/>
                </a:solidFill>
              </a:rPr>
              <a:t>f</a:t>
            </a:r>
            <a:r>
              <a:rPr b="1" spc="-79" dirty="0">
                <a:solidFill>
                  <a:srgbClr val="323299"/>
                </a:solidFill>
              </a:rPr>
              <a:t>t</a:t>
            </a:r>
            <a:r>
              <a:rPr b="1" spc="-168" dirty="0">
                <a:solidFill>
                  <a:srgbClr val="323299"/>
                </a:solidFill>
              </a:rPr>
              <a:t>w</a:t>
            </a:r>
            <a:r>
              <a:rPr b="1" spc="-379" dirty="0">
                <a:solidFill>
                  <a:srgbClr val="323299"/>
                </a:solidFill>
              </a:rPr>
              <a:t>ar</a:t>
            </a:r>
            <a:r>
              <a:rPr b="1" spc="-415" dirty="0">
                <a:solidFill>
                  <a:srgbClr val="323299"/>
                </a:solidFill>
              </a:rPr>
              <a:t>e</a:t>
            </a:r>
            <a:r>
              <a:rPr b="1" spc="-4" dirty="0">
                <a:solidFill>
                  <a:srgbClr val="323299"/>
                </a:solidFill>
              </a:rPr>
              <a:t> </a:t>
            </a:r>
            <a:r>
              <a:rPr b="1" spc="40" dirty="0">
                <a:solidFill>
                  <a:srgbClr val="323299"/>
                </a:solidFill>
              </a:rPr>
              <a:t>R</a:t>
            </a:r>
            <a:r>
              <a:rPr b="1" spc="-419" dirty="0">
                <a:solidFill>
                  <a:srgbClr val="323299"/>
                </a:solidFill>
              </a:rPr>
              <a:t>e</a:t>
            </a:r>
            <a:r>
              <a:rPr b="1" spc="-97" dirty="0">
                <a:solidFill>
                  <a:srgbClr val="323299"/>
                </a:solidFill>
              </a:rPr>
              <a:t>l</a:t>
            </a:r>
            <a:r>
              <a:rPr b="1" spc="-101" dirty="0">
                <a:solidFill>
                  <a:srgbClr val="323299"/>
                </a:solidFill>
              </a:rPr>
              <a:t>i</a:t>
            </a:r>
            <a:r>
              <a:rPr b="1" spc="-371" dirty="0">
                <a:solidFill>
                  <a:srgbClr val="323299"/>
                </a:solidFill>
              </a:rPr>
              <a:t>a</a:t>
            </a:r>
            <a:r>
              <a:rPr b="1" spc="-361" dirty="0">
                <a:solidFill>
                  <a:srgbClr val="323299"/>
                </a:solidFill>
              </a:rPr>
              <a:t>b</a:t>
            </a:r>
            <a:r>
              <a:rPr b="1" spc="-115" dirty="0">
                <a:solidFill>
                  <a:srgbClr val="323299"/>
                </a:solidFill>
              </a:rPr>
              <a:t>i</a:t>
            </a:r>
            <a:r>
              <a:rPr b="1" spc="-97" dirty="0">
                <a:solidFill>
                  <a:srgbClr val="323299"/>
                </a:solidFill>
              </a:rPr>
              <a:t>l</a:t>
            </a:r>
            <a:r>
              <a:rPr b="1" spc="-101" dirty="0">
                <a:solidFill>
                  <a:srgbClr val="323299"/>
                </a:solidFill>
              </a:rPr>
              <a:t>i</a:t>
            </a:r>
            <a:r>
              <a:rPr b="1" spc="-88" dirty="0">
                <a:solidFill>
                  <a:srgbClr val="323299"/>
                </a:solidFill>
              </a:rPr>
              <a:t>t</a:t>
            </a:r>
            <a:r>
              <a:rPr b="1" spc="-216" dirty="0">
                <a:solidFill>
                  <a:srgbClr val="323299"/>
                </a:solidFill>
              </a:rPr>
              <a:t>y</a:t>
            </a:r>
          </a:p>
        </p:txBody>
      </p:sp>
    </p:spTree>
    <p:extLst>
      <p:ext uri="{BB962C8B-B14F-4D97-AF65-F5344CB8AC3E}">
        <p14:creationId xmlns:p14="http://schemas.microsoft.com/office/powerpoint/2010/main" val="1743635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1646"/>
            <a:ext cx="10058400" cy="857150"/>
          </a:xfrm>
        </p:spPr>
        <p:txBody>
          <a:bodyPr/>
          <a:lstStyle/>
          <a:p>
            <a:r>
              <a:rPr lang="en-US" altLang="en-US" b="1" dirty="0" smtClean="0">
                <a:solidFill>
                  <a:srgbClr val="FF0000"/>
                </a:solidFill>
              </a:rPr>
              <a:t>Kinds of failures</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97280" y="1718796"/>
            <a:ext cx="9759142" cy="4737871"/>
          </a:xfrm>
          <a:prstGeom prst="rect">
            <a:avLst/>
          </a:prstGeom>
        </p:spPr>
      </p:pic>
    </p:spTree>
    <p:extLst>
      <p:ext uri="{BB962C8B-B14F-4D97-AF65-F5344CB8AC3E}">
        <p14:creationId xmlns:p14="http://schemas.microsoft.com/office/powerpoint/2010/main" val="2961838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893" y="6179368"/>
            <a:ext cx="197783" cy="190052"/>
          </a:xfrm>
          <a:prstGeom prst="rect">
            <a:avLst/>
          </a:prstGeom>
        </p:spPr>
        <p:txBody>
          <a:bodyPr vert="horz" wrap="square" lIns="0" tIns="0" rIns="0" bIns="0" rtlCol="0">
            <a:spAutoFit/>
          </a:bodyPr>
          <a:lstStyle/>
          <a:p>
            <a:pPr marL="11206" defTabSz="806867"/>
            <a:r>
              <a:rPr sz="1235" spc="-4" dirty="0">
                <a:solidFill>
                  <a:prstClr val="black"/>
                </a:solidFill>
                <a:latin typeface="Arial"/>
                <a:cs typeface="Arial"/>
              </a:rPr>
              <a:t>5</a:t>
            </a:r>
            <a:r>
              <a:rPr sz="1235" dirty="0">
                <a:solidFill>
                  <a:prstClr val="black"/>
                </a:solidFill>
                <a:latin typeface="Arial"/>
                <a:cs typeface="Arial"/>
              </a:rPr>
              <a:t>1</a:t>
            </a:r>
            <a:endParaRPr sz="1235">
              <a:solidFill>
                <a:prstClr val="black"/>
              </a:solidFill>
              <a:latin typeface="Arial"/>
              <a:cs typeface="Arial"/>
            </a:endParaRPr>
          </a:p>
        </p:txBody>
      </p:sp>
      <p:sp>
        <p:nvSpPr>
          <p:cNvPr id="4" name="object 4"/>
          <p:cNvSpPr/>
          <p:nvPr/>
        </p:nvSpPr>
        <p:spPr>
          <a:xfrm>
            <a:off x="1433486" y="2438099"/>
            <a:ext cx="4235828" cy="2733786"/>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5" name="object 5"/>
          <p:cNvSpPr txBox="1"/>
          <p:nvPr/>
        </p:nvSpPr>
        <p:spPr>
          <a:xfrm>
            <a:off x="2333059" y="1780389"/>
            <a:ext cx="2580154" cy="325923"/>
          </a:xfrm>
          <a:prstGeom prst="rect">
            <a:avLst/>
          </a:prstGeom>
        </p:spPr>
        <p:txBody>
          <a:bodyPr vert="horz" wrap="square" lIns="0" tIns="0" rIns="0" bIns="0" rtlCol="0">
            <a:spAutoFit/>
          </a:bodyPr>
          <a:lstStyle/>
          <a:p>
            <a:pPr marL="414640" indent="-403433" defTabSz="806867">
              <a:buFont typeface="Segoe UI Symbol"/>
              <a:buChar char="▪"/>
              <a:tabLst>
                <a:tab pos="414640" algn="l"/>
              </a:tabLst>
            </a:pPr>
            <a:r>
              <a:rPr sz="2118" spc="-4" dirty="0">
                <a:solidFill>
                  <a:srgbClr val="FF0000"/>
                </a:solidFill>
                <a:latin typeface="Arial"/>
                <a:cs typeface="Arial"/>
              </a:rPr>
              <a:t>De</a:t>
            </a:r>
            <a:r>
              <a:rPr sz="2118" spc="13" dirty="0">
                <a:solidFill>
                  <a:srgbClr val="FF0000"/>
                </a:solidFill>
                <a:latin typeface="Arial"/>
                <a:cs typeface="Arial"/>
              </a:rPr>
              <a:t>r</a:t>
            </a:r>
            <a:r>
              <a:rPr sz="2118" spc="-4" dirty="0">
                <a:solidFill>
                  <a:srgbClr val="FF0000"/>
                </a:solidFill>
                <a:latin typeface="Arial"/>
                <a:cs typeface="Arial"/>
              </a:rPr>
              <a:t>i</a:t>
            </a:r>
            <a:r>
              <a:rPr sz="2118" dirty="0">
                <a:solidFill>
                  <a:srgbClr val="FF0000"/>
                </a:solidFill>
                <a:latin typeface="Arial"/>
                <a:cs typeface="Arial"/>
              </a:rPr>
              <a:t>v</a:t>
            </a:r>
            <a:r>
              <a:rPr sz="2118" spc="4" dirty="0">
                <a:solidFill>
                  <a:srgbClr val="FF0000"/>
                </a:solidFill>
                <a:latin typeface="Arial"/>
                <a:cs typeface="Arial"/>
              </a:rPr>
              <a:t>e</a:t>
            </a:r>
            <a:r>
              <a:rPr sz="2118" dirty="0">
                <a:solidFill>
                  <a:srgbClr val="FF0000"/>
                </a:solidFill>
                <a:latin typeface="Arial"/>
                <a:cs typeface="Arial"/>
              </a:rPr>
              <a:t>d </a:t>
            </a:r>
            <a:r>
              <a:rPr sz="2118" spc="-4" dirty="0">
                <a:solidFill>
                  <a:srgbClr val="FF0000"/>
                </a:solidFill>
                <a:latin typeface="Arial"/>
                <a:cs typeface="Arial"/>
              </a:rPr>
              <a:t>q</a:t>
            </a:r>
            <a:r>
              <a:rPr sz="2118" spc="4" dirty="0">
                <a:solidFill>
                  <a:srgbClr val="FF0000"/>
                </a:solidFill>
                <a:latin typeface="Arial"/>
                <a:cs typeface="Arial"/>
              </a:rPr>
              <a:t>u</a:t>
            </a:r>
            <a:r>
              <a:rPr sz="2118" spc="-4" dirty="0">
                <a:solidFill>
                  <a:srgbClr val="FF0000"/>
                </a:solidFill>
                <a:latin typeface="Arial"/>
                <a:cs typeface="Arial"/>
              </a:rPr>
              <a:t>an</a:t>
            </a:r>
            <a:r>
              <a:rPr sz="2118" dirty="0">
                <a:solidFill>
                  <a:srgbClr val="FF0000"/>
                </a:solidFill>
                <a:latin typeface="Arial"/>
                <a:cs typeface="Arial"/>
              </a:rPr>
              <a:t>t</a:t>
            </a:r>
            <a:r>
              <a:rPr sz="2118" spc="-4" dirty="0">
                <a:solidFill>
                  <a:srgbClr val="FF0000"/>
                </a:solidFill>
                <a:latin typeface="Arial"/>
                <a:cs typeface="Arial"/>
              </a:rPr>
              <a:t>i</a:t>
            </a:r>
            <a:r>
              <a:rPr sz="2118" dirty="0">
                <a:solidFill>
                  <a:srgbClr val="FF0000"/>
                </a:solidFill>
                <a:latin typeface="Arial"/>
                <a:cs typeface="Arial"/>
              </a:rPr>
              <a:t>t</a:t>
            </a:r>
            <a:r>
              <a:rPr sz="2118" spc="-4" dirty="0">
                <a:solidFill>
                  <a:srgbClr val="FF0000"/>
                </a:solidFill>
                <a:latin typeface="Arial"/>
                <a:cs typeface="Arial"/>
              </a:rPr>
              <a:t>ie</a:t>
            </a:r>
            <a:r>
              <a:rPr sz="2118" dirty="0">
                <a:solidFill>
                  <a:srgbClr val="FF0000"/>
                </a:solidFill>
                <a:latin typeface="Arial"/>
                <a:cs typeface="Arial"/>
              </a:rPr>
              <a:t>s</a:t>
            </a:r>
            <a:endParaRPr sz="2118">
              <a:solidFill>
                <a:prstClr val="black"/>
              </a:solidFill>
              <a:latin typeface="Arial"/>
              <a:cs typeface="Arial"/>
            </a:endParaRPr>
          </a:p>
        </p:txBody>
      </p:sp>
      <p:sp>
        <p:nvSpPr>
          <p:cNvPr id="6" name="object 6"/>
          <p:cNvSpPr txBox="1">
            <a:spLocks noGrp="1"/>
          </p:cNvSpPr>
          <p:nvPr>
            <p:ph type="title"/>
          </p:nvPr>
        </p:nvSpPr>
        <p:spPr>
          <a:xfrm>
            <a:off x="876776" y="875053"/>
            <a:ext cx="8959272" cy="837054"/>
          </a:xfrm>
          <a:prstGeom prst="rect">
            <a:avLst/>
          </a:prstGeom>
        </p:spPr>
        <p:txBody>
          <a:bodyPr vert="horz" wrap="square" lIns="0" tIns="201706" rIns="0" bIns="0" rtlCol="0">
            <a:spAutoFit/>
          </a:bodyPr>
          <a:lstStyle/>
          <a:p>
            <a:pPr marL="2086086"/>
            <a:r>
              <a:rPr b="1" spc="-84" dirty="0">
                <a:solidFill>
                  <a:srgbClr val="323299"/>
                </a:solidFill>
              </a:rPr>
              <a:t>S</a:t>
            </a:r>
            <a:r>
              <a:rPr b="1" spc="-371" dirty="0">
                <a:solidFill>
                  <a:srgbClr val="323299"/>
                </a:solidFill>
              </a:rPr>
              <a:t>o</a:t>
            </a:r>
            <a:r>
              <a:rPr b="1" spc="97" dirty="0">
                <a:solidFill>
                  <a:srgbClr val="323299"/>
                </a:solidFill>
              </a:rPr>
              <a:t>f</a:t>
            </a:r>
            <a:r>
              <a:rPr b="1" spc="-79" dirty="0">
                <a:solidFill>
                  <a:srgbClr val="323299"/>
                </a:solidFill>
              </a:rPr>
              <a:t>t</a:t>
            </a:r>
            <a:r>
              <a:rPr b="1" spc="-168" dirty="0">
                <a:solidFill>
                  <a:srgbClr val="323299"/>
                </a:solidFill>
              </a:rPr>
              <a:t>w</a:t>
            </a:r>
            <a:r>
              <a:rPr b="1" spc="-379" dirty="0">
                <a:solidFill>
                  <a:srgbClr val="323299"/>
                </a:solidFill>
              </a:rPr>
              <a:t>ar</a:t>
            </a:r>
            <a:r>
              <a:rPr b="1" spc="-415" dirty="0">
                <a:solidFill>
                  <a:srgbClr val="323299"/>
                </a:solidFill>
              </a:rPr>
              <a:t>e</a:t>
            </a:r>
            <a:r>
              <a:rPr b="1" spc="-4" dirty="0">
                <a:solidFill>
                  <a:srgbClr val="323299"/>
                </a:solidFill>
              </a:rPr>
              <a:t> </a:t>
            </a:r>
            <a:r>
              <a:rPr b="1" spc="40" dirty="0">
                <a:solidFill>
                  <a:srgbClr val="323299"/>
                </a:solidFill>
              </a:rPr>
              <a:t>R</a:t>
            </a:r>
            <a:r>
              <a:rPr b="1" spc="-419" dirty="0">
                <a:solidFill>
                  <a:srgbClr val="323299"/>
                </a:solidFill>
              </a:rPr>
              <a:t>e</a:t>
            </a:r>
            <a:r>
              <a:rPr b="1" spc="-97" dirty="0">
                <a:solidFill>
                  <a:srgbClr val="323299"/>
                </a:solidFill>
              </a:rPr>
              <a:t>l</a:t>
            </a:r>
            <a:r>
              <a:rPr b="1" spc="-101" dirty="0">
                <a:solidFill>
                  <a:srgbClr val="323299"/>
                </a:solidFill>
              </a:rPr>
              <a:t>i</a:t>
            </a:r>
            <a:r>
              <a:rPr b="1" spc="-371" dirty="0">
                <a:solidFill>
                  <a:srgbClr val="323299"/>
                </a:solidFill>
              </a:rPr>
              <a:t>a</a:t>
            </a:r>
            <a:r>
              <a:rPr b="1" spc="-361" dirty="0">
                <a:solidFill>
                  <a:srgbClr val="323299"/>
                </a:solidFill>
              </a:rPr>
              <a:t>b</a:t>
            </a:r>
            <a:r>
              <a:rPr b="1" spc="-115" dirty="0">
                <a:solidFill>
                  <a:srgbClr val="323299"/>
                </a:solidFill>
              </a:rPr>
              <a:t>i</a:t>
            </a:r>
            <a:r>
              <a:rPr b="1" spc="-97" dirty="0">
                <a:solidFill>
                  <a:srgbClr val="323299"/>
                </a:solidFill>
              </a:rPr>
              <a:t>l</a:t>
            </a:r>
            <a:r>
              <a:rPr b="1" spc="-101" dirty="0">
                <a:solidFill>
                  <a:srgbClr val="323299"/>
                </a:solidFill>
              </a:rPr>
              <a:t>i</a:t>
            </a:r>
            <a:r>
              <a:rPr b="1" spc="-88" dirty="0">
                <a:solidFill>
                  <a:srgbClr val="323299"/>
                </a:solidFill>
              </a:rPr>
              <a:t>t</a:t>
            </a:r>
            <a:r>
              <a:rPr b="1" spc="-216" dirty="0">
                <a:solidFill>
                  <a:srgbClr val="323299"/>
                </a:solidFill>
              </a:rPr>
              <a:t>y</a:t>
            </a:r>
          </a:p>
        </p:txBody>
      </p:sp>
      <p:sp>
        <p:nvSpPr>
          <p:cNvPr id="7" name="object 7"/>
          <p:cNvSpPr/>
          <p:nvPr/>
        </p:nvSpPr>
        <p:spPr>
          <a:xfrm>
            <a:off x="5356412" y="2420471"/>
            <a:ext cx="3840342" cy="1132241"/>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5827059" y="3496236"/>
            <a:ext cx="3602467" cy="238012"/>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9" name="object 9"/>
          <p:cNvSpPr txBox="1"/>
          <p:nvPr/>
        </p:nvSpPr>
        <p:spPr>
          <a:xfrm>
            <a:off x="1848659" y="5336841"/>
            <a:ext cx="8586816" cy="230832"/>
          </a:xfrm>
          <a:prstGeom prst="rect">
            <a:avLst/>
          </a:prstGeom>
        </p:spPr>
        <p:txBody>
          <a:bodyPr vert="horz" wrap="square" lIns="0" tIns="0" rIns="0" bIns="0" rtlCol="0">
            <a:spAutoFit/>
          </a:bodyPr>
          <a:lstStyle/>
          <a:p>
            <a:pPr marL="11206" defTabSz="806867">
              <a:lnSpc>
                <a:spcPts val="1791"/>
              </a:lnSpc>
            </a:pPr>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16</a:t>
            </a:r>
            <a:r>
              <a:rPr sz="1588" b="1" dirty="0">
                <a:solidFill>
                  <a:srgbClr val="003265"/>
                </a:solidFill>
                <a:latin typeface="Arial"/>
                <a:cs typeface="Arial"/>
              </a:rPr>
              <a:t>: </a:t>
            </a:r>
            <a:r>
              <a:rPr sz="1588" spc="-4" dirty="0">
                <a:solidFill>
                  <a:srgbClr val="003265"/>
                </a:solidFill>
                <a:latin typeface="Arial"/>
                <a:cs typeface="Arial"/>
              </a:rPr>
              <a:t>Addi</a:t>
            </a:r>
            <a:r>
              <a:rPr sz="1588" dirty="0">
                <a:solidFill>
                  <a:srgbClr val="003265"/>
                </a:solidFill>
                <a:latin typeface="Arial"/>
                <a:cs typeface="Arial"/>
              </a:rPr>
              <a:t>t</a:t>
            </a:r>
            <a:r>
              <a:rPr sz="1588" spc="-4" dirty="0">
                <a:solidFill>
                  <a:srgbClr val="003265"/>
                </a:solidFill>
                <a:latin typeface="Arial"/>
                <a:cs typeface="Arial"/>
              </a:rPr>
              <a:t>ion</a:t>
            </a:r>
            <a:r>
              <a:rPr sz="1588" spc="4" dirty="0">
                <a:solidFill>
                  <a:srgbClr val="003265"/>
                </a:solidFill>
                <a:latin typeface="Arial"/>
                <a:cs typeface="Arial"/>
              </a:rPr>
              <a:t>a</a:t>
            </a:r>
            <a:r>
              <a:rPr sz="1588" dirty="0">
                <a:solidFill>
                  <a:srgbClr val="003265"/>
                </a:solidFill>
                <a:latin typeface="Arial"/>
                <a:cs typeface="Arial"/>
              </a:rPr>
              <a:t>l f</a:t>
            </a:r>
            <a:r>
              <a:rPr sz="1588" spc="-4" dirty="0">
                <a:solidFill>
                  <a:srgbClr val="003265"/>
                </a:solidFill>
                <a:latin typeface="Arial"/>
                <a:cs typeface="Arial"/>
              </a:rPr>
              <a:t>ailu</a:t>
            </a:r>
            <a:r>
              <a:rPr sz="1588" spc="9" dirty="0">
                <a:solidFill>
                  <a:srgbClr val="003265"/>
                </a:solidFill>
                <a:latin typeface="Arial"/>
                <a:cs typeface="Arial"/>
              </a:rPr>
              <a:t>r</a:t>
            </a:r>
            <a:r>
              <a:rPr sz="1588" spc="-4" dirty="0">
                <a:solidFill>
                  <a:srgbClr val="003265"/>
                </a:solidFill>
                <a:latin typeface="Arial"/>
                <a:cs typeface="Arial"/>
              </a:rPr>
              <a:t>e</a:t>
            </a:r>
            <a:r>
              <a:rPr sz="1588" dirty="0">
                <a:solidFill>
                  <a:srgbClr val="003265"/>
                </a:solidFill>
                <a:latin typeface="Arial"/>
                <a:cs typeface="Arial"/>
              </a:rPr>
              <a:t>s r</a:t>
            </a:r>
            <a:r>
              <a:rPr sz="1588" spc="4" dirty="0">
                <a:solidFill>
                  <a:srgbClr val="003265"/>
                </a:solidFill>
                <a:latin typeface="Arial"/>
                <a:cs typeface="Arial"/>
              </a:rPr>
              <a:t>e</a:t>
            </a:r>
            <a:r>
              <a:rPr sz="1588" spc="-4" dirty="0">
                <a:solidFill>
                  <a:srgbClr val="003265"/>
                </a:solidFill>
                <a:latin typeface="Arial"/>
                <a:cs typeface="Arial"/>
              </a:rPr>
              <a:t>qui</a:t>
            </a:r>
            <a:r>
              <a:rPr sz="1588" dirty="0">
                <a:solidFill>
                  <a:srgbClr val="003265"/>
                </a:solidFill>
                <a:latin typeface="Arial"/>
                <a:cs typeface="Arial"/>
              </a:rPr>
              <a:t>r</a:t>
            </a:r>
            <a:r>
              <a:rPr sz="1588" spc="4" dirty="0">
                <a:solidFill>
                  <a:srgbClr val="003265"/>
                </a:solidFill>
                <a:latin typeface="Arial"/>
                <a:cs typeface="Arial"/>
              </a:rPr>
              <a:t>e</a:t>
            </a:r>
            <a:r>
              <a:rPr sz="1588" dirty="0">
                <a:solidFill>
                  <a:srgbClr val="003265"/>
                </a:solidFill>
                <a:latin typeface="Arial"/>
                <a:cs typeface="Arial"/>
              </a:rPr>
              <a:t>d</a:t>
            </a:r>
            <a:r>
              <a:rPr sz="1588" spc="-4" dirty="0">
                <a:solidFill>
                  <a:srgbClr val="003265"/>
                </a:solidFill>
                <a:latin typeface="Arial"/>
                <a:cs typeface="Arial"/>
              </a:rPr>
              <a:t> </a:t>
            </a:r>
            <a:r>
              <a:rPr sz="1588" dirty="0">
                <a:solidFill>
                  <a:srgbClr val="003265"/>
                </a:solidFill>
                <a:latin typeface="Arial"/>
                <a:cs typeface="Arial"/>
              </a:rPr>
              <a:t>to</a:t>
            </a:r>
            <a:r>
              <a:rPr sz="1588" spc="-4" dirty="0">
                <a:solidFill>
                  <a:srgbClr val="003265"/>
                </a:solidFill>
                <a:latin typeface="Arial"/>
                <a:cs typeface="Arial"/>
              </a:rPr>
              <a:t> b</a:t>
            </a:r>
            <a:r>
              <a:rPr sz="1588" dirty="0">
                <a:solidFill>
                  <a:srgbClr val="003265"/>
                </a:solidFill>
                <a:latin typeface="Arial"/>
                <a:cs typeface="Arial"/>
              </a:rPr>
              <a:t>e</a:t>
            </a:r>
            <a:r>
              <a:rPr sz="1588" spc="-4" dirty="0">
                <a:solidFill>
                  <a:srgbClr val="003265"/>
                </a:solidFill>
                <a:latin typeface="Arial"/>
                <a:cs typeface="Arial"/>
              </a:rPr>
              <a:t> </a:t>
            </a:r>
            <a:r>
              <a:rPr sz="1588" spc="4" dirty="0">
                <a:solidFill>
                  <a:srgbClr val="003265"/>
                </a:solidFill>
                <a:latin typeface="Arial"/>
                <a:cs typeface="Arial"/>
              </a:rPr>
              <a:t>e</a:t>
            </a:r>
            <a:r>
              <a:rPr sz="1588" dirty="0">
                <a:solidFill>
                  <a:srgbClr val="003265"/>
                </a:solidFill>
                <a:latin typeface="Arial"/>
                <a:cs typeface="Arial"/>
              </a:rPr>
              <a:t>x</a:t>
            </a:r>
            <a:r>
              <a:rPr sz="1588" spc="-4" dirty="0">
                <a:solidFill>
                  <a:srgbClr val="003265"/>
                </a:solidFill>
                <a:latin typeface="Arial"/>
                <a:cs typeface="Arial"/>
              </a:rPr>
              <a:t>pe</a:t>
            </a:r>
            <a:r>
              <a:rPr sz="1588" dirty="0">
                <a:solidFill>
                  <a:srgbClr val="003265"/>
                </a:solidFill>
                <a:latin typeface="Arial"/>
                <a:cs typeface="Arial"/>
              </a:rPr>
              <a:t>r</a:t>
            </a:r>
            <a:r>
              <a:rPr sz="1588" spc="-4" dirty="0">
                <a:solidFill>
                  <a:srgbClr val="003265"/>
                </a:solidFill>
                <a:latin typeface="Arial"/>
                <a:cs typeface="Arial"/>
              </a:rPr>
              <a:t>i</a:t>
            </a:r>
            <a:r>
              <a:rPr sz="1588" spc="4" dirty="0">
                <a:solidFill>
                  <a:srgbClr val="003265"/>
                </a:solidFill>
                <a:latin typeface="Arial"/>
                <a:cs typeface="Arial"/>
              </a:rPr>
              <a:t>e</a:t>
            </a:r>
            <a:r>
              <a:rPr sz="1588" spc="-4" dirty="0">
                <a:solidFill>
                  <a:srgbClr val="003265"/>
                </a:solidFill>
                <a:latin typeface="Arial"/>
                <a:cs typeface="Arial"/>
              </a:rPr>
              <a:t>n</a:t>
            </a:r>
            <a:r>
              <a:rPr sz="1588" dirty="0">
                <a:solidFill>
                  <a:srgbClr val="003265"/>
                </a:solidFill>
                <a:latin typeface="Arial"/>
                <a:cs typeface="Arial"/>
              </a:rPr>
              <a:t>c</a:t>
            </a:r>
            <a:r>
              <a:rPr sz="1588" spc="-4" dirty="0">
                <a:solidFill>
                  <a:srgbClr val="003265"/>
                </a:solidFill>
                <a:latin typeface="Arial"/>
                <a:cs typeface="Arial"/>
              </a:rPr>
              <a:t>e</a:t>
            </a:r>
            <a:r>
              <a:rPr sz="1588" dirty="0">
                <a:solidFill>
                  <a:srgbClr val="003265"/>
                </a:solidFill>
                <a:latin typeface="Arial"/>
                <a:cs typeface="Arial"/>
              </a:rPr>
              <a:t>d</a:t>
            </a:r>
            <a:r>
              <a:rPr sz="1588" spc="-4" dirty="0">
                <a:solidFill>
                  <a:srgbClr val="003265"/>
                </a:solidFill>
                <a:latin typeface="Arial"/>
                <a:cs typeface="Arial"/>
              </a:rPr>
              <a:t> </a:t>
            </a:r>
            <a:r>
              <a:rPr sz="1588" dirty="0">
                <a:solidFill>
                  <a:srgbClr val="003265"/>
                </a:solidFill>
                <a:latin typeface="Arial"/>
                <a:cs typeface="Arial"/>
              </a:rPr>
              <a:t>to</a:t>
            </a:r>
            <a:r>
              <a:rPr sz="1588" spc="-4" dirty="0">
                <a:solidFill>
                  <a:srgbClr val="003265"/>
                </a:solidFill>
                <a:latin typeface="Arial"/>
                <a:cs typeface="Arial"/>
              </a:rPr>
              <a:t> </a:t>
            </a:r>
            <a:r>
              <a:rPr sz="1588" dirty="0">
                <a:solidFill>
                  <a:srgbClr val="003265"/>
                </a:solidFill>
                <a:latin typeface="Arial"/>
                <a:cs typeface="Arial"/>
              </a:rPr>
              <a:t>r</a:t>
            </a:r>
            <a:r>
              <a:rPr sz="1588" spc="4" dirty="0">
                <a:solidFill>
                  <a:srgbClr val="003265"/>
                </a:solidFill>
                <a:latin typeface="Arial"/>
                <a:cs typeface="Arial"/>
              </a:rPr>
              <a:t>e</a:t>
            </a:r>
            <a:r>
              <a:rPr sz="1588" spc="-4" dirty="0">
                <a:solidFill>
                  <a:srgbClr val="003265"/>
                </a:solidFill>
                <a:latin typeface="Arial"/>
                <a:cs typeface="Arial"/>
              </a:rPr>
              <a:t>a</a:t>
            </a:r>
            <a:r>
              <a:rPr sz="1588" dirty="0">
                <a:solidFill>
                  <a:srgbClr val="003265"/>
                </a:solidFill>
                <a:latin typeface="Arial"/>
                <a:cs typeface="Arial"/>
              </a:rPr>
              <a:t>ch</a:t>
            </a:r>
            <a:r>
              <a:rPr sz="1588" spc="-4" dirty="0">
                <a:solidFill>
                  <a:srgbClr val="003265"/>
                </a:solidFill>
                <a:latin typeface="Arial"/>
                <a:cs typeface="Arial"/>
              </a:rPr>
              <a:t> </a:t>
            </a:r>
            <a:r>
              <a:rPr sz="1588" dirty="0" smtClean="0">
                <a:solidFill>
                  <a:srgbClr val="003265"/>
                </a:solidFill>
                <a:latin typeface="Arial"/>
                <a:cs typeface="Arial"/>
              </a:rPr>
              <a:t>t</a:t>
            </a:r>
            <a:r>
              <a:rPr sz="1588" spc="-4" dirty="0" smtClean="0">
                <a:solidFill>
                  <a:srgbClr val="003265"/>
                </a:solidFill>
                <a:latin typeface="Arial"/>
                <a:cs typeface="Arial"/>
              </a:rPr>
              <a:t>h</a:t>
            </a:r>
            <a:r>
              <a:rPr sz="1588" dirty="0" smtClean="0">
                <a:solidFill>
                  <a:srgbClr val="003265"/>
                </a:solidFill>
                <a:latin typeface="Arial"/>
                <a:cs typeface="Arial"/>
              </a:rPr>
              <a:t>e</a:t>
            </a:r>
            <a:r>
              <a:rPr lang="en-IN" sz="1588" dirty="0" smtClean="0">
                <a:solidFill>
                  <a:srgbClr val="003265"/>
                </a:solidFill>
                <a:latin typeface="Arial"/>
                <a:cs typeface="Arial"/>
              </a:rPr>
              <a:t> objective </a:t>
            </a:r>
            <a:endParaRPr sz="706" dirty="0">
              <a:solidFill>
                <a:prstClr val="black"/>
              </a:solidFill>
              <a:latin typeface="Times New Roman"/>
              <a:cs typeface="Times New Roman"/>
            </a:endParaRPr>
          </a:p>
        </p:txBody>
      </p:sp>
    </p:spTree>
    <p:extLst>
      <p:ext uri="{BB962C8B-B14F-4D97-AF65-F5344CB8AC3E}">
        <p14:creationId xmlns:p14="http://schemas.microsoft.com/office/powerpoint/2010/main" val="3092501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20929" y="988492"/>
            <a:ext cx="10058400" cy="633379"/>
          </a:xfrm>
          <a:prstGeom prst="rect">
            <a:avLst/>
          </a:prstGeom>
        </p:spPr>
        <p:txBody>
          <a:bodyPr vert="horz" wrap="square" lIns="0" tIns="0" rIns="0" bIns="0" rtlCol="0">
            <a:spAutoFit/>
          </a:bodyPr>
          <a:lstStyle/>
          <a:p>
            <a:pPr marL="2086086"/>
            <a:r>
              <a:rPr b="1" spc="-84" dirty="0">
                <a:solidFill>
                  <a:srgbClr val="323299"/>
                </a:solidFill>
              </a:rPr>
              <a:t>S</a:t>
            </a:r>
            <a:r>
              <a:rPr b="1" spc="-371" dirty="0">
                <a:solidFill>
                  <a:srgbClr val="323299"/>
                </a:solidFill>
              </a:rPr>
              <a:t>o</a:t>
            </a:r>
            <a:r>
              <a:rPr b="1" spc="97" dirty="0">
                <a:solidFill>
                  <a:srgbClr val="323299"/>
                </a:solidFill>
              </a:rPr>
              <a:t>f</a:t>
            </a:r>
            <a:r>
              <a:rPr b="1" spc="-79" dirty="0">
                <a:solidFill>
                  <a:srgbClr val="323299"/>
                </a:solidFill>
              </a:rPr>
              <a:t>t</a:t>
            </a:r>
            <a:r>
              <a:rPr b="1" spc="-168" dirty="0">
                <a:solidFill>
                  <a:srgbClr val="323299"/>
                </a:solidFill>
              </a:rPr>
              <a:t>w</a:t>
            </a:r>
            <a:r>
              <a:rPr b="1" spc="-379" dirty="0">
                <a:solidFill>
                  <a:srgbClr val="323299"/>
                </a:solidFill>
              </a:rPr>
              <a:t>ar</a:t>
            </a:r>
            <a:r>
              <a:rPr b="1" spc="-415" dirty="0">
                <a:solidFill>
                  <a:srgbClr val="323299"/>
                </a:solidFill>
              </a:rPr>
              <a:t>e</a:t>
            </a:r>
            <a:r>
              <a:rPr b="1" spc="-4" dirty="0">
                <a:solidFill>
                  <a:srgbClr val="323299"/>
                </a:solidFill>
              </a:rPr>
              <a:t> </a:t>
            </a:r>
            <a:r>
              <a:rPr b="1" spc="40" dirty="0">
                <a:solidFill>
                  <a:srgbClr val="323299"/>
                </a:solidFill>
              </a:rPr>
              <a:t>R</a:t>
            </a:r>
            <a:r>
              <a:rPr b="1" spc="-419" dirty="0">
                <a:solidFill>
                  <a:srgbClr val="323299"/>
                </a:solidFill>
              </a:rPr>
              <a:t>e</a:t>
            </a:r>
            <a:r>
              <a:rPr b="1" spc="-97" dirty="0">
                <a:solidFill>
                  <a:srgbClr val="323299"/>
                </a:solidFill>
              </a:rPr>
              <a:t>l</a:t>
            </a:r>
            <a:r>
              <a:rPr b="1" spc="-101" dirty="0">
                <a:solidFill>
                  <a:srgbClr val="323299"/>
                </a:solidFill>
              </a:rPr>
              <a:t>i</a:t>
            </a:r>
            <a:r>
              <a:rPr b="1" spc="-371" dirty="0">
                <a:solidFill>
                  <a:srgbClr val="323299"/>
                </a:solidFill>
              </a:rPr>
              <a:t>a</a:t>
            </a:r>
            <a:r>
              <a:rPr b="1" spc="-361" dirty="0">
                <a:solidFill>
                  <a:srgbClr val="323299"/>
                </a:solidFill>
              </a:rPr>
              <a:t>b</a:t>
            </a:r>
            <a:r>
              <a:rPr b="1" spc="-115" dirty="0">
                <a:solidFill>
                  <a:srgbClr val="323299"/>
                </a:solidFill>
              </a:rPr>
              <a:t>i</a:t>
            </a:r>
            <a:r>
              <a:rPr b="1" spc="-97" dirty="0">
                <a:solidFill>
                  <a:srgbClr val="323299"/>
                </a:solidFill>
              </a:rPr>
              <a:t>l</a:t>
            </a:r>
            <a:r>
              <a:rPr b="1" spc="-101" dirty="0">
                <a:solidFill>
                  <a:srgbClr val="323299"/>
                </a:solidFill>
              </a:rPr>
              <a:t>i</a:t>
            </a:r>
            <a:r>
              <a:rPr b="1" spc="-88" dirty="0">
                <a:solidFill>
                  <a:srgbClr val="323299"/>
                </a:solidFill>
              </a:rPr>
              <a:t>t</a:t>
            </a:r>
            <a:r>
              <a:rPr b="1" spc="-216" dirty="0">
                <a:solidFill>
                  <a:srgbClr val="323299"/>
                </a:solidFill>
              </a:rPr>
              <a:t>y</a:t>
            </a:r>
          </a:p>
        </p:txBody>
      </p:sp>
      <p:sp>
        <p:nvSpPr>
          <p:cNvPr id="4" name="object 4"/>
          <p:cNvSpPr/>
          <p:nvPr/>
        </p:nvSpPr>
        <p:spPr>
          <a:xfrm>
            <a:off x="3893786" y="1766581"/>
            <a:ext cx="4101352" cy="2627554"/>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5" name="object 5"/>
          <p:cNvSpPr txBox="1"/>
          <p:nvPr/>
        </p:nvSpPr>
        <p:spPr>
          <a:xfrm>
            <a:off x="5345205" y="5178235"/>
            <a:ext cx="231401" cy="414088"/>
          </a:xfrm>
          <a:prstGeom prst="rect">
            <a:avLst/>
          </a:prstGeom>
        </p:spPr>
        <p:txBody>
          <a:bodyPr vert="horz" wrap="square" lIns="0" tIns="0" rIns="0" bIns="0" rtlCol="0">
            <a:spAutoFit/>
          </a:bodyPr>
          <a:lstStyle/>
          <a:p>
            <a:pPr marL="11206" defTabSz="806867"/>
            <a:r>
              <a:rPr sz="2691" i="1" dirty="0">
                <a:solidFill>
                  <a:prstClr val="black"/>
                </a:solidFill>
                <a:latin typeface="Times New Roman"/>
                <a:cs typeface="Times New Roman"/>
              </a:rPr>
              <a:t>V</a:t>
            </a:r>
            <a:endParaRPr sz="2691">
              <a:solidFill>
                <a:prstClr val="black"/>
              </a:solidFill>
              <a:latin typeface="Times New Roman"/>
              <a:cs typeface="Times New Roman"/>
            </a:endParaRPr>
          </a:p>
        </p:txBody>
      </p:sp>
      <p:sp>
        <p:nvSpPr>
          <p:cNvPr id="6" name="object 6"/>
          <p:cNvSpPr txBox="1"/>
          <p:nvPr/>
        </p:nvSpPr>
        <p:spPr>
          <a:xfrm>
            <a:off x="6133202" y="5732927"/>
            <a:ext cx="777688" cy="434606"/>
          </a:xfrm>
          <a:prstGeom prst="rect">
            <a:avLst/>
          </a:prstGeom>
        </p:spPr>
        <p:txBody>
          <a:bodyPr vert="horz" wrap="square" lIns="0" tIns="0" rIns="0" bIns="0" rtlCol="0">
            <a:spAutoFit/>
          </a:bodyPr>
          <a:lstStyle/>
          <a:p>
            <a:pPr marL="11206" defTabSz="806867">
              <a:tabLst>
                <a:tab pos="634847" algn="l"/>
              </a:tabLst>
            </a:pPr>
            <a:r>
              <a:rPr sz="2691" spc="-4" dirty="0">
                <a:solidFill>
                  <a:prstClr val="black"/>
                </a:solidFill>
                <a:latin typeface="Symbol"/>
                <a:cs typeface="Symbol"/>
              </a:rPr>
              <a:t></a:t>
            </a:r>
            <a:r>
              <a:rPr sz="2691" spc="-185" dirty="0">
                <a:solidFill>
                  <a:prstClr val="black"/>
                </a:solidFill>
                <a:latin typeface="Times New Roman"/>
                <a:cs typeface="Times New Roman"/>
              </a:rPr>
              <a:t> </a:t>
            </a:r>
            <a:r>
              <a:rPr sz="4236" i="1" spc="-46" baseline="13888" dirty="0">
                <a:solidFill>
                  <a:prstClr val="black"/>
                </a:solidFill>
                <a:latin typeface="Symbol"/>
                <a:cs typeface="Symbol"/>
              </a:rPr>
              <a:t></a:t>
            </a:r>
            <a:r>
              <a:rPr sz="1544" i="1" spc="13" dirty="0">
                <a:solidFill>
                  <a:prstClr val="black"/>
                </a:solidFill>
                <a:latin typeface="Times New Roman"/>
                <a:cs typeface="Times New Roman"/>
              </a:rPr>
              <a:t>F</a:t>
            </a:r>
            <a:r>
              <a:rPr sz="1544" i="1" dirty="0">
                <a:solidFill>
                  <a:prstClr val="black"/>
                </a:solidFill>
                <a:latin typeface="Times New Roman"/>
                <a:cs typeface="Times New Roman"/>
              </a:rPr>
              <a:t>	</a:t>
            </a:r>
            <a:r>
              <a:rPr sz="2691" spc="-4" dirty="0">
                <a:solidFill>
                  <a:prstClr val="black"/>
                </a:solidFill>
                <a:latin typeface="Symbol"/>
                <a:cs typeface="Symbol"/>
              </a:rPr>
              <a:t></a:t>
            </a:r>
            <a:endParaRPr sz="2691" dirty="0">
              <a:solidFill>
                <a:prstClr val="black"/>
              </a:solidFill>
              <a:latin typeface="Symbol"/>
              <a:cs typeface="Symbol"/>
            </a:endParaRPr>
          </a:p>
        </p:txBody>
      </p:sp>
      <p:sp>
        <p:nvSpPr>
          <p:cNvPr id="7" name="object 7"/>
          <p:cNvSpPr txBox="1"/>
          <p:nvPr/>
        </p:nvSpPr>
        <p:spPr>
          <a:xfrm>
            <a:off x="6133202" y="5141256"/>
            <a:ext cx="777688" cy="434606"/>
          </a:xfrm>
          <a:prstGeom prst="rect">
            <a:avLst/>
          </a:prstGeom>
        </p:spPr>
        <p:txBody>
          <a:bodyPr vert="horz" wrap="square" lIns="0" tIns="0" rIns="0" bIns="0" rtlCol="0">
            <a:spAutoFit/>
          </a:bodyPr>
          <a:lstStyle/>
          <a:p>
            <a:pPr marL="11206" defTabSz="806867">
              <a:tabLst>
                <a:tab pos="634847" algn="l"/>
              </a:tabLst>
            </a:pPr>
            <a:r>
              <a:rPr sz="2691" spc="-4" dirty="0">
                <a:solidFill>
                  <a:prstClr val="black"/>
                </a:solidFill>
                <a:latin typeface="Symbol"/>
                <a:cs typeface="Symbol"/>
              </a:rPr>
              <a:t></a:t>
            </a:r>
            <a:r>
              <a:rPr sz="2691" spc="-132" dirty="0">
                <a:solidFill>
                  <a:prstClr val="black"/>
                </a:solidFill>
                <a:latin typeface="Times New Roman"/>
                <a:cs typeface="Times New Roman"/>
              </a:rPr>
              <a:t> </a:t>
            </a:r>
            <a:r>
              <a:rPr sz="4236" i="1" spc="-112" baseline="-3472" dirty="0">
                <a:solidFill>
                  <a:prstClr val="black"/>
                </a:solidFill>
                <a:latin typeface="Symbol"/>
                <a:cs typeface="Symbol"/>
              </a:rPr>
              <a:t></a:t>
            </a:r>
            <a:r>
              <a:rPr sz="4236" i="1" baseline="-3472" dirty="0">
                <a:solidFill>
                  <a:prstClr val="black"/>
                </a:solidFill>
                <a:latin typeface="Times New Roman"/>
                <a:cs typeface="Times New Roman"/>
              </a:rPr>
              <a:t>	</a:t>
            </a:r>
            <a:r>
              <a:rPr sz="2691" spc="-4" dirty="0">
                <a:solidFill>
                  <a:prstClr val="black"/>
                </a:solidFill>
                <a:latin typeface="Symbol"/>
                <a:cs typeface="Symbol"/>
              </a:rPr>
              <a:t></a:t>
            </a:r>
            <a:endParaRPr sz="2691" dirty="0">
              <a:solidFill>
                <a:prstClr val="black"/>
              </a:solidFill>
              <a:latin typeface="Symbol"/>
              <a:cs typeface="Symbol"/>
            </a:endParaRPr>
          </a:p>
        </p:txBody>
      </p:sp>
      <p:sp>
        <p:nvSpPr>
          <p:cNvPr id="8" name="object 8"/>
          <p:cNvSpPr txBox="1"/>
          <p:nvPr/>
        </p:nvSpPr>
        <p:spPr>
          <a:xfrm>
            <a:off x="5365375" y="5645521"/>
            <a:ext cx="306481" cy="434606"/>
          </a:xfrm>
          <a:prstGeom prst="rect">
            <a:avLst/>
          </a:prstGeom>
        </p:spPr>
        <p:txBody>
          <a:bodyPr vert="horz" wrap="square" lIns="0" tIns="0" rIns="0" bIns="0" rtlCol="0">
            <a:spAutoFit/>
          </a:bodyPr>
          <a:lstStyle/>
          <a:p>
            <a:pPr marL="11206" defTabSz="806867"/>
            <a:r>
              <a:rPr sz="2824" i="1" spc="-106" dirty="0">
                <a:solidFill>
                  <a:prstClr val="black"/>
                </a:solidFill>
                <a:latin typeface="Symbol"/>
                <a:cs typeface="Symbol"/>
              </a:rPr>
              <a:t></a:t>
            </a:r>
            <a:r>
              <a:rPr sz="2316" spc="13" baseline="-23809" dirty="0">
                <a:solidFill>
                  <a:prstClr val="black"/>
                </a:solidFill>
                <a:latin typeface="Times New Roman"/>
                <a:cs typeface="Times New Roman"/>
              </a:rPr>
              <a:t>0</a:t>
            </a:r>
            <a:endParaRPr sz="2316" baseline="-23809">
              <a:solidFill>
                <a:prstClr val="black"/>
              </a:solidFill>
              <a:latin typeface="Times New Roman"/>
              <a:cs typeface="Times New Roman"/>
            </a:endParaRPr>
          </a:p>
        </p:txBody>
      </p:sp>
      <p:sp>
        <p:nvSpPr>
          <p:cNvPr id="9" name="object 9"/>
          <p:cNvSpPr txBox="1"/>
          <p:nvPr/>
        </p:nvSpPr>
        <p:spPr>
          <a:xfrm>
            <a:off x="4589480" y="5377924"/>
            <a:ext cx="2321299" cy="434606"/>
          </a:xfrm>
          <a:prstGeom prst="rect">
            <a:avLst/>
          </a:prstGeom>
        </p:spPr>
        <p:txBody>
          <a:bodyPr vert="horz" wrap="square" lIns="0" tIns="0" rIns="0" bIns="0" rtlCol="0">
            <a:spAutoFit/>
          </a:bodyPr>
          <a:lstStyle/>
          <a:p>
            <a:pPr marL="11206" defTabSz="806867">
              <a:tabLst>
                <a:tab pos="965438" algn="l"/>
                <a:tab pos="1948807" algn="l"/>
              </a:tabLst>
            </a:pPr>
            <a:r>
              <a:rPr sz="2691" spc="-9" dirty="0">
                <a:solidFill>
                  <a:prstClr val="black"/>
                </a:solidFill>
                <a:latin typeface="Symbol"/>
                <a:cs typeface="Symbol"/>
              </a:rPr>
              <a:t></a:t>
            </a:r>
            <a:r>
              <a:rPr sz="2824" i="1" spc="-62" dirty="0">
                <a:solidFill>
                  <a:prstClr val="black"/>
                </a:solidFill>
                <a:latin typeface="Symbol"/>
                <a:cs typeface="Symbol"/>
              </a:rPr>
              <a:t></a:t>
            </a:r>
            <a:r>
              <a:rPr sz="2824" i="1" spc="300" dirty="0">
                <a:solidFill>
                  <a:prstClr val="black"/>
                </a:solidFill>
                <a:latin typeface="Times New Roman"/>
                <a:cs typeface="Times New Roman"/>
              </a:rPr>
              <a:t> </a:t>
            </a:r>
            <a:r>
              <a:rPr sz="2691" dirty="0">
                <a:solidFill>
                  <a:prstClr val="black"/>
                </a:solidFill>
                <a:latin typeface="Symbol"/>
                <a:cs typeface="Symbol"/>
              </a:rPr>
              <a:t></a:t>
            </a:r>
            <a:r>
              <a:rPr sz="2691" spc="-13" dirty="0">
                <a:solidFill>
                  <a:prstClr val="black"/>
                </a:solidFill>
                <a:latin typeface="Times New Roman"/>
                <a:cs typeface="Times New Roman"/>
              </a:rPr>
              <a:t> </a:t>
            </a:r>
            <a:r>
              <a:rPr sz="2316" u="heavy" spc="6" baseline="36507" dirty="0">
                <a:solidFill>
                  <a:prstClr val="black"/>
                </a:solidFill>
                <a:latin typeface="Times New Roman"/>
                <a:cs typeface="Times New Roman"/>
              </a:rPr>
              <a:t> </a:t>
            </a:r>
            <a:r>
              <a:rPr sz="2316" u="heavy" baseline="36507" dirty="0">
                <a:solidFill>
                  <a:prstClr val="black"/>
                </a:solidFill>
                <a:latin typeface="Times New Roman"/>
                <a:cs typeface="Times New Roman"/>
              </a:rPr>
              <a:t>	</a:t>
            </a:r>
            <a:r>
              <a:rPr sz="2316" u="heavy" spc="13" baseline="36507" dirty="0">
                <a:solidFill>
                  <a:prstClr val="black"/>
                </a:solidFill>
                <a:latin typeface="Times New Roman"/>
                <a:cs typeface="Times New Roman"/>
              </a:rPr>
              <a:t>0</a:t>
            </a:r>
            <a:r>
              <a:rPr sz="2316" u="heavy" spc="79" baseline="36507" dirty="0">
                <a:solidFill>
                  <a:prstClr val="black"/>
                </a:solidFill>
                <a:latin typeface="Times New Roman"/>
                <a:cs typeface="Times New Roman"/>
              </a:rPr>
              <a:t> </a:t>
            </a:r>
            <a:r>
              <a:rPr sz="2316" spc="244" baseline="36507" dirty="0">
                <a:solidFill>
                  <a:prstClr val="black"/>
                </a:solidFill>
                <a:latin typeface="Times New Roman"/>
                <a:cs typeface="Times New Roman"/>
              </a:rPr>
              <a:t> </a:t>
            </a:r>
            <a:r>
              <a:rPr sz="2691" i="1" spc="-4" dirty="0">
                <a:solidFill>
                  <a:prstClr val="black"/>
                </a:solidFill>
                <a:latin typeface="Times New Roman"/>
                <a:cs typeface="Times New Roman"/>
              </a:rPr>
              <a:t>L</a:t>
            </a:r>
            <a:r>
              <a:rPr sz="2691" i="1" spc="18" dirty="0">
                <a:solidFill>
                  <a:prstClr val="black"/>
                </a:solidFill>
                <a:latin typeface="Times New Roman"/>
                <a:cs typeface="Times New Roman"/>
              </a:rPr>
              <a:t>n</a:t>
            </a:r>
            <a:r>
              <a:rPr sz="4037" spc="-1562" baseline="-21857" dirty="0">
                <a:solidFill>
                  <a:prstClr val="black"/>
                </a:solidFill>
                <a:latin typeface="Symbol"/>
                <a:cs typeface="Symbol"/>
              </a:rPr>
              <a:t></a:t>
            </a:r>
            <a:r>
              <a:rPr sz="4037" spc="-6" baseline="2732" dirty="0">
                <a:solidFill>
                  <a:prstClr val="black"/>
                </a:solidFill>
                <a:latin typeface="Symbol"/>
                <a:cs typeface="Symbol"/>
              </a:rPr>
              <a:t></a:t>
            </a:r>
            <a:r>
              <a:rPr sz="4037" spc="-483" baseline="2732" dirty="0">
                <a:solidFill>
                  <a:prstClr val="black"/>
                </a:solidFill>
                <a:latin typeface="Times New Roman"/>
                <a:cs typeface="Times New Roman"/>
              </a:rPr>
              <a:t> </a:t>
            </a:r>
            <a:r>
              <a:rPr sz="2316" u="heavy" spc="6" baseline="36507" dirty="0">
                <a:solidFill>
                  <a:prstClr val="black"/>
                </a:solidFill>
                <a:latin typeface="Times New Roman"/>
                <a:cs typeface="Times New Roman"/>
              </a:rPr>
              <a:t> </a:t>
            </a:r>
            <a:r>
              <a:rPr sz="2316" u="heavy" baseline="36507" dirty="0">
                <a:solidFill>
                  <a:prstClr val="black"/>
                </a:solidFill>
                <a:latin typeface="Times New Roman"/>
                <a:cs typeface="Times New Roman"/>
              </a:rPr>
              <a:t>	</a:t>
            </a:r>
            <a:r>
              <a:rPr sz="2316" i="1" u="heavy" spc="19" baseline="36507" dirty="0">
                <a:solidFill>
                  <a:prstClr val="black"/>
                </a:solidFill>
                <a:latin typeface="Times New Roman"/>
                <a:cs typeface="Times New Roman"/>
              </a:rPr>
              <a:t>P</a:t>
            </a:r>
            <a:r>
              <a:rPr sz="2316" i="1" u="heavy" spc="184" baseline="36507" dirty="0">
                <a:solidFill>
                  <a:prstClr val="black"/>
                </a:solidFill>
                <a:latin typeface="Times New Roman"/>
                <a:cs typeface="Times New Roman"/>
              </a:rPr>
              <a:t> </a:t>
            </a:r>
            <a:r>
              <a:rPr sz="2316" i="1" spc="-72" baseline="36507" dirty="0">
                <a:solidFill>
                  <a:prstClr val="black"/>
                </a:solidFill>
                <a:latin typeface="Times New Roman"/>
                <a:cs typeface="Times New Roman"/>
              </a:rPr>
              <a:t> </a:t>
            </a:r>
            <a:r>
              <a:rPr sz="4037" spc="-1562" baseline="-21857" dirty="0">
                <a:solidFill>
                  <a:prstClr val="black"/>
                </a:solidFill>
                <a:latin typeface="Symbol"/>
                <a:cs typeface="Symbol"/>
              </a:rPr>
              <a:t></a:t>
            </a:r>
            <a:r>
              <a:rPr sz="4037" spc="-6" baseline="2732" dirty="0">
                <a:solidFill>
                  <a:prstClr val="black"/>
                </a:solidFill>
                <a:latin typeface="Symbol"/>
                <a:cs typeface="Symbol"/>
              </a:rPr>
              <a:t></a:t>
            </a:r>
            <a:endParaRPr sz="4037" baseline="2732" dirty="0">
              <a:solidFill>
                <a:prstClr val="black"/>
              </a:solidFill>
              <a:latin typeface="Symbol"/>
              <a:cs typeface="Symbol"/>
            </a:endParaRPr>
          </a:p>
        </p:txBody>
      </p:sp>
      <p:sp>
        <p:nvSpPr>
          <p:cNvPr id="11" name="object 11"/>
          <p:cNvSpPr txBox="1"/>
          <p:nvPr/>
        </p:nvSpPr>
        <p:spPr>
          <a:xfrm>
            <a:off x="2439083" y="4487915"/>
            <a:ext cx="7526292" cy="607154"/>
          </a:xfrm>
          <a:prstGeom prst="rect">
            <a:avLst/>
          </a:prstGeom>
        </p:spPr>
        <p:txBody>
          <a:bodyPr vert="horz" wrap="square" lIns="0" tIns="0" rIns="0" bIns="0" rtlCol="0">
            <a:spAutoFit/>
          </a:bodyPr>
          <a:lstStyle/>
          <a:p>
            <a:pPr marL="1288745" marR="4483" defTabSz="806867">
              <a:tabLst>
                <a:tab pos="2281079" algn="l"/>
                <a:tab pos="3337850" algn="l"/>
                <a:tab pos="3890330" algn="l"/>
                <a:tab pos="4802537" algn="l"/>
              </a:tabLst>
            </a:pPr>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17</a:t>
            </a:r>
            <a:r>
              <a:rPr sz="1588" b="1" dirty="0">
                <a:solidFill>
                  <a:srgbClr val="003265"/>
                </a:solidFill>
                <a:latin typeface="Arial"/>
                <a:cs typeface="Arial"/>
              </a:rPr>
              <a:t>:	</a:t>
            </a:r>
            <a:r>
              <a:rPr sz="1588" spc="-4" dirty="0" smtClean="0">
                <a:solidFill>
                  <a:srgbClr val="003265"/>
                </a:solidFill>
                <a:latin typeface="Arial"/>
                <a:cs typeface="Arial"/>
              </a:rPr>
              <a:t>Addi</a:t>
            </a:r>
            <a:r>
              <a:rPr sz="1588" dirty="0" smtClean="0">
                <a:solidFill>
                  <a:srgbClr val="003265"/>
                </a:solidFill>
                <a:latin typeface="Arial"/>
                <a:cs typeface="Arial"/>
              </a:rPr>
              <a:t>t</a:t>
            </a:r>
            <a:r>
              <a:rPr sz="1588" spc="-4" dirty="0" smtClean="0">
                <a:solidFill>
                  <a:srgbClr val="003265"/>
                </a:solidFill>
                <a:latin typeface="Arial"/>
                <a:cs typeface="Arial"/>
              </a:rPr>
              <a:t>ion</a:t>
            </a:r>
            <a:r>
              <a:rPr sz="1588" spc="4" dirty="0" smtClean="0">
                <a:solidFill>
                  <a:srgbClr val="003265"/>
                </a:solidFill>
                <a:latin typeface="Arial"/>
                <a:cs typeface="Arial"/>
              </a:rPr>
              <a:t>a</a:t>
            </a:r>
            <a:r>
              <a:rPr sz="1588" dirty="0" smtClean="0">
                <a:solidFill>
                  <a:srgbClr val="003265"/>
                </a:solidFill>
                <a:latin typeface="Arial"/>
                <a:cs typeface="Arial"/>
              </a:rPr>
              <a:t>l</a:t>
            </a:r>
            <a:r>
              <a:rPr lang="en-IN" sz="1588" dirty="0" smtClean="0">
                <a:solidFill>
                  <a:srgbClr val="003265"/>
                </a:solidFill>
                <a:latin typeface="Arial"/>
                <a:cs typeface="Arial"/>
              </a:rPr>
              <a:t> </a:t>
            </a:r>
            <a:r>
              <a:rPr sz="1588" dirty="0" smtClean="0">
                <a:solidFill>
                  <a:srgbClr val="003265"/>
                </a:solidFill>
                <a:latin typeface="Arial"/>
                <a:cs typeface="Arial"/>
              </a:rPr>
              <a:t>t</a:t>
            </a:r>
            <a:r>
              <a:rPr sz="1588" spc="-4" dirty="0" smtClean="0">
                <a:solidFill>
                  <a:srgbClr val="003265"/>
                </a:solidFill>
                <a:latin typeface="Arial"/>
                <a:cs typeface="Arial"/>
              </a:rPr>
              <a:t>i</a:t>
            </a:r>
            <a:r>
              <a:rPr sz="1588" dirty="0" smtClean="0">
                <a:solidFill>
                  <a:srgbClr val="003265"/>
                </a:solidFill>
                <a:latin typeface="Arial"/>
                <a:cs typeface="Arial"/>
              </a:rPr>
              <a:t>me</a:t>
            </a:r>
            <a:r>
              <a:rPr lang="en-IN" sz="1588" dirty="0" smtClean="0">
                <a:solidFill>
                  <a:srgbClr val="003265"/>
                </a:solidFill>
                <a:latin typeface="Arial"/>
                <a:cs typeface="Arial"/>
              </a:rPr>
              <a:t> </a:t>
            </a:r>
            <a:r>
              <a:rPr sz="1588" spc="9" dirty="0" smtClean="0">
                <a:solidFill>
                  <a:srgbClr val="003265"/>
                </a:solidFill>
                <a:latin typeface="Arial"/>
                <a:cs typeface="Arial"/>
              </a:rPr>
              <a:t>r</a:t>
            </a:r>
            <a:r>
              <a:rPr sz="1588" spc="-4" dirty="0" smtClean="0">
                <a:solidFill>
                  <a:srgbClr val="003265"/>
                </a:solidFill>
                <a:latin typeface="Arial"/>
                <a:cs typeface="Arial"/>
              </a:rPr>
              <a:t>equi</a:t>
            </a:r>
            <a:r>
              <a:rPr sz="1588" spc="9" dirty="0" smtClean="0">
                <a:solidFill>
                  <a:srgbClr val="003265"/>
                </a:solidFill>
                <a:latin typeface="Arial"/>
                <a:cs typeface="Arial"/>
              </a:rPr>
              <a:t>r</a:t>
            </a:r>
            <a:r>
              <a:rPr sz="1588" spc="-4" dirty="0" smtClean="0">
                <a:solidFill>
                  <a:srgbClr val="003265"/>
                </a:solidFill>
                <a:latin typeface="Arial"/>
                <a:cs typeface="Arial"/>
              </a:rPr>
              <a:t>e</a:t>
            </a:r>
            <a:r>
              <a:rPr sz="1588" dirty="0" smtClean="0">
                <a:solidFill>
                  <a:srgbClr val="003265"/>
                </a:solidFill>
                <a:latin typeface="Arial"/>
                <a:cs typeface="Arial"/>
              </a:rPr>
              <a:t>d</a:t>
            </a:r>
            <a:r>
              <a:rPr lang="en-IN" sz="1588" dirty="0" smtClean="0">
                <a:solidFill>
                  <a:srgbClr val="003265"/>
                </a:solidFill>
                <a:latin typeface="Arial"/>
                <a:cs typeface="Arial"/>
              </a:rPr>
              <a:t> to </a:t>
            </a:r>
            <a:r>
              <a:rPr lang="en-IN" sz="1588" spc="9" dirty="0" smtClean="0">
                <a:solidFill>
                  <a:srgbClr val="003265"/>
                </a:solidFill>
                <a:latin typeface="Arial"/>
                <a:cs typeface="Arial"/>
              </a:rPr>
              <a:t>r</a:t>
            </a:r>
            <a:r>
              <a:rPr lang="en-IN" sz="1588" spc="4" dirty="0" smtClean="0">
                <a:solidFill>
                  <a:srgbClr val="003265"/>
                </a:solidFill>
                <a:latin typeface="Arial"/>
                <a:cs typeface="Arial"/>
              </a:rPr>
              <a:t>e</a:t>
            </a:r>
            <a:r>
              <a:rPr lang="en-IN" sz="1588" spc="-4" dirty="0" smtClean="0">
                <a:solidFill>
                  <a:srgbClr val="003265"/>
                </a:solidFill>
                <a:latin typeface="Arial"/>
                <a:cs typeface="Arial"/>
              </a:rPr>
              <a:t>a</a:t>
            </a:r>
            <a:r>
              <a:rPr lang="en-IN" sz="1588" dirty="0" smtClean="0">
                <a:solidFill>
                  <a:srgbClr val="003265"/>
                </a:solidFill>
                <a:latin typeface="Arial"/>
                <a:cs typeface="Arial"/>
              </a:rPr>
              <a:t>ch t</a:t>
            </a:r>
            <a:r>
              <a:rPr lang="en-IN" sz="1588" spc="-4" dirty="0" smtClean="0">
                <a:solidFill>
                  <a:srgbClr val="003265"/>
                </a:solidFill>
                <a:latin typeface="Arial"/>
                <a:cs typeface="Arial"/>
              </a:rPr>
              <a:t>h</a:t>
            </a:r>
            <a:r>
              <a:rPr lang="en-IN" sz="1588" dirty="0" smtClean="0">
                <a:solidFill>
                  <a:srgbClr val="003265"/>
                </a:solidFill>
                <a:latin typeface="Arial"/>
                <a:cs typeface="Arial"/>
              </a:rPr>
              <a:t>e</a:t>
            </a:r>
            <a:r>
              <a:rPr sz="1588" dirty="0" smtClean="0">
                <a:solidFill>
                  <a:srgbClr val="003265"/>
                </a:solidFill>
                <a:latin typeface="Arial"/>
                <a:cs typeface="Arial"/>
              </a:rPr>
              <a:t> </a:t>
            </a:r>
            <a:r>
              <a:rPr sz="1588" spc="-4" dirty="0">
                <a:solidFill>
                  <a:srgbClr val="003265"/>
                </a:solidFill>
                <a:latin typeface="Arial"/>
                <a:cs typeface="Arial"/>
              </a:rPr>
              <a:t>obje</a:t>
            </a:r>
            <a:r>
              <a:rPr sz="1588" dirty="0">
                <a:solidFill>
                  <a:srgbClr val="003265"/>
                </a:solidFill>
                <a:latin typeface="Arial"/>
                <a:cs typeface="Arial"/>
              </a:rPr>
              <a:t>ct</a:t>
            </a:r>
            <a:r>
              <a:rPr sz="1588" spc="-4" dirty="0">
                <a:solidFill>
                  <a:srgbClr val="003265"/>
                </a:solidFill>
                <a:latin typeface="Arial"/>
                <a:cs typeface="Arial"/>
              </a:rPr>
              <a:t>i</a:t>
            </a:r>
            <a:r>
              <a:rPr sz="1588" spc="9" dirty="0">
                <a:solidFill>
                  <a:srgbClr val="003265"/>
                </a:solidFill>
                <a:latin typeface="Arial"/>
                <a:cs typeface="Arial"/>
              </a:rPr>
              <a:t>v</a:t>
            </a:r>
            <a:r>
              <a:rPr sz="1588" dirty="0">
                <a:solidFill>
                  <a:srgbClr val="003265"/>
                </a:solidFill>
                <a:latin typeface="Arial"/>
                <a:cs typeface="Arial"/>
              </a:rPr>
              <a:t>e</a:t>
            </a:r>
            <a:endParaRPr sz="1588" dirty="0">
              <a:solidFill>
                <a:prstClr val="black"/>
              </a:solidFill>
              <a:latin typeface="Arial"/>
              <a:cs typeface="Arial"/>
            </a:endParaRPr>
          </a:p>
          <a:p>
            <a:pPr marL="11206" defTabSz="806867">
              <a:spcBef>
                <a:spcPts val="512"/>
              </a:spcBef>
            </a:pPr>
            <a:r>
              <a:rPr sz="1941" spc="-4" dirty="0">
                <a:solidFill>
                  <a:srgbClr val="003265"/>
                </a:solidFill>
                <a:latin typeface="Arial"/>
                <a:cs typeface="Arial"/>
              </a:rPr>
              <a:t>This</a:t>
            </a:r>
            <a:r>
              <a:rPr sz="1941" spc="4" dirty="0">
                <a:solidFill>
                  <a:srgbClr val="003265"/>
                </a:solidFill>
                <a:latin typeface="Arial"/>
                <a:cs typeface="Arial"/>
              </a:rPr>
              <a:t> </a:t>
            </a:r>
            <a:r>
              <a:rPr sz="1941" dirty="0">
                <a:solidFill>
                  <a:srgbClr val="003265"/>
                </a:solidFill>
                <a:latin typeface="Arial"/>
                <a:cs typeface="Arial"/>
              </a:rPr>
              <a:t>c</a:t>
            </a:r>
            <a:r>
              <a:rPr sz="1941" spc="-4" dirty="0">
                <a:solidFill>
                  <a:srgbClr val="003265"/>
                </a:solidFill>
                <a:latin typeface="Arial"/>
                <a:cs typeface="Arial"/>
              </a:rPr>
              <a:t>an</a:t>
            </a:r>
            <a:r>
              <a:rPr sz="1941" dirty="0">
                <a:solidFill>
                  <a:srgbClr val="003265"/>
                </a:solidFill>
                <a:latin typeface="Arial"/>
                <a:cs typeface="Arial"/>
              </a:rPr>
              <a:t> </a:t>
            </a:r>
            <a:r>
              <a:rPr sz="1941" spc="-4" dirty="0">
                <a:solidFill>
                  <a:srgbClr val="003265"/>
                </a:solidFill>
                <a:latin typeface="Arial"/>
                <a:cs typeface="Arial"/>
              </a:rPr>
              <a:t>be</a:t>
            </a:r>
            <a:r>
              <a:rPr sz="1941" dirty="0">
                <a:solidFill>
                  <a:srgbClr val="003265"/>
                </a:solidFill>
                <a:latin typeface="Arial"/>
                <a:cs typeface="Arial"/>
              </a:rPr>
              <a:t> </a:t>
            </a:r>
            <a:r>
              <a:rPr sz="1941" spc="-4" dirty="0">
                <a:solidFill>
                  <a:srgbClr val="003265"/>
                </a:solidFill>
                <a:latin typeface="Arial"/>
                <a:cs typeface="Arial"/>
              </a:rPr>
              <a:t>deri</a:t>
            </a:r>
            <a:r>
              <a:rPr sz="1941" spc="-13" dirty="0">
                <a:solidFill>
                  <a:srgbClr val="003265"/>
                </a:solidFill>
                <a:latin typeface="Arial"/>
                <a:cs typeface="Arial"/>
              </a:rPr>
              <a:t>v</a:t>
            </a:r>
            <a:r>
              <a:rPr sz="1941" spc="-4" dirty="0">
                <a:solidFill>
                  <a:srgbClr val="003265"/>
                </a:solidFill>
                <a:latin typeface="Arial"/>
                <a:cs typeface="Arial"/>
              </a:rPr>
              <a:t>ed</a:t>
            </a:r>
            <a:r>
              <a:rPr sz="1941" dirty="0">
                <a:solidFill>
                  <a:srgbClr val="003265"/>
                </a:solidFill>
                <a:latin typeface="Arial"/>
                <a:cs typeface="Arial"/>
              </a:rPr>
              <a:t> </a:t>
            </a:r>
            <a:r>
              <a:rPr sz="1941" spc="-4" dirty="0">
                <a:solidFill>
                  <a:srgbClr val="003265"/>
                </a:solidFill>
                <a:latin typeface="Arial"/>
                <a:cs typeface="Arial"/>
              </a:rPr>
              <a:t>in</a:t>
            </a:r>
            <a:r>
              <a:rPr sz="1941" spc="13" dirty="0">
                <a:solidFill>
                  <a:srgbClr val="003265"/>
                </a:solidFill>
                <a:latin typeface="Arial"/>
                <a:cs typeface="Arial"/>
              </a:rPr>
              <a:t> </a:t>
            </a:r>
            <a:r>
              <a:rPr sz="1941" dirty="0">
                <a:solidFill>
                  <a:srgbClr val="003265"/>
                </a:solidFill>
                <a:latin typeface="Arial"/>
                <a:cs typeface="Arial"/>
              </a:rPr>
              <a:t>m</a:t>
            </a:r>
            <a:r>
              <a:rPr sz="1941" spc="-4" dirty="0">
                <a:solidFill>
                  <a:srgbClr val="003265"/>
                </a:solidFill>
                <a:latin typeface="Arial"/>
                <a:cs typeface="Arial"/>
              </a:rPr>
              <a:t>athe</a:t>
            </a:r>
            <a:r>
              <a:rPr sz="1941" spc="-13" dirty="0">
                <a:solidFill>
                  <a:srgbClr val="003265"/>
                </a:solidFill>
                <a:latin typeface="Arial"/>
                <a:cs typeface="Arial"/>
              </a:rPr>
              <a:t>m</a:t>
            </a:r>
            <a:r>
              <a:rPr sz="1941" spc="4" dirty="0">
                <a:solidFill>
                  <a:srgbClr val="003265"/>
                </a:solidFill>
                <a:latin typeface="Arial"/>
                <a:cs typeface="Arial"/>
              </a:rPr>
              <a:t>a</a:t>
            </a:r>
            <a:r>
              <a:rPr sz="1941" spc="-4" dirty="0">
                <a:solidFill>
                  <a:srgbClr val="003265"/>
                </a:solidFill>
                <a:latin typeface="Arial"/>
                <a:cs typeface="Arial"/>
              </a:rPr>
              <a:t>ti</a:t>
            </a:r>
            <a:r>
              <a:rPr sz="1941" dirty="0">
                <a:solidFill>
                  <a:srgbClr val="003265"/>
                </a:solidFill>
                <a:latin typeface="Arial"/>
                <a:cs typeface="Arial"/>
              </a:rPr>
              <a:t>c</a:t>
            </a:r>
            <a:r>
              <a:rPr sz="1941" spc="-4" dirty="0">
                <a:solidFill>
                  <a:srgbClr val="003265"/>
                </a:solidFill>
                <a:latin typeface="Arial"/>
                <a:cs typeface="Arial"/>
              </a:rPr>
              <a:t>al</a:t>
            </a:r>
            <a:r>
              <a:rPr sz="1941" dirty="0">
                <a:solidFill>
                  <a:srgbClr val="003265"/>
                </a:solidFill>
                <a:latin typeface="Arial"/>
                <a:cs typeface="Arial"/>
              </a:rPr>
              <a:t> </a:t>
            </a:r>
            <a:r>
              <a:rPr sz="1941" spc="-4" dirty="0">
                <a:solidFill>
                  <a:srgbClr val="003265"/>
                </a:solidFill>
                <a:latin typeface="Arial"/>
                <a:cs typeface="Arial"/>
              </a:rPr>
              <a:t>fo</a:t>
            </a:r>
            <a:r>
              <a:rPr sz="1941" dirty="0">
                <a:solidFill>
                  <a:srgbClr val="003265"/>
                </a:solidFill>
                <a:latin typeface="Arial"/>
                <a:cs typeface="Arial"/>
              </a:rPr>
              <a:t>r</a:t>
            </a:r>
            <a:r>
              <a:rPr sz="1941" spc="-4" dirty="0">
                <a:solidFill>
                  <a:srgbClr val="003265"/>
                </a:solidFill>
                <a:latin typeface="Arial"/>
                <a:cs typeface="Arial"/>
              </a:rPr>
              <a:t>m a</a:t>
            </a:r>
            <a:r>
              <a:rPr sz="1941" dirty="0">
                <a:solidFill>
                  <a:srgbClr val="003265"/>
                </a:solidFill>
                <a:latin typeface="Arial"/>
                <a:cs typeface="Arial"/>
              </a:rPr>
              <a:t>s</a:t>
            </a:r>
            <a:r>
              <a:rPr sz="1941" spc="-4" dirty="0">
                <a:solidFill>
                  <a:srgbClr val="003265"/>
                </a:solidFill>
                <a:latin typeface="Arial"/>
                <a:cs typeface="Arial"/>
              </a:rPr>
              <a:t>:</a:t>
            </a:r>
            <a:endParaRPr sz="1941" dirty="0">
              <a:solidFill>
                <a:prstClr val="black"/>
              </a:solidFill>
              <a:latin typeface="Arial"/>
              <a:cs typeface="Arial"/>
            </a:endParaRPr>
          </a:p>
        </p:txBody>
      </p:sp>
    </p:spTree>
    <p:extLst>
      <p:ext uri="{BB962C8B-B14F-4D97-AF65-F5344CB8AC3E}">
        <p14:creationId xmlns:p14="http://schemas.microsoft.com/office/powerpoint/2010/main" val="2296679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83677" y="1886829"/>
            <a:ext cx="10005646" cy="3800849"/>
          </a:xfrm>
          <a:prstGeom prst="rect">
            <a:avLst/>
          </a:prstGeom>
        </p:spPr>
        <p:txBody>
          <a:bodyPr vert="horz" wrap="square" lIns="0" tIns="0" rIns="0" bIns="0" rtlCol="0">
            <a:spAutoFit/>
          </a:bodyPr>
          <a:lstStyle/>
          <a:p>
            <a:pPr defTabSz="806867">
              <a:spcBef>
                <a:spcPts val="10"/>
              </a:spcBef>
            </a:pPr>
            <a:endParaRPr sz="1544" dirty="0">
              <a:solidFill>
                <a:prstClr val="black"/>
              </a:solidFill>
              <a:latin typeface="Times New Roman"/>
              <a:cs typeface="Times New Roman"/>
            </a:endParaRPr>
          </a:p>
          <a:p>
            <a:pPr marL="11206" marR="6164" defTabSz="806867">
              <a:lnSpc>
                <a:spcPct val="130500"/>
              </a:lnSpc>
            </a:pPr>
            <a:r>
              <a:rPr sz="1765" spc="-4" dirty="0">
                <a:solidFill>
                  <a:prstClr val="black"/>
                </a:solidFill>
                <a:latin typeface="Arial"/>
                <a:cs typeface="Arial"/>
              </a:rPr>
              <a:t>A</a:t>
            </a:r>
            <a:r>
              <a:rPr sz="1765" spc="4" dirty="0">
                <a:solidFill>
                  <a:prstClr val="black"/>
                </a:solidFill>
                <a:latin typeface="Arial"/>
                <a:cs typeface="Arial"/>
              </a:rPr>
              <a:t>ss</a:t>
            </a:r>
            <a:r>
              <a:rPr sz="1765" spc="-13" dirty="0">
                <a:solidFill>
                  <a:prstClr val="black"/>
                </a:solidFill>
                <a:latin typeface="Arial"/>
                <a:cs typeface="Arial"/>
              </a:rPr>
              <a:t>u</a:t>
            </a:r>
            <a:r>
              <a:rPr sz="1765" spc="-4" dirty="0">
                <a:solidFill>
                  <a:prstClr val="black"/>
                </a:solidFill>
                <a:latin typeface="Arial"/>
                <a:cs typeface="Arial"/>
              </a:rPr>
              <a:t>m</a:t>
            </a:r>
            <a:r>
              <a:rPr sz="1765" dirty="0">
                <a:solidFill>
                  <a:prstClr val="black"/>
                </a:solidFill>
                <a:latin typeface="Arial"/>
                <a:cs typeface="Arial"/>
              </a:rPr>
              <a:t>e</a:t>
            </a:r>
            <a:r>
              <a:rPr sz="1765" spc="185" dirty="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hat</a:t>
            </a:r>
            <a:r>
              <a:rPr sz="1765" spc="168" dirty="0">
                <a:solidFill>
                  <a:prstClr val="black"/>
                </a:solidFill>
                <a:latin typeface="Arial"/>
                <a:cs typeface="Arial"/>
              </a:rPr>
              <a:t> </a:t>
            </a:r>
            <a:r>
              <a:rPr sz="1765" dirty="0">
                <a:solidFill>
                  <a:prstClr val="black"/>
                </a:solidFill>
                <a:latin typeface="Arial"/>
                <a:cs typeface="Arial"/>
              </a:rPr>
              <a:t>a</a:t>
            </a:r>
            <a:r>
              <a:rPr sz="1765" spc="199" dirty="0">
                <a:solidFill>
                  <a:prstClr val="black"/>
                </a:solidFill>
                <a:latin typeface="Arial"/>
                <a:cs typeface="Arial"/>
              </a:rPr>
              <a:t> </a:t>
            </a:r>
            <a:r>
              <a:rPr sz="1765" spc="-13" dirty="0">
                <a:solidFill>
                  <a:prstClr val="black"/>
                </a:solidFill>
                <a:latin typeface="Arial"/>
                <a:cs typeface="Arial"/>
              </a:rPr>
              <a:t>p</a:t>
            </a:r>
            <a:r>
              <a:rPr sz="1765" dirty="0">
                <a:solidFill>
                  <a:prstClr val="black"/>
                </a:solidFill>
                <a:latin typeface="Arial"/>
                <a:cs typeface="Arial"/>
              </a:rPr>
              <a:t>ro</a:t>
            </a:r>
            <a:r>
              <a:rPr sz="1765" spc="-13" dirty="0">
                <a:solidFill>
                  <a:prstClr val="black"/>
                </a:solidFill>
                <a:latin typeface="Arial"/>
                <a:cs typeface="Arial"/>
              </a:rPr>
              <a:t>g</a:t>
            </a:r>
            <a:r>
              <a:rPr sz="1765" dirty="0">
                <a:solidFill>
                  <a:prstClr val="black"/>
                </a:solidFill>
                <a:latin typeface="Arial"/>
                <a:cs typeface="Arial"/>
              </a:rPr>
              <a:t>r</a:t>
            </a:r>
            <a:r>
              <a:rPr sz="1765" spc="-13" dirty="0">
                <a:solidFill>
                  <a:prstClr val="black"/>
                </a:solidFill>
                <a:latin typeface="Arial"/>
                <a:cs typeface="Arial"/>
              </a:rPr>
              <a:t>a</a:t>
            </a:r>
            <a:r>
              <a:rPr sz="1765" dirty="0">
                <a:solidFill>
                  <a:prstClr val="black"/>
                </a:solidFill>
                <a:latin typeface="Arial"/>
                <a:cs typeface="Arial"/>
              </a:rPr>
              <a:t>m</a:t>
            </a:r>
            <a:r>
              <a:rPr sz="1765" spc="185" dirty="0">
                <a:solidFill>
                  <a:prstClr val="black"/>
                </a:solidFill>
                <a:latin typeface="Arial"/>
                <a:cs typeface="Arial"/>
              </a:rPr>
              <a:t> </a:t>
            </a:r>
            <a:r>
              <a:rPr sz="1765" spc="4" dirty="0">
                <a:solidFill>
                  <a:prstClr val="black"/>
                </a:solidFill>
                <a:latin typeface="Arial"/>
                <a:cs typeface="Arial"/>
              </a:rPr>
              <a:t>w</a:t>
            </a:r>
            <a:r>
              <a:rPr sz="1765" spc="-4" dirty="0">
                <a:solidFill>
                  <a:prstClr val="black"/>
                </a:solidFill>
                <a:latin typeface="Arial"/>
                <a:cs typeface="Arial"/>
              </a:rPr>
              <a:t>il</a:t>
            </a:r>
            <a:r>
              <a:rPr sz="1765" dirty="0">
                <a:solidFill>
                  <a:prstClr val="black"/>
                </a:solidFill>
                <a:latin typeface="Arial"/>
                <a:cs typeface="Arial"/>
              </a:rPr>
              <a:t>l</a:t>
            </a:r>
            <a:r>
              <a:rPr sz="1765" spc="194" dirty="0">
                <a:solidFill>
                  <a:prstClr val="black"/>
                </a:solidFill>
                <a:latin typeface="Arial"/>
                <a:cs typeface="Arial"/>
              </a:rPr>
              <a:t> </a:t>
            </a:r>
            <a:r>
              <a:rPr sz="1765" dirty="0">
                <a:solidFill>
                  <a:prstClr val="black"/>
                </a:solidFill>
                <a:latin typeface="Arial"/>
                <a:cs typeface="Arial"/>
              </a:rPr>
              <a:t>e</a:t>
            </a:r>
            <a:r>
              <a:rPr sz="1765" spc="-9" dirty="0">
                <a:solidFill>
                  <a:prstClr val="black"/>
                </a:solidFill>
                <a:latin typeface="Arial"/>
                <a:cs typeface="Arial"/>
              </a:rPr>
              <a:t>x</a:t>
            </a:r>
            <a:r>
              <a:rPr sz="1765" dirty="0">
                <a:solidFill>
                  <a:prstClr val="black"/>
                </a:solidFill>
                <a:latin typeface="Arial"/>
                <a:cs typeface="Arial"/>
              </a:rPr>
              <a:t>per</a:t>
            </a:r>
            <a:r>
              <a:rPr sz="1765" spc="-4" dirty="0">
                <a:solidFill>
                  <a:prstClr val="black"/>
                </a:solidFill>
                <a:latin typeface="Arial"/>
                <a:cs typeface="Arial"/>
              </a:rPr>
              <a:t>i</a:t>
            </a:r>
            <a:r>
              <a:rPr sz="1765" dirty="0">
                <a:solidFill>
                  <a:prstClr val="black"/>
                </a:solidFill>
                <a:latin typeface="Arial"/>
                <a:cs typeface="Arial"/>
              </a:rPr>
              <a:t>e</a:t>
            </a:r>
            <a:r>
              <a:rPr sz="1765" spc="-13" dirty="0">
                <a:solidFill>
                  <a:prstClr val="black"/>
                </a:solidFill>
                <a:latin typeface="Arial"/>
                <a:cs typeface="Arial"/>
              </a:rPr>
              <a:t>n</a:t>
            </a:r>
            <a:r>
              <a:rPr sz="1765" spc="4" dirty="0">
                <a:solidFill>
                  <a:prstClr val="black"/>
                </a:solidFill>
                <a:latin typeface="Arial"/>
                <a:cs typeface="Arial"/>
              </a:rPr>
              <a:t>c</a:t>
            </a:r>
            <a:r>
              <a:rPr sz="1765" dirty="0">
                <a:solidFill>
                  <a:prstClr val="black"/>
                </a:solidFill>
                <a:latin typeface="Arial"/>
                <a:cs typeface="Arial"/>
              </a:rPr>
              <a:t>e</a:t>
            </a:r>
            <a:r>
              <a:rPr sz="1765" spc="185" dirty="0">
                <a:solidFill>
                  <a:prstClr val="black"/>
                </a:solidFill>
                <a:latin typeface="Arial"/>
                <a:cs typeface="Arial"/>
              </a:rPr>
              <a:t> </a:t>
            </a:r>
            <a:r>
              <a:rPr sz="1765" b="1" i="1" dirty="0">
                <a:solidFill>
                  <a:srgbClr val="FF0000"/>
                </a:solidFill>
                <a:latin typeface="Arial"/>
                <a:cs typeface="Arial"/>
              </a:rPr>
              <a:t>200 failures </a:t>
            </a:r>
            <a:r>
              <a:rPr sz="1765" spc="-13" dirty="0" smtClean="0">
                <a:solidFill>
                  <a:prstClr val="black"/>
                </a:solidFill>
                <a:latin typeface="Arial"/>
                <a:cs typeface="Arial"/>
              </a:rPr>
              <a:t>i</a:t>
            </a:r>
            <a:r>
              <a:rPr sz="1765" dirty="0" smtClean="0">
                <a:solidFill>
                  <a:prstClr val="black"/>
                </a:solidFill>
                <a:latin typeface="Arial"/>
                <a:cs typeface="Arial"/>
              </a:rPr>
              <a:t>n</a:t>
            </a:r>
            <a:r>
              <a:rPr lang="en-US" sz="1765" spc="207" dirty="0">
                <a:solidFill>
                  <a:prstClr val="black"/>
                </a:solidFill>
                <a:latin typeface="Arial"/>
                <a:cs typeface="Arial"/>
              </a:rPr>
              <a:t> </a:t>
            </a:r>
            <a:r>
              <a:rPr sz="1765" spc="-4" dirty="0" smtClean="0">
                <a:solidFill>
                  <a:prstClr val="black"/>
                </a:solidFill>
                <a:latin typeface="Arial"/>
                <a:cs typeface="Arial"/>
              </a:rPr>
              <a:t>i</a:t>
            </a:r>
            <a:r>
              <a:rPr sz="1765" dirty="0" smtClean="0">
                <a:solidFill>
                  <a:prstClr val="black"/>
                </a:solidFill>
                <a:latin typeface="Arial"/>
                <a:cs typeface="Arial"/>
              </a:rPr>
              <a:t>n</a:t>
            </a:r>
            <a:r>
              <a:rPr sz="1765" spc="-9" dirty="0" smtClean="0">
                <a:solidFill>
                  <a:prstClr val="black"/>
                </a:solidFill>
                <a:latin typeface="Arial"/>
                <a:cs typeface="Arial"/>
              </a:rPr>
              <a:t>f</a:t>
            </a:r>
            <a:r>
              <a:rPr sz="1765" spc="-4" dirty="0" smtClean="0">
                <a:solidFill>
                  <a:prstClr val="black"/>
                </a:solidFill>
                <a:latin typeface="Arial"/>
                <a:cs typeface="Arial"/>
              </a:rPr>
              <a:t>i</a:t>
            </a:r>
            <a:r>
              <a:rPr sz="1765" dirty="0" smtClean="0">
                <a:solidFill>
                  <a:prstClr val="black"/>
                </a:solidFill>
                <a:latin typeface="Arial"/>
                <a:cs typeface="Arial"/>
              </a:rPr>
              <a:t>n</a:t>
            </a:r>
            <a:r>
              <a:rPr sz="1765" spc="-4" dirty="0" smtClean="0">
                <a:solidFill>
                  <a:prstClr val="black"/>
                </a:solidFill>
                <a:latin typeface="Arial"/>
                <a:cs typeface="Arial"/>
              </a:rPr>
              <a:t>i</a:t>
            </a:r>
            <a:r>
              <a:rPr sz="1765" spc="-9" dirty="0" smtClean="0">
                <a:solidFill>
                  <a:prstClr val="black"/>
                </a:solidFill>
                <a:latin typeface="Arial"/>
                <a:cs typeface="Arial"/>
              </a:rPr>
              <a:t>t</a:t>
            </a:r>
            <a:r>
              <a:rPr sz="1765" dirty="0" smtClean="0">
                <a:solidFill>
                  <a:prstClr val="black"/>
                </a:solidFill>
                <a:latin typeface="Arial"/>
                <a:cs typeface="Arial"/>
              </a:rPr>
              <a:t>e</a:t>
            </a:r>
            <a:r>
              <a:rPr sz="1765" spc="207" dirty="0" smtClean="0">
                <a:solidFill>
                  <a:prstClr val="black"/>
                </a:solidFill>
                <a:latin typeface="Arial"/>
                <a:cs typeface="Arial"/>
              </a:rPr>
              <a:t> </a:t>
            </a:r>
            <a:r>
              <a:rPr sz="1765" spc="-9" dirty="0">
                <a:solidFill>
                  <a:prstClr val="black"/>
                </a:solidFill>
                <a:latin typeface="Arial"/>
                <a:cs typeface="Arial"/>
              </a:rPr>
              <a:t>t</a:t>
            </a:r>
            <a:r>
              <a:rPr sz="1765" spc="-4" dirty="0">
                <a:solidFill>
                  <a:prstClr val="black"/>
                </a:solidFill>
                <a:latin typeface="Arial"/>
                <a:cs typeface="Arial"/>
              </a:rPr>
              <a:t>im</a:t>
            </a:r>
            <a:r>
              <a:rPr sz="1765" spc="-13" dirty="0">
                <a:solidFill>
                  <a:prstClr val="black"/>
                </a:solidFill>
                <a:latin typeface="Arial"/>
                <a:cs typeface="Arial"/>
              </a:rPr>
              <a:t>e</a:t>
            </a:r>
            <a:r>
              <a:rPr sz="1765" dirty="0">
                <a:solidFill>
                  <a:prstClr val="black"/>
                </a:solidFill>
                <a:latin typeface="Arial"/>
                <a:cs typeface="Arial"/>
              </a:rPr>
              <a:t>.</a:t>
            </a:r>
            <a:r>
              <a:rPr sz="1765" spc="202" dirty="0">
                <a:solidFill>
                  <a:prstClr val="black"/>
                </a:solidFill>
                <a:latin typeface="Arial"/>
                <a:cs typeface="Arial"/>
              </a:rPr>
              <a:t> </a:t>
            </a:r>
            <a:r>
              <a:rPr sz="1765" spc="-9" dirty="0">
                <a:solidFill>
                  <a:prstClr val="black"/>
                </a:solidFill>
                <a:latin typeface="Arial"/>
                <a:cs typeface="Arial"/>
              </a:rPr>
              <a:t>I</a:t>
            </a:r>
            <a:r>
              <a:rPr sz="1765" dirty="0">
                <a:solidFill>
                  <a:prstClr val="black"/>
                </a:solidFill>
                <a:latin typeface="Arial"/>
                <a:cs typeface="Arial"/>
              </a:rPr>
              <a:t>t</a:t>
            </a:r>
            <a:r>
              <a:rPr sz="1765" spc="190" dirty="0">
                <a:solidFill>
                  <a:prstClr val="black"/>
                </a:solidFill>
                <a:latin typeface="Arial"/>
                <a:cs typeface="Arial"/>
              </a:rPr>
              <a:t> </a:t>
            </a:r>
            <a:r>
              <a:rPr sz="1765" dirty="0">
                <a:solidFill>
                  <a:prstClr val="black"/>
                </a:solidFill>
                <a:latin typeface="Arial"/>
                <a:cs typeface="Arial"/>
              </a:rPr>
              <a:t>h</a:t>
            </a:r>
            <a:r>
              <a:rPr sz="1765" spc="-13" dirty="0">
                <a:solidFill>
                  <a:prstClr val="black"/>
                </a:solidFill>
                <a:latin typeface="Arial"/>
                <a:cs typeface="Arial"/>
              </a:rPr>
              <a:t>a</a:t>
            </a:r>
            <a:r>
              <a:rPr sz="1765" dirty="0">
                <a:solidFill>
                  <a:prstClr val="black"/>
                </a:solidFill>
                <a:latin typeface="Arial"/>
                <a:cs typeface="Arial"/>
              </a:rPr>
              <a:t>s now e</a:t>
            </a:r>
            <a:r>
              <a:rPr sz="1765" spc="-9" dirty="0">
                <a:solidFill>
                  <a:prstClr val="black"/>
                </a:solidFill>
                <a:latin typeface="Arial"/>
                <a:cs typeface="Arial"/>
              </a:rPr>
              <a:t>x</a:t>
            </a:r>
            <a:r>
              <a:rPr sz="1765" dirty="0">
                <a:solidFill>
                  <a:prstClr val="black"/>
                </a:solidFill>
                <a:latin typeface="Arial"/>
                <a:cs typeface="Arial"/>
              </a:rPr>
              <a:t>p</a:t>
            </a:r>
            <a:r>
              <a:rPr sz="1765" spc="-13" dirty="0">
                <a:solidFill>
                  <a:prstClr val="black"/>
                </a:solidFill>
                <a:latin typeface="Arial"/>
                <a:cs typeface="Arial"/>
              </a:rPr>
              <a:t>e</a:t>
            </a:r>
            <a:r>
              <a:rPr sz="1765" dirty="0">
                <a:solidFill>
                  <a:prstClr val="black"/>
                </a:solidFill>
                <a:latin typeface="Arial"/>
                <a:cs typeface="Arial"/>
              </a:rPr>
              <a:t>r</a:t>
            </a:r>
            <a:r>
              <a:rPr sz="1765" spc="-4" dirty="0">
                <a:solidFill>
                  <a:prstClr val="black"/>
                </a:solidFill>
                <a:latin typeface="Arial"/>
                <a:cs typeface="Arial"/>
              </a:rPr>
              <a:t>i</a:t>
            </a:r>
            <a:r>
              <a:rPr sz="1765" dirty="0">
                <a:solidFill>
                  <a:prstClr val="black"/>
                </a:solidFill>
                <a:latin typeface="Arial"/>
                <a:cs typeface="Arial"/>
              </a:rPr>
              <a:t>e</a:t>
            </a:r>
            <a:r>
              <a:rPr sz="1765" spc="-13" dirty="0">
                <a:solidFill>
                  <a:prstClr val="black"/>
                </a:solidFill>
                <a:latin typeface="Arial"/>
                <a:cs typeface="Arial"/>
              </a:rPr>
              <a:t>n</a:t>
            </a:r>
            <a:r>
              <a:rPr sz="1765" spc="4" dirty="0">
                <a:solidFill>
                  <a:prstClr val="black"/>
                </a:solidFill>
                <a:latin typeface="Arial"/>
                <a:cs typeface="Arial"/>
              </a:rPr>
              <a:t>c</a:t>
            </a:r>
            <a:r>
              <a:rPr sz="1765" dirty="0">
                <a:solidFill>
                  <a:prstClr val="black"/>
                </a:solidFill>
                <a:latin typeface="Arial"/>
                <a:cs typeface="Arial"/>
              </a:rPr>
              <a:t>ed</a:t>
            </a:r>
            <a:r>
              <a:rPr sz="1765" spc="-13" dirty="0">
                <a:solidFill>
                  <a:prstClr val="black"/>
                </a:solidFill>
                <a:latin typeface="Arial"/>
                <a:cs typeface="Arial"/>
              </a:rPr>
              <a:t> </a:t>
            </a:r>
            <a:r>
              <a:rPr sz="1765" b="1" i="1" dirty="0">
                <a:solidFill>
                  <a:srgbClr val="FF0000"/>
                </a:solidFill>
                <a:latin typeface="Arial"/>
                <a:cs typeface="Arial"/>
              </a:rPr>
              <a:t>100</a:t>
            </a:r>
            <a:r>
              <a:rPr sz="1765" dirty="0">
                <a:solidFill>
                  <a:prstClr val="black"/>
                </a:solidFill>
                <a:latin typeface="Arial"/>
                <a:cs typeface="Arial"/>
              </a:rPr>
              <a:t>.</a:t>
            </a:r>
            <a:r>
              <a:rPr sz="1765" spc="-22" dirty="0">
                <a:solidFill>
                  <a:prstClr val="black"/>
                </a:solidFill>
                <a:latin typeface="Arial"/>
                <a:cs typeface="Arial"/>
              </a:rPr>
              <a:t> </a:t>
            </a:r>
            <a:r>
              <a:rPr sz="1765" spc="-4" dirty="0">
                <a:solidFill>
                  <a:prstClr val="black"/>
                </a:solidFill>
                <a:latin typeface="Arial"/>
                <a:cs typeface="Arial"/>
              </a:rPr>
              <a:t>T</a:t>
            </a:r>
            <a:r>
              <a:rPr sz="1765" dirty="0">
                <a:solidFill>
                  <a:prstClr val="black"/>
                </a:solidFill>
                <a:latin typeface="Arial"/>
                <a:cs typeface="Arial"/>
              </a:rPr>
              <a:t>he</a:t>
            </a:r>
            <a:r>
              <a:rPr sz="1765" spc="-13" dirty="0">
                <a:solidFill>
                  <a:prstClr val="black"/>
                </a:solidFill>
                <a:latin typeface="Arial"/>
                <a:cs typeface="Arial"/>
              </a:rPr>
              <a:t> </a:t>
            </a:r>
            <a:r>
              <a:rPr sz="1765" spc="-4" dirty="0">
                <a:solidFill>
                  <a:prstClr val="black"/>
                </a:solidFill>
                <a:latin typeface="Arial"/>
                <a:cs typeface="Arial"/>
              </a:rPr>
              <a:t>i</a:t>
            </a:r>
            <a:r>
              <a:rPr sz="1765" dirty="0">
                <a:solidFill>
                  <a:prstClr val="black"/>
                </a:solidFill>
                <a:latin typeface="Arial"/>
                <a:cs typeface="Arial"/>
              </a:rPr>
              <a:t>n</a:t>
            </a:r>
            <a:r>
              <a:rPr sz="1765" spc="-4" dirty="0">
                <a:solidFill>
                  <a:prstClr val="black"/>
                </a:solidFill>
                <a:latin typeface="Arial"/>
                <a:cs typeface="Arial"/>
              </a:rPr>
              <a:t>i</a:t>
            </a:r>
            <a:r>
              <a:rPr sz="1765" spc="-9" dirty="0">
                <a:solidFill>
                  <a:prstClr val="black"/>
                </a:solidFill>
                <a:latin typeface="Arial"/>
                <a:cs typeface="Arial"/>
              </a:rPr>
              <a:t>t</a:t>
            </a:r>
            <a:r>
              <a:rPr sz="1765" spc="-4" dirty="0">
                <a:solidFill>
                  <a:prstClr val="black"/>
                </a:solidFill>
                <a:latin typeface="Arial"/>
                <a:cs typeface="Arial"/>
              </a:rPr>
              <a:t>i</a:t>
            </a:r>
            <a:r>
              <a:rPr sz="1765" dirty="0">
                <a:solidFill>
                  <a:prstClr val="black"/>
                </a:solidFill>
                <a:latin typeface="Arial"/>
                <a:cs typeface="Arial"/>
              </a:rPr>
              <a:t>al</a:t>
            </a:r>
            <a:r>
              <a:rPr sz="1765" spc="-4"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a</a:t>
            </a:r>
            <a:r>
              <a:rPr sz="1765" spc="9" dirty="0">
                <a:solidFill>
                  <a:prstClr val="black"/>
                </a:solidFill>
                <a:latin typeface="Arial"/>
                <a:cs typeface="Arial"/>
              </a:rPr>
              <a:t>i</a:t>
            </a:r>
            <a:r>
              <a:rPr sz="1765" spc="-4" dirty="0">
                <a:solidFill>
                  <a:prstClr val="black"/>
                </a:solidFill>
                <a:latin typeface="Arial"/>
                <a:cs typeface="Arial"/>
              </a:rPr>
              <a:t>l</a:t>
            </a:r>
            <a:r>
              <a:rPr sz="1765" dirty="0">
                <a:solidFill>
                  <a:prstClr val="black"/>
                </a:solidFill>
                <a:latin typeface="Arial"/>
                <a:cs typeface="Arial"/>
              </a:rPr>
              <a:t>ure</a:t>
            </a:r>
            <a:r>
              <a:rPr sz="1765" spc="-4" dirty="0">
                <a:solidFill>
                  <a:prstClr val="black"/>
                </a:solidFill>
                <a:latin typeface="Arial"/>
                <a:cs typeface="Arial"/>
              </a:rPr>
              <a:t> i</a:t>
            </a:r>
            <a:r>
              <a:rPr sz="1765" dirty="0">
                <a:solidFill>
                  <a:prstClr val="black"/>
                </a:solidFill>
                <a:latin typeface="Arial"/>
                <a:cs typeface="Arial"/>
              </a:rPr>
              <a:t>n</a:t>
            </a:r>
            <a:r>
              <a:rPr sz="1765" spc="-9" dirty="0">
                <a:solidFill>
                  <a:prstClr val="black"/>
                </a:solidFill>
                <a:latin typeface="Arial"/>
                <a:cs typeface="Arial"/>
              </a:rPr>
              <a:t>t</a:t>
            </a:r>
            <a:r>
              <a:rPr sz="1765" dirty="0">
                <a:solidFill>
                  <a:prstClr val="black"/>
                </a:solidFill>
                <a:latin typeface="Arial"/>
                <a:cs typeface="Arial"/>
              </a:rPr>
              <a:t>e</a:t>
            </a:r>
            <a:r>
              <a:rPr sz="1765" spc="-13" dirty="0">
                <a:solidFill>
                  <a:prstClr val="black"/>
                </a:solidFill>
                <a:latin typeface="Arial"/>
                <a:cs typeface="Arial"/>
              </a:rPr>
              <a:t>n</a:t>
            </a:r>
            <a:r>
              <a:rPr sz="1765" spc="4" dirty="0">
                <a:solidFill>
                  <a:prstClr val="black"/>
                </a:solidFill>
                <a:latin typeface="Arial"/>
                <a:cs typeface="Arial"/>
              </a:rPr>
              <a:t>s</a:t>
            </a:r>
            <a:r>
              <a:rPr sz="1765" spc="-4" dirty="0">
                <a:solidFill>
                  <a:prstClr val="black"/>
                </a:solidFill>
                <a:latin typeface="Arial"/>
                <a:cs typeface="Arial"/>
              </a:rPr>
              <a:t>i</a:t>
            </a:r>
            <a:r>
              <a:rPr sz="1765" spc="-9" dirty="0">
                <a:solidFill>
                  <a:prstClr val="black"/>
                </a:solidFill>
                <a:latin typeface="Arial"/>
                <a:cs typeface="Arial"/>
              </a:rPr>
              <a:t>t</a:t>
            </a:r>
            <a:r>
              <a:rPr sz="1765" dirty="0">
                <a:solidFill>
                  <a:prstClr val="black"/>
                </a:solidFill>
                <a:latin typeface="Arial"/>
                <a:cs typeface="Arial"/>
              </a:rPr>
              <a:t>y</a:t>
            </a:r>
            <a:r>
              <a:rPr sz="1765" spc="-9" dirty="0">
                <a:solidFill>
                  <a:prstClr val="black"/>
                </a:solidFill>
                <a:latin typeface="Arial"/>
                <a:cs typeface="Arial"/>
              </a:rPr>
              <a:t> </a:t>
            </a:r>
            <a:r>
              <a:rPr sz="1765" spc="4" dirty="0">
                <a:solidFill>
                  <a:prstClr val="black"/>
                </a:solidFill>
                <a:latin typeface="Arial"/>
                <a:cs typeface="Arial"/>
              </a:rPr>
              <a:t>w</a:t>
            </a:r>
            <a:r>
              <a:rPr sz="1765" dirty="0">
                <a:solidFill>
                  <a:prstClr val="black"/>
                </a:solidFill>
                <a:latin typeface="Arial"/>
                <a:cs typeface="Arial"/>
              </a:rPr>
              <a:t>as</a:t>
            </a:r>
            <a:r>
              <a:rPr sz="1765" spc="-22" dirty="0">
                <a:solidFill>
                  <a:prstClr val="black"/>
                </a:solidFill>
                <a:latin typeface="Arial"/>
                <a:cs typeface="Arial"/>
              </a:rPr>
              <a:t> </a:t>
            </a:r>
            <a:r>
              <a:rPr sz="1765" b="1" i="1" dirty="0">
                <a:solidFill>
                  <a:srgbClr val="FF0000"/>
                </a:solidFill>
                <a:latin typeface="Arial"/>
                <a:cs typeface="Arial"/>
              </a:rPr>
              <a:t>20</a:t>
            </a:r>
            <a:r>
              <a:rPr sz="1765" b="1" i="1" spc="-4" dirty="0">
                <a:solidFill>
                  <a:srgbClr val="FF0000"/>
                </a:solidFill>
                <a:latin typeface="Arial"/>
                <a:cs typeface="Arial"/>
              </a:rPr>
              <a:t> </a:t>
            </a:r>
            <a:r>
              <a:rPr sz="1765" b="1" i="1" dirty="0">
                <a:solidFill>
                  <a:srgbClr val="FF0000"/>
                </a:solidFill>
                <a:latin typeface="Arial"/>
                <a:cs typeface="Arial"/>
              </a:rPr>
              <a:t>failures/CPU hr</a:t>
            </a:r>
            <a:r>
              <a:rPr sz="1765" dirty="0">
                <a:solidFill>
                  <a:prstClr val="black"/>
                </a:solidFill>
                <a:latin typeface="Arial"/>
                <a:cs typeface="Arial"/>
              </a:rPr>
              <a:t>.</a:t>
            </a:r>
          </a:p>
          <a:p>
            <a:pPr defTabSz="806867">
              <a:spcBef>
                <a:spcPts val="22"/>
              </a:spcBef>
            </a:pPr>
            <a:endParaRPr sz="1721" dirty="0">
              <a:solidFill>
                <a:prstClr val="black"/>
              </a:solidFill>
              <a:latin typeface="Times New Roman"/>
              <a:cs typeface="Times New Roman"/>
            </a:endParaRPr>
          </a:p>
          <a:p>
            <a:pPr marL="338996" indent="-327790" defTabSz="806867">
              <a:buFontTx/>
              <a:buAutoNum type="romanLcParenBoth"/>
              <a:tabLst>
                <a:tab pos="339556" algn="l"/>
              </a:tabLst>
            </a:pPr>
            <a:r>
              <a:rPr sz="1765" spc="4" dirty="0">
                <a:solidFill>
                  <a:prstClr val="black"/>
                </a:solidFill>
                <a:latin typeface="Arial"/>
                <a:cs typeface="Arial"/>
              </a:rPr>
              <a:t>D</a:t>
            </a:r>
            <a:r>
              <a:rPr sz="1765" dirty="0">
                <a:solidFill>
                  <a:prstClr val="black"/>
                </a:solidFill>
                <a:latin typeface="Arial"/>
                <a:cs typeface="Arial"/>
              </a:rPr>
              <a:t>e</a:t>
            </a:r>
            <a:r>
              <a:rPr sz="1765" spc="-9" dirty="0">
                <a:solidFill>
                  <a:prstClr val="black"/>
                </a:solidFill>
                <a:latin typeface="Arial"/>
                <a:cs typeface="Arial"/>
              </a:rPr>
              <a:t>t</a:t>
            </a:r>
            <a:r>
              <a:rPr sz="1765" spc="-13" dirty="0">
                <a:solidFill>
                  <a:prstClr val="black"/>
                </a:solidFill>
                <a:latin typeface="Arial"/>
                <a:cs typeface="Arial"/>
              </a:rPr>
              <a:t>e</a:t>
            </a:r>
            <a:r>
              <a:rPr sz="1765" dirty="0">
                <a:solidFill>
                  <a:prstClr val="black"/>
                </a:solidFill>
                <a:latin typeface="Arial"/>
                <a:cs typeface="Arial"/>
              </a:rPr>
              <a:t>r</a:t>
            </a:r>
            <a:r>
              <a:rPr sz="1765" spc="-4" dirty="0">
                <a:solidFill>
                  <a:prstClr val="black"/>
                </a:solidFill>
                <a:latin typeface="Arial"/>
                <a:cs typeface="Arial"/>
              </a:rPr>
              <a:t>mi</a:t>
            </a:r>
            <a:r>
              <a:rPr sz="1765" dirty="0">
                <a:solidFill>
                  <a:prstClr val="black"/>
                </a:solidFill>
                <a:latin typeface="Arial"/>
                <a:cs typeface="Arial"/>
              </a:rPr>
              <a:t>ne</a:t>
            </a:r>
            <a:r>
              <a:rPr sz="1765" spc="-13" dirty="0">
                <a:solidFill>
                  <a:prstClr val="black"/>
                </a:solidFill>
                <a:latin typeface="Arial"/>
                <a:cs typeface="Arial"/>
              </a:rPr>
              <a:t> </a:t>
            </a:r>
            <a:r>
              <a:rPr sz="1765" spc="-9" dirty="0">
                <a:solidFill>
                  <a:prstClr val="black"/>
                </a:solidFill>
                <a:latin typeface="Arial"/>
                <a:cs typeface="Arial"/>
              </a:rPr>
              <a:t>t</a:t>
            </a:r>
            <a:r>
              <a:rPr sz="1765" spc="-13" dirty="0">
                <a:solidFill>
                  <a:prstClr val="black"/>
                </a:solidFill>
                <a:latin typeface="Arial"/>
                <a:cs typeface="Arial"/>
              </a:rPr>
              <a:t>h</a:t>
            </a:r>
            <a:r>
              <a:rPr sz="1765" dirty="0">
                <a:solidFill>
                  <a:prstClr val="black"/>
                </a:solidFill>
                <a:latin typeface="Arial"/>
                <a:cs typeface="Arial"/>
              </a:rPr>
              <a:t>e</a:t>
            </a:r>
            <a:r>
              <a:rPr sz="1765" spc="-4" dirty="0">
                <a:solidFill>
                  <a:prstClr val="black"/>
                </a:solidFill>
                <a:latin typeface="Arial"/>
                <a:cs typeface="Arial"/>
              </a:rPr>
              <a:t> </a:t>
            </a:r>
            <a:r>
              <a:rPr sz="1765" i="1" spc="4" dirty="0">
                <a:solidFill>
                  <a:srgbClr val="FF0000"/>
                </a:solidFill>
                <a:latin typeface="Arial"/>
                <a:cs typeface="Arial"/>
              </a:rPr>
              <a:t>c</a:t>
            </a:r>
            <a:r>
              <a:rPr sz="1765" i="1" spc="-13" dirty="0">
                <a:solidFill>
                  <a:srgbClr val="FF0000"/>
                </a:solidFill>
                <a:latin typeface="Arial"/>
                <a:cs typeface="Arial"/>
              </a:rPr>
              <a:t>u</a:t>
            </a:r>
            <a:r>
              <a:rPr sz="1765" i="1" spc="-9" dirty="0">
                <a:solidFill>
                  <a:srgbClr val="FF0000"/>
                </a:solidFill>
                <a:latin typeface="Arial"/>
                <a:cs typeface="Arial"/>
              </a:rPr>
              <a:t>r</a:t>
            </a:r>
            <a:r>
              <a:rPr sz="1765" i="1" dirty="0">
                <a:solidFill>
                  <a:srgbClr val="FF0000"/>
                </a:solidFill>
                <a:latin typeface="Arial"/>
                <a:cs typeface="Arial"/>
              </a:rPr>
              <a:t>r</a:t>
            </a:r>
            <a:r>
              <a:rPr sz="1765" i="1" spc="-13" dirty="0">
                <a:solidFill>
                  <a:srgbClr val="FF0000"/>
                </a:solidFill>
                <a:latin typeface="Arial"/>
                <a:cs typeface="Arial"/>
              </a:rPr>
              <a:t>e</a:t>
            </a:r>
            <a:r>
              <a:rPr sz="1765" i="1" dirty="0">
                <a:solidFill>
                  <a:srgbClr val="FF0000"/>
                </a:solidFill>
                <a:latin typeface="Arial"/>
                <a:cs typeface="Arial"/>
              </a:rPr>
              <a:t>nt</a:t>
            </a:r>
            <a:r>
              <a:rPr sz="1765" i="1" spc="-9" dirty="0">
                <a:solidFill>
                  <a:srgbClr val="FF0000"/>
                </a:solidFill>
                <a:latin typeface="Arial"/>
                <a:cs typeface="Arial"/>
              </a:rPr>
              <a:t> f</a:t>
            </a:r>
            <a:r>
              <a:rPr sz="1765" i="1" dirty="0">
                <a:solidFill>
                  <a:srgbClr val="FF0000"/>
                </a:solidFill>
                <a:latin typeface="Arial"/>
                <a:cs typeface="Arial"/>
              </a:rPr>
              <a:t>a</a:t>
            </a:r>
            <a:r>
              <a:rPr sz="1765" i="1" spc="-4" dirty="0">
                <a:solidFill>
                  <a:srgbClr val="FF0000"/>
                </a:solidFill>
                <a:latin typeface="Arial"/>
                <a:cs typeface="Arial"/>
              </a:rPr>
              <a:t>il</a:t>
            </a:r>
            <a:r>
              <a:rPr sz="1765" i="1" spc="-13" dirty="0">
                <a:solidFill>
                  <a:srgbClr val="FF0000"/>
                </a:solidFill>
                <a:latin typeface="Arial"/>
                <a:cs typeface="Arial"/>
              </a:rPr>
              <a:t>u</a:t>
            </a:r>
            <a:r>
              <a:rPr sz="1765" i="1" dirty="0">
                <a:solidFill>
                  <a:srgbClr val="FF0000"/>
                </a:solidFill>
                <a:latin typeface="Arial"/>
                <a:cs typeface="Arial"/>
              </a:rPr>
              <a:t>re</a:t>
            </a:r>
            <a:r>
              <a:rPr sz="1765" i="1" spc="-4" dirty="0">
                <a:solidFill>
                  <a:srgbClr val="FF0000"/>
                </a:solidFill>
                <a:latin typeface="Arial"/>
                <a:cs typeface="Arial"/>
              </a:rPr>
              <a:t> i</a:t>
            </a:r>
            <a:r>
              <a:rPr sz="1765" i="1" dirty="0">
                <a:solidFill>
                  <a:srgbClr val="FF0000"/>
                </a:solidFill>
                <a:latin typeface="Arial"/>
                <a:cs typeface="Arial"/>
              </a:rPr>
              <a:t>n</a:t>
            </a:r>
            <a:r>
              <a:rPr sz="1765" i="1" spc="-18" dirty="0">
                <a:solidFill>
                  <a:srgbClr val="FF0000"/>
                </a:solidFill>
                <a:latin typeface="Arial"/>
                <a:cs typeface="Arial"/>
              </a:rPr>
              <a:t>t</a:t>
            </a:r>
            <a:r>
              <a:rPr sz="1765" i="1" dirty="0">
                <a:solidFill>
                  <a:srgbClr val="FF0000"/>
                </a:solidFill>
                <a:latin typeface="Arial"/>
                <a:cs typeface="Arial"/>
              </a:rPr>
              <a:t>en</a:t>
            </a:r>
            <a:r>
              <a:rPr sz="1765" i="1" spc="4" dirty="0">
                <a:solidFill>
                  <a:srgbClr val="FF0000"/>
                </a:solidFill>
                <a:latin typeface="Arial"/>
                <a:cs typeface="Arial"/>
              </a:rPr>
              <a:t>s</a:t>
            </a:r>
            <a:r>
              <a:rPr sz="1765" i="1" spc="-4" dirty="0">
                <a:solidFill>
                  <a:srgbClr val="FF0000"/>
                </a:solidFill>
                <a:latin typeface="Arial"/>
                <a:cs typeface="Arial"/>
              </a:rPr>
              <a:t>i</a:t>
            </a:r>
            <a:r>
              <a:rPr sz="1765" i="1" spc="-9" dirty="0">
                <a:solidFill>
                  <a:srgbClr val="FF0000"/>
                </a:solidFill>
                <a:latin typeface="Arial"/>
                <a:cs typeface="Arial"/>
              </a:rPr>
              <a:t>ty</a:t>
            </a:r>
            <a:r>
              <a:rPr sz="1765" dirty="0">
                <a:solidFill>
                  <a:prstClr val="black"/>
                </a:solidFill>
                <a:latin typeface="Arial"/>
                <a:cs typeface="Arial"/>
              </a:rPr>
              <a:t>.</a:t>
            </a:r>
          </a:p>
          <a:p>
            <a:pPr defTabSz="806867">
              <a:spcBef>
                <a:spcPts val="30"/>
              </a:spcBef>
              <a:buFont typeface="Arial"/>
              <a:buAutoNum type="romanLcParenBoth"/>
            </a:pPr>
            <a:endParaRPr sz="1456" dirty="0">
              <a:solidFill>
                <a:prstClr val="black"/>
              </a:solidFill>
              <a:latin typeface="Times New Roman"/>
              <a:cs typeface="Times New Roman"/>
            </a:endParaRPr>
          </a:p>
          <a:p>
            <a:pPr marL="338996" indent="-327790" defTabSz="806867">
              <a:buFontTx/>
              <a:buAutoNum type="romanLcParenBoth"/>
              <a:tabLst>
                <a:tab pos="339556" algn="l"/>
              </a:tabLst>
            </a:pPr>
            <a:r>
              <a:rPr sz="1765" spc="-4" dirty="0">
                <a:solidFill>
                  <a:prstClr val="black"/>
                </a:solidFill>
                <a:latin typeface="Arial"/>
                <a:cs typeface="Arial"/>
              </a:rPr>
              <a:t>Fi</a:t>
            </a:r>
            <a:r>
              <a:rPr sz="1765" dirty="0">
                <a:solidFill>
                  <a:prstClr val="black"/>
                </a:solidFill>
                <a:latin typeface="Arial"/>
                <a:cs typeface="Arial"/>
              </a:rPr>
              <a:t>nd</a:t>
            </a:r>
            <a:r>
              <a:rPr sz="1765" spc="-4" dirty="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he</a:t>
            </a:r>
            <a:r>
              <a:rPr sz="1765" spc="-4" dirty="0">
                <a:solidFill>
                  <a:prstClr val="black"/>
                </a:solidFill>
                <a:latin typeface="Arial"/>
                <a:cs typeface="Arial"/>
              </a:rPr>
              <a:t> </a:t>
            </a:r>
            <a:r>
              <a:rPr sz="1765" i="1" spc="4" dirty="0">
                <a:solidFill>
                  <a:srgbClr val="FF0000"/>
                </a:solidFill>
                <a:latin typeface="Arial"/>
                <a:cs typeface="Arial"/>
              </a:rPr>
              <a:t>decrement of failure intensity per failure</a:t>
            </a:r>
            <a:r>
              <a:rPr sz="1765" dirty="0">
                <a:solidFill>
                  <a:prstClr val="black"/>
                </a:solidFill>
                <a:latin typeface="Arial"/>
                <a:cs typeface="Arial"/>
              </a:rPr>
              <a:t>.</a:t>
            </a:r>
          </a:p>
          <a:p>
            <a:pPr marL="338996" marR="4483" indent="-327790" defTabSz="806867">
              <a:lnSpc>
                <a:spcPct val="130500"/>
              </a:lnSpc>
              <a:spcBef>
                <a:spcPts val="1046"/>
              </a:spcBef>
              <a:buFontTx/>
              <a:buAutoNum type="romanLcParenBoth"/>
              <a:tabLst>
                <a:tab pos="339556" algn="l"/>
              </a:tabLst>
            </a:pPr>
            <a:r>
              <a:rPr lang="en-IN" sz="1765" spc="4" dirty="0" smtClean="0">
                <a:solidFill>
                  <a:prstClr val="black"/>
                </a:solidFill>
                <a:latin typeface="Arial"/>
                <a:cs typeface="Arial"/>
              </a:rPr>
              <a:t> </a:t>
            </a:r>
            <a:r>
              <a:rPr sz="1765" spc="4" dirty="0" smtClean="0">
                <a:solidFill>
                  <a:prstClr val="black"/>
                </a:solidFill>
                <a:latin typeface="Arial"/>
                <a:cs typeface="Arial"/>
              </a:rPr>
              <a:t>C</a:t>
            </a:r>
            <a:r>
              <a:rPr sz="1765" dirty="0" smtClean="0">
                <a:solidFill>
                  <a:prstClr val="black"/>
                </a:solidFill>
                <a:latin typeface="Arial"/>
                <a:cs typeface="Arial"/>
              </a:rPr>
              <a:t>a</a:t>
            </a:r>
            <a:r>
              <a:rPr sz="1765" spc="-4" dirty="0" smtClean="0">
                <a:solidFill>
                  <a:prstClr val="black"/>
                </a:solidFill>
                <a:latin typeface="Arial"/>
                <a:cs typeface="Arial"/>
              </a:rPr>
              <a:t>l</a:t>
            </a:r>
            <a:r>
              <a:rPr sz="1765" spc="4" dirty="0" smtClean="0">
                <a:solidFill>
                  <a:prstClr val="black"/>
                </a:solidFill>
                <a:latin typeface="Arial"/>
                <a:cs typeface="Arial"/>
              </a:rPr>
              <a:t>c</a:t>
            </a:r>
            <a:r>
              <a:rPr sz="1765" dirty="0" smtClean="0">
                <a:solidFill>
                  <a:prstClr val="black"/>
                </a:solidFill>
                <a:latin typeface="Arial"/>
                <a:cs typeface="Arial"/>
              </a:rPr>
              <a:t>u</a:t>
            </a:r>
            <a:r>
              <a:rPr sz="1765" spc="-4" dirty="0" smtClean="0">
                <a:solidFill>
                  <a:prstClr val="black"/>
                </a:solidFill>
                <a:latin typeface="Arial"/>
                <a:cs typeface="Arial"/>
              </a:rPr>
              <a:t>l</a:t>
            </a:r>
            <a:r>
              <a:rPr sz="1765" dirty="0" smtClean="0">
                <a:solidFill>
                  <a:prstClr val="black"/>
                </a:solidFill>
                <a:latin typeface="Arial"/>
                <a:cs typeface="Arial"/>
              </a:rPr>
              <a:t>a</a:t>
            </a:r>
            <a:r>
              <a:rPr sz="1765" spc="-9" dirty="0" smtClean="0">
                <a:solidFill>
                  <a:prstClr val="black"/>
                </a:solidFill>
                <a:latin typeface="Arial"/>
                <a:cs typeface="Arial"/>
              </a:rPr>
              <a:t>t</a:t>
            </a:r>
            <a:r>
              <a:rPr sz="1765" dirty="0" smtClean="0">
                <a:solidFill>
                  <a:prstClr val="black"/>
                </a:solidFill>
                <a:latin typeface="Arial"/>
                <a:cs typeface="Arial"/>
              </a:rPr>
              <a:t>e</a:t>
            </a:r>
            <a:r>
              <a:rPr sz="1765" spc="71" dirty="0" smtClean="0">
                <a:solidFill>
                  <a:prstClr val="black"/>
                </a:solidFill>
                <a:latin typeface="Arial"/>
                <a:cs typeface="Arial"/>
              </a:rPr>
              <a:t> </a:t>
            </a:r>
            <a:r>
              <a:rPr sz="1765" spc="-18" dirty="0">
                <a:solidFill>
                  <a:prstClr val="black"/>
                </a:solidFill>
                <a:latin typeface="Arial"/>
                <a:cs typeface="Arial"/>
              </a:rPr>
              <a:t>t</a:t>
            </a:r>
            <a:r>
              <a:rPr sz="1765" dirty="0">
                <a:solidFill>
                  <a:prstClr val="black"/>
                </a:solidFill>
                <a:latin typeface="Arial"/>
                <a:cs typeface="Arial"/>
              </a:rPr>
              <a:t>he</a:t>
            </a:r>
            <a:r>
              <a:rPr sz="1765" spc="57" dirty="0">
                <a:solidFill>
                  <a:prstClr val="black"/>
                </a:solidFill>
                <a:latin typeface="Arial"/>
                <a:cs typeface="Arial"/>
              </a:rPr>
              <a:t> </a:t>
            </a:r>
            <a:r>
              <a:rPr sz="1765" i="1" spc="-9" dirty="0">
                <a:solidFill>
                  <a:srgbClr val="FF0000"/>
                </a:solidFill>
                <a:latin typeface="Arial"/>
                <a:cs typeface="Arial"/>
              </a:rPr>
              <a:t>f</a:t>
            </a:r>
            <a:r>
              <a:rPr sz="1765" i="1" dirty="0">
                <a:solidFill>
                  <a:srgbClr val="FF0000"/>
                </a:solidFill>
                <a:latin typeface="Arial"/>
                <a:cs typeface="Arial"/>
              </a:rPr>
              <a:t>a</a:t>
            </a:r>
            <a:r>
              <a:rPr sz="1765" i="1" spc="-4" dirty="0">
                <a:solidFill>
                  <a:srgbClr val="FF0000"/>
                </a:solidFill>
                <a:latin typeface="Arial"/>
                <a:cs typeface="Arial"/>
              </a:rPr>
              <a:t>il</a:t>
            </a:r>
            <a:r>
              <a:rPr sz="1765" i="1" dirty="0">
                <a:solidFill>
                  <a:srgbClr val="FF0000"/>
                </a:solidFill>
                <a:latin typeface="Arial"/>
                <a:cs typeface="Arial"/>
              </a:rPr>
              <a:t>ures</a:t>
            </a:r>
            <a:r>
              <a:rPr sz="1765" i="1" spc="62" dirty="0">
                <a:solidFill>
                  <a:srgbClr val="FF0000"/>
                </a:solidFill>
                <a:latin typeface="Arial"/>
                <a:cs typeface="Arial"/>
              </a:rPr>
              <a:t> </a:t>
            </a:r>
            <a:r>
              <a:rPr sz="1765" i="1" dirty="0">
                <a:solidFill>
                  <a:srgbClr val="FF0000"/>
                </a:solidFill>
                <a:latin typeface="Arial"/>
                <a:cs typeface="Arial"/>
              </a:rPr>
              <a:t>e</a:t>
            </a:r>
            <a:r>
              <a:rPr sz="1765" i="1" spc="-9" dirty="0">
                <a:solidFill>
                  <a:srgbClr val="FF0000"/>
                </a:solidFill>
                <a:latin typeface="Arial"/>
                <a:cs typeface="Arial"/>
              </a:rPr>
              <a:t>x</a:t>
            </a:r>
            <a:r>
              <a:rPr sz="1765" i="1" dirty="0">
                <a:solidFill>
                  <a:srgbClr val="FF0000"/>
                </a:solidFill>
                <a:latin typeface="Arial"/>
                <a:cs typeface="Arial"/>
              </a:rPr>
              <a:t>p</a:t>
            </a:r>
            <a:r>
              <a:rPr sz="1765" i="1" spc="-13" dirty="0">
                <a:solidFill>
                  <a:srgbClr val="FF0000"/>
                </a:solidFill>
                <a:latin typeface="Arial"/>
                <a:cs typeface="Arial"/>
              </a:rPr>
              <a:t>e</a:t>
            </a:r>
            <a:r>
              <a:rPr sz="1765" i="1" dirty="0">
                <a:solidFill>
                  <a:srgbClr val="FF0000"/>
                </a:solidFill>
                <a:latin typeface="Arial"/>
                <a:cs typeface="Arial"/>
              </a:rPr>
              <a:t>r</a:t>
            </a:r>
            <a:r>
              <a:rPr sz="1765" i="1" spc="-4" dirty="0">
                <a:solidFill>
                  <a:srgbClr val="FF0000"/>
                </a:solidFill>
                <a:latin typeface="Arial"/>
                <a:cs typeface="Arial"/>
              </a:rPr>
              <a:t>i</a:t>
            </a:r>
            <a:r>
              <a:rPr sz="1765" i="1" dirty="0">
                <a:solidFill>
                  <a:srgbClr val="FF0000"/>
                </a:solidFill>
                <a:latin typeface="Arial"/>
                <a:cs typeface="Arial"/>
              </a:rPr>
              <a:t>e</a:t>
            </a:r>
            <a:r>
              <a:rPr sz="1765" i="1" spc="-13" dirty="0">
                <a:solidFill>
                  <a:srgbClr val="FF0000"/>
                </a:solidFill>
                <a:latin typeface="Arial"/>
                <a:cs typeface="Arial"/>
              </a:rPr>
              <a:t>n</a:t>
            </a:r>
            <a:r>
              <a:rPr sz="1765" i="1" spc="4" dirty="0">
                <a:solidFill>
                  <a:srgbClr val="FF0000"/>
                </a:solidFill>
                <a:latin typeface="Arial"/>
                <a:cs typeface="Arial"/>
              </a:rPr>
              <a:t>c</a:t>
            </a:r>
            <a:r>
              <a:rPr sz="1765" i="1" dirty="0">
                <a:solidFill>
                  <a:srgbClr val="FF0000"/>
                </a:solidFill>
                <a:latin typeface="Arial"/>
                <a:cs typeface="Arial"/>
              </a:rPr>
              <a:t>ed</a:t>
            </a:r>
            <a:r>
              <a:rPr sz="1765" i="1" spc="71" dirty="0">
                <a:solidFill>
                  <a:srgbClr val="FF0000"/>
                </a:solidFill>
                <a:latin typeface="Arial"/>
                <a:cs typeface="Arial"/>
              </a:rPr>
              <a:t> </a:t>
            </a:r>
            <a:r>
              <a:rPr sz="1765" i="1" spc="-13" dirty="0">
                <a:solidFill>
                  <a:srgbClr val="FF0000"/>
                </a:solidFill>
                <a:latin typeface="Arial"/>
                <a:cs typeface="Arial"/>
              </a:rPr>
              <a:t>a</a:t>
            </a:r>
            <a:r>
              <a:rPr sz="1765" i="1" dirty="0">
                <a:solidFill>
                  <a:srgbClr val="FF0000"/>
                </a:solidFill>
                <a:latin typeface="Arial"/>
                <a:cs typeface="Arial"/>
              </a:rPr>
              <a:t>nd</a:t>
            </a:r>
            <a:r>
              <a:rPr sz="1765" i="1" spc="71" dirty="0">
                <a:solidFill>
                  <a:srgbClr val="FF0000"/>
                </a:solidFill>
                <a:latin typeface="Arial"/>
                <a:cs typeface="Arial"/>
              </a:rPr>
              <a:t> </a:t>
            </a:r>
            <a:r>
              <a:rPr sz="1765" i="1" spc="-18" dirty="0">
                <a:solidFill>
                  <a:srgbClr val="FF0000"/>
                </a:solidFill>
                <a:latin typeface="Arial"/>
                <a:cs typeface="Arial"/>
              </a:rPr>
              <a:t>f</a:t>
            </a:r>
            <a:r>
              <a:rPr sz="1765" i="1" dirty="0">
                <a:solidFill>
                  <a:srgbClr val="FF0000"/>
                </a:solidFill>
                <a:latin typeface="Arial"/>
                <a:cs typeface="Arial"/>
              </a:rPr>
              <a:t>a</a:t>
            </a:r>
            <a:r>
              <a:rPr sz="1765" i="1" spc="-4" dirty="0">
                <a:solidFill>
                  <a:srgbClr val="FF0000"/>
                </a:solidFill>
                <a:latin typeface="Arial"/>
                <a:cs typeface="Arial"/>
              </a:rPr>
              <a:t>il</a:t>
            </a:r>
            <a:r>
              <a:rPr sz="1765" i="1" dirty="0">
                <a:solidFill>
                  <a:srgbClr val="FF0000"/>
                </a:solidFill>
                <a:latin typeface="Arial"/>
                <a:cs typeface="Arial"/>
              </a:rPr>
              <a:t>ure</a:t>
            </a:r>
            <a:r>
              <a:rPr sz="1765" i="1" spc="71" dirty="0">
                <a:solidFill>
                  <a:srgbClr val="FF0000"/>
                </a:solidFill>
                <a:latin typeface="Arial"/>
                <a:cs typeface="Arial"/>
              </a:rPr>
              <a:t> </a:t>
            </a:r>
            <a:r>
              <a:rPr sz="1765" i="1" spc="-4" dirty="0">
                <a:solidFill>
                  <a:srgbClr val="FF0000"/>
                </a:solidFill>
                <a:latin typeface="Arial"/>
                <a:cs typeface="Arial"/>
              </a:rPr>
              <a:t>i</a:t>
            </a:r>
            <a:r>
              <a:rPr sz="1765" i="1" dirty="0">
                <a:solidFill>
                  <a:srgbClr val="FF0000"/>
                </a:solidFill>
                <a:latin typeface="Arial"/>
                <a:cs typeface="Arial"/>
              </a:rPr>
              <a:t>n</a:t>
            </a:r>
            <a:r>
              <a:rPr sz="1765" i="1" spc="-9" dirty="0">
                <a:solidFill>
                  <a:srgbClr val="FF0000"/>
                </a:solidFill>
                <a:latin typeface="Arial"/>
                <a:cs typeface="Arial"/>
              </a:rPr>
              <a:t>t</a:t>
            </a:r>
            <a:r>
              <a:rPr sz="1765" i="1" dirty="0">
                <a:solidFill>
                  <a:srgbClr val="FF0000"/>
                </a:solidFill>
                <a:latin typeface="Arial"/>
                <a:cs typeface="Arial"/>
              </a:rPr>
              <a:t>e</a:t>
            </a:r>
            <a:r>
              <a:rPr sz="1765" i="1" spc="-13" dirty="0">
                <a:solidFill>
                  <a:srgbClr val="FF0000"/>
                </a:solidFill>
                <a:latin typeface="Arial"/>
                <a:cs typeface="Arial"/>
              </a:rPr>
              <a:t>n</a:t>
            </a:r>
            <a:r>
              <a:rPr sz="1765" i="1" spc="4" dirty="0">
                <a:solidFill>
                  <a:srgbClr val="FF0000"/>
                </a:solidFill>
                <a:latin typeface="Arial"/>
                <a:cs typeface="Arial"/>
              </a:rPr>
              <a:t>s</a:t>
            </a:r>
            <a:r>
              <a:rPr sz="1765" i="1" spc="-4" dirty="0">
                <a:solidFill>
                  <a:srgbClr val="FF0000"/>
                </a:solidFill>
                <a:latin typeface="Arial"/>
                <a:cs typeface="Arial"/>
              </a:rPr>
              <a:t>i</a:t>
            </a:r>
            <a:r>
              <a:rPr sz="1765" i="1" spc="-9" dirty="0">
                <a:solidFill>
                  <a:srgbClr val="FF0000"/>
                </a:solidFill>
                <a:latin typeface="Arial"/>
                <a:cs typeface="Arial"/>
              </a:rPr>
              <a:t>t</a:t>
            </a:r>
            <a:r>
              <a:rPr sz="1765" i="1" dirty="0">
                <a:solidFill>
                  <a:srgbClr val="FF0000"/>
                </a:solidFill>
                <a:latin typeface="Arial"/>
                <a:cs typeface="Arial"/>
              </a:rPr>
              <a:t>y</a:t>
            </a:r>
            <a:r>
              <a:rPr sz="1765" i="1" spc="62" dirty="0">
                <a:solidFill>
                  <a:srgbClr val="FF0000"/>
                </a:solidFill>
                <a:latin typeface="Arial"/>
                <a:cs typeface="Arial"/>
              </a:rPr>
              <a:t> </a:t>
            </a:r>
            <a:r>
              <a:rPr sz="1765" dirty="0">
                <a:solidFill>
                  <a:prstClr val="black"/>
                </a:solidFill>
                <a:latin typeface="Arial"/>
                <a:cs typeface="Arial"/>
              </a:rPr>
              <a:t>a</a:t>
            </a:r>
            <a:r>
              <a:rPr sz="1765" spc="-9" dirty="0">
                <a:solidFill>
                  <a:prstClr val="black"/>
                </a:solidFill>
                <a:latin typeface="Arial"/>
                <a:cs typeface="Arial"/>
              </a:rPr>
              <a:t>ft</a:t>
            </a:r>
            <a:r>
              <a:rPr sz="1765" dirty="0">
                <a:solidFill>
                  <a:prstClr val="black"/>
                </a:solidFill>
                <a:latin typeface="Arial"/>
                <a:cs typeface="Arial"/>
              </a:rPr>
              <a:t>er</a:t>
            </a:r>
            <a:r>
              <a:rPr sz="1765" spc="84" dirty="0">
                <a:solidFill>
                  <a:prstClr val="black"/>
                </a:solidFill>
                <a:latin typeface="Arial"/>
                <a:cs typeface="Arial"/>
              </a:rPr>
              <a:t> </a:t>
            </a:r>
            <a:r>
              <a:rPr sz="1765" spc="-13" dirty="0">
                <a:solidFill>
                  <a:prstClr val="black"/>
                </a:solidFill>
                <a:latin typeface="Arial"/>
                <a:cs typeface="Arial"/>
              </a:rPr>
              <a:t>2</a:t>
            </a:r>
            <a:r>
              <a:rPr sz="1765" dirty="0">
                <a:solidFill>
                  <a:prstClr val="black"/>
                </a:solidFill>
                <a:latin typeface="Arial"/>
                <a:cs typeface="Arial"/>
              </a:rPr>
              <a:t>0</a:t>
            </a:r>
            <a:r>
              <a:rPr sz="1765" spc="79" dirty="0">
                <a:solidFill>
                  <a:prstClr val="black"/>
                </a:solidFill>
                <a:latin typeface="Arial"/>
                <a:cs typeface="Arial"/>
              </a:rPr>
              <a:t> </a:t>
            </a:r>
            <a:r>
              <a:rPr sz="1765" dirty="0">
                <a:solidFill>
                  <a:prstClr val="black"/>
                </a:solidFill>
                <a:latin typeface="Arial"/>
                <a:cs typeface="Arial"/>
              </a:rPr>
              <a:t>a</a:t>
            </a:r>
            <a:r>
              <a:rPr sz="1765" spc="-13" dirty="0">
                <a:solidFill>
                  <a:prstClr val="black"/>
                </a:solidFill>
                <a:latin typeface="Arial"/>
                <a:cs typeface="Arial"/>
              </a:rPr>
              <a:t>n</a:t>
            </a:r>
            <a:r>
              <a:rPr sz="1765" dirty="0">
                <a:solidFill>
                  <a:prstClr val="black"/>
                </a:solidFill>
                <a:latin typeface="Arial"/>
                <a:cs typeface="Arial"/>
              </a:rPr>
              <a:t>d</a:t>
            </a:r>
            <a:r>
              <a:rPr sz="1765" spc="79" dirty="0">
                <a:solidFill>
                  <a:prstClr val="black"/>
                </a:solidFill>
                <a:latin typeface="Arial"/>
                <a:cs typeface="Arial"/>
              </a:rPr>
              <a:t> </a:t>
            </a:r>
            <a:r>
              <a:rPr sz="1765" dirty="0">
                <a:solidFill>
                  <a:prstClr val="black"/>
                </a:solidFill>
                <a:latin typeface="Arial"/>
                <a:cs typeface="Arial"/>
              </a:rPr>
              <a:t>100 </a:t>
            </a:r>
            <a:r>
              <a:rPr sz="1765" spc="4" dirty="0">
                <a:solidFill>
                  <a:prstClr val="black"/>
                </a:solidFill>
                <a:latin typeface="Arial"/>
                <a:cs typeface="Arial"/>
              </a:rPr>
              <a:t>C</a:t>
            </a:r>
            <a:r>
              <a:rPr sz="1765" spc="-4" dirty="0">
                <a:solidFill>
                  <a:prstClr val="black"/>
                </a:solidFill>
                <a:latin typeface="Arial"/>
                <a:cs typeface="Arial"/>
              </a:rPr>
              <a:t>P</a:t>
            </a:r>
            <a:r>
              <a:rPr sz="1765" dirty="0">
                <a:solidFill>
                  <a:prstClr val="black"/>
                </a:solidFill>
                <a:latin typeface="Arial"/>
                <a:cs typeface="Arial"/>
              </a:rPr>
              <a:t>U h</a:t>
            </a:r>
            <a:r>
              <a:rPr sz="1765" spc="-9" dirty="0">
                <a:solidFill>
                  <a:prstClr val="black"/>
                </a:solidFill>
                <a:latin typeface="Arial"/>
                <a:cs typeface="Arial"/>
              </a:rPr>
              <a:t>r</a:t>
            </a:r>
            <a:r>
              <a:rPr sz="1765" spc="4" dirty="0">
                <a:solidFill>
                  <a:prstClr val="black"/>
                </a:solidFill>
                <a:latin typeface="Arial"/>
                <a:cs typeface="Arial"/>
              </a:rPr>
              <a:t>s</a:t>
            </a:r>
            <a:r>
              <a:rPr sz="1765" dirty="0">
                <a:solidFill>
                  <a:prstClr val="black"/>
                </a:solidFill>
                <a:latin typeface="Arial"/>
                <a:cs typeface="Arial"/>
              </a:rPr>
              <a:t>.</a:t>
            </a:r>
            <a:r>
              <a:rPr sz="1765" spc="-9" dirty="0">
                <a:solidFill>
                  <a:prstClr val="black"/>
                </a:solidFill>
                <a:latin typeface="Arial"/>
                <a:cs typeface="Arial"/>
              </a:rPr>
              <a:t> </a:t>
            </a:r>
            <a:r>
              <a:rPr sz="1765" spc="-13" dirty="0">
                <a:solidFill>
                  <a:prstClr val="black"/>
                </a:solidFill>
                <a:latin typeface="Arial"/>
                <a:cs typeface="Arial"/>
              </a:rPr>
              <a:t>o</a:t>
            </a:r>
            <a:r>
              <a:rPr sz="1765" dirty="0">
                <a:solidFill>
                  <a:prstClr val="black"/>
                </a:solidFill>
                <a:latin typeface="Arial"/>
                <a:cs typeface="Arial"/>
              </a:rPr>
              <a:t>f</a:t>
            </a:r>
            <a:r>
              <a:rPr sz="1765" spc="-9" dirty="0">
                <a:solidFill>
                  <a:prstClr val="black"/>
                </a:solidFill>
                <a:latin typeface="Arial"/>
                <a:cs typeface="Arial"/>
              </a:rPr>
              <a:t> </a:t>
            </a:r>
            <a:r>
              <a:rPr sz="1765" spc="-13" dirty="0">
                <a:solidFill>
                  <a:prstClr val="black"/>
                </a:solidFill>
                <a:latin typeface="Arial"/>
                <a:cs typeface="Arial"/>
              </a:rPr>
              <a:t>e</a:t>
            </a:r>
            <a:r>
              <a:rPr sz="1765" spc="-9" dirty="0">
                <a:solidFill>
                  <a:prstClr val="black"/>
                </a:solidFill>
                <a:latin typeface="Arial"/>
                <a:cs typeface="Arial"/>
              </a:rPr>
              <a:t>x</a:t>
            </a:r>
            <a:r>
              <a:rPr sz="1765" dirty="0">
                <a:solidFill>
                  <a:prstClr val="black"/>
                </a:solidFill>
                <a:latin typeface="Arial"/>
                <a:cs typeface="Arial"/>
              </a:rPr>
              <a:t>e</a:t>
            </a:r>
            <a:r>
              <a:rPr sz="1765" spc="4" dirty="0">
                <a:solidFill>
                  <a:prstClr val="black"/>
                </a:solidFill>
                <a:latin typeface="Arial"/>
                <a:cs typeface="Arial"/>
              </a:rPr>
              <a:t>c</a:t>
            </a:r>
            <a:r>
              <a:rPr sz="1765" dirty="0">
                <a:solidFill>
                  <a:prstClr val="black"/>
                </a:solidFill>
                <a:latin typeface="Arial"/>
                <a:cs typeface="Arial"/>
              </a:rPr>
              <a:t>u</a:t>
            </a:r>
            <a:r>
              <a:rPr sz="1765" spc="-9" dirty="0">
                <a:solidFill>
                  <a:prstClr val="black"/>
                </a:solidFill>
                <a:latin typeface="Arial"/>
                <a:cs typeface="Arial"/>
              </a:rPr>
              <a:t>t</a:t>
            </a:r>
            <a:r>
              <a:rPr sz="1765" spc="-4" dirty="0">
                <a:solidFill>
                  <a:prstClr val="black"/>
                </a:solidFill>
                <a:latin typeface="Arial"/>
                <a:cs typeface="Arial"/>
              </a:rPr>
              <a:t>i</a:t>
            </a:r>
            <a:r>
              <a:rPr sz="1765" dirty="0">
                <a:solidFill>
                  <a:prstClr val="black"/>
                </a:solidFill>
                <a:latin typeface="Arial"/>
                <a:cs typeface="Arial"/>
              </a:rPr>
              <a:t>on.</a:t>
            </a:r>
          </a:p>
          <a:p>
            <a:pPr marL="338996" marR="4483" indent="-327790" defTabSz="806867">
              <a:lnSpc>
                <a:spcPct val="130500"/>
              </a:lnSpc>
              <a:spcBef>
                <a:spcPts val="1046"/>
              </a:spcBef>
              <a:buFontTx/>
              <a:buAutoNum type="romanLcParenBoth"/>
              <a:tabLst>
                <a:tab pos="339556" algn="l"/>
                <a:tab pos="1377276" algn="l"/>
                <a:tab pos="2288924" algn="l"/>
                <a:tab pos="3140056" algn="l"/>
                <a:tab pos="3641546" algn="l"/>
                <a:tab pos="4729695" algn="l"/>
                <a:tab pos="5817844" algn="l"/>
                <a:tab pos="6366401" algn="l"/>
                <a:tab pos="7315589" algn="l"/>
              </a:tabLst>
            </a:pPr>
            <a:r>
              <a:rPr lang="en-IN" sz="1765" spc="4" dirty="0" smtClean="0">
                <a:solidFill>
                  <a:prstClr val="black"/>
                </a:solidFill>
                <a:latin typeface="Arial"/>
                <a:cs typeface="Arial"/>
              </a:rPr>
              <a:t> </a:t>
            </a:r>
            <a:r>
              <a:rPr sz="1765" spc="4" dirty="0" smtClean="0">
                <a:solidFill>
                  <a:prstClr val="black"/>
                </a:solidFill>
                <a:latin typeface="Arial"/>
                <a:cs typeface="Arial"/>
              </a:rPr>
              <a:t>C</a:t>
            </a:r>
            <a:r>
              <a:rPr sz="1765" dirty="0" smtClean="0">
                <a:solidFill>
                  <a:prstClr val="black"/>
                </a:solidFill>
                <a:latin typeface="Arial"/>
                <a:cs typeface="Arial"/>
              </a:rPr>
              <a:t>o</a:t>
            </a:r>
            <a:r>
              <a:rPr sz="1765" spc="-4" dirty="0" smtClean="0">
                <a:solidFill>
                  <a:prstClr val="black"/>
                </a:solidFill>
                <a:latin typeface="Arial"/>
                <a:cs typeface="Arial"/>
              </a:rPr>
              <a:t>m</a:t>
            </a:r>
            <a:r>
              <a:rPr sz="1765" spc="-13" dirty="0" smtClean="0">
                <a:solidFill>
                  <a:prstClr val="black"/>
                </a:solidFill>
                <a:latin typeface="Arial"/>
                <a:cs typeface="Arial"/>
              </a:rPr>
              <a:t>p</a:t>
            </a:r>
            <a:r>
              <a:rPr sz="1765" dirty="0" smtClean="0">
                <a:solidFill>
                  <a:prstClr val="black"/>
                </a:solidFill>
                <a:latin typeface="Arial"/>
                <a:cs typeface="Arial"/>
              </a:rPr>
              <a:t>u</a:t>
            </a:r>
            <a:r>
              <a:rPr sz="1765" spc="-9" dirty="0" smtClean="0">
                <a:solidFill>
                  <a:prstClr val="black"/>
                </a:solidFill>
                <a:latin typeface="Arial"/>
                <a:cs typeface="Arial"/>
              </a:rPr>
              <a:t>t</a:t>
            </a:r>
            <a:r>
              <a:rPr sz="1765" dirty="0" smtClean="0">
                <a:solidFill>
                  <a:prstClr val="black"/>
                </a:solidFill>
                <a:latin typeface="Arial"/>
                <a:cs typeface="Arial"/>
              </a:rPr>
              <a:t>e</a:t>
            </a:r>
            <a:r>
              <a:rPr sz="1765" dirty="0">
                <a:solidFill>
                  <a:prstClr val="black"/>
                </a:solidFill>
                <a:latin typeface="Arial"/>
                <a:cs typeface="Arial"/>
              </a:rPr>
              <a:t>	</a:t>
            </a:r>
            <a:r>
              <a:rPr sz="1765" i="1" spc="-13" dirty="0" smtClean="0">
                <a:solidFill>
                  <a:srgbClr val="FF0000"/>
                </a:solidFill>
                <a:latin typeface="Arial"/>
                <a:cs typeface="Arial"/>
              </a:rPr>
              <a:t>ad</a:t>
            </a:r>
            <a:r>
              <a:rPr sz="1765" i="1" dirty="0" smtClean="0">
                <a:solidFill>
                  <a:srgbClr val="FF0000"/>
                </a:solidFill>
                <a:latin typeface="Arial"/>
                <a:cs typeface="Arial"/>
              </a:rPr>
              <a:t>d</a:t>
            </a:r>
            <a:r>
              <a:rPr sz="1765" i="1" spc="-4" dirty="0" smtClean="0">
                <a:solidFill>
                  <a:srgbClr val="FF0000"/>
                </a:solidFill>
                <a:latin typeface="Arial"/>
                <a:cs typeface="Arial"/>
              </a:rPr>
              <a:t>i</a:t>
            </a:r>
            <a:r>
              <a:rPr sz="1765" i="1" spc="-9" dirty="0" smtClean="0">
                <a:solidFill>
                  <a:srgbClr val="FF0000"/>
                </a:solidFill>
                <a:latin typeface="Arial"/>
                <a:cs typeface="Arial"/>
              </a:rPr>
              <a:t>t</a:t>
            </a:r>
            <a:r>
              <a:rPr sz="1765" i="1" spc="-4" dirty="0" smtClean="0">
                <a:solidFill>
                  <a:srgbClr val="FF0000"/>
                </a:solidFill>
                <a:latin typeface="Arial"/>
                <a:cs typeface="Arial"/>
              </a:rPr>
              <a:t>i</a:t>
            </a:r>
            <a:r>
              <a:rPr sz="1765" i="1" dirty="0" smtClean="0">
                <a:solidFill>
                  <a:srgbClr val="FF0000"/>
                </a:solidFill>
                <a:latin typeface="Arial"/>
                <a:cs typeface="Arial"/>
              </a:rPr>
              <a:t>on</a:t>
            </a:r>
            <a:r>
              <a:rPr lang="en-US" sz="1765" i="1" dirty="0" smtClean="0">
                <a:solidFill>
                  <a:srgbClr val="FF0000"/>
                </a:solidFill>
                <a:latin typeface="Arial"/>
                <a:cs typeface="Arial"/>
              </a:rPr>
              <a:t>al </a:t>
            </a:r>
            <a:r>
              <a:rPr sz="1765" i="1" spc="-9" dirty="0" smtClean="0">
                <a:solidFill>
                  <a:srgbClr val="FF0000"/>
                </a:solidFill>
                <a:latin typeface="Arial"/>
                <a:cs typeface="Arial"/>
              </a:rPr>
              <a:t>f</a:t>
            </a:r>
            <a:r>
              <a:rPr sz="1765" i="1" dirty="0" smtClean="0">
                <a:solidFill>
                  <a:srgbClr val="FF0000"/>
                </a:solidFill>
                <a:latin typeface="Arial"/>
                <a:cs typeface="Arial"/>
              </a:rPr>
              <a:t>a</a:t>
            </a:r>
            <a:r>
              <a:rPr sz="1765" i="1" spc="-4" dirty="0" smtClean="0">
                <a:solidFill>
                  <a:srgbClr val="FF0000"/>
                </a:solidFill>
                <a:latin typeface="Arial"/>
                <a:cs typeface="Arial"/>
              </a:rPr>
              <a:t>il</a:t>
            </a:r>
            <a:r>
              <a:rPr sz="1765" i="1" dirty="0" smtClean="0">
                <a:solidFill>
                  <a:srgbClr val="FF0000"/>
                </a:solidFill>
                <a:latin typeface="Arial"/>
                <a:cs typeface="Arial"/>
              </a:rPr>
              <a:t>ur</a:t>
            </a:r>
            <a:r>
              <a:rPr sz="1765" i="1" spc="-13" dirty="0" smtClean="0">
                <a:solidFill>
                  <a:srgbClr val="FF0000"/>
                </a:solidFill>
                <a:latin typeface="Arial"/>
                <a:cs typeface="Arial"/>
              </a:rPr>
              <a:t>e</a:t>
            </a:r>
            <a:r>
              <a:rPr sz="1765" i="1" dirty="0" smtClean="0">
                <a:solidFill>
                  <a:srgbClr val="FF0000"/>
                </a:solidFill>
                <a:latin typeface="Arial"/>
                <a:cs typeface="Arial"/>
              </a:rPr>
              <a:t>s</a:t>
            </a:r>
            <a:r>
              <a:rPr sz="1765" i="1" dirty="0">
                <a:solidFill>
                  <a:srgbClr val="FF0000"/>
                </a:solidFill>
                <a:latin typeface="Arial"/>
                <a:cs typeface="Arial"/>
              </a:rPr>
              <a:t>	</a:t>
            </a:r>
            <a:r>
              <a:rPr sz="1765" i="1" dirty="0" smtClean="0">
                <a:solidFill>
                  <a:srgbClr val="FF0000"/>
                </a:solidFill>
                <a:latin typeface="Arial"/>
                <a:cs typeface="Arial"/>
              </a:rPr>
              <a:t>a</a:t>
            </a:r>
            <a:r>
              <a:rPr sz="1765" i="1" spc="-13" dirty="0" smtClean="0">
                <a:solidFill>
                  <a:srgbClr val="FF0000"/>
                </a:solidFill>
                <a:latin typeface="Arial"/>
                <a:cs typeface="Arial"/>
              </a:rPr>
              <a:t>n</a:t>
            </a:r>
            <a:r>
              <a:rPr sz="1765" i="1" dirty="0" smtClean="0">
                <a:solidFill>
                  <a:srgbClr val="FF0000"/>
                </a:solidFill>
                <a:latin typeface="Arial"/>
                <a:cs typeface="Arial"/>
              </a:rPr>
              <a:t>d</a:t>
            </a:r>
            <a:r>
              <a:rPr lang="en-US" sz="1765" i="1" dirty="0" smtClean="0">
                <a:solidFill>
                  <a:srgbClr val="FF0000"/>
                </a:solidFill>
                <a:latin typeface="Arial"/>
                <a:cs typeface="Arial"/>
              </a:rPr>
              <a:t> </a:t>
            </a:r>
            <a:r>
              <a:rPr sz="1765" i="1" spc="-13" dirty="0" smtClean="0">
                <a:solidFill>
                  <a:srgbClr val="FF0000"/>
                </a:solidFill>
                <a:latin typeface="Arial"/>
                <a:cs typeface="Arial"/>
              </a:rPr>
              <a:t>a</a:t>
            </a:r>
            <a:r>
              <a:rPr sz="1765" i="1" dirty="0" smtClean="0">
                <a:solidFill>
                  <a:srgbClr val="FF0000"/>
                </a:solidFill>
                <a:latin typeface="Arial"/>
                <a:cs typeface="Arial"/>
              </a:rPr>
              <a:t>dd</a:t>
            </a:r>
            <a:r>
              <a:rPr sz="1765" i="1" spc="-4" dirty="0" smtClean="0">
                <a:solidFill>
                  <a:srgbClr val="FF0000"/>
                </a:solidFill>
                <a:latin typeface="Arial"/>
                <a:cs typeface="Arial"/>
              </a:rPr>
              <a:t>i</a:t>
            </a:r>
            <a:r>
              <a:rPr sz="1765" i="1" spc="-9" dirty="0" smtClean="0">
                <a:solidFill>
                  <a:srgbClr val="FF0000"/>
                </a:solidFill>
                <a:latin typeface="Arial"/>
                <a:cs typeface="Arial"/>
              </a:rPr>
              <a:t>t</a:t>
            </a:r>
            <a:r>
              <a:rPr sz="1765" i="1" spc="-4" dirty="0" smtClean="0">
                <a:solidFill>
                  <a:srgbClr val="FF0000"/>
                </a:solidFill>
                <a:latin typeface="Arial"/>
                <a:cs typeface="Arial"/>
              </a:rPr>
              <a:t>i</a:t>
            </a:r>
            <a:r>
              <a:rPr sz="1765" i="1" dirty="0" smtClean="0">
                <a:solidFill>
                  <a:srgbClr val="FF0000"/>
                </a:solidFill>
                <a:latin typeface="Arial"/>
                <a:cs typeface="Arial"/>
              </a:rPr>
              <a:t>onal</a:t>
            </a:r>
            <a:r>
              <a:rPr lang="en-US" sz="1765" i="1" dirty="0" smtClean="0">
                <a:solidFill>
                  <a:srgbClr val="FF0000"/>
                </a:solidFill>
                <a:latin typeface="Arial"/>
                <a:cs typeface="Arial"/>
              </a:rPr>
              <a:t> </a:t>
            </a:r>
            <a:r>
              <a:rPr sz="1765" i="1" dirty="0" smtClean="0">
                <a:solidFill>
                  <a:srgbClr val="FF0000"/>
                </a:solidFill>
                <a:latin typeface="Arial"/>
                <a:cs typeface="Arial"/>
              </a:rPr>
              <a:t>e</a:t>
            </a:r>
            <a:r>
              <a:rPr sz="1765" i="1" spc="-9" dirty="0" smtClean="0">
                <a:solidFill>
                  <a:srgbClr val="FF0000"/>
                </a:solidFill>
                <a:latin typeface="Arial"/>
                <a:cs typeface="Arial"/>
              </a:rPr>
              <a:t>x</a:t>
            </a:r>
            <a:r>
              <a:rPr sz="1765" i="1" spc="-13" dirty="0" smtClean="0">
                <a:solidFill>
                  <a:srgbClr val="FF0000"/>
                </a:solidFill>
                <a:latin typeface="Arial"/>
                <a:cs typeface="Arial"/>
              </a:rPr>
              <a:t>e</a:t>
            </a:r>
            <a:r>
              <a:rPr sz="1765" i="1" spc="4" dirty="0" smtClean="0">
                <a:solidFill>
                  <a:srgbClr val="FF0000"/>
                </a:solidFill>
                <a:latin typeface="Arial"/>
                <a:cs typeface="Arial"/>
              </a:rPr>
              <a:t>c</a:t>
            </a:r>
            <a:r>
              <a:rPr sz="1765" i="1" dirty="0" smtClean="0">
                <a:solidFill>
                  <a:srgbClr val="FF0000"/>
                </a:solidFill>
                <a:latin typeface="Arial"/>
                <a:cs typeface="Arial"/>
              </a:rPr>
              <a:t>u</a:t>
            </a:r>
            <a:r>
              <a:rPr sz="1765" i="1" spc="-4" dirty="0" smtClean="0">
                <a:solidFill>
                  <a:srgbClr val="FF0000"/>
                </a:solidFill>
                <a:latin typeface="Arial"/>
                <a:cs typeface="Arial"/>
              </a:rPr>
              <a:t>ti</a:t>
            </a:r>
            <a:r>
              <a:rPr sz="1765" i="1" dirty="0" smtClean="0">
                <a:solidFill>
                  <a:srgbClr val="FF0000"/>
                </a:solidFill>
                <a:latin typeface="Arial"/>
                <a:cs typeface="Arial"/>
              </a:rPr>
              <a:t>on</a:t>
            </a:r>
            <a:r>
              <a:rPr lang="en-US" sz="1765" i="1" dirty="0" smtClean="0">
                <a:solidFill>
                  <a:srgbClr val="FF0000"/>
                </a:solidFill>
                <a:latin typeface="Arial"/>
                <a:cs typeface="Arial"/>
              </a:rPr>
              <a:t> </a:t>
            </a:r>
            <a:r>
              <a:rPr sz="1765" i="1" spc="-9" dirty="0" smtClean="0">
                <a:solidFill>
                  <a:srgbClr val="FF0000"/>
                </a:solidFill>
                <a:latin typeface="Arial"/>
                <a:cs typeface="Arial"/>
              </a:rPr>
              <a:t>t</a:t>
            </a:r>
            <a:r>
              <a:rPr sz="1765" i="1" spc="-4" dirty="0" smtClean="0">
                <a:solidFill>
                  <a:srgbClr val="FF0000"/>
                </a:solidFill>
                <a:latin typeface="Arial"/>
                <a:cs typeface="Arial"/>
              </a:rPr>
              <a:t>im</a:t>
            </a:r>
            <a:r>
              <a:rPr sz="1765" i="1" dirty="0" smtClean="0">
                <a:solidFill>
                  <a:srgbClr val="FF0000"/>
                </a:solidFill>
                <a:latin typeface="Arial"/>
                <a:cs typeface="Arial"/>
              </a:rPr>
              <a:t>e</a:t>
            </a:r>
            <a:r>
              <a:rPr lang="en-US" sz="1765" i="1" dirty="0" smtClean="0">
                <a:solidFill>
                  <a:srgbClr val="FF0000"/>
                </a:solidFill>
                <a:latin typeface="Arial"/>
                <a:cs typeface="Arial"/>
              </a:rPr>
              <a:t> </a:t>
            </a:r>
            <a:r>
              <a:rPr sz="1765" spc="-9" dirty="0" smtClean="0">
                <a:solidFill>
                  <a:prstClr val="black"/>
                </a:solidFill>
                <a:latin typeface="Arial"/>
                <a:cs typeface="Arial"/>
              </a:rPr>
              <a:t>r</a:t>
            </a:r>
            <a:r>
              <a:rPr sz="1765" dirty="0" smtClean="0">
                <a:solidFill>
                  <a:prstClr val="black"/>
                </a:solidFill>
                <a:latin typeface="Arial"/>
                <a:cs typeface="Arial"/>
              </a:rPr>
              <a:t>eq</a:t>
            </a:r>
            <a:r>
              <a:rPr sz="1765" spc="-13" dirty="0" smtClean="0">
                <a:solidFill>
                  <a:prstClr val="black"/>
                </a:solidFill>
                <a:latin typeface="Arial"/>
                <a:cs typeface="Arial"/>
              </a:rPr>
              <a:t>u</a:t>
            </a:r>
            <a:r>
              <a:rPr sz="1765" spc="-4" dirty="0" smtClean="0">
                <a:solidFill>
                  <a:prstClr val="black"/>
                </a:solidFill>
                <a:latin typeface="Arial"/>
                <a:cs typeface="Arial"/>
              </a:rPr>
              <a:t>i</a:t>
            </a:r>
            <a:r>
              <a:rPr sz="1765" dirty="0" smtClean="0">
                <a:solidFill>
                  <a:prstClr val="black"/>
                </a:solidFill>
                <a:latin typeface="Arial"/>
                <a:cs typeface="Arial"/>
              </a:rPr>
              <a:t>red</a:t>
            </a:r>
            <a:r>
              <a:rPr lang="en-US" sz="1765" dirty="0" smtClean="0">
                <a:solidFill>
                  <a:prstClr val="black"/>
                </a:solidFill>
                <a:latin typeface="Arial"/>
                <a:cs typeface="Arial"/>
              </a:rPr>
              <a:t> </a:t>
            </a:r>
            <a:r>
              <a:rPr sz="1765" spc="-18" dirty="0" smtClean="0">
                <a:solidFill>
                  <a:prstClr val="black"/>
                </a:solidFill>
                <a:latin typeface="Arial"/>
                <a:cs typeface="Arial"/>
              </a:rPr>
              <a:t>t</a:t>
            </a:r>
            <a:r>
              <a:rPr sz="1765" dirty="0" smtClean="0">
                <a:solidFill>
                  <a:prstClr val="black"/>
                </a:solidFill>
                <a:latin typeface="Arial"/>
                <a:cs typeface="Arial"/>
              </a:rPr>
              <a:t>o</a:t>
            </a:r>
            <a:r>
              <a:rPr lang="en-US" sz="1765" dirty="0" smtClean="0">
                <a:solidFill>
                  <a:prstClr val="black"/>
                </a:solidFill>
                <a:latin typeface="Arial"/>
                <a:cs typeface="Arial"/>
              </a:rPr>
              <a:t> </a:t>
            </a:r>
            <a:r>
              <a:rPr sz="1765" dirty="0" smtClean="0">
                <a:solidFill>
                  <a:prstClr val="black"/>
                </a:solidFill>
                <a:latin typeface="Arial"/>
                <a:cs typeface="Arial"/>
              </a:rPr>
              <a:t>re</a:t>
            </a:r>
            <a:r>
              <a:rPr sz="1765" spc="-13" dirty="0" smtClean="0">
                <a:solidFill>
                  <a:prstClr val="black"/>
                </a:solidFill>
                <a:latin typeface="Arial"/>
                <a:cs typeface="Arial"/>
              </a:rPr>
              <a:t>a</a:t>
            </a:r>
            <a:r>
              <a:rPr sz="1765" spc="4" dirty="0" smtClean="0">
                <a:solidFill>
                  <a:prstClr val="black"/>
                </a:solidFill>
                <a:latin typeface="Arial"/>
                <a:cs typeface="Arial"/>
              </a:rPr>
              <a:t>c</a:t>
            </a:r>
            <a:r>
              <a:rPr sz="1765" dirty="0" smtClean="0">
                <a:solidFill>
                  <a:prstClr val="black"/>
                </a:solidFill>
                <a:latin typeface="Arial"/>
                <a:cs typeface="Arial"/>
              </a:rPr>
              <a:t>h</a:t>
            </a:r>
            <a:r>
              <a:rPr sz="1765" spc="-13" dirty="0" smtClean="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he</a:t>
            </a:r>
            <a:r>
              <a:rPr sz="1765" spc="-13"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a</a:t>
            </a:r>
            <a:r>
              <a:rPr sz="1765" spc="-4" dirty="0">
                <a:solidFill>
                  <a:prstClr val="black"/>
                </a:solidFill>
                <a:latin typeface="Arial"/>
                <a:cs typeface="Arial"/>
              </a:rPr>
              <a:t>il</a:t>
            </a:r>
            <a:r>
              <a:rPr sz="1765" dirty="0">
                <a:solidFill>
                  <a:prstClr val="black"/>
                </a:solidFill>
                <a:latin typeface="Arial"/>
                <a:cs typeface="Arial"/>
              </a:rPr>
              <a:t>ure</a:t>
            </a:r>
            <a:r>
              <a:rPr sz="1765" spc="-13" dirty="0">
                <a:solidFill>
                  <a:prstClr val="black"/>
                </a:solidFill>
                <a:latin typeface="Arial"/>
                <a:cs typeface="Arial"/>
              </a:rPr>
              <a:t> </a:t>
            </a:r>
            <a:r>
              <a:rPr sz="1765" spc="-4" dirty="0">
                <a:solidFill>
                  <a:prstClr val="black"/>
                </a:solidFill>
                <a:latin typeface="Arial"/>
                <a:cs typeface="Arial"/>
              </a:rPr>
              <a:t>i</a:t>
            </a:r>
            <a:r>
              <a:rPr sz="1765" dirty="0">
                <a:solidFill>
                  <a:prstClr val="black"/>
                </a:solidFill>
                <a:latin typeface="Arial"/>
                <a:cs typeface="Arial"/>
              </a:rPr>
              <a:t>n</a:t>
            </a:r>
            <a:r>
              <a:rPr sz="1765" spc="-9" dirty="0">
                <a:solidFill>
                  <a:prstClr val="black"/>
                </a:solidFill>
                <a:latin typeface="Arial"/>
                <a:cs typeface="Arial"/>
              </a:rPr>
              <a:t>t</a:t>
            </a:r>
            <a:r>
              <a:rPr sz="1765" dirty="0">
                <a:solidFill>
                  <a:prstClr val="black"/>
                </a:solidFill>
                <a:latin typeface="Arial"/>
                <a:cs typeface="Arial"/>
              </a:rPr>
              <a:t>e</a:t>
            </a:r>
            <a:r>
              <a:rPr sz="1765" spc="-13" dirty="0">
                <a:solidFill>
                  <a:prstClr val="black"/>
                </a:solidFill>
                <a:latin typeface="Arial"/>
                <a:cs typeface="Arial"/>
              </a:rPr>
              <a:t>n</a:t>
            </a:r>
            <a:r>
              <a:rPr sz="1765" spc="4" dirty="0">
                <a:solidFill>
                  <a:prstClr val="black"/>
                </a:solidFill>
                <a:latin typeface="Arial"/>
                <a:cs typeface="Arial"/>
              </a:rPr>
              <a:t>s</a:t>
            </a:r>
            <a:r>
              <a:rPr sz="1765" spc="-4" dirty="0">
                <a:solidFill>
                  <a:prstClr val="black"/>
                </a:solidFill>
                <a:latin typeface="Arial"/>
                <a:cs typeface="Arial"/>
              </a:rPr>
              <a:t>i</a:t>
            </a:r>
            <a:r>
              <a:rPr sz="1765" spc="-9" dirty="0">
                <a:solidFill>
                  <a:prstClr val="black"/>
                </a:solidFill>
                <a:latin typeface="Arial"/>
                <a:cs typeface="Arial"/>
              </a:rPr>
              <a:t>t</a:t>
            </a:r>
            <a:r>
              <a:rPr sz="1765" dirty="0">
                <a:solidFill>
                  <a:prstClr val="black"/>
                </a:solidFill>
                <a:latin typeface="Arial"/>
                <a:cs typeface="Arial"/>
              </a:rPr>
              <a:t>y</a:t>
            </a:r>
            <a:r>
              <a:rPr sz="1765" spc="-9" dirty="0">
                <a:solidFill>
                  <a:prstClr val="black"/>
                </a:solidFill>
                <a:latin typeface="Arial"/>
                <a:cs typeface="Arial"/>
              </a:rPr>
              <a:t> </a:t>
            </a:r>
            <a:r>
              <a:rPr sz="1765" dirty="0">
                <a:solidFill>
                  <a:prstClr val="black"/>
                </a:solidFill>
                <a:latin typeface="Arial"/>
                <a:cs typeface="Arial"/>
              </a:rPr>
              <a:t>ob</a:t>
            </a:r>
            <a:r>
              <a:rPr sz="1765" spc="-4" dirty="0">
                <a:solidFill>
                  <a:prstClr val="black"/>
                </a:solidFill>
                <a:latin typeface="Arial"/>
                <a:cs typeface="Arial"/>
              </a:rPr>
              <a:t>j</a:t>
            </a:r>
            <a:r>
              <a:rPr sz="1765" dirty="0">
                <a:solidFill>
                  <a:prstClr val="black"/>
                </a:solidFill>
                <a:latin typeface="Arial"/>
                <a:cs typeface="Arial"/>
              </a:rPr>
              <a:t>e</a:t>
            </a:r>
            <a:r>
              <a:rPr sz="1765" spc="4" dirty="0">
                <a:solidFill>
                  <a:prstClr val="black"/>
                </a:solidFill>
                <a:latin typeface="Arial"/>
                <a:cs typeface="Arial"/>
              </a:rPr>
              <a:t>c</a:t>
            </a:r>
            <a:r>
              <a:rPr sz="1765" spc="-9" dirty="0">
                <a:solidFill>
                  <a:prstClr val="black"/>
                </a:solidFill>
                <a:latin typeface="Arial"/>
                <a:cs typeface="Arial"/>
              </a:rPr>
              <a:t>t</a:t>
            </a:r>
            <a:r>
              <a:rPr sz="1765" spc="-4" dirty="0">
                <a:solidFill>
                  <a:prstClr val="black"/>
                </a:solidFill>
                <a:latin typeface="Arial"/>
                <a:cs typeface="Arial"/>
              </a:rPr>
              <a:t>i</a:t>
            </a:r>
            <a:r>
              <a:rPr sz="1765" spc="-9" dirty="0">
                <a:solidFill>
                  <a:prstClr val="black"/>
                </a:solidFill>
                <a:latin typeface="Arial"/>
                <a:cs typeface="Arial"/>
              </a:rPr>
              <a:t>v</a:t>
            </a:r>
            <a:r>
              <a:rPr sz="1765" dirty="0">
                <a:solidFill>
                  <a:prstClr val="black"/>
                </a:solidFill>
                <a:latin typeface="Arial"/>
                <a:cs typeface="Arial"/>
              </a:rPr>
              <a:t>e</a:t>
            </a:r>
            <a:r>
              <a:rPr sz="1765" spc="-4" dirty="0">
                <a:solidFill>
                  <a:prstClr val="black"/>
                </a:solidFill>
                <a:latin typeface="Arial"/>
                <a:cs typeface="Arial"/>
              </a:rPr>
              <a:t> </a:t>
            </a:r>
            <a:r>
              <a:rPr sz="1765" dirty="0">
                <a:solidFill>
                  <a:prstClr val="black"/>
                </a:solidFill>
                <a:latin typeface="Arial"/>
                <a:cs typeface="Arial"/>
              </a:rPr>
              <a:t>of</a:t>
            </a:r>
            <a:r>
              <a:rPr sz="1765" spc="-22" dirty="0">
                <a:solidFill>
                  <a:prstClr val="black"/>
                </a:solidFill>
                <a:latin typeface="Arial"/>
                <a:cs typeface="Arial"/>
              </a:rPr>
              <a:t> </a:t>
            </a:r>
            <a:r>
              <a:rPr sz="1765" dirty="0">
                <a:solidFill>
                  <a:prstClr val="black"/>
                </a:solidFill>
                <a:latin typeface="Arial"/>
                <a:cs typeface="Arial"/>
              </a:rPr>
              <a:t>5</a:t>
            </a:r>
            <a:r>
              <a:rPr sz="1765" spc="-13"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a</a:t>
            </a:r>
            <a:r>
              <a:rPr sz="1765" spc="-4" dirty="0">
                <a:solidFill>
                  <a:prstClr val="black"/>
                </a:solidFill>
                <a:latin typeface="Arial"/>
                <a:cs typeface="Arial"/>
              </a:rPr>
              <a:t>il</a:t>
            </a:r>
            <a:r>
              <a:rPr sz="1765" dirty="0">
                <a:solidFill>
                  <a:prstClr val="black"/>
                </a:solidFill>
                <a:latin typeface="Arial"/>
                <a:cs typeface="Arial"/>
              </a:rPr>
              <a:t>ur</a:t>
            </a:r>
            <a:r>
              <a:rPr sz="1765" spc="-13" dirty="0">
                <a:solidFill>
                  <a:prstClr val="black"/>
                </a:solidFill>
                <a:latin typeface="Arial"/>
                <a:cs typeface="Arial"/>
              </a:rPr>
              <a:t>e</a:t>
            </a:r>
            <a:r>
              <a:rPr sz="1765" spc="4" dirty="0">
                <a:solidFill>
                  <a:prstClr val="black"/>
                </a:solidFill>
                <a:latin typeface="Arial"/>
                <a:cs typeface="Arial"/>
              </a:rPr>
              <a:t>s</a:t>
            </a:r>
            <a:r>
              <a:rPr sz="1765" spc="-9" dirty="0">
                <a:solidFill>
                  <a:prstClr val="black"/>
                </a:solidFill>
                <a:latin typeface="Arial"/>
                <a:cs typeface="Arial"/>
              </a:rPr>
              <a:t>/</a:t>
            </a:r>
            <a:r>
              <a:rPr sz="1765" spc="4" dirty="0">
                <a:solidFill>
                  <a:prstClr val="black"/>
                </a:solidFill>
                <a:latin typeface="Arial"/>
                <a:cs typeface="Arial"/>
              </a:rPr>
              <a:t>C</a:t>
            </a:r>
            <a:r>
              <a:rPr sz="1765" spc="-4" dirty="0">
                <a:solidFill>
                  <a:prstClr val="black"/>
                </a:solidFill>
                <a:latin typeface="Arial"/>
                <a:cs typeface="Arial"/>
              </a:rPr>
              <a:t>P</a:t>
            </a:r>
            <a:r>
              <a:rPr sz="1765" dirty="0">
                <a:solidFill>
                  <a:prstClr val="black"/>
                </a:solidFill>
                <a:latin typeface="Arial"/>
                <a:cs typeface="Arial"/>
              </a:rPr>
              <a:t>U</a:t>
            </a:r>
            <a:r>
              <a:rPr sz="1765" spc="-13" dirty="0">
                <a:solidFill>
                  <a:prstClr val="black"/>
                </a:solidFill>
                <a:latin typeface="Arial"/>
                <a:cs typeface="Arial"/>
              </a:rPr>
              <a:t> </a:t>
            </a:r>
            <a:r>
              <a:rPr sz="1765" dirty="0">
                <a:solidFill>
                  <a:prstClr val="black"/>
                </a:solidFill>
                <a:latin typeface="Arial"/>
                <a:cs typeface="Arial"/>
              </a:rPr>
              <a:t>hr.</a:t>
            </a:r>
          </a:p>
          <a:p>
            <a:pPr defTabSz="806867">
              <a:spcBef>
                <a:spcPts val="19"/>
              </a:spcBef>
            </a:pPr>
            <a:endParaRPr sz="1456" dirty="0">
              <a:solidFill>
                <a:prstClr val="black"/>
              </a:solidFill>
              <a:latin typeface="Times New Roman"/>
              <a:cs typeface="Times New Roman"/>
            </a:endParaRPr>
          </a:p>
          <a:p>
            <a:pPr marL="11206" defTabSz="806867"/>
            <a:r>
              <a:rPr sz="1765" spc="4" dirty="0">
                <a:solidFill>
                  <a:prstClr val="black"/>
                </a:solidFill>
                <a:latin typeface="Arial"/>
                <a:cs typeface="Arial"/>
              </a:rPr>
              <a:t>Us</a:t>
            </a:r>
            <a:r>
              <a:rPr sz="1765" dirty="0">
                <a:solidFill>
                  <a:prstClr val="black"/>
                </a:solidFill>
                <a:latin typeface="Arial"/>
                <a:cs typeface="Arial"/>
              </a:rPr>
              <a:t>e</a:t>
            </a:r>
            <a:r>
              <a:rPr sz="1765" spc="-4" dirty="0">
                <a:solidFill>
                  <a:prstClr val="black"/>
                </a:solidFill>
                <a:latin typeface="Arial"/>
                <a:cs typeface="Arial"/>
              </a:rPr>
              <a:t> </a:t>
            </a:r>
            <a:r>
              <a:rPr sz="1765" spc="-18" dirty="0">
                <a:solidFill>
                  <a:prstClr val="black"/>
                </a:solidFill>
                <a:latin typeface="Arial"/>
                <a:cs typeface="Arial"/>
              </a:rPr>
              <a:t>t</a:t>
            </a:r>
            <a:r>
              <a:rPr sz="1765" dirty="0">
                <a:solidFill>
                  <a:prstClr val="black"/>
                </a:solidFill>
                <a:latin typeface="Arial"/>
                <a:cs typeface="Arial"/>
              </a:rPr>
              <a:t>he</a:t>
            </a:r>
            <a:r>
              <a:rPr sz="1765" spc="-13" dirty="0">
                <a:solidFill>
                  <a:prstClr val="black"/>
                </a:solidFill>
                <a:latin typeface="Arial"/>
                <a:cs typeface="Arial"/>
              </a:rPr>
              <a:t> </a:t>
            </a:r>
            <a:r>
              <a:rPr sz="1765" b="1" dirty="0">
                <a:solidFill>
                  <a:srgbClr val="FF0000"/>
                </a:solidFill>
                <a:latin typeface="Arial"/>
                <a:cs typeface="Arial"/>
              </a:rPr>
              <a:t>ba</a:t>
            </a:r>
            <a:r>
              <a:rPr sz="1765" b="1" spc="4" dirty="0">
                <a:solidFill>
                  <a:srgbClr val="FF0000"/>
                </a:solidFill>
                <a:latin typeface="Arial"/>
                <a:cs typeface="Arial"/>
              </a:rPr>
              <a:t>s</a:t>
            </a:r>
            <a:r>
              <a:rPr sz="1765" b="1" spc="-13" dirty="0">
                <a:solidFill>
                  <a:srgbClr val="FF0000"/>
                </a:solidFill>
                <a:latin typeface="Arial"/>
                <a:cs typeface="Arial"/>
              </a:rPr>
              <a:t>i</a:t>
            </a:r>
            <a:r>
              <a:rPr sz="1765" b="1" dirty="0">
                <a:solidFill>
                  <a:srgbClr val="FF0000"/>
                </a:solidFill>
                <a:latin typeface="Arial"/>
                <a:cs typeface="Arial"/>
              </a:rPr>
              <a:t>c</a:t>
            </a:r>
            <a:r>
              <a:rPr sz="1765" b="1" spc="-9" dirty="0">
                <a:solidFill>
                  <a:srgbClr val="FF0000"/>
                </a:solidFill>
                <a:latin typeface="Arial"/>
                <a:cs typeface="Arial"/>
              </a:rPr>
              <a:t> </a:t>
            </a:r>
            <a:r>
              <a:rPr sz="1765" b="1" dirty="0">
                <a:solidFill>
                  <a:srgbClr val="FF0000"/>
                </a:solidFill>
                <a:latin typeface="Arial"/>
                <a:cs typeface="Arial"/>
              </a:rPr>
              <a:t>e</a:t>
            </a:r>
            <a:r>
              <a:rPr sz="1765" b="1" spc="-9" dirty="0">
                <a:solidFill>
                  <a:srgbClr val="FF0000"/>
                </a:solidFill>
                <a:latin typeface="Arial"/>
                <a:cs typeface="Arial"/>
              </a:rPr>
              <a:t>x</a:t>
            </a:r>
            <a:r>
              <a:rPr sz="1765" b="1" dirty="0">
                <a:solidFill>
                  <a:srgbClr val="FF0000"/>
                </a:solidFill>
                <a:latin typeface="Arial"/>
                <a:cs typeface="Arial"/>
              </a:rPr>
              <a:t>e</a:t>
            </a:r>
            <a:r>
              <a:rPr sz="1765" b="1" spc="4" dirty="0">
                <a:solidFill>
                  <a:srgbClr val="FF0000"/>
                </a:solidFill>
                <a:latin typeface="Arial"/>
                <a:cs typeface="Arial"/>
              </a:rPr>
              <a:t>c</a:t>
            </a:r>
            <a:r>
              <a:rPr sz="1765" b="1" spc="-13" dirty="0">
                <a:solidFill>
                  <a:srgbClr val="FF0000"/>
                </a:solidFill>
                <a:latin typeface="Arial"/>
                <a:cs typeface="Arial"/>
              </a:rPr>
              <a:t>u</a:t>
            </a:r>
            <a:r>
              <a:rPr sz="1765" b="1" spc="-9" dirty="0">
                <a:solidFill>
                  <a:srgbClr val="FF0000"/>
                </a:solidFill>
                <a:latin typeface="Arial"/>
                <a:cs typeface="Arial"/>
              </a:rPr>
              <a:t>t</a:t>
            </a:r>
            <a:r>
              <a:rPr sz="1765" b="1" spc="-4" dirty="0">
                <a:solidFill>
                  <a:srgbClr val="FF0000"/>
                </a:solidFill>
                <a:latin typeface="Arial"/>
                <a:cs typeface="Arial"/>
              </a:rPr>
              <a:t>i</a:t>
            </a:r>
            <a:r>
              <a:rPr sz="1765" b="1" dirty="0">
                <a:solidFill>
                  <a:srgbClr val="FF0000"/>
                </a:solidFill>
                <a:latin typeface="Arial"/>
                <a:cs typeface="Arial"/>
              </a:rPr>
              <a:t>on</a:t>
            </a:r>
            <a:r>
              <a:rPr sz="1765" b="1" spc="-4" dirty="0">
                <a:solidFill>
                  <a:srgbClr val="FF0000"/>
                </a:solidFill>
                <a:latin typeface="Arial"/>
                <a:cs typeface="Arial"/>
              </a:rPr>
              <a:t> </a:t>
            </a:r>
            <a:r>
              <a:rPr sz="1765" b="1" spc="-9" dirty="0">
                <a:solidFill>
                  <a:srgbClr val="FF0000"/>
                </a:solidFill>
                <a:latin typeface="Arial"/>
                <a:cs typeface="Arial"/>
              </a:rPr>
              <a:t>t</a:t>
            </a:r>
            <a:r>
              <a:rPr sz="1765" b="1" spc="-4" dirty="0">
                <a:solidFill>
                  <a:srgbClr val="FF0000"/>
                </a:solidFill>
                <a:latin typeface="Arial"/>
                <a:cs typeface="Arial"/>
              </a:rPr>
              <a:t>im</a:t>
            </a:r>
            <a:r>
              <a:rPr sz="1765" b="1" dirty="0">
                <a:solidFill>
                  <a:srgbClr val="FF0000"/>
                </a:solidFill>
                <a:latin typeface="Arial"/>
                <a:cs typeface="Arial"/>
              </a:rPr>
              <a:t>e</a:t>
            </a:r>
            <a:r>
              <a:rPr sz="1765" b="1" spc="-4" dirty="0">
                <a:solidFill>
                  <a:srgbClr val="FF0000"/>
                </a:solidFill>
                <a:latin typeface="Arial"/>
                <a:cs typeface="Arial"/>
              </a:rPr>
              <a:t> </a:t>
            </a:r>
            <a:r>
              <a:rPr sz="1765" b="1" spc="-13" dirty="0">
                <a:solidFill>
                  <a:srgbClr val="FF0000"/>
                </a:solidFill>
                <a:latin typeface="Arial"/>
                <a:cs typeface="Arial"/>
              </a:rPr>
              <a:t>m</a:t>
            </a:r>
            <a:r>
              <a:rPr sz="1765" b="1" dirty="0">
                <a:solidFill>
                  <a:srgbClr val="FF0000"/>
                </a:solidFill>
                <a:latin typeface="Arial"/>
                <a:cs typeface="Arial"/>
              </a:rPr>
              <a:t>odel</a:t>
            </a:r>
            <a:r>
              <a:rPr sz="1765" b="1" spc="-4" dirty="0">
                <a:solidFill>
                  <a:srgbClr val="FF0000"/>
                </a:solidFill>
                <a:latin typeface="Arial"/>
                <a:cs typeface="Arial"/>
              </a:rPr>
              <a:t> </a:t>
            </a:r>
            <a:r>
              <a:rPr sz="1765" spc="-9" dirty="0">
                <a:solidFill>
                  <a:prstClr val="black"/>
                </a:solidFill>
                <a:latin typeface="Arial"/>
                <a:cs typeface="Arial"/>
              </a:rPr>
              <a:t>f</a:t>
            </a:r>
            <a:r>
              <a:rPr sz="1765" spc="-13" dirty="0">
                <a:solidFill>
                  <a:prstClr val="black"/>
                </a:solidFill>
                <a:latin typeface="Arial"/>
                <a:cs typeface="Arial"/>
              </a:rPr>
              <a:t>o</a:t>
            </a:r>
            <a:r>
              <a:rPr sz="1765" dirty="0">
                <a:solidFill>
                  <a:prstClr val="black"/>
                </a:solidFill>
                <a:latin typeface="Arial"/>
                <a:cs typeface="Arial"/>
              </a:rPr>
              <a:t>r</a:t>
            </a:r>
            <a:r>
              <a:rPr sz="1765" spc="-13" dirty="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he</a:t>
            </a:r>
            <a:r>
              <a:rPr sz="1765" spc="-4" dirty="0">
                <a:solidFill>
                  <a:prstClr val="black"/>
                </a:solidFill>
                <a:latin typeface="Arial"/>
                <a:cs typeface="Arial"/>
              </a:rPr>
              <a:t> </a:t>
            </a:r>
            <a:r>
              <a:rPr sz="1765" spc="-13" dirty="0">
                <a:solidFill>
                  <a:prstClr val="black"/>
                </a:solidFill>
                <a:latin typeface="Arial"/>
                <a:cs typeface="Arial"/>
              </a:rPr>
              <a:t>a</a:t>
            </a:r>
            <a:r>
              <a:rPr sz="1765" dirty="0">
                <a:solidFill>
                  <a:prstClr val="black"/>
                </a:solidFill>
                <a:latin typeface="Arial"/>
                <a:cs typeface="Arial"/>
              </a:rPr>
              <a:t>bo</a:t>
            </a:r>
            <a:r>
              <a:rPr sz="1765" spc="-9" dirty="0">
                <a:solidFill>
                  <a:prstClr val="black"/>
                </a:solidFill>
                <a:latin typeface="Arial"/>
                <a:cs typeface="Arial"/>
              </a:rPr>
              <a:t>v</a:t>
            </a:r>
            <a:r>
              <a:rPr sz="1765" dirty="0">
                <a:solidFill>
                  <a:prstClr val="black"/>
                </a:solidFill>
                <a:latin typeface="Arial"/>
                <a:cs typeface="Arial"/>
              </a:rPr>
              <a:t>e</a:t>
            </a:r>
            <a:r>
              <a:rPr sz="1765" spc="-4" dirty="0">
                <a:solidFill>
                  <a:prstClr val="black"/>
                </a:solidFill>
                <a:latin typeface="Arial"/>
                <a:cs typeface="Arial"/>
              </a:rPr>
              <a:t> </a:t>
            </a:r>
            <a:r>
              <a:rPr sz="1765" spc="-13" dirty="0">
                <a:solidFill>
                  <a:prstClr val="black"/>
                </a:solidFill>
                <a:latin typeface="Arial"/>
                <a:cs typeface="Arial"/>
              </a:rPr>
              <a:t>me</a:t>
            </a:r>
            <a:r>
              <a:rPr sz="1765" dirty="0">
                <a:solidFill>
                  <a:prstClr val="black"/>
                </a:solidFill>
                <a:latin typeface="Arial"/>
                <a:cs typeface="Arial"/>
              </a:rPr>
              <a:t>n</a:t>
            </a:r>
            <a:r>
              <a:rPr sz="1765" spc="-9" dirty="0">
                <a:solidFill>
                  <a:prstClr val="black"/>
                </a:solidFill>
                <a:latin typeface="Arial"/>
                <a:cs typeface="Arial"/>
              </a:rPr>
              <a:t>t</a:t>
            </a:r>
            <a:r>
              <a:rPr sz="1765" spc="-4" dirty="0">
                <a:solidFill>
                  <a:prstClr val="black"/>
                </a:solidFill>
                <a:latin typeface="Arial"/>
                <a:cs typeface="Arial"/>
              </a:rPr>
              <a:t>i</a:t>
            </a:r>
            <a:r>
              <a:rPr sz="1765" dirty="0">
                <a:solidFill>
                  <a:prstClr val="black"/>
                </a:solidFill>
                <a:latin typeface="Arial"/>
                <a:cs typeface="Arial"/>
              </a:rPr>
              <a:t>oned</a:t>
            </a:r>
            <a:r>
              <a:rPr sz="1765" spc="-13" dirty="0">
                <a:solidFill>
                  <a:prstClr val="black"/>
                </a:solidFill>
                <a:latin typeface="Arial"/>
                <a:cs typeface="Arial"/>
              </a:rPr>
              <a:t> </a:t>
            </a:r>
            <a:r>
              <a:rPr sz="1765" spc="4" dirty="0">
                <a:solidFill>
                  <a:prstClr val="black"/>
                </a:solidFill>
                <a:latin typeface="Arial"/>
                <a:cs typeface="Arial"/>
              </a:rPr>
              <a:t>c</a:t>
            </a:r>
            <a:r>
              <a:rPr sz="1765" dirty="0">
                <a:solidFill>
                  <a:prstClr val="black"/>
                </a:solidFill>
                <a:latin typeface="Arial"/>
                <a:cs typeface="Arial"/>
              </a:rPr>
              <a:t>a</a:t>
            </a:r>
            <a:r>
              <a:rPr sz="1765" spc="-4" dirty="0">
                <a:solidFill>
                  <a:prstClr val="black"/>
                </a:solidFill>
                <a:latin typeface="Arial"/>
                <a:cs typeface="Arial"/>
              </a:rPr>
              <a:t>l</a:t>
            </a:r>
            <a:r>
              <a:rPr sz="1765" spc="-9" dirty="0">
                <a:solidFill>
                  <a:prstClr val="black"/>
                </a:solidFill>
                <a:latin typeface="Arial"/>
                <a:cs typeface="Arial"/>
              </a:rPr>
              <a:t>c</a:t>
            </a:r>
            <a:r>
              <a:rPr sz="1765" dirty="0">
                <a:solidFill>
                  <a:prstClr val="black"/>
                </a:solidFill>
                <a:latin typeface="Arial"/>
                <a:cs typeface="Arial"/>
              </a:rPr>
              <a:t>u</a:t>
            </a:r>
            <a:r>
              <a:rPr sz="1765" spc="-4" dirty="0">
                <a:solidFill>
                  <a:prstClr val="black"/>
                </a:solidFill>
                <a:latin typeface="Arial"/>
                <a:cs typeface="Arial"/>
              </a:rPr>
              <a:t>l</a:t>
            </a:r>
            <a:r>
              <a:rPr sz="1765" dirty="0">
                <a:solidFill>
                  <a:prstClr val="black"/>
                </a:solidFill>
                <a:latin typeface="Arial"/>
                <a:cs typeface="Arial"/>
              </a:rPr>
              <a:t>a</a:t>
            </a:r>
            <a:r>
              <a:rPr sz="1765" spc="-9" dirty="0">
                <a:solidFill>
                  <a:prstClr val="black"/>
                </a:solidFill>
                <a:latin typeface="Arial"/>
                <a:cs typeface="Arial"/>
              </a:rPr>
              <a:t>t</a:t>
            </a:r>
            <a:r>
              <a:rPr sz="1765" spc="-4" dirty="0">
                <a:solidFill>
                  <a:prstClr val="black"/>
                </a:solidFill>
                <a:latin typeface="Arial"/>
                <a:cs typeface="Arial"/>
              </a:rPr>
              <a:t>i</a:t>
            </a:r>
            <a:r>
              <a:rPr sz="1765" dirty="0">
                <a:solidFill>
                  <a:prstClr val="black"/>
                </a:solidFill>
                <a:latin typeface="Arial"/>
                <a:cs typeface="Arial"/>
              </a:rPr>
              <a:t>on</a:t>
            </a:r>
            <a:r>
              <a:rPr sz="1765" spc="4" dirty="0">
                <a:solidFill>
                  <a:prstClr val="black"/>
                </a:solidFill>
                <a:latin typeface="Arial"/>
                <a:cs typeface="Arial"/>
              </a:rPr>
              <a:t>s</a:t>
            </a:r>
            <a:r>
              <a:rPr sz="1765" dirty="0">
                <a:solidFill>
                  <a:prstClr val="black"/>
                </a:solidFill>
                <a:latin typeface="Arial"/>
                <a:cs typeface="Arial"/>
              </a:rPr>
              <a:t>.</a:t>
            </a:r>
          </a:p>
        </p:txBody>
      </p:sp>
      <p:sp>
        <p:nvSpPr>
          <p:cNvPr id="5" name="Title 4"/>
          <p:cNvSpPr>
            <a:spLocks noGrp="1"/>
          </p:cNvSpPr>
          <p:nvPr>
            <p:ph type="title"/>
          </p:nvPr>
        </p:nvSpPr>
        <p:spPr/>
        <p:txBody>
          <a:bodyPr>
            <a:normAutofit/>
          </a:bodyPr>
          <a:lstStyle/>
          <a:p>
            <a:r>
              <a:rPr lang="en-IN" sz="3200" u="heavy" spc="-9" dirty="0">
                <a:solidFill>
                  <a:srgbClr val="0000FF"/>
                </a:solidFill>
                <a:latin typeface="Arial"/>
                <a:cs typeface="Arial"/>
              </a:rPr>
              <a:t>E</a:t>
            </a:r>
            <a:r>
              <a:rPr lang="en-IN" sz="3200" u="heavy" spc="-4" dirty="0">
                <a:solidFill>
                  <a:srgbClr val="0000FF"/>
                </a:solidFill>
                <a:latin typeface="Arial"/>
                <a:cs typeface="Arial"/>
              </a:rPr>
              <a:t>xample-</a:t>
            </a:r>
            <a:r>
              <a:rPr lang="en-IN" sz="3200" u="heavy" dirty="0">
                <a:solidFill>
                  <a:srgbClr val="0000FF"/>
                </a:solidFill>
                <a:latin typeface="Arial"/>
                <a:cs typeface="Arial"/>
              </a:rPr>
              <a:t> </a:t>
            </a:r>
            <a:r>
              <a:rPr lang="en-IN" sz="3200" u="heavy" spc="-4" dirty="0" smtClean="0">
                <a:solidFill>
                  <a:srgbClr val="0000FF"/>
                </a:solidFill>
                <a:latin typeface="Arial"/>
                <a:cs typeface="Arial"/>
              </a:rPr>
              <a:t>7</a:t>
            </a:r>
            <a:r>
              <a:rPr lang="en-IN" sz="3200" u="heavy" dirty="0" smtClean="0">
                <a:solidFill>
                  <a:srgbClr val="0000FF"/>
                </a:solidFill>
                <a:latin typeface="Arial"/>
                <a:cs typeface="Arial"/>
              </a:rPr>
              <a:t>.</a:t>
            </a:r>
            <a:r>
              <a:rPr lang="en-IN" sz="3200" u="heavy" spc="-4" dirty="0" smtClean="0">
                <a:solidFill>
                  <a:srgbClr val="0000FF"/>
                </a:solidFill>
                <a:latin typeface="Arial"/>
                <a:cs typeface="Arial"/>
              </a:rPr>
              <a:t>1</a:t>
            </a:r>
            <a:endParaRPr lang="en-IN" sz="3200" dirty="0"/>
          </a:p>
        </p:txBody>
      </p:sp>
    </p:spTree>
    <p:extLst>
      <p:ext uri="{BB962C8B-B14F-4D97-AF65-F5344CB8AC3E}">
        <p14:creationId xmlns:p14="http://schemas.microsoft.com/office/powerpoint/2010/main" val="3603507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33121" y="1375289"/>
            <a:ext cx="1009650" cy="699935"/>
          </a:xfrm>
          <a:prstGeom prst="rect">
            <a:avLst/>
          </a:prstGeom>
        </p:spPr>
        <p:txBody>
          <a:bodyPr vert="horz" wrap="square" lIns="0" tIns="0" rIns="0" bIns="0" rtlCol="0">
            <a:spAutoFit/>
          </a:bodyPr>
          <a:lstStyle/>
          <a:p>
            <a:pPr marL="11206" defTabSz="806867"/>
            <a:r>
              <a:rPr sz="1941" b="1" u="heavy" spc="-9" dirty="0">
                <a:solidFill>
                  <a:srgbClr val="FF3200"/>
                </a:solidFill>
                <a:latin typeface="Arial"/>
                <a:cs typeface="Arial"/>
              </a:rPr>
              <a:t>S</a:t>
            </a:r>
            <a:r>
              <a:rPr sz="1941" b="1" u="heavy" spc="-4" dirty="0">
                <a:solidFill>
                  <a:srgbClr val="FF3200"/>
                </a:solidFill>
                <a:latin typeface="Arial"/>
                <a:cs typeface="Arial"/>
              </a:rPr>
              <a:t>olut</a:t>
            </a:r>
            <a:r>
              <a:rPr sz="1941" b="1" u="heavy" dirty="0">
                <a:solidFill>
                  <a:srgbClr val="FF3200"/>
                </a:solidFill>
                <a:latin typeface="Arial"/>
                <a:cs typeface="Arial"/>
              </a:rPr>
              <a:t>i</a:t>
            </a:r>
            <a:r>
              <a:rPr sz="1941" b="1" u="heavy" spc="-4" dirty="0">
                <a:solidFill>
                  <a:srgbClr val="FF3200"/>
                </a:solidFill>
                <a:latin typeface="Arial"/>
                <a:cs typeface="Arial"/>
              </a:rPr>
              <a:t>on</a:t>
            </a:r>
            <a:endParaRPr sz="1941" dirty="0">
              <a:solidFill>
                <a:prstClr val="black"/>
              </a:solidFill>
              <a:latin typeface="Arial"/>
              <a:cs typeface="Arial"/>
            </a:endParaRPr>
          </a:p>
          <a:p>
            <a:pPr marL="11206" defTabSz="806867">
              <a:spcBef>
                <a:spcPts val="847"/>
              </a:spcBef>
            </a:pPr>
            <a:r>
              <a:rPr sz="1941" spc="-9" dirty="0">
                <a:solidFill>
                  <a:prstClr val="black"/>
                </a:solidFill>
                <a:latin typeface="Arial"/>
                <a:cs typeface="Arial"/>
              </a:rPr>
              <a:t>H</a:t>
            </a:r>
            <a:r>
              <a:rPr sz="1941" spc="-4" dirty="0">
                <a:solidFill>
                  <a:prstClr val="black"/>
                </a:solidFill>
                <a:latin typeface="Arial"/>
                <a:cs typeface="Arial"/>
              </a:rPr>
              <a:t>ere</a:t>
            </a:r>
            <a:endParaRPr sz="1941" dirty="0">
              <a:solidFill>
                <a:prstClr val="black"/>
              </a:solidFill>
              <a:latin typeface="Arial"/>
              <a:cs typeface="Arial"/>
            </a:endParaRPr>
          </a:p>
        </p:txBody>
      </p:sp>
      <p:sp>
        <p:nvSpPr>
          <p:cNvPr id="5" name="object 5"/>
          <p:cNvSpPr txBox="1"/>
          <p:nvPr/>
        </p:nvSpPr>
        <p:spPr>
          <a:xfrm>
            <a:off x="2437946" y="3394932"/>
            <a:ext cx="3321016" cy="298672"/>
          </a:xfrm>
          <a:prstGeom prst="rect">
            <a:avLst/>
          </a:prstGeom>
        </p:spPr>
        <p:txBody>
          <a:bodyPr vert="horz" wrap="square" lIns="0" tIns="0" rIns="0" bIns="0" rtlCol="0">
            <a:spAutoFit/>
          </a:bodyPr>
          <a:lstStyle/>
          <a:p>
            <a:pPr marL="11206" defTabSz="806867"/>
            <a:r>
              <a:rPr sz="1941" b="1" spc="-4" dirty="0">
                <a:solidFill>
                  <a:prstClr val="black"/>
                </a:solidFill>
                <a:latin typeface="Arial"/>
                <a:cs typeface="Arial"/>
              </a:rPr>
              <a:t>(i) </a:t>
            </a:r>
            <a:r>
              <a:rPr sz="1941" b="1" spc="-9" dirty="0">
                <a:solidFill>
                  <a:prstClr val="black"/>
                </a:solidFill>
                <a:latin typeface="Arial"/>
                <a:cs typeface="Arial"/>
              </a:rPr>
              <a:t>C</a:t>
            </a:r>
            <a:r>
              <a:rPr sz="1941" b="1" spc="-4" dirty="0">
                <a:solidFill>
                  <a:prstClr val="black"/>
                </a:solidFill>
                <a:latin typeface="Arial"/>
                <a:cs typeface="Arial"/>
              </a:rPr>
              <a:t>u</a:t>
            </a:r>
            <a:r>
              <a:rPr sz="1941" b="1" dirty="0">
                <a:solidFill>
                  <a:prstClr val="black"/>
                </a:solidFill>
                <a:latin typeface="Arial"/>
                <a:cs typeface="Arial"/>
              </a:rPr>
              <a:t>r</a:t>
            </a:r>
            <a:r>
              <a:rPr sz="1941" b="1" spc="-4" dirty="0">
                <a:solidFill>
                  <a:prstClr val="black"/>
                </a:solidFill>
                <a:latin typeface="Arial"/>
                <a:cs typeface="Arial"/>
              </a:rPr>
              <a:t>rent</a:t>
            </a:r>
            <a:r>
              <a:rPr sz="1941" b="1" dirty="0">
                <a:solidFill>
                  <a:prstClr val="black"/>
                </a:solidFill>
                <a:latin typeface="Arial"/>
                <a:cs typeface="Arial"/>
              </a:rPr>
              <a:t> f</a:t>
            </a:r>
            <a:r>
              <a:rPr sz="1941" b="1" spc="-4" dirty="0">
                <a:solidFill>
                  <a:prstClr val="black"/>
                </a:solidFill>
                <a:latin typeface="Arial"/>
                <a:cs typeface="Arial"/>
              </a:rPr>
              <a:t>ailure</a:t>
            </a:r>
            <a:r>
              <a:rPr sz="1941" b="1" dirty="0">
                <a:solidFill>
                  <a:prstClr val="black"/>
                </a:solidFill>
                <a:latin typeface="Arial"/>
                <a:cs typeface="Arial"/>
              </a:rPr>
              <a:t> </a:t>
            </a:r>
            <a:r>
              <a:rPr sz="1941" b="1" spc="-4" dirty="0">
                <a:solidFill>
                  <a:prstClr val="black"/>
                </a:solidFill>
                <a:latin typeface="Arial"/>
                <a:cs typeface="Arial"/>
              </a:rPr>
              <a:t>inten</a:t>
            </a:r>
            <a:r>
              <a:rPr sz="1941" b="1" dirty="0">
                <a:solidFill>
                  <a:prstClr val="black"/>
                </a:solidFill>
                <a:latin typeface="Arial"/>
                <a:cs typeface="Arial"/>
              </a:rPr>
              <a:t>s</a:t>
            </a:r>
            <a:r>
              <a:rPr sz="1941" b="1" spc="-4" dirty="0">
                <a:solidFill>
                  <a:prstClr val="black"/>
                </a:solidFill>
                <a:latin typeface="Arial"/>
                <a:cs typeface="Arial"/>
              </a:rPr>
              <a:t>it</a:t>
            </a:r>
            <a:r>
              <a:rPr sz="1941" b="1" spc="-13" dirty="0">
                <a:solidFill>
                  <a:prstClr val="black"/>
                </a:solidFill>
                <a:latin typeface="Arial"/>
                <a:cs typeface="Arial"/>
              </a:rPr>
              <a:t>y</a:t>
            </a:r>
            <a:r>
              <a:rPr sz="1941" b="1" spc="-4" dirty="0">
                <a:solidFill>
                  <a:prstClr val="black"/>
                </a:solidFill>
                <a:latin typeface="Arial"/>
                <a:cs typeface="Arial"/>
              </a:rPr>
              <a:t>:</a:t>
            </a:r>
            <a:endParaRPr sz="1941" b="1">
              <a:solidFill>
                <a:prstClr val="black"/>
              </a:solidFill>
              <a:latin typeface="Arial"/>
              <a:cs typeface="Arial"/>
            </a:endParaRPr>
          </a:p>
        </p:txBody>
      </p:sp>
      <p:sp>
        <p:nvSpPr>
          <p:cNvPr id="6" name="object 6"/>
          <p:cNvSpPr/>
          <p:nvPr/>
        </p:nvSpPr>
        <p:spPr>
          <a:xfrm>
            <a:off x="4737846" y="4411980"/>
            <a:ext cx="280147" cy="0"/>
          </a:xfrm>
          <a:custGeom>
            <a:avLst/>
            <a:gdLst/>
            <a:ahLst/>
            <a:cxnLst/>
            <a:rect l="l" t="t" r="r" b="b"/>
            <a:pathLst>
              <a:path w="317500">
                <a:moveTo>
                  <a:pt x="0" y="0"/>
                </a:moveTo>
                <a:lnTo>
                  <a:pt x="316991" y="0"/>
                </a:lnTo>
              </a:path>
            </a:pathLst>
          </a:custGeom>
          <a:ln w="13240">
            <a:solidFill>
              <a:srgbClr val="000000"/>
            </a:solidFill>
          </a:ln>
        </p:spPr>
        <p:txBody>
          <a:bodyPr wrap="square" lIns="0" tIns="0" rIns="0" bIns="0" rtlCol="0"/>
          <a:lstStyle/>
          <a:p>
            <a:pPr defTabSz="806867"/>
            <a:endParaRPr sz="1588">
              <a:solidFill>
                <a:prstClr val="black"/>
              </a:solidFill>
              <a:latin typeface="Calibri"/>
            </a:endParaRPr>
          </a:p>
        </p:txBody>
      </p:sp>
      <p:sp>
        <p:nvSpPr>
          <p:cNvPr id="7" name="object 7"/>
          <p:cNvSpPr txBox="1"/>
          <p:nvPr/>
        </p:nvSpPr>
        <p:spPr>
          <a:xfrm>
            <a:off x="5041242" y="4314711"/>
            <a:ext cx="22971" cy="339452"/>
          </a:xfrm>
          <a:prstGeom prst="rect">
            <a:avLst/>
          </a:prstGeom>
        </p:spPr>
        <p:txBody>
          <a:bodyPr vert="horz" wrap="square" lIns="0" tIns="0" rIns="0" bIns="0" rtlCol="0">
            <a:spAutoFit/>
          </a:bodyPr>
          <a:lstStyle/>
          <a:p>
            <a:pPr algn="ctr" defTabSz="806867"/>
            <a:r>
              <a:rPr sz="2206" spc="-852" dirty="0">
                <a:solidFill>
                  <a:prstClr val="black"/>
                </a:solidFill>
                <a:latin typeface="Symbol"/>
                <a:cs typeface="Symbol"/>
              </a:rPr>
              <a:t></a:t>
            </a:r>
            <a:endParaRPr sz="2206">
              <a:solidFill>
                <a:prstClr val="black"/>
              </a:solidFill>
              <a:latin typeface="Symbol"/>
              <a:cs typeface="Symbol"/>
            </a:endParaRPr>
          </a:p>
        </p:txBody>
      </p:sp>
      <p:sp>
        <p:nvSpPr>
          <p:cNvPr id="8" name="object 8"/>
          <p:cNvSpPr txBox="1"/>
          <p:nvPr/>
        </p:nvSpPr>
        <p:spPr>
          <a:xfrm>
            <a:off x="5041301" y="4184274"/>
            <a:ext cx="130549"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endParaRPr sz="2206">
              <a:solidFill>
                <a:prstClr val="black"/>
              </a:solidFill>
              <a:latin typeface="Symbol"/>
              <a:cs typeface="Symbol"/>
            </a:endParaRPr>
          </a:p>
        </p:txBody>
      </p:sp>
      <p:sp>
        <p:nvSpPr>
          <p:cNvPr id="9" name="object 9"/>
          <p:cNvSpPr txBox="1"/>
          <p:nvPr/>
        </p:nvSpPr>
        <p:spPr>
          <a:xfrm>
            <a:off x="4247865" y="4314711"/>
            <a:ext cx="22971" cy="339452"/>
          </a:xfrm>
          <a:prstGeom prst="rect">
            <a:avLst/>
          </a:prstGeom>
        </p:spPr>
        <p:txBody>
          <a:bodyPr vert="horz" wrap="square" lIns="0" tIns="0" rIns="0" bIns="0" rtlCol="0">
            <a:spAutoFit/>
          </a:bodyPr>
          <a:lstStyle/>
          <a:p>
            <a:pPr algn="ctr" defTabSz="806867"/>
            <a:r>
              <a:rPr sz="2206" spc="-852" dirty="0">
                <a:solidFill>
                  <a:prstClr val="black"/>
                </a:solidFill>
                <a:latin typeface="Symbol"/>
                <a:cs typeface="Symbol"/>
              </a:rPr>
              <a:t></a:t>
            </a:r>
            <a:endParaRPr sz="2206">
              <a:solidFill>
                <a:prstClr val="black"/>
              </a:solidFill>
              <a:latin typeface="Symbol"/>
              <a:cs typeface="Symbol"/>
            </a:endParaRPr>
          </a:p>
        </p:txBody>
      </p:sp>
      <p:sp>
        <p:nvSpPr>
          <p:cNvPr id="10" name="object 10"/>
          <p:cNvSpPr txBox="1"/>
          <p:nvPr/>
        </p:nvSpPr>
        <p:spPr>
          <a:xfrm>
            <a:off x="4247924" y="4184274"/>
            <a:ext cx="130549"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endParaRPr sz="2206">
              <a:solidFill>
                <a:prstClr val="black"/>
              </a:solidFill>
              <a:latin typeface="Symbol"/>
              <a:cs typeface="Symbol"/>
            </a:endParaRPr>
          </a:p>
        </p:txBody>
      </p:sp>
      <p:sp>
        <p:nvSpPr>
          <p:cNvPr id="11" name="object 11"/>
          <p:cNvSpPr txBox="1"/>
          <p:nvPr/>
        </p:nvSpPr>
        <p:spPr>
          <a:xfrm>
            <a:off x="4247925" y="4494901"/>
            <a:ext cx="923925" cy="339452"/>
          </a:xfrm>
          <a:prstGeom prst="rect">
            <a:avLst/>
          </a:prstGeom>
        </p:spPr>
        <p:txBody>
          <a:bodyPr vert="horz" wrap="square" lIns="0" tIns="0" rIns="0" bIns="0" rtlCol="0">
            <a:spAutoFit/>
          </a:bodyPr>
          <a:lstStyle/>
          <a:p>
            <a:pPr marL="11206" defTabSz="806867">
              <a:tabLst>
                <a:tab pos="645493" algn="l"/>
              </a:tabLst>
            </a:pPr>
            <a:r>
              <a:rPr sz="2206" dirty="0">
                <a:solidFill>
                  <a:prstClr val="black"/>
                </a:solidFill>
                <a:latin typeface="Symbol"/>
                <a:cs typeface="Symbol"/>
              </a:rPr>
              <a:t></a:t>
            </a:r>
            <a:r>
              <a:rPr sz="2206" dirty="0">
                <a:solidFill>
                  <a:prstClr val="black"/>
                </a:solidFill>
                <a:latin typeface="Times New Roman"/>
                <a:cs typeface="Times New Roman"/>
              </a:rPr>
              <a:t>	</a:t>
            </a:r>
            <a:r>
              <a:rPr sz="1919" spc="6" baseline="1915" dirty="0">
                <a:solidFill>
                  <a:prstClr val="black"/>
                </a:solidFill>
                <a:latin typeface="Times New Roman"/>
                <a:cs typeface="Times New Roman"/>
              </a:rPr>
              <a:t>0 </a:t>
            </a:r>
            <a:r>
              <a:rPr sz="1919" spc="-53" baseline="1915"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12" name="object 12"/>
          <p:cNvSpPr txBox="1"/>
          <p:nvPr/>
        </p:nvSpPr>
        <p:spPr>
          <a:xfrm>
            <a:off x="4139003" y="4389342"/>
            <a:ext cx="104775" cy="196849"/>
          </a:xfrm>
          <a:prstGeom prst="rect">
            <a:avLst/>
          </a:prstGeom>
        </p:spPr>
        <p:txBody>
          <a:bodyPr vert="horz" wrap="square" lIns="0" tIns="0" rIns="0" bIns="0" rtlCol="0">
            <a:spAutoFit/>
          </a:bodyPr>
          <a:lstStyle/>
          <a:p>
            <a:pPr marL="11206" defTabSz="806867"/>
            <a:r>
              <a:rPr sz="1279" spc="4" dirty="0">
                <a:solidFill>
                  <a:prstClr val="black"/>
                </a:solidFill>
                <a:latin typeface="Times New Roman"/>
                <a:cs typeface="Times New Roman"/>
              </a:rPr>
              <a:t>0</a:t>
            </a:r>
            <a:endParaRPr sz="1279">
              <a:solidFill>
                <a:prstClr val="black"/>
              </a:solidFill>
              <a:latin typeface="Times New Roman"/>
              <a:cs typeface="Times New Roman"/>
            </a:endParaRPr>
          </a:p>
        </p:txBody>
      </p:sp>
      <p:sp>
        <p:nvSpPr>
          <p:cNvPr id="13" name="object 13"/>
          <p:cNvSpPr txBox="1"/>
          <p:nvPr/>
        </p:nvSpPr>
        <p:spPr>
          <a:xfrm>
            <a:off x="4718572" y="4420942"/>
            <a:ext cx="194422" cy="339452"/>
          </a:xfrm>
          <a:prstGeom prst="rect">
            <a:avLst/>
          </a:prstGeom>
        </p:spPr>
        <p:txBody>
          <a:bodyPr vert="horz" wrap="square" lIns="0" tIns="0" rIns="0" bIns="0" rtlCol="0">
            <a:spAutoFit/>
          </a:bodyPr>
          <a:lstStyle/>
          <a:p>
            <a:pPr marL="11206" defTabSz="806867"/>
            <a:r>
              <a:rPr sz="2206" i="1" dirty="0">
                <a:solidFill>
                  <a:prstClr val="black"/>
                </a:solidFill>
                <a:latin typeface="Times New Roman"/>
                <a:cs typeface="Times New Roman"/>
              </a:rPr>
              <a:t>V</a:t>
            </a:r>
            <a:endParaRPr sz="2206">
              <a:solidFill>
                <a:prstClr val="black"/>
              </a:solidFill>
              <a:latin typeface="Times New Roman"/>
              <a:cs typeface="Times New Roman"/>
            </a:endParaRPr>
          </a:p>
        </p:txBody>
      </p:sp>
      <p:sp>
        <p:nvSpPr>
          <p:cNvPr id="14" name="object 14"/>
          <p:cNvSpPr txBox="1"/>
          <p:nvPr/>
        </p:nvSpPr>
        <p:spPr>
          <a:xfrm>
            <a:off x="4247925" y="3987274"/>
            <a:ext cx="923925" cy="359842"/>
          </a:xfrm>
          <a:prstGeom prst="rect">
            <a:avLst/>
          </a:prstGeom>
        </p:spPr>
        <p:txBody>
          <a:bodyPr vert="horz" wrap="square" lIns="0" tIns="0" rIns="0" bIns="0" rtlCol="0">
            <a:spAutoFit/>
          </a:bodyPr>
          <a:lstStyle/>
          <a:p>
            <a:pPr marL="11206" defTabSz="806867">
              <a:tabLst>
                <a:tab pos="543514" algn="l"/>
              </a:tabLst>
            </a:pPr>
            <a:r>
              <a:rPr sz="2206" dirty="0">
                <a:solidFill>
                  <a:prstClr val="black"/>
                </a:solidFill>
                <a:latin typeface="Symbol"/>
                <a:cs typeface="Symbol"/>
              </a:rPr>
              <a:t></a:t>
            </a:r>
            <a:r>
              <a:rPr sz="2206" dirty="0">
                <a:solidFill>
                  <a:prstClr val="black"/>
                </a:solidFill>
                <a:latin typeface="Times New Roman"/>
                <a:cs typeface="Times New Roman"/>
              </a:rPr>
              <a:t>	</a:t>
            </a:r>
            <a:r>
              <a:rPr sz="3508" i="1" spc="-112" baseline="-4192" dirty="0">
                <a:solidFill>
                  <a:prstClr val="black"/>
                </a:solidFill>
                <a:latin typeface="Symbol"/>
                <a:cs typeface="Symbol"/>
              </a:rPr>
              <a:t></a:t>
            </a:r>
            <a:r>
              <a:rPr sz="3508" i="1" spc="291" baseline="-4192"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15" name="object 15"/>
          <p:cNvSpPr txBox="1"/>
          <p:nvPr/>
        </p:nvSpPr>
        <p:spPr>
          <a:xfrm>
            <a:off x="3147956" y="4184946"/>
            <a:ext cx="1548652" cy="359778"/>
          </a:xfrm>
          <a:prstGeom prst="rect">
            <a:avLst/>
          </a:prstGeom>
        </p:spPr>
        <p:txBody>
          <a:bodyPr vert="horz" wrap="square" lIns="0" tIns="0" rIns="0" bIns="0" rtlCol="0">
            <a:spAutoFit/>
          </a:bodyPr>
          <a:lstStyle/>
          <a:p>
            <a:pPr marL="11206" defTabSz="806867">
              <a:tabLst>
                <a:tab pos="1219825" algn="l"/>
              </a:tabLst>
            </a:pPr>
            <a:r>
              <a:rPr sz="2338" i="1" spc="97" dirty="0">
                <a:solidFill>
                  <a:prstClr val="black"/>
                </a:solidFill>
                <a:latin typeface="Symbol"/>
                <a:cs typeface="Symbol"/>
              </a:rPr>
              <a:t></a:t>
            </a:r>
            <a:r>
              <a:rPr sz="2206" spc="88" dirty="0">
                <a:solidFill>
                  <a:prstClr val="black"/>
                </a:solidFill>
                <a:latin typeface="Times New Roman"/>
                <a:cs typeface="Times New Roman"/>
              </a:rPr>
              <a:t>(</a:t>
            </a:r>
            <a:r>
              <a:rPr sz="2338" i="1" spc="101" dirty="0">
                <a:solidFill>
                  <a:prstClr val="black"/>
                </a:solidFill>
                <a:latin typeface="Symbol"/>
                <a:cs typeface="Symbol"/>
              </a:rPr>
              <a:t></a:t>
            </a:r>
            <a:r>
              <a:rPr sz="2206" dirty="0">
                <a:solidFill>
                  <a:prstClr val="black"/>
                </a:solidFill>
                <a:latin typeface="Times New Roman"/>
                <a:cs typeface="Times New Roman"/>
              </a:rPr>
              <a:t>)</a:t>
            </a:r>
            <a:r>
              <a:rPr sz="2206" spc="-40" dirty="0">
                <a:solidFill>
                  <a:prstClr val="black"/>
                </a:solidFill>
                <a:latin typeface="Times New Roman"/>
                <a:cs typeface="Times New Roman"/>
              </a:rPr>
              <a:t> </a:t>
            </a:r>
            <a:r>
              <a:rPr sz="2206" dirty="0">
                <a:solidFill>
                  <a:prstClr val="black"/>
                </a:solidFill>
                <a:latin typeface="Symbol"/>
                <a:cs typeface="Symbol"/>
              </a:rPr>
              <a:t></a:t>
            </a:r>
            <a:r>
              <a:rPr sz="2206" spc="-75" dirty="0">
                <a:solidFill>
                  <a:prstClr val="black"/>
                </a:solidFill>
                <a:latin typeface="Times New Roman"/>
                <a:cs typeface="Times New Roman"/>
              </a:rPr>
              <a:t> </a:t>
            </a:r>
            <a:r>
              <a:rPr sz="2338" i="1" spc="-71" dirty="0">
                <a:solidFill>
                  <a:prstClr val="black"/>
                </a:solidFill>
                <a:latin typeface="Symbol"/>
                <a:cs typeface="Symbol"/>
              </a:rPr>
              <a:t></a:t>
            </a:r>
            <a:r>
              <a:rPr sz="2338" i="1" dirty="0">
                <a:solidFill>
                  <a:prstClr val="black"/>
                </a:solidFill>
                <a:latin typeface="Times New Roman"/>
                <a:cs typeface="Times New Roman"/>
              </a:rPr>
              <a:t>	</a:t>
            </a:r>
            <a:r>
              <a:rPr sz="2206" spc="172" dirty="0">
                <a:solidFill>
                  <a:prstClr val="black"/>
                </a:solidFill>
                <a:latin typeface="Times New Roman"/>
                <a:cs typeface="Times New Roman"/>
              </a:rPr>
              <a:t>1</a:t>
            </a:r>
            <a:r>
              <a:rPr sz="2206" dirty="0">
                <a:solidFill>
                  <a:prstClr val="black"/>
                </a:solidFill>
                <a:latin typeface="Symbol"/>
                <a:cs typeface="Symbol"/>
              </a:rPr>
              <a:t></a:t>
            </a:r>
            <a:endParaRPr sz="2206">
              <a:solidFill>
                <a:prstClr val="black"/>
              </a:solidFill>
              <a:latin typeface="Symbol"/>
              <a:cs typeface="Symbol"/>
            </a:endParaRPr>
          </a:p>
        </p:txBody>
      </p:sp>
      <p:sp>
        <p:nvSpPr>
          <p:cNvPr id="16" name="object 16"/>
          <p:cNvSpPr txBox="1"/>
          <p:nvPr/>
        </p:nvSpPr>
        <p:spPr>
          <a:xfrm>
            <a:off x="2683359" y="1865933"/>
            <a:ext cx="5977064" cy="1352806"/>
          </a:xfrm>
          <a:prstGeom prst="rect">
            <a:avLst/>
          </a:prstGeom>
        </p:spPr>
        <p:txBody>
          <a:bodyPr vert="horz" wrap="square" lIns="0" tIns="0" rIns="0" bIns="0" rtlCol="0">
            <a:spAutoFit/>
          </a:bodyPr>
          <a:lstStyle/>
          <a:p>
            <a:pPr marL="104781" defTabSz="806867"/>
            <a:r>
              <a:rPr lang="en-US" sz="1941" spc="-9" dirty="0" smtClean="0">
                <a:solidFill>
                  <a:prstClr val="black"/>
                </a:solidFill>
                <a:latin typeface="Arial"/>
                <a:cs typeface="Arial"/>
              </a:rPr>
              <a:t>Total failures experienced </a:t>
            </a:r>
            <a:r>
              <a:rPr lang="en-US" sz="1941" b="1" i="1" spc="-9" dirty="0" smtClean="0">
                <a:solidFill>
                  <a:srgbClr val="FF0000"/>
                </a:solidFill>
                <a:latin typeface="Arial"/>
                <a:cs typeface="Arial"/>
              </a:rPr>
              <a:t>(</a:t>
            </a:r>
            <a:r>
              <a:rPr sz="1941" b="1" i="1" spc="-9" dirty="0" smtClean="0">
                <a:solidFill>
                  <a:srgbClr val="FF0000"/>
                </a:solidFill>
                <a:latin typeface="Arial"/>
                <a:cs typeface="Arial"/>
              </a:rPr>
              <a:t>V</a:t>
            </a:r>
            <a:r>
              <a:rPr sz="1985" b="1" i="1" spc="6" baseline="-22222" dirty="0" smtClean="0">
                <a:solidFill>
                  <a:srgbClr val="FF0000"/>
                </a:solidFill>
                <a:latin typeface="Arial"/>
                <a:cs typeface="Arial"/>
              </a:rPr>
              <a:t>o</a:t>
            </a:r>
            <a:r>
              <a:rPr lang="en-US" sz="1941" b="1" i="1" spc="-4" dirty="0" smtClean="0">
                <a:solidFill>
                  <a:srgbClr val="FF0000"/>
                </a:solidFill>
                <a:latin typeface="Arial"/>
                <a:cs typeface="Arial"/>
              </a:rPr>
              <a:t>) </a:t>
            </a:r>
            <a:r>
              <a:rPr lang="en-US" sz="1941" spc="-4" dirty="0" smtClean="0">
                <a:solidFill>
                  <a:prstClr val="black"/>
                </a:solidFill>
                <a:latin typeface="Arial"/>
                <a:cs typeface="Arial"/>
              </a:rPr>
              <a:t>= </a:t>
            </a:r>
            <a:r>
              <a:rPr sz="1941" spc="-4" dirty="0" smtClean="0">
                <a:solidFill>
                  <a:prstClr val="black"/>
                </a:solidFill>
                <a:latin typeface="Arial"/>
                <a:cs typeface="Arial"/>
              </a:rPr>
              <a:t>200</a:t>
            </a:r>
            <a:r>
              <a:rPr sz="1941" dirty="0" smtClean="0">
                <a:solidFill>
                  <a:prstClr val="black"/>
                </a:solidFill>
                <a:latin typeface="Arial"/>
                <a:cs typeface="Arial"/>
              </a:rPr>
              <a:t> </a:t>
            </a:r>
            <a:r>
              <a:rPr sz="1941" spc="-4" dirty="0">
                <a:solidFill>
                  <a:prstClr val="black"/>
                </a:solidFill>
                <a:latin typeface="Arial"/>
                <a:cs typeface="Arial"/>
              </a:rPr>
              <a:t>failures</a:t>
            </a:r>
            <a:endParaRPr sz="1941" dirty="0">
              <a:solidFill>
                <a:prstClr val="black"/>
              </a:solidFill>
              <a:latin typeface="Arial"/>
              <a:cs typeface="Arial"/>
            </a:endParaRPr>
          </a:p>
          <a:p>
            <a:pPr marL="60515" defTabSz="806867">
              <a:spcBef>
                <a:spcPts val="899"/>
              </a:spcBef>
            </a:pPr>
            <a:r>
              <a:rPr lang="en-US" sz="1941" spc="-9" dirty="0">
                <a:solidFill>
                  <a:prstClr val="black"/>
                </a:solidFill>
                <a:latin typeface="Arial"/>
                <a:cs typeface="Arial"/>
              </a:rPr>
              <a:t>Mean </a:t>
            </a:r>
            <a:r>
              <a:rPr lang="en-US" sz="1941" spc="-9" dirty="0" smtClean="0">
                <a:solidFill>
                  <a:prstClr val="black"/>
                </a:solidFill>
                <a:latin typeface="Arial"/>
                <a:cs typeface="Arial"/>
              </a:rPr>
              <a:t>failures </a:t>
            </a:r>
            <a:r>
              <a:rPr lang="en-US" sz="1941" spc="-9" dirty="0">
                <a:solidFill>
                  <a:prstClr val="black"/>
                </a:solidFill>
                <a:latin typeface="Arial"/>
                <a:cs typeface="Arial"/>
              </a:rPr>
              <a:t>e</a:t>
            </a:r>
            <a:r>
              <a:rPr lang="en-US" sz="1941" spc="-9" dirty="0" smtClean="0">
                <a:solidFill>
                  <a:prstClr val="black"/>
                </a:solidFill>
                <a:latin typeface="Arial"/>
                <a:cs typeface="Arial"/>
              </a:rPr>
              <a:t>xperienced</a:t>
            </a:r>
            <a:r>
              <a:rPr lang="en-US" sz="2800" spc="4" dirty="0" smtClean="0">
                <a:solidFill>
                  <a:prstClr val="black"/>
                </a:solidFill>
                <a:latin typeface="Times New Roman"/>
                <a:cs typeface="Times New Roman"/>
              </a:rPr>
              <a:t> </a:t>
            </a:r>
            <a:r>
              <a:rPr lang="en-US" sz="2800" b="1" i="1" spc="4" dirty="0" smtClean="0">
                <a:solidFill>
                  <a:srgbClr val="FF0000"/>
                </a:solidFill>
                <a:latin typeface="Times New Roman"/>
                <a:cs typeface="Times New Roman"/>
              </a:rPr>
              <a:t>(</a:t>
            </a:r>
            <a:r>
              <a:rPr sz="2647" b="1" i="1" spc="-66" dirty="0" smtClean="0">
                <a:solidFill>
                  <a:srgbClr val="FF0000"/>
                </a:solidFill>
                <a:latin typeface="Symbol"/>
                <a:cs typeface="Symbol"/>
              </a:rPr>
              <a:t></a:t>
            </a:r>
            <a:r>
              <a:rPr lang="en-US" sz="2647" b="1" i="1" spc="-66" dirty="0" smtClean="0">
                <a:solidFill>
                  <a:srgbClr val="FF0000"/>
                </a:solidFill>
                <a:latin typeface="Symbol"/>
                <a:cs typeface="Symbol"/>
              </a:rPr>
              <a:t>)</a:t>
            </a:r>
            <a:r>
              <a:rPr sz="2647" b="1" i="1" spc="88" dirty="0" smtClean="0">
                <a:solidFill>
                  <a:srgbClr val="FF0000"/>
                </a:solidFill>
                <a:latin typeface="Times New Roman"/>
                <a:cs typeface="Times New Roman"/>
              </a:rPr>
              <a:t> </a:t>
            </a:r>
            <a:r>
              <a:rPr lang="en-US" sz="1941" spc="-4" dirty="0">
                <a:solidFill>
                  <a:prstClr val="black"/>
                </a:solidFill>
                <a:latin typeface="Arial"/>
                <a:cs typeface="Arial"/>
              </a:rPr>
              <a:t>=</a:t>
            </a:r>
            <a:r>
              <a:rPr sz="1941" spc="-4" dirty="0" smtClean="0">
                <a:solidFill>
                  <a:prstClr val="black"/>
                </a:solidFill>
                <a:latin typeface="Arial"/>
                <a:cs typeface="Arial"/>
              </a:rPr>
              <a:t> </a:t>
            </a:r>
            <a:r>
              <a:rPr sz="1941" spc="-4" dirty="0">
                <a:solidFill>
                  <a:prstClr val="black"/>
                </a:solidFill>
                <a:latin typeface="Arial"/>
                <a:cs typeface="Arial"/>
              </a:rPr>
              <a:t>100 failures</a:t>
            </a:r>
          </a:p>
          <a:p>
            <a:pPr marL="11206" defTabSz="806867">
              <a:spcBef>
                <a:spcPts val="587"/>
              </a:spcBef>
            </a:pPr>
            <a:r>
              <a:rPr lang="en-US" sz="1941" spc="-9" dirty="0" smtClean="0">
                <a:solidFill>
                  <a:prstClr val="black"/>
                </a:solidFill>
                <a:latin typeface="Arial"/>
                <a:cs typeface="Arial"/>
              </a:rPr>
              <a:t>Initial failure intensity</a:t>
            </a:r>
            <a:r>
              <a:rPr lang="en-US" sz="2800" spc="4" dirty="0" smtClean="0">
                <a:solidFill>
                  <a:prstClr val="black"/>
                </a:solidFill>
                <a:latin typeface="Times New Roman"/>
                <a:cs typeface="Times New Roman"/>
              </a:rPr>
              <a:t> </a:t>
            </a:r>
            <a:r>
              <a:rPr lang="en-US" sz="2800" b="1" i="1" spc="4" dirty="0" smtClean="0">
                <a:solidFill>
                  <a:srgbClr val="FF0000"/>
                </a:solidFill>
                <a:latin typeface="Times New Roman"/>
                <a:cs typeface="Times New Roman"/>
              </a:rPr>
              <a:t>(</a:t>
            </a:r>
            <a:r>
              <a:rPr sz="2471" b="1" i="1" spc="-88" dirty="0" smtClean="0">
                <a:solidFill>
                  <a:srgbClr val="FF0000"/>
                </a:solidFill>
                <a:latin typeface="Symbol"/>
                <a:cs typeface="Symbol"/>
              </a:rPr>
              <a:t></a:t>
            </a:r>
            <a:r>
              <a:rPr sz="2052" b="1" i="1" baseline="-23297" dirty="0" smtClean="0">
                <a:solidFill>
                  <a:srgbClr val="FF0000"/>
                </a:solidFill>
                <a:latin typeface="Times New Roman"/>
                <a:cs typeface="Times New Roman"/>
              </a:rPr>
              <a:t>0</a:t>
            </a:r>
            <a:r>
              <a:rPr lang="en-US" sz="2338" b="1" i="1" dirty="0" smtClean="0">
                <a:solidFill>
                  <a:srgbClr val="FF0000"/>
                </a:solidFill>
                <a:latin typeface="Symbol"/>
                <a:cs typeface="Symbol"/>
              </a:rPr>
              <a:t>)</a:t>
            </a:r>
            <a:r>
              <a:rPr lang="en-US" sz="2338" dirty="0" smtClean="0">
                <a:solidFill>
                  <a:prstClr val="black"/>
                </a:solidFill>
                <a:latin typeface="Symbol"/>
                <a:cs typeface="Symbol"/>
              </a:rPr>
              <a:t> =</a:t>
            </a:r>
            <a:r>
              <a:rPr sz="2338" spc="-40" dirty="0" smtClean="0">
                <a:solidFill>
                  <a:prstClr val="black"/>
                </a:solidFill>
                <a:latin typeface="Times New Roman"/>
                <a:cs typeface="Times New Roman"/>
              </a:rPr>
              <a:t> </a:t>
            </a:r>
            <a:r>
              <a:rPr sz="1941" spc="-4" dirty="0">
                <a:solidFill>
                  <a:prstClr val="black"/>
                </a:solidFill>
                <a:latin typeface="Arial"/>
                <a:cs typeface="Arial"/>
              </a:rPr>
              <a:t>20 failures/CPU hr.</a:t>
            </a:r>
          </a:p>
        </p:txBody>
      </p:sp>
      <p:sp>
        <p:nvSpPr>
          <p:cNvPr id="17" name="object 17"/>
          <p:cNvSpPr txBox="1"/>
          <p:nvPr/>
        </p:nvSpPr>
        <p:spPr>
          <a:xfrm>
            <a:off x="4129590" y="5481915"/>
            <a:ext cx="597274" cy="339452"/>
          </a:xfrm>
          <a:prstGeom prst="rect">
            <a:avLst/>
          </a:prstGeom>
        </p:spPr>
        <p:txBody>
          <a:bodyPr vert="horz" wrap="square" lIns="0" tIns="0" rIns="0" bIns="0" rtlCol="0">
            <a:spAutoFit/>
          </a:bodyPr>
          <a:lstStyle/>
          <a:p>
            <a:pPr marL="11206" defTabSz="806867"/>
            <a:r>
              <a:rPr sz="2206" spc="4" dirty="0">
                <a:solidFill>
                  <a:prstClr val="black"/>
                </a:solidFill>
                <a:latin typeface="Times New Roman"/>
                <a:cs typeface="Times New Roman"/>
              </a:rPr>
              <a:t>20</a:t>
            </a:r>
            <a:r>
              <a:rPr sz="2206" dirty="0">
                <a:solidFill>
                  <a:prstClr val="black"/>
                </a:solidFill>
                <a:latin typeface="Times New Roman"/>
                <a:cs typeface="Times New Roman"/>
              </a:rPr>
              <a:t>0</a:t>
            </a:r>
            <a:r>
              <a:rPr sz="2206" spc="-207" dirty="0">
                <a:solidFill>
                  <a:prstClr val="black"/>
                </a:solidFill>
                <a:latin typeface="Times New Roman"/>
                <a:cs typeface="Times New Roman"/>
              </a:rPr>
              <a:t> </a:t>
            </a:r>
            <a:r>
              <a:rPr sz="3309" baseline="-6666" dirty="0">
                <a:solidFill>
                  <a:prstClr val="black"/>
                </a:solidFill>
                <a:latin typeface="Symbol"/>
                <a:cs typeface="Symbol"/>
              </a:rPr>
              <a:t></a:t>
            </a:r>
            <a:endParaRPr sz="3309" baseline="-6666">
              <a:solidFill>
                <a:prstClr val="black"/>
              </a:solidFill>
              <a:latin typeface="Symbol"/>
              <a:cs typeface="Symbol"/>
            </a:endParaRPr>
          </a:p>
        </p:txBody>
      </p:sp>
      <p:sp>
        <p:nvSpPr>
          <p:cNvPr id="18" name="object 18"/>
          <p:cNvSpPr txBox="1"/>
          <p:nvPr/>
        </p:nvSpPr>
        <p:spPr>
          <a:xfrm>
            <a:off x="3632050" y="5515533"/>
            <a:ext cx="130549"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endParaRPr sz="2206">
              <a:solidFill>
                <a:prstClr val="black"/>
              </a:solidFill>
              <a:latin typeface="Symbol"/>
              <a:cs typeface="Symbol"/>
            </a:endParaRPr>
          </a:p>
        </p:txBody>
      </p:sp>
      <p:sp>
        <p:nvSpPr>
          <p:cNvPr id="19" name="object 19"/>
          <p:cNvSpPr txBox="1"/>
          <p:nvPr/>
        </p:nvSpPr>
        <p:spPr>
          <a:xfrm>
            <a:off x="3632050" y="5105398"/>
            <a:ext cx="1094815" cy="339452"/>
          </a:xfrm>
          <a:prstGeom prst="rect">
            <a:avLst/>
          </a:prstGeom>
        </p:spPr>
        <p:txBody>
          <a:bodyPr vert="horz" wrap="square" lIns="0" tIns="0" rIns="0" bIns="0" rtlCol="0">
            <a:spAutoFit/>
          </a:bodyPr>
          <a:lstStyle/>
          <a:p>
            <a:pPr marL="11206" defTabSz="806867">
              <a:tabLst>
                <a:tab pos="974964" algn="l"/>
              </a:tabLst>
            </a:pPr>
            <a:r>
              <a:rPr sz="2206" dirty="0">
                <a:solidFill>
                  <a:prstClr val="black"/>
                </a:solidFill>
                <a:latin typeface="Symbol"/>
                <a:cs typeface="Symbol"/>
              </a:rPr>
              <a:t></a:t>
            </a:r>
            <a:r>
              <a:rPr sz="2206"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20" name="object 20"/>
          <p:cNvSpPr txBox="1"/>
          <p:nvPr/>
        </p:nvSpPr>
        <p:spPr>
          <a:xfrm>
            <a:off x="3135853" y="5261383"/>
            <a:ext cx="5524570"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r>
              <a:rPr sz="2206" spc="-44" dirty="0">
                <a:solidFill>
                  <a:prstClr val="black"/>
                </a:solidFill>
                <a:latin typeface="Times New Roman"/>
                <a:cs typeface="Times New Roman"/>
              </a:rPr>
              <a:t> </a:t>
            </a:r>
            <a:r>
              <a:rPr sz="2206" spc="4" dirty="0">
                <a:solidFill>
                  <a:prstClr val="black"/>
                </a:solidFill>
                <a:latin typeface="Times New Roman"/>
                <a:cs typeface="Times New Roman"/>
              </a:rPr>
              <a:t>2</a:t>
            </a:r>
            <a:r>
              <a:rPr sz="2206" spc="-40" dirty="0">
                <a:solidFill>
                  <a:prstClr val="black"/>
                </a:solidFill>
                <a:latin typeface="Times New Roman"/>
                <a:cs typeface="Times New Roman"/>
              </a:rPr>
              <a:t>0</a:t>
            </a:r>
            <a:r>
              <a:rPr sz="3309" spc="6" baseline="-4444" dirty="0">
                <a:solidFill>
                  <a:prstClr val="black"/>
                </a:solidFill>
                <a:latin typeface="Symbol"/>
                <a:cs typeface="Symbol"/>
              </a:rPr>
              <a:t></a:t>
            </a:r>
            <a:r>
              <a:rPr sz="2206" spc="172" dirty="0">
                <a:solidFill>
                  <a:prstClr val="black"/>
                </a:solidFill>
                <a:latin typeface="Times New Roman"/>
                <a:cs typeface="Times New Roman"/>
              </a:rPr>
              <a:t>1</a:t>
            </a:r>
            <a:r>
              <a:rPr sz="2206" dirty="0">
                <a:solidFill>
                  <a:prstClr val="black"/>
                </a:solidFill>
                <a:latin typeface="Symbol"/>
                <a:cs typeface="Symbol"/>
              </a:rPr>
              <a:t></a:t>
            </a:r>
            <a:r>
              <a:rPr sz="2206" spc="-115" dirty="0">
                <a:solidFill>
                  <a:prstClr val="black"/>
                </a:solidFill>
                <a:latin typeface="Times New Roman"/>
                <a:cs typeface="Times New Roman"/>
              </a:rPr>
              <a:t> </a:t>
            </a:r>
            <a:r>
              <a:rPr sz="3309" u="heavy" spc="6" baseline="34444" dirty="0">
                <a:solidFill>
                  <a:prstClr val="black"/>
                </a:solidFill>
                <a:latin typeface="Times New Roman"/>
                <a:cs typeface="Times New Roman"/>
              </a:rPr>
              <a:t>10</a:t>
            </a:r>
            <a:r>
              <a:rPr sz="3309" u="heavy" baseline="34444" dirty="0">
                <a:solidFill>
                  <a:prstClr val="black"/>
                </a:solidFill>
                <a:latin typeface="Times New Roman"/>
                <a:cs typeface="Times New Roman"/>
              </a:rPr>
              <a:t>0</a:t>
            </a:r>
            <a:r>
              <a:rPr sz="3309" spc="-125" baseline="34444" dirty="0">
                <a:solidFill>
                  <a:prstClr val="black"/>
                </a:solidFill>
                <a:latin typeface="Times New Roman"/>
                <a:cs typeface="Times New Roman"/>
              </a:rPr>
              <a:t> </a:t>
            </a:r>
            <a:r>
              <a:rPr sz="3309" baseline="-4444" dirty="0">
                <a:solidFill>
                  <a:prstClr val="black"/>
                </a:solidFill>
                <a:latin typeface="Symbol"/>
                <a:cs typeface="Symbol"/>
              </a:rPr>
              <a:t></a:t>
            </a:r>
            <a:r>
              <a:rPr sz="3309" spc="-86" baseline="-4444" dirty="0">
                <a:solidFill>
                  <a:prstClr val="black"/>
                </a:solidFill>
                <a:latin typeface="Times New Roman"/>
                <a:cs typeface="Times New Roman"/>
              </a:rPr>
              <a:t> </a:t>
            </a:r>
            <a:r>
              <a:rPr sz="2206" dirty="0">
                <a:solidFill>
                  <a:prstClr val="black"/>
                </a:solidFill>
                <a:latin typeface="Symbol"/>
                <a:cs typeface="Symbol"/>
              </a:rPr>
              <a:t></a:t>
            </a:r>
            <a:r>
              <a:rPr sz="2206" spc="-44" dirty="0">
                <a:solidFill>
                  <a:prstClr val="black"/>
                </a:solidFill>
                <a:latin typeface="Times New Roman"/>
                <a:cs typeface="Times New Roman"/>
              </a:rPr>
              <a:t> </a:t>
            </a:r>
            <a:r>
              <a:rPr sz="2206" spc="4" dirty="0">
                <a:solidFill>
                  <a:prstClr val="black"/>
                </a:solidFill>
                <a:latin typeface="Times New Roman"/>
                <a:cs typeface="Times New Roman"/>
              </a:rPr>
              <a:t>2</a:t>
            </a:r>
            <a:r>
              <a:rPr sz="2206" spc="-9" dirty="0">
                <a:solidFill>
                  <a:prstClr val="black"/>
                </a:solidFill>
                <a:latin typeface="Times New Roman"/>
                <a:cs typeface="Times New Roman"/>
              </a:rPr>
              <a:t>0</a:t>
            </a:r>
            <a:r>
              <a:rPr sz="2206" spc="-176" dirty="0">
                <a:solidFill>
                  <a:prstClr val="black"/>
                </a:solidFill>
                <a:latin typeface="Times New Roman"/>
                <a:cs typeface="Times New Roman"/>
              </a:rPr>
              <a:t>(</a:t>
            </a:r>
            <a:r>
              <a:rPr sz="2206" spc="163" dirty="0">
                <a:solidFill>
                  <a:prstClr val="black"/>
                </a:solidFill>
                <a:latin typeface="Times New Roman"/>
                <a:cs typeface="Times New Roman"/>
              </a:rPr>
              <a:t>1</a:t>
            </a:r>
            <a:r>
              <a:rPr sz="2206" dirty="0">
                <a:solidFill>
                  <a:prstClr val="black"/>
                </a:solidFill>
                <a:latin typeface="Symbol"/>
                <a:cs typeface="Symbol"/>
              </a:rPr>
              <a:t></a:t>
            </a:r>
            <a:r>
              <a:rPr sz="2206" spc="-212" dirty="0">
                <a:solidFill>
                  <a:prstClr val="black"/>
                </a:solidFill>
                <a:latin typeface="Times New Roman"/>
                <a:cs typeface="Times New Roman"/>
              </a:rPr>
              <a:t> </a:t>
            </a:r>
            <a:r>
              <a:rPr sz="2206" spc="4" dirty="0">
                <a:solidFill>
                  <a:prstClr val="black"/>
                </a:solidFill>
                <a:latin typeface="Times New Roman"/>
                <a:cs typeface="Times New Roman"/>
              </a:rPr>
              <a:t>0</a:t>
            </a:r>
            <a:r>
              <a:rPr sz="2206" spc="-4" dirty="0">
                <a:solidFill>
                  <a:prstClr val="black"/>
                </a:solidFill>
                <a:latin typeface="Times New Roman"/>
                <a:cs typeface="Times New Roman"/>
              </a:rPr>
              <a:t>.</a:t>
            </a:r>
            <a:r>
              <a:rPr sz="2206" spc="-40" dirty="0">
                <a:solidFill>
                  <a:prstClr val="black"/>
                </a:solidFill>
                <a:latin typeface="Times New Roman"/>
                <a:cs typeface="Times New Roman"/>
              </a:rPr>
              <a:t>5</a:t>
            </a:r>
            <a:r>
              <a:rPr sz="2206" dirty="0">
                <a:solidFill>
                  <a:prstClr val="black"/>
                </a:solidFill>
                <a:latin typeface="Times New Roman"/>
                <a:cs typeface="Times New Roman"/>
              </a:rPr>
              <a:t>)</a:t>
            </a:r>
            <a:r>
              <a:rPr sz="2206" spc="-40" dirty="0">
                <a:solidFill>
                  <a:prstClr val="black"/>
                </a:solidFill>
                <a:latin typeface="Times New Roman"/>
                <a:cs typeface="Times New Roman"/>
              </a:rPr>
              <a:t> </a:t>
            </a:r>
            <a:r>
              <a:rPr sz="2206" dirty="0">
                <a:solidFill>
                  <a:prstClr val="black"/>
                </a:solidFill>
                <a:latin typeface="Symbol"/>
                <a:cs typeface="Symbol"/>
              </a:rPr>
              <a:t></a:t>
            </a:r>
            <a:r>
              <a:rPr sz="2206" spc="-287" dirty="0">
                <a:solidFill>
                  <a:prstClr val="black"/>
                </a:solidFill>
                <a:latin typeface="Times New Roman"/>
                <a:cs typeface="Times New Roman"/>
              </a:rPr>
              <a:t> </a:t>
            </a:r>
            <a:r>
              <a:rPr sz="2206" b="1" spc="4" dirty="0">
                <a:solidFill>
                  <a:prstClr val="black"/>
                </a:solidFill>
                <a:latin typeface="Times New Roman"/>
                <a:cs typeface="Times New Roman"/>
              </a:rPr>
              <a:t>1</a:t>
            </a:r>
            <a:r>
              <a:rPr sz="2206" b="1" dirty="0">
                <a:solidFill>
                  <a:prstClr val="black"/>
                </a:solidFill>
                <a:latin typeface="Times New Roman"/>
                <a:cs typeface="Times New Roman"/>
              </a:rPr>
              <a:t>0</a:t>
            </a:r>
            <a:r>
              <a:rPr sz="2206" b="1" spc="-101" dirty="0">
                <a:solidFill>
                  <a:prstClr val="black"/>
                </a:solidFill>
                <a:latin typeface="Times New Roman"/>
                <a:cs typeface="Times New Roman"/>
              </a:rPr>
              <a:t> </a:t>
            </a:r>
            <a:r>
              <a:rPr sz="2206" b="1" spc="-9" dirty="0">
                <a:solidFill>
                  <a:prstClr val="black"/>
                </a:solidFill>
                <a:latin typeface="Times New Roman"/>
                <a:cs typeface="Times New Roman"/>
              </a:rPr>
              <a:t>f</a:t>
            </a:r>
            <a:r>
              <a:rPr sz="2206" b="1" dirty="0">
                <a:solidFill>
                  <a:prstClr val="black"/>
                </a:solidFill>
                <a:latin typeface="Times New Roman"/>
                <a:cs typeface="Times New Roman"/>
              </a:rPr>
              <a:t>a</a:t>
            </a:r>
            <a:r>
              <a:rPr sz="2206" b="1" spc="-4" dirty="0">
                <a:solidFill>
                  <a:prstClr val="black"/>
                </a:solidFill>
                <a:latin typeface="Times New Roman"/>
                <a:cs typeface="Times New Roman"/>
              </a:rPr>
              <a:t>il</a:t>
            </a:r>
            <a:r>
              <a:rPr sz="2206" b="1" spc="4" dirty="0">
                <a:solidFill>
                  <a:prstClr val="black"/>
                </a:solidFill>
                <a:latin typeface="Times New Roman"/>
                <a:cs typeface="Times New Roman"/>
              </a:rPr>
              <a:t>ur</a:t>
            </a:r>
            <a:r>
              <a:rPr sz="2206" b="1" dirty="0">
                <a:solidFill>
                  <a:prstClr val="black"/>
                </a:solidFill>
                <a:latin typeface="Times New Roman"/>
                <a:cs typeface="Times New Roman"/>
              </a:rPr>
              <a:t>e</a:t>
            </a:r>
            <a:r>
              <a:rPr sz="2206" b="1" spc="-4" dirty="0">
                <a:solidFill>
                  <a:prstClr val="black"/>
                </a:solidFill>
                <a:latin typeface="Times New Roman"/>
                <a:cs typeface="Times New Roman"/>
              </a:rPr>
              <a:t>s/</a:t>
            </a:r>
            <a:r>
              <a:rPr sz="2206" b="1" spc="-57" dirty="0">
                <a:solidFill>
                  <a:prstClr val="black"/>
                </a:solidFill>
                <a:latin typeface="Times New Roman"/>
                <a:cs typeface="Times New Roman"/>
              </a:rPr>
              <a:t>C</a:t>
            </a:r>
            <a:r>
              <a:rPr sz="2206" b="1" spc="-4" dirty="0">
                <a:solidFill>
                  <a:prstClr val="black"/>
                </a:solidFill>
                <a:latin typeface="Times New Roman"/>
                <a:cs typeface="Times New Roman"/>
              </a:rPr>
              <a:t>P</a:t>
            </a:r>
            <a:r>
              <a:rPr sz="2206" b="1" spc="4" dirty="0">
                <a:solidFill>
                  <a:prstClr val="black"/>
                </a:solidFill>
                <a:latin typeface="Times New Roman"/>
                <a:cs typeface="Times New Roman"/>
              </a:rPr>
              <a:t>U</a:t>
            </a:r>
            <a:r>
              <a:rPr sz="2206" b="1" spc="9" dirty="0">
                <a:solidFill>
                  <a:prstClr val="black"/>
                </a:solidFill>
                <a:latin typeface="Times New Roman"/>
                <a:cs typeface="Times New Roman"/>
              </a:rPr>
              <a:t> </a:t>
            </a:r>
            <a:r>
              <a:rPr sz="2206" b="1" spc="4" dirty="0">
                <a:solidFill>
                  <a:prstClr val="black"/>
                </a:solidFill>
                <a:latin typeface="Times New Roman"/>
                <a:cs typeface="Times New Roman"/>
              </a:rPr>
              <a:t>h</a:t>
            </a:r>
            <a:r>
              <a:rPr sz="2206" b="1" i="1" dirty="0">
                <a:solidFill>
                  <a:prstClr val="black"/>
                </a:solidFill>
                <a:latin typeface="Times New Roman"/>
                <a:cs typeface="Times New Roman"/>
              </a:rPr>
              <a:t>r</a:t>
            </a:r>
            <a:endParaRPr sz="2206" b="1" dirty="0">
              <a:solidFill>
                <a:prstClr val="black"/>
              </a:solidFill>
              <a:latin typeface="Times New Roman"/>
              <a:cs typeface="Times New Roman"/>
            </a:endParaRPr>
          </a:p>
        </p:txBody>
      </p:sp>
    </p:spTree>
    <p:extLst>
      <p:ext uri="{BB962C8B-B14F-4D97-AF65-F5344CB8AC3E}">
        <p14:creationId xmlns:p14="http://schemas.microsoft.com/office/powerpoint/2010/main" val="2888210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01949" y="1779271"/>
            <a:ext cx="7115735" cy="298672"/>
          </a:xfrm>
          <a:prstGeom prst="rect">
            <a:avLst/>
          </a:prstGeom>
        </p:spPr>
        <p:txBody>
          <a:bodyPr vert="horz" wrap="square" lIns="0" tIns="0" rIns="0" bIns="0" rtlCol="0">
            <a:spAutoFit/>
          </a:bodyPr>
          <a:lstStyle/>
          <a:p>
            <a:pPr marL="11206" defTabSz="806867"/>
            <a:r>
              <a:rPr sz="1941" spc="-4" dirty="0">
                <a:solidFill>
                  <a:prstClr val="black"/>
                </a:solidFill>
                <a:latin typeface="Arial"/>
                <a:cs typeface="Arial"/>
              </a:rPr>
              <a:t>(ii) </a:t>
            </a:r>
            <a:r>
              <a:rPr sz="1941" i="1" spc="-9" dirty="0">
                <a:solidFill>
                  <a:srgbClr val="FF0000"/>
                </a:solidFill>
                <a:latin typeface="Arial"/>
                <a:cs typeface="Arial"/>
              </a:rPr>
              <a:t>D</a:t>
            </a:r>
            <a:r>
              <a:rPr sz="1941" i="1" spc="-4" dirty="0">
                <a:solidFill>
                  <a:srgbClr val="FF0000"/>
                </a:solidFill>
                <a:latin typeface="Arial"/>
                <a:cs typeface="Arial"/>
              </a:rPr>
              <a:t>e</a:t>
            </a:r>
            <a:r>
              <a:rPr sz="1941" i="1" dirty="0">
                <a:solidFill>
                  <a:srgbClr val="FF0000"/>
                </a:solidFill>
                <a:latin typeface="Arial"/>
                <a:cs typeface="Arial"/>
              </a:rPr>
              <a:t>c</a:t>
            </a:r>
            <a:r>
              <a:rPr sz="1941" i="1" spc="-4" dirty="0">
                <a:solidFill>
                  <a:srgbClr val="FF0000"/>
                </a:solidFill>
                <a:latin typeface="Arial"/>
                <a:cs typeface="Arial"/>
              </a:rPr>
              <a:t>r</a:t>
            </a:r>
            <a:r>
              <a:rPr sz="1941" i="1" spc="4" dirty="0">
                <a:solidFill>
                  <a:srgbClr val="FF0000"/>
                </a:solidFill>
                <a:latin typeface="Arial"/>
                <a:cs typeface="Arial"/>
              </a:rPr>
              <a:t>e</a:t>
            </a:r>
            <a:r>
              <a:rPr sz="1941" i="1" spc="-13" dirty="0">
                <a:solidFill>
                  <a:srgbClr val="FF0000"/>
                </a:solidFill>
                <a:latin typeface="Arial"/>
                <a:cs typeface="Arial"/>
              </a:rPr>
              <a:t>m</a:t>
            </a:r>
            <a:r>
              <a:rPr sz="1941" i="1" spc="4" dirty="0">
                <a:solidFill>
                  <a:srgbClr val="FF0000"/>
                </a:solidFill>
                <a:latin typeface="Arial"/>
                <a:cs typeface="Arial"/>
              </a:rPr>
              <a:t>e</a:t>
            </a:r>
            <a:r>
              <a:rPr sz="1941" i="1" spc="-4" dirty="0">
                <a:solidFill>
                  <a:srgbClr val="FF0000"/>
                </a:solidFill>
                <a:latin typeface="Arial"/>
                <a:cs typeface="Arial"/>
              </a:rPr>
              <a:t>nt</a:t>
            </a:r>
            <a:r>
              <a:rPr sz="1941" i="1" dirty="0">
                <a:solidFill>
                  <a:srgbClr val="FF0000"/>
                </a:solidFill>
                <a:latin typeface="Arial"/>
                <a:cs typeface="Arial"/>
              </a:rPr>
              <a:t> </a:t>
            </a:r>
            <a:r>
              <a:rPr sz="1941" i="1" spc="-4" dirty="0">
                <a:solidFill>
                  <a:srgbClr val="FF0000"/>
                </a:solidFill>
                <a:latin typeface="Arial"/>
                <a:cs typeface="Arial"/>
              </a:rPr>
              <a:t>of</a:t>
            </a:r>
            <a:r>
              <a:rPr sz="1941" i="1" dirty="0">
                <a:solidFill>
                  <a:srgbClr val="FF0000"/>
                </a:solidFill>
                <a:latin typeface="Arial"/>
                <a:cs typeface="Arial"/>
              </a:rPr>
              <a:t> </a:t>
            </a:r>
            <a:r>
              <a:rPr sz="1941" i="1" spc="-4" dirty="0">
                <a:solidFill>
                  <a:srgbClr val="FF0000"/>
                </a:solidFill>
                <a:latin typeface="Arial"/>
                <a:cs typeface="Arial"/>
              </a:rPr>
              <a:t>failure</a:t>
            </a:r>
            <a:r>
              <a:rPr sz="1941" i="1" dirty="0">
                <a:solidFill>
                  <a:srgbClr val="FF0000"/>
                </a:solidFill>
                <a:latin typeface="Arial"/>
                <a:cs typeface="Arial"/>
              </a:rPr>
              <a:t> </a:t>
            </a:r>
            <a:r>
              <a:rPr sz="1941" i="1" spc="-4" dirty="0">
                <a:solidFill>
                  <a:srgbClr val="FF0000"/>
                </a:solidFill>
                <a:latin typeface="Arial"/>
                <a:cs typeface="Arial"/>
              </a:rPr>
              <a:t>inten</a:t>
            </a:r>
            <a:r>
              <a:rPr sz="1941" i="1" dirty="0">
                <a:solidFill>
                  <a:srgbClr val="FF0000"/>
                </a:solidFill>
                <a:latin typeface="Arial"/>
                <a:cs typeface="Arial"/>
              </a:rPr>
              <a:t>s</a:t>
            </a:r>
            <a:r>
              <a:rPr sz="1941" i="1" spc="-4" dirty="0">
                <a:solidFill>
                  <a:srgbClr val="FF0000"/>
                </a:solidFill>
                <a:latin typeface="Arial"/>
                <a:cs typeface="Arial"/>
              </a:rPr>
              <a:t>ity</a:t>
            </a:r>
            <a:r>
              <a:rPr sz="1941" i="1" spc="-9" dirty="0">
                <a:solidFill>
                  <a:srgbClr val="FF0000"/>
                </a:solidFill>
                <a:latin typeface="Arial"/>
                <a:cs typeface="Arial"/>
              </a:rPr>
              <a:t> </a:t>
            </a:r>
            <a:r>
              <a:rPr sz="1941" i="1" spc="-4" dirty="0">
                <a:solidFill>
                  <a:srgbClr val="FF0000"/>
                </a:solidFill>
                <a:latin typeface="Arial"/>
                <a:cs typeface="Arial"/>
              </a:rPr>
              <a:t>per</a:t>
            </a:r>
            <a:r>
              <a:rPr sz="1941" i="1" spc="9" dirty="0">
                <a:solidFill>
                  <a:srgbClr val="FF0000"/>
                </a:solidFill>
                <a:latin typeface="Arial"/>
                <a:cs typeface="Arial"/>
              </a:rPr>
              <a:t> </a:t>
            </a:r>
            <a:r>
              <a:rPr sz="1941" i="1" spc="-4" dirty="0">
                <a:solidFill>
                  <a:srgbClr val="FF0000"/>
                </a:solidFill>
                <a:latin typeface="Arial"/>
                <a:cs typeface="Arial"/>
              </a:rPr>
              <a:t>failure</a:t>
            </a:r>
            <a:r>
              <a:rPr sz="1941" i="1" dirty="0">
                <a:solidFill>
                  <a:srgbClr val="FF0000"/>
                </a:solidFill>
                <a:latin typeface="Arial"/>
                <a:cs typeface="Arial"/>
              </a:rPr>
              <a:t> </a:t>
            </a:r>
            <a:r>
              <a:rPr sz="1941" dirty="0">
                <a:solidFill>
                  <a:prstClr val="black"/>
                </a:solidFill>
                <a:latin typeface="Arial"/>
                <a:cs typeface="Arial"/>
              </a:rPr>
              <a:t>c</a:t>
            </a:r>
            <a:r>
              <a:rPr sz="1941" spc="-4" dirty="0">
                <a:solidFill>
                  <a:prstClr val="black"/>
                </a:solidFill>
                <a:latin typeface="Arial"/>
                <a:cs typeface="Arial"/>
              </a:rPr>
              <a:t>an</a:t>
            </a:r>
            <a:r>
              <a:rPr sz="1941" dirty="0">
                <a:solidFill>
                  <a:prstClr val="black"/>
                </a:solidFill>
                <a:latin typeface="Arial"/>
                <a:cs typeface="Arial"/>
              </a:rPr>
              <a:t> </a:t>
            </a:r>
            <a:r>
              <a:rPr sz="1941" spc="-4" dirty="0">
                <a:solidFill>
                  <a:prstClr val="black"/>
                </a:solidFill>
                <a:latin typeface="Arial"/>
                <a:cs typeface="Arial"/>
              </a:rPr>
              <a:t>be</a:t>
            </a:r>
            <a:r>
              <a:rPr sz="1941" dirty="0">
                <a:solidFill>
                  <a:prstClr val="black"/>
                </a:solidFill>
                <a:latin typeface="Arial"/>
                <a:cs typeface="Arial"/>
              </a:rPr>
              <a:t> c</a:t>
            </a:r>
            <a:r>
              <a:rPr sz="1941" spc="-4" dirty="0">
                <a:solidFill>
                  <a:prstClr val="black"/>
                </a:solidFill>
                <a:latin typeface="Arial"/>
                <a:cs typeface="Arial"/>
              </a:rPr>
              <a:t>al</a:t>
            </a:r>
            <a:r>
              <a:rPr sz="1941" dirty="0">
                <a:solidFill>
                  <a:prstClr val="black"/>
                </a:solidFill>
                <a:latin typeface="Arial"/>
                <a:cs typeface="Arial"/>
              </a:rPr>
              <a:t>c</a:t>
            </a:r>
            <a:r>
              <a:rPr sz="1941" spc="-4" dirty="0">
                <a:solidFill>
                  <a:prstClr val="black"/>
                </a:solidFill>
                <a:latin typeface="Arial"/>
                <a:cs typeface="Arial"/>
              </a:rPr>
              <a:t>ulated</a:t>
            </a:r>
            <a:r>
              <a:rPr sz="1941" spc="-9" dirty="0">
                <a:solidFill>
                  <a:prstClr val="black"/>
                </a:solidFill>
                <a:latin typeface="Arial"/>
                <a:cs typeface="Arial"/>
              </a:rPr>
              <a:t> </a:t>
            </a:r>
            <a:r>
              <a:rPr sz="1941" spc="-4" dirty="0">
                <a:solidFill>
                  <a:prstClr val="black"/>
                </a:solidFill>
                <a:latin typeface="Arial"/>
                <a:cs typeface="Arial"/>
              </a:rPr>
              <a:t>a</a:t>
            </a:r>
            <a:r>
              <a:rPr sz="1941" dirty="0">
                <a:solidFill>
                  <a:prstClr val="black"/>
                </a:solidFill>
                <a:latin typeface="Arial"/>
                <a:cs typeface="Arial"/>
              </a:rPr>
              <a:t>s</a:t>
            </a:r>
            <a:r>
              <a:rPr sz="1941" spc="-4" dirty="0">
                <a:solidFill>
                  <a:prstClr val="black"/>
                </a:solidFill>
                <a:latin typeface="Arial"/>
                <a:cs typeface="Arial"/>
              </a:rPr>
              <a:t>:</a:t>
            </a:r>
            <a:endParaRPr sz="1941" dirty="0">
              <a:solidFill>
                <a:prstClr val="black"/>
              </a:solidFill>
              <a:latin typeface="Arial"/>
              <a:cs typeface="Arial"/>
            </a:endParaRPr>
          </a:p>
        </p:txBody>
      </p:sp>
      <p:sp>
        <p:nvSpPr>
          <p:cNvPr id="5" name="object 5"/>
          <p:cNvSpPr/>
          <p:nvPr/>
        </p:nvSpPr>
        <p:spPr>
          <a:xfrm>
            <a:off x="3910853" y="2532080"/>
            <a:ext cx="492499" cy="0"/>
          </a:xfrm>
          <a:custGeom>
            <a:avLst/>
            <a:gdLst/>
            <a:ahLst/>
            <a:cxnLst/>
            <a:rect l="l" t="t" r="r" b="b"/>
            <a:pathLst>
              <a:path w="558164">
                <a:moveTo>
                  <a:pt x="0" y="0"/>
                </a:moveTo>
                <a:lnTo>
                  <a:pt x="557783" y="0"/>
                </a:lnTo>
              </a:path>
            </a:pathLst>
          </a:custGeom>
          <a:ln w="13240">
            <a:solidFill>
              <a:srgbClr val="000000"/>
            </a:solidFill>
          </a:ln>
        </p:spPr>
        <p:txBody>
          <a:bodyPr wrap="square" lIns="0" tIns="0" rIns="0" bIns="0" rtlCol="0"/>
          <a:lstStyle/>
          <a:p>
            <a:pPr defTabSz="806867"/>
            <a:endParaRPr sz="1588">
              <a:solidFill>
                <a:prstClr val="black"/>
              </a:solidFill>
              <a:latin typeface="Calibri"/>
            </a:endParaRPr>
          </a:p>
        </p:txBody>
      </p:sp>
      <p:sp>
        <p:nvSpPr>
          <p:cNvPr id="6" name="object 6"/>
          <p:cNvSpPr txBox="1"/>
          <p:nvPr/>
        </p:nvSpPr>
        <p:spPr>
          <a:xfrm>
            <a:off x="4465766" y="2321857"/>
            <a:ext cx="2902187" cy="564257"/>
          </a:xfrm>
          <a:prstGeom prst="rect">
            <a:avLst/>
          </a:prstGeom>
        </p:spPr>
        <p:txBody>
          <a:bodyPr vert="horz" wrap="square" lIns="0" tIns="0" rIns="0" bIns="0" rtlCol="0">
            <a:spAutoFit/>
          </a:bodyPr>
          <a:lstStyle/>
          <a:p>
            <a:pPr marL="11206" defTabSz="806867">
              <a:lnSpc>
                <a:spcPts val="2188"/>
              </a:lnSpc>
            </a:pPr>
            <a:r>
              <a:rPr sz="2206" dirty="0">
                <a:solidFill>
                  <a:prstClr val="black"/>
                </a:solidFill>
                <a:latin typeface="Symbol"/>
                <a:cs typeface="Symbol"/>
              </a:rPr>
              <a:t></a:t>
            </a:r>
            <a:r>
              <a:rPr sz="2206" spc="-31" dirty="0">
                <a:solidFill>
                  <a:prstClr val="black"/>
                </a:solidFill>
                <a:latin typeface="Times New Roman"/>
                <a:cs typeface="Times New Roman"/>
              </a:rPr>
              <a:t> </a:t>
            </a:r>
            <a:r>
              <a:rPr sz="2206" dirty="0">
                <a:solidFill>
                  <a:prstClr val="black"/>
                </a:solidFill>
                <a:latin typeface="Symbol"/>
                <a:cs typeface="Symbol"/>
              </a:rPr>
              <a:t></a:t>
            </a:r>
            <a:r>
              <a:rPr sz="2206" spc="-212" dirty="0">
                <a:solidFill>
                  <a:prstClr val="black"/>
                </a:solidFill>
                <a:latin typeface="Times New Roman"/>
                <a:cs typeface="Times New Roman"/>
              </a:rPr>
              <a:t> </a:t>
            </a:r>
            <a:r>
              <a:rPr sz="3309" u="heavy" spc="218" baseline="35555" dirty="0">
                <a:solidFill>
                  <a:prstClr val="black"/>
                </a:solidFill>
                <a:latin typeface="Times New Roman"/>
                <a:cs typeface="Times New Roman"/>
              </a:rPr>
              <a:t> </a:t>
            </a:r>
            <a:r>
              <a:rPr sz="3309" u="heavy" spc="6" baseline="35555" dirty="0">
                <a:solidFill>
                  <a:prstClr val="black"/>
                </a:solidFill>
                <a:latin typeface="Times New Roman"/>
                <a:cs typeface="Times New Roman"/>
              </a:rPr>
              <a:t>2</a:t>
            </a:r>
            <a:r>
              <a:rPr sz="3309" u="heavy" baseline="35555" dirty="0">
                <a:solidFill>
                  <a:prstClr val="black"/>
                </a:solidFill>
                <a:latin typeface="Times New Roman"/>
                <a:cs typeface="Times New Roman"/>
              </a:rPr>
              <a:t>0</a:t>
            </a:r>
            <a:r>
              <a:rPr sz="3309" u="heavy" spc="112" baseline="35555" dirty="0">
                <a:solidFill>
                  <a:prstClr val="black"/>
                </a:solidFill>
                <a:latin typeface="Times New Roman"/>
                <a:cs typeface="Times New Roman"/>
              </a:rPr>
              <a:t> </a:t>
            </a:r>
            <a:r>
              <a:rPr sz="3309" spc="46" baseline="35555" dirty="0">
                <a:solidFill>
                  <a:prstClr val="black"/>
                </a:solidFill>
                <a:latin typeface="Times New Roman"/>
                <a:cs typeface="Times New Roman"/>
              </a:rPr>
              <a:t> </a:t>
            </a:r>
            <a:r>
              <a:rPr sz="2206" dirty="0">
                <a:solidFill>
                  <a:prstClr val="black"/>
                </a:solidFill>
                <a:latin typeface="Symbol"/>
                <a:cs typeface="Symbol"/>
              </a:rPr>
              <a:t></a:t>
            </a:r>
            <a:r>
              <a:rPr sz="2206" spc="-31" dirty="0">
                <a:solidFill>
                  <a:prstClr val="black"/>
                </a:solidFill>
                <a:latin typeface="Times New Roman"/>
                <a:cs typeface="Times New Roman"/>
              </a:rPr>
              <a:t> </a:t>
            </a:r>
            <a:r>
              <a:rPr sz="2206" b="1" spc="-9" dirty="0">
                <a:solidFill>
                  <a:prstClr val="black"/>
                </a:solidFill>
                <a:latin typeface="Symbol"/>
                <a:cs typeface="Symbol"/>
              </a:rPr>
              <a:t></a:t>
            </a:r>
            <a:r>
              <a:rPr sz="2206" b="1" spc="-9" dirty="0">
                <a:solidFill>
                  <a:prstClr val="black"/>
                </a:solidFill>
                <a:latin typeface="Times New Roman"/>
                <a:cs typeface="Times New Roman"/>
              </a:rPr>
              <a:t>0</a:t>
            </a:r>
            <a:r>
              <a:rPr sz="2206" b="1" spc="4" dirty="0">
                <a:solidFill>
                  <a:prstClr val="black"/>
                </a:solidFill>
                <a:latin typeface="Times New Roman"/>
                <a:cs typeface="Times New Roman"/>
              </a:rPr>
              <a:t>.</a:t>
            </a:r>
            <a:r>
              <a:rPr sz="2206" b="1" spc="132" dirty="0">
                <a:solidFill>
                  <a:prstClr val="black"/>
                </a:solidFill>
                <a:latin typeface="Times New Roman"/>
                <a:cs typeface="Times New Roman"/>
              </a:rPr>
              <a:t>1</a:t>
            </a:r>
            <a:r>
              <a:rPr sz="2206" b="1" dirty="0">
                <a:solidFill>
                  <a:prstClr val="black"/>
                </a:solidFill>
                <a:latin typeface="Times New Roman"/>
                <a:cs typeface="Times New Roman"/>
              </a:rPr>
              <a:t>/</a:t>
            </a:r>
            <a:r>
              <a:rPr sz="2206" b="1" spc="-202" dirty="0">
                <a:solidFill>
                  <a:prstClr val="black"/>
                </a:solidFill>
                <a:latin typeface="Times New Roman"/>
                <a:cs typeface="Times New Roman"/>
              </a:rPr>
              <a:t> </a:t>
            </a:r>
            <a:r>
              <a:rPr sz="2206" b="1" spc="-4" dirty="0">
                <a:solidFill>
                  <a:prstClr val="black"/>
                </a:solidFill>
                <a:latin typeface="Times New Roman"/>
                <a:cs typeface="Times New Roman"/>
              </a:rPr>
              <a:t>CP</a:t>
            </a:r>
            <a:r>
              <a:rPr sz="2206" b="1" spc="4" dirty="0">
                <a:solidFill>
                  <a:prstClr val="black"/>
                </a:solidFill>
                <a:latin typeface="Times New Roman"/>
                <a:cs typeface="Times New Roman"/>
              </a:rPr>
              <a:t>U</a:t>
            </a:r>
            <a:r>
              <a:rPr sz="2206" b="1" spc="31" dirty="0">
                <a:solidFill>
                  <a:prstClr val="black"/>
                </a:solidFill>
                <a:latin typeface="Times New Roman"/>
                <a:cs typeface="Times New Roman"/>
              </a:rPr>
              <a:t> </a:t>
            </a:r>
            <a:r>
              <a:rPr sz="2206" b="1" spc="4" dirty="0">
                <a:solidFill>
                  <a:prstClr val="black"/>
                </a:solidFill>
                <a:latin typeface="Times New Roman"/>
                <a:cs typeface="Times New Roman"/>
              </a:rPr>
              <a:t>hr</a:t>
            </a:r>
            <a:r>
              <a:rPr sz="2206" b="1" dirty="0">
                <a:solidFill>
                  <a:prstClr val="black"/>
                </a:solidFill>
                <a:latin typeface="Times New Roman"/>
                <a:cs typeface="Times New Roman"/>
              </a:rPr>
              <a:t>.</a:t>
            </a:r>
          </a:p>
          <a:p>
            <a:pPr marL="447699" defTabSz="806867">
              <a:lnSpc>
                <a:spcPts val="2188"/>
              </a:lnSpc>
            </a:pPr>
            <a:r>
              <a:rPr sz="2206" spc="4" dirty="0">
                <a:solidFill>
                  <a:prstClr val="black"/>
                </a:solidFill>
                <a:latin typeface="Times New Roman"/>
                <a:cs typeface="Times New Roman"/>
              </a:rPr>
              <a:t>20</a:t>
            </a:r>
            <a:r>
              <a:rPr sz="2206" dirty="0">
                <a:solidFill>
                  <a:prstClr val="black"/>
                </a:solidFill>
                <a:latin typeface="Times New Roman"/>
                <a:cs typeface="Times New Roman"/>
              </a:rPr>
              <a:t>0</a:t>
            </a:r>
          </a:p>
        </p:txBody>
      </p:sp>
      <p:sp>
        <p:nvSpPr>
          <p:cNvPr id="7" name="object 7"/>
          <p:cNvSpPr txBox="1"/>
          <p:nvPr/>
        </p:nvSpPr>
        <p:spPr>
          <a:xfrm>
            <a:off x="3266290" y="2524235"/>
            <a:ext cx="1001806" cy="359778"/>
          </a:xfrm>
          <a:prstGeom prst="rect">
            <a:avLst/>
          </a:prstGeom>
        </p:spPr>
        <p:txBody>
          <a:bodyPr vert="horz" wrap="square" lIns="0" tIns="0" rIns="0" bIns="0" rtlCol="0">
            <a:spAutoFit/>
          </a:bodyPr>
          <a:lstStyle/>
          <a:p>
            <a:pPr marL="11206" defTabSz="806867">
              <a:tabLst>
                <a:tab pos="743549" algn="l"/>
              </a:tabLst>
            </a:pPr>
            <a:r>
              <a:rPr sz="2206" i="1" spc="-9" dirty="0">
                <a:solidFill>
                  <a:prstClr val="black"/>
                </a:solidFill>
                <a:latin typeface="Times New Roman"/>
                <a:cs typeface="Times New Roman"/>
              </a:rPr>
              <a:t>d</a:t>
            </a:r>
            <a:r>
              <a:rPr sz="2338" i="1" spc="-75" dirty="0">
                <a:solidFill>
                  <a:prstClr val="black"/>
                </a:solidFill>
                <a:latin typeface="Symbol"/>
                <a:cs typeface="Symbol"/>
              </a:rPr>
              <a:t></a:t>
            </a:r>
            <a:r>
              <a:rPr sz="2338" i="1" dirty="0">
                <a:solidFill>
                  <a:prstClr val="black"/>
                </a:solidFill>
                <a:latin typeface="Times New Roman"/>
                <a:cs typeface="Times New Roman"/>
              </a:rPr>
              <a:t>	</a:t>
            </a:r>
            <a:r>
              <a:rPr sz="2206" i="1" spc="-62" dirty="0">
                <a:solidFill>
                  <a:prstClr val="black"/>
                </a:solidFill>
                <a:latin typeface="Times New Roman"/>
                <a:cs typeface="Times New Roman"/>
              </a:rPr>
              <a:t>V</a:t>
            </a:r>
            <a:r>
              <a:rPr sz="1919" spc="6" baseline="-22988" dirty="0">
                <a:solidFill>
                  <a:prstClr val="black"/>
                </a:solidFill>
                <a:latin typeface="Times New Roman"/>
                <a:cs typeface="Times New Roman"/>
              </a:rPr>
              <a:t>0</a:t>
            </a:r>
            <a:endParaRPr sz="1919" baseline="-22988">
              <a:solidFill>
                <a:prstClr val="black"/>
              </a:solidFill>
              <a:latin typeface="Times New Roman"/>
              <a:cs typeface="Times New Roman"/>
            </a:endParaRPr>
          </a:p>
        </p:txBody>
      </p:sp>
      <p:sp>
        <p:nvSpPr>
          <p:cNvPr id="8" name="object 8"/>
          <p:cNvSpPr txBox="1"/>
          <p:nvPr/>
        </p:nvSpPr>
        <p:spPr>
          <a:xfrm>
            <a:off x="3270324" y="2127548"/>
            <a:ext cx="1102659" cy="359778"/>
          </a:xfrm>
          <a:prstGeom prst="rect">
            <a:avLst/>
          </a:prstGeom>
        </p:spPr>
        <p:txBody>
          <a:bodyPr vert="horz" wrap="square" lIns="0" tIns="0" rIns="0" bIns="0" rtlCol="0">
            <a:spAutoFit/>
          </a:bodyPr>
          <a:lstStyle/>
          <a:p>
            <a:pPr marL="11206" defTabSz="806867"/>
            <a:r>
              <a:rPr sz="2206" i="1" u="heavy" spc="4" dirty="0">
                <a:solidFill>
                  <a:prstClr val="black"/>
                </a:solidFill>
                <a:latin typeface="Times New Roman"/>
                <a:cs typeface="Times New Roman"/>
              </a:rPr>
              <a:t>d</a:t>
            </a:r>
            <a:r>
              <a:rPr sz="2338" i="1" u="heavy" spc="-71" dirty="0">
                <a:solidFill>
                  <a:prstClr val="black"/>
                </a:solidFill>
                <a:latin typeface="Symbol"/>
                <a:cs typeface="Symbol"/>
              </a:rPr>
              <a:t></a:t>
            </a:r>
            <a:r>
              <a:rPr sz="2338" i="1" spc="287" dirty="0">
                <a:solidFill>
                  <a:prstClr val="black"/>
                </a:solidFill>
                <a:latin typeface="Times New Roman"/>
                <a:cs typeface="Times New Roman"/>
              </a:rPr>
              <a:t> </a:t>
            </a:r>
            <a:r>
              <a:rPr sz="3309" baseline="-35555" dirty="0">
                <a:solidFill>
                  <a:prstClr val="black"/>
                </a:solidFill>
                <a:latin typeface="Symbol"/>
                <a:cs typeface="Symbol"/>
              </a:rPr>
              <a:t></a:t>
            </a:r>
            <a:r>
              <a:rPr sz="3309" spc="205" baseline="-35555" dirty="0">
                <a:solidFill>
                  <a:prstClr val="black"/>
                </a:solidFill>
                <a:latin typeface="Times New Roman"/>
                <a:cs typeface="Times New Roman"/>
              </a:rPr>
              <a:t> </a:t>
            </a:r>
            <a:r>
              <a:rPr sz="2206" dirty="0">
                <a:solidFill>
                  <a:prstClr val="black"/>
                </a:solidFill>
                <a:latin typeface="Symbol"/>
                <a:cs typeface="Symbol"/>
              </a:rPr>
              <a:t></a:t>
            </a:r>
            <a:r>
              <a:rPr sz="2206" spc="-212" dirty="0">
                <a:solidFill>
                  <a:prstClr val="black"/>
                </a:solidFill>
                <a:latin typeface="Times New Roman"/>
                <a:cs typeface="Times New Roman"/>
              </a:rPr>
              <a:t> </a:t>
            </a:r>
            <a:r>
              <a:rPr sz="2338" i="1" spc="-93" dirty="0">
                <a:solidFill>
                  <a:prstClr val="black"/>
                </a:solidFill>
                <a:latin typeface="Symbol"/>
                <a:cs typeface="Symbol"/>
              </a:rPr>
              <a:t></a:t>
            </a:r>
            <a:r>
              <a:rPr sz="1919" spc="6" baseline="-22988" dirty="0">
                <a:solidFill>
                  <a:prstClr val="black"/>
                </a:solidFill>
                <a:latin typeface="Times New Roman"/>
                <a:cs typeface="Times New Roman"/>
              </a:rPr>
              <a:t>0</a:t>
            </a:r>
            <a:endParaRPr sz="1919" baseline="-22988" dirty="0">
              <a:solidFill>
                <a:prstClr val="black"/>
              </a:solidFill>
              <a:latin typeface="Times New Roman"/>
              <a:cs typeface="Times New Roman"/>
            </a:endParaRPr>
          </a:p>
        </p:txBody>
      </p:sp>
      <p:sp>
        <p:nvSpPr>
          <p:cNvPr id="9" name="object 9"/>
          <p:cNvSpPr txBox="1"/>
          <p:nvPr/>
        </p:nvSpPr>
        <p:spPr>
          <a:xfrm>
            <a:off x="4284232" y="4066612"/>
            <a:ext cx="12382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10" name="object 10"/>
          <p:cNvSpPr txBox="1"/>
          <p:nvPr/>
        </p:nvSpPr>
        <p:spPr>
          <a:xfrm>
            <a:off x="4284232" y="4234700"/>
            <a:ext cx="12382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11" name="object 11"/>
          <p:cNvSpPr txBox="1"/>
          <p:nvPr/>
        </p:nvSpPr>
        <p:spPr>
          <a:xfrm>
            <a:off x="4284232" y="3733126"/>
            <a:ext cx="12382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12" name="object 12"/>
          <p:cNvSpPr txBox="1"/>
          <p:nvPr/>
        </p:nvSpPr>
        <p:spPr>
          <a:xfrm>
            <a:off x="5842745" y="4045098"/>
            <a:ext cx="245969" cy="319190"/>
          </a:xfrm>
          <a:prstGeom prst="rect">
            <a:avLst/>
          </a:prstGeom>
        </p:spPr>
        <p:txBody>
          <a:bodyPr vert="horz" wrap="square" lIns="0" tIns="0" rIns="0" bIns="0" rtlCol="0">
            <a:spAutoFit/>
          </a:bodyPr>
          <a:lstStyle/>
          <a:p>
            <a:pPr marL="11206" defTabSz="806867"/>
            <a:r>
              <a:rPr sz="2074" spc="159" dirty="0">
                <a:solidFill>
                  <a:prstClr val="black"/>
                </a:solidFill>
                <a:latin typeface="Symbol"/>
                <a:cs typeface="Symbol"/>
              </a:rPr>
              <a:t></a:t>
            </a:r>
            <a:r>
              <a:rPr sz="3110" spc="-6" baseline="-4728" dirty="0">
                <a:solidFill>
                  <a:prstClr val="black"/>
                </a:solidFill>
                <a:latin typeface="Symbol"/>
                <a:cs typeface="Symbol"/>
              </a:rPr>
              <a:t></a:t>
            </a:r>
            <a:endParaRPr sz="3110" baseline="-4728">
              <a:solidFill>
                <a:prstClr val="black"/>
              </a:solidFill>
              <a:latin typeface="Symbol"/>
              <a:cs typeface="Symbol"/>
            </a:endParaRPr>
          </a:p>
        </p:txBody>
      </p:sp>
      <p:sp>
        <p:nvSpPr>
          <p:cNvPr id="13" name="object 13"/>
          <p:cNvSpPr txBox="1"/>
          <p:nvPr/>
        </p:nvSpPr>
        <p:spPr>
          <a:xfrm>
            <a:off x="4284231" y="3901213"/>
            <a:ext cx="421341" cy="319190"/>
          </a:xfrm>
          <a:prstGeom prst="rect">
            <a:avLst/>
          </a:prstGeom>
        </p:spPr>
        <p:txBody>
          <a:bodyPr vert="horz" wrap="square" lIns="0" tIns="0" rIns="0" bIns="0" rtlCol="0">
            <a:spAutoFit/>
          </a:bodyPr>
          <a:lstStyle/>
          <a:p>
            <a:pPr marL="11206" defTabSz="806867">
              <a:tabLst>
                <a:tab pos="265033"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3110" spc="-6" baseline="-8274" dirty="0">
                <a:solidFill>
                  <a:prstClr val="black"/>
                </a:solidFill>
                <a:latin typeface="Symbol"/>
                <a:cs typeface="Symbol"/>
              </a:rPr>
              <a:t></a:t>
            </a:r>
            <a:endParaRPr sz="3110" baseline="-8274">
              <a:solidFill>
                <a:prstClr val="black"/>
              </a:solidFill>
              <a:latin typeface="Symbol"/>
              <a:cs typeface="Symbol"/>
            </a:endParaRPr>
          </a:p>
        </p:txBody>
      </p:sp>
      <p:sp>
        <p:nvSpPr>
          <p:cNvPr id="14" name="object 14"/>
          <p:cNvSpPr txBox="1"/>
          <p:nvPr/>
        </p:nvSpPr>
        <p:spPr>
          <a:xfrm>
            <a:off x="5101813" y="4213186"/>
            <a:ext cx="986678" cy="319190"/>
          </a:xfrm>
          <a:prstGeom prst="rect">
            <a:avLst/>
          </a:prstGeom>
        </p:spPr>
        <p:txBody>
          <a:bodyPr vert="horz" wrap="square" lIns="0" tIns="0" rIns="0" bIns="0" rtlCol="0">
            <a:spAutoFit/>
          </a:bodyPr>
          <a:lstStyle/>
          <a:p>
            <a:pPr marL="11206" defTabSz="806867">
              <a:tabLst>
                <a:tab pos="449380" algn="l"/>
                <a:tab pos="751954"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1191" spc="4" dirty="0">
                <a:solidFill>
                  <a:prstClr val="black"/>
                </a:solidFill>
                <a:latin typeface="Times New Roman"/>
                <a:cs typeface="Times New Roman"/>
              </a:rPr>
              <a:t>0	</a:t>
            </a:r>
            <a:r>
              <a:rPr sz="2074" spc="159" dirty="0">
                <a:solidFill>
                  <a:prstClr val="black"/>
                </a:solidFill>
                <a:latin typeface="Symbol"/>
                <a:cs typeface="Symbol"/>
              </a:rPr>
              <a:t></a:t>
            </a:r>
            <a:r>
              <a:rPr sz="3110" spc="-6" baseline="-4728" dirty="0">
                <a:solidFill>
                  <a:prstClr val="black"/>
                </a:solidFill>
                <a:latin typeface="Symbol"/>
                <a:cs typeface="Symbol"/>
              </a:rPr>
              <a:t></a:t>
            </a:r>
            <a:endParaRPr sz="3110" baseline="-4728">
              <a:solidFill>
                <a:prstClr val="black"/>
              </a:solidFill>
              <a:latin typeface="Symbol"/>
              <a:cs typeface="Symbol"/>
            </a:endParaRPr>
          </a:p>
        </p:txBody>
      </p:sp>
      <p:sp>
        <p:nvSpPr>
          <p:cNvPr id="15" name="object 15"/>
          <p:cNvSpPr txBox="1"/>
          <p:nvPr/>
        </p:nvSpPr>
        <p:spPr>
          <a:xfrm>
            <a:off x="5101813" y="3838013"/>
            <a:ext cx="986678" cy="319062"/>
          </a:xfrm>
          <a:prstGeom prst="rect">
            <a:avLst/>
          </a:prstGeom>
        </p:spPr>
        <p:txBody>
          <a:bodyPr vert="horz" wrap="square" lIns="0" tIns="0" rIns="0" bIns="0" rtlCol="0">
            <a:spAutoFit/>
          </a:bodyPr>
          <a:lstStyle/>
          <a:p>
            <a:pPr marL="11206" defTabSz="806867">
              <a:tabLst>
                <a:tab pos="492525" algn="l"/>
                <a:tab pos="718334" algn="l"/>
              </a:tabLst>
            </a:pPr>
            <a:r>
              <a:rPr sz="3110" spc="-6" baseline="-17730" dirty="0">
                <a:solidFill>
                  <a:prstClr val="black"/>
                </a:solidFill>
                <a:latin typeface="Symbol"/>
                <a:cs typeface="Symbol"/>
              </a:rPr>
              <a:t></a:t>
            </a:r>
            <a:r>
              <a:rPr sz="3110" spc="-370" baseline="-17730" dirty="0">
                <a:solidFill>
                  <a:prstClr val="black"/>
                </a:solidFill>
                <a:latin typeface="Times New Roman"/>
                <a:cs typeface="Times New Roman"/>
              </a:rPr>
              <a:t> </a:t>
            </a:r>
            <a:r>
              <a:rPr sz="1191" u="sng" dirty="0">
                <a:solidFill>
                  <a:prstClr val="black"/>
                </a:solidFill>
                <a:latin typeface="Times New Roman"/>
                <a:cs typeface="Times New Roman"/>
              </a:rPr>
              <a:t> 	</a:t>
            </a:r>
            <a:r>
              <a:rPr sz="1191" u="sng" spc="4" dirty="0">
                <a:solidFill>
                  <a:prstClr val="black"/>
                </a:solidFill>
                <a:latin typeface="Times New Roman"/>
                <a:cs typeface="Times New Roman"/>
              </a:rPr>
              <a:t>0</a:t>
            </a:r>
            <a:r>
              <a:rPr sz="1191" u="sng" dirty="0">
                <a:solidFill>
                  <a:prstClr val="black"/>
                </a:solidFill>
                <a:latin typeface="Times New Roman"/>
                <a:cs typeface="Times New Roman"/>
              </a:rPr>
              <a:t>	</a:t>
            </a:r>
            <a:r>
              <a:rPr sz="1191" spc="-35" dirty="0">
                <a:solidFill>
                  <a:prstClr val="black"/>
                </a:solidFill>
                <a:latin typeface="Times New Roman"/>
                <a:cs typeface="Times New Roman"/>
              </a:rPr>
              <a:t> </a:t>
            </a:r>
            <a:r>
              <a:rPr sz="3110" spc="238" baseline="-17730" dirty="0">
                <a:solidFill>
                  <a:prstClr val="black"/>
                </a:solidFill>
                <a:latin typeface="Symbol"/>
                <a:cs typeface="Symbol"/>
              </a:rPr>
              <a:t></a:t>
            </a:r>
            <a:r>
              <a:rPr sz="3110" spc="-6" baseline="-13002" dirty="0">
                <a:solidFill>
                  <a:prstClr val="black"/>
                </a:solidFill>
                <a:latin typeface="Symbol"/>
                <a:cs typeface="Symbol"/>
              </a:rPr>
              <a:t></a:t>
            </a:r>
            <a:endParaRPr sz="3110" baseline="-13002">
              <a:solidFill>
                <a:prstClr val="black"/>
              </a:solidFill>
              <a:latin typeface="Symbol"/>
              <a:cs typeface="Symbol"/>
            </a:endParaRPr>
          </a:p>
        </p:txBody>
      </p:sp>
      <p:sp>
        <p:nvSpPr>
          <p:cNvPr id="16" name="object 16"/>
          <p:cNvSpPr txBox="1"/>
          <p:nvPr/>
        </p:nvSpPr>
        <p:spPr>
          <a:xfrm>
            <a:off x="4182034" y="4116816"/>
            <a:ext cx="99172" cy="183255"/>
          </a:xfrm>
          <a:prstGeom prst="rect">
            <a:avLst/>
          </a:prstGeom>
        </p:spPr>
        <p:txBody>
          <a:bodyPr vert="horz" wrap="square" lIns="0" tIns="0" rIns="0" bIns="0" rtlCol="0">
            <a:spAutoFit/>
          </a:bodyPr>
          <a:lstStyle/>
          <a:p>
            <a:pPr marL="11206" defTabSz="806867"/>
            <a:r>
              <a:rPr sz="1191" spc="4" dirty="0">
                <a:solidFill>
                  <a:prstClr val="black"/>
                </a:solidFill>
                <a:latin typeface="Times New Roman"/>
                <a:cs typeface="Times New Roman"/>
              </a:rPr>
              <a:t>0</a:t>
            </a:r>
            <a:endParaRPr sz="1191">
              <a:solidFill>
                <a:prstClr val="black"/>
              </a:solidFill>
              <a:latin typeface="Times New Roman"/>
              <a:cs typeface="Times New Roman"/>
            </a:endParaRPr>
          </a:p>
        </p:txBody>
      </p:sp>
      <p:sp>
        <p:nvSpPr>
          <p:cNvPr id="17" name="object 17"/>
          <p:cNvSpPr txBox="1"/>
          <p:nvPr/>
        </p:nvSpPr>
        <p:spPr>
          <a:xfrm>
            <a:off x="5385546" y="4144606"/>
            <a:ext cx="183216" cy="319190"/>
          </a:xfrm>
          <a:prstGeom prst="rect">
            <a:avLst/>
          </a:prstGeom>
        </p:spPr>
        <p:txBody>
          <a:bodyPr vert="horz" wrap="square" lIns="0" tIns="0" rIns="0" bIns="0" rtlCol="0">
            <a:spAutoFit/>
          </a:bodyPr>
          <a:lstStyle/>
          <a:p>
            <a:pPr marL="11206" defTabSz="806867"/>
            <a:r>
              <a:rPr sz="2074" i="1" spc="-4" dirty="0">
                <a:solidFill>
                  <a:prstClr val="black"/>
                </a:solidFill>
                <a:latin typeface="Times New Roman"/>
                <a:cs typeface="Times New Roman"/>
              </a:rPr>
              <a:t>V</a:t>
            </a:r>
            <a:endParaRPr sz="2074">
              <a:solidFill>
                <a:prstClr val="black"/>
              </a:solidFill>
              <a:latin typeface="Times New Roman"/>
              <a:cs typeface="Times New Roman"/>
            </a:endParaRPr>
          </a:p>
        </p:txBody>
      </p:sp>
      <p:sp>
        <p:nvSpPr>
          <p:cNvPr id="18" name="object 18"/>
          <p:cNvSpPr txBox="1"/>
          <p:nvPr/>
        </p:nvSpPr>
        <p:spPr>
          <a:xfrm>
            <a:off x="5101813" y="3760917"/>
            <a:ext cx="986678" cy="332720"/>
          </a:xfrm>
          <a:prstGeom prst="rect">
            <a:avLst/>
          </a:prstGeom>
        </p:spPr>
        <p:txBody>
          <a:bodyPr vert="horz" wrap="square" lIns="0" tIns="0" rIns="0" bIns="0" rtlCol="0">
            <a:spAutoFit/>
          </a:bodyPr>
          <a:lstStyle/>
          <a:p>
            <a:pPr marL="11206" defTabSz="806867"/>
            <a:r>
              <a:rPr sz="3110" spc="-6" baseline="3546" dirty="0">
                <a:solidFill>
                  <a:prstClr val="black"/>
                </a:solidFill>
                <a:latin typeface="Symbol"/>
                <a:cs typeface="Symbol"/>
              </a:rPr>
              <a:t></a:t>
            </a:r>
            <a:r>
              <a:rPr sz="3110" spc="-146" baseline="3546" dirty="0">
                <a:solidFill>
                  <a:prstClr val="black"/>
                </a:solidFill>
                <a:latin typeface="Times New Roman"/>
                <a:cs typeface="Times New Roman"/>
              </a:rPr>
              <a:t> </a:t>
            </a:r>
            <a:r>
              <a:rPr sz="2074" spc="-4" dirty="0">
                <a:solidFill>
                  <a:prstClr val="black"/>
                </a:solidFill>
                <a:latin typeface="Symbol"/>
                <a:cs typeface="Symbol"/>
              </a:rPr>
              <a:t></a:t>
            </a:r>
            <a:r>
              <a:rPr sz="2074" spc="-207" dirty="0">
                <a:solidFill>
                  <a:prstClr val="black"/>
                </a:solidFill>
                <a:latin typeface="Times New Roman"/>
                <a:cs typeface="Times New Roman"/>
              </a:rPr>
              <a:t> </a:t>
            </a:r>
            <a:r>
              <a:rPr sz="2162" i="1" spc="-53" dirty="0">
                <a:solidFill>
                  <a:prstClr val="black"/>
                </a:solidFill>
                <a:latin typeface="Symbol"/>
                <a:cs typeface="Symbol"/>
              </a:rPr>
              <a:t></a:t>
            </a:r>
            <a:r>
              <a:rPr sz="2162" i="1" spc="-79" dirty="0">
                <a:solidFill>
                  <a:prstClr val="black"/>
                </a:solidFill>
                <a:latin typeface="Times New Roman"/>
                <a:cs typeface="Times New Roman"/>
              </a:rPr>
              <a:t> </a:t>
            </a:r>
            <a:r>
              <a:rPr sz="2162" i="1" spc="-44" dirty="0">
                <a:solidFill>
                  <a:prstClr val="black"/>
                </a:solidFill>
                <a:latin typeface="Symbol"/>
                <a:cs typeface="Symbol"/>
              </a:rPr>
              <a:t></a:t>
            </a:r>
            <a:r>
              <a:rPr sz="2162" i="1" spc="115" dirty="0">
                <a:solidFill>
                  <a:prstClr val="black"/>
                </a:solidFill>
                <a:latin typeface="Times New Roman"/>
                <a:cs typeface="Times New Roman"/>
              </a:rPr>
              <a:t> </a:t>
            </a:r>
            <a:r>
              <a:rPr sz="3110" spc="238" baseline="3546" dirty="0">
                <a:solidFill>
                  <a:prstClr val="black"/>
                </a:solidFill>
                <a:latin typeface="Symbol"/>
                <a:cs typeface="Symbol"/>
              </a:rPr>
              <a:t></a:t>
            </a:r>
            <a:r>
              <a:rPr sz="3110" spc="-6" baseline="8274" dirty="0">
                <a:solidFill>
                  <a:prstClr val="black"/>
                </a:solidFill>
                <a:latin typeface="Symbol"/>
                <a:cs typeface="Symbol"/>
              </a:rPr>
              <a:t></a:t>
            </a:r>
            <a:endParaRPr sz="3110" baseline="8274">
              <a:solidFill>
                <a:prstClr val="black"/>
              </a:solidFill>
              <a:latin typeface="Symbol"/>
              <a:cs typeface="Symbol"/>
            </a:endParaRPr>
          </a:p>
        </p:txBody>
      </p:sp>
      <p:sp>
        <p:nvSpPr>
          <p:cNvPr id="19" name="object 19"/>
          <p:cNvSpPr txBox="1"/>
          <p:nvPr/>
        </p:nvSpPr>
        <p:spPr>
          <a:xfrm>
            <a:off x="3305287" y="3927660"/>
            <a:ext cx="1920128" cy="332720"/>
          </a:xfrm>
          <a:prstGeom prst="rect">
            <a:avLst/>
          </a:prstGeom>
        </p:spPr>
        <p:txBody>
          <a:bodyPr vert="horz" wrap="square" lIns="0" tIns="0" rIns="0" bIns="0" rtlCol="0">
            <a:spAutoFit/>
          </a:bodyPr>
          <a:lstStyle/>
          <a:p>
            <a:pPr marL="11206" defTabSz="806867">
              <a:tabLst>
                <a:tab pos="1092071" algn="l"/>
                <a:tab pos="1429387" algn="l"/>
              </a:tabLst>
            </a:pPr>
            <a:r>
              <a:rPr sz="2162" i="1" spc="106" dirty="0">
                <a:solidFill>
                  <a:prstClr val="black"/>
                </a:solidFill>
                <a:latin typeface="Symbol"/>
                <a:cs typeface="Symbol"/>
              </a:rPr>
              <a:t></a:t>
            </a:r>
            <a:r>
              <a:rPr sz="2074" spc="-176" dirty="0">
                <a:solidFill>
                  <a:prstClr val="black"/>
                </a:solidFill>
                <a:latin typeface="Times New Roman"/>
                <a:cs typeface="Times New Roman"/>
              </a:rPr>
              <a:t>(</a:t>
            </a:r>
            <a:r>
              <a:rPr sz="2162" i="1" spc="-44" dirty="0">
                <a:solidFill>
                  <a:prstClr val="black"/>
                </a:solidFill>
                <a:latin typeface="Symbol"/>
                <a:cs typeface="Symbol"/>
              </a:rPr>
              <a:t></a:t>
            </a:r>
            <a:r>
              <a:rPr sz="2162" i="1" spc="-224" dirty="0">
                <a:solidFill>
                  <a:prstClr val="black"/>
                </a:solidFill>
                <a:latin typeface="Times New Roman"/>
                <a:cs typeface="Times New Roman"/>
              </a:rPr>
              <a:t> </a:t>
            </a:r>
            <a:r>
              <a:rPr sz="2074" spc="-4" dirty="0">
                <a:solidFill>
                  <a:prstClr val="black"/>
                </a:solidFill>
                <a:latin typeface="Times New Roman"/>
                <a:cs typeface="Times New Roman"/>
              </a:rPr>
              <a:t>)</a:t>
            </a:r>
            <a:r>
              <a:rPr sz="2074" spc="-44" dirty="0">
                <a:solidFill>
                  <a:prstClr val="black"/>
                </a:solidFill>
                <a:latin typeface="Times New Roman"/>
                <a:cs typeface="Times New Roman"/>
              </a:rPr>
              <a:t> </a:t>
            </a:r>
            <a:r>
              <a:rPr sz="2074" spc="-4" dirty="0">
                <a:solidFill>
                  <a:prstClr val="black"/>
                </a:solidFill>
                <a:latin typeface="Symbol"/>
                <a:cs typeface="Symbol"/>
              </a:rPr>
              <a:t></a:t>
            </a:r>
            <a:r>
              <a:rPr sz="2074" spc="-229" dirty="0">
                <a:solidFill>
                  <a:prstClr val="black"/>
                </a:solidFill>
                <a:latin typeface="Times New Roman"/>
                <a:cs typeface="Times New Roman"/>
              </a:rPr>
              <a:t> </a:t>
            </a:r>
            <a:r>
              <a:rPr sz="2074" i="1" spc="-4" dirty="0">
                <a:solidFill>
                  <a:prstClr val="black"/>
                </a:solidFill>
                <a:latin typeface="Times New Roman"/>
                <a:cs typeface="Times New Roman"/>
              </a:rPr>
              <a:t>V</a:t>
            </a:r>
            <a:r>
              <a:rPr sz="2074" i="1" dirty="0">
                <a:solidFill>
                  <a:prstClr val="black"/>
                </a:solidFill>
                <a:latin typeface="Times New Roman"/>
                <a:cs typeface="Times New Roman"/>
              </a:rPr>
              <a:t>	</a:t>
            </a:r>
            <a:r>
              <a:rPr sz="2074" spc="-4" dirty="0">
                <a:solidFill>
                  <a:prstClr val="black"/>
                </a:solidFill>
                <a:latin typeface="Times New Roman"/>
                <a:cs typeface="Times New Roman"/>
              </a:rPr>
              <a:t>1</a:t>
            </a:r>
            <a:r>
              <a:rPr sz="2074" dirty="0">
                <a:solidFill>
                  <a:prstClr val="black"/>
                </a:solidFill>
                <a:latin typeface="Times New Roman"/>
                <a:cs typeface="Times New Roman"/>
              </a:rPr>
              <a:t>	</a:t>
            </a:r>
            <a:r>
              <a:rPr sz="2074" spc="-4" dirty="0">
                <a:solidFill>
                  <a:prstClr val="black"/>
                </a:solidFill>
                <a:latin typeface="Times New Roman"/>
                <a:cs typeface="Times New Roman"/>
              </a:rPr>
              <a:t>ex</a:t>
            </a:r>
            <a:r>
              <a:rPr sz="2074" spc="-26" dirty="0">
                <a:solidFill>
                  <a:prstClr val="black"/>
                </a:solidFill>
                <a:latin typeface="Times New Roman"/>
                <a:cs typeface="Times New Roman"/>
              </a:rPr>
              <a:t>p</a:t>
            </a:r>
            <a:r>
              <a:rPr sz="3110" spc="-6" baseline="-22458" dirty="0">
                <a:solidFill>
                  <a:prstClr val="black"/>
                </a:solidFill>
                <a:latin typeface="Symbol"/>
                <a:cs typeface="Symbol"/>
              </a:rPr>
              <a:t></a:t>
            </a:r>
            <a:endParaRPr sz="3110" baseline="-22458">
              <a:solidFill>
                <a:prstClr val="black"/>
              </a:solidFill>
              <a:latin typeface="Symbol"/>
              <a:cs typeface="Symbol"/>
            </a:endParaRPr>
          </a:p>
        </p:txBody>
      </p:sp>
      <p:sp>
        <p:nvSpPr>
          <p:cNvPr id="20" name="object 20"/>
          <p:cNvSpPr txBox="1"/>
          <p:nvPr/>
        </p:nvSpPr>
        <p:spPr>
          <a:xfrm>
            <a:off x="2319611" y="3220121"/>
            <a:ext cx="6880412" cy="298672"/>
          </a:xfrm>
          <a:prstGeom prst="rect">
            <a:avLst/>
          </a:prstGeom>
        </p:spPr>
        <p:txBody>
          <a:bodyPr vert="horz" wrap="square" lIns="0" tIns="0" rIns="0" bIns="0" rtlCol="0">
            <a:spAutoFit/>
          </a:bodyPr>
          <a:lstStyle/>
          <a:p>
            <a:pPr marL="11206" defTabSz="806867"/>
            <a:r>
              <a:rPr sz="1941" spc="-4" dirty="0">
                <a:solidFill>
                  <a:prstClr val="black"/>
                </a:solidFill>
                <a:latin typeface="Arial"/>
                <a:cs typeface="Arial"/>
              </a:rPr>
              <a:t>(iii) (a) Fail</a:t>
            </a:r>
            <a:r>
              <a:rPr sz="1941" spc="4" dirty="0">
                <a:solidFill>
                  <a:prstClr val="black"/>
                </a:solidFill>
                <a:latin typeface="Arial"/>
                <a:cs typeface="Arial"/>
              </a:rPr>
              <a:t>u</a:t>
            </a:r>
            <a:r>
              <a:rPr sz="1941" spc="-4" dirty="0">
                <a:solidFill>
                  <a:prstClr val="black"/>
                </a:solidFill>
                <a:latin typeface="Arial"/>
                <a:cs typeface="Arial"/>
              </a:rPr>
              <a:t>res</a:t>
            </a:r>
            <a:r>
              <a:rPr sz="1941" spc="4" dirty="0">
                <a:solidFill>
                  <a:prstClr val="black"/>
                </a:solidFill>
                <a:latin typeface="Arial"/>
                <a:cs typeface="Arial"/>
              </a:rPr>
              <a:t> </a:t>
            </a:r>
            <a:r>
              <a:rPr sz="1941" spc="-4" dirty="0">
                <a:solidFill>
                  <a:prstClr val="black"/>
                </a:solidFill>
                <a:latin typeface="Arial"/>
                <a:cs typeface="Arial"/>
              </a:rPr>
              <a:t>e</a:t>
            </a:r>
            <a:r>
              <a:rPr sz="1941" spc="-13" dirty="0">
                <a:solidFill>
                  <a:prstClr val="black"/>
                </a:solidFill>
                <a:latin typeface="Arial"/>
                <a:cs typeface="Arial"/>
              </a:rPr>
              <a:t>x</a:t>
            </a:r>
            <a:r>
              <a:rPr sz="1941" spc="-4" dirty="0">
                <a:solidFill>
                  <a:prstClr val="black"/>
                </a:solidFill>
                <a:latin typeface="Arial"/>
                <a:cs typeface="Arial"/>
              </a:rPr>
              <a:t>p</a:t>
            </a:r>
            <a:r>
              <a:rPr sz="1941" spc="4" dirty="0">
                <a:solidFill>
                  <a:prstClr val="black"/>
                </a:solidFill>
                <a:latin typeface="Arial"/>
                <a:cs typeface="Arial"/>
              </a:rPr>
              <a:t>e</a:t>
            </a:r>
            <a:r>
              <a:rPr sz="1941" spc="-4" dirty="0">
                <a:solidFill>
                  <a:prstClr val="black"/>
                </a:solidFill>
                <a:latin typeface="Arial"/>
                <a:cs typeface="Arial"/>
              </a:rPr>
              <a:t>rien</a:t>
            </a:r>
            <a:r>
              <a:rPr sz="1941" dirty="0">
                <a:solidFill>
                  <a:prstClr val="black"/>
                </a:solidFill>
                <a:latin typeface="Arial"/>
                <a:cs typeface="Arial"/>
              </a:rPr>
              <a:t>c</a:t>
            </a:r>
            <a:r>
              <a:rPr sz="1941" spc="-4" dirty="0">
                <a:solidFill>
                  <a:prstClr val="black"/>
                </a:solidFill>
                <a:latin typeface="Arial"/>
                <a:cs typeface="Arial"/>
              </a:rPr>
              <a:t>ed</a:t>
            </a:r>
            <a:r>
              <a:rPr sz="1941" dirty="0">
                <a:solidFill>
                  <a:prstClr val="black"/>
                </a:solidFill>
                <a:latin typeface="Arial"/>
                <a:cs typeface="Arial"/>
              </a:rPr>
              <a:t> </a:t>
            </a:r>
            <a:r>
              <a:rPr sz="1941" spc="-4" dirty="0">
                <a:solidFill>
                  <a:prstClr val="black"/>
                </a:solidFill>
                <a:latin typeface="Arial"/>
                <a:cs typeface="Arial"/>
              </a:rPr>
              <a:t>&amp; failure</a:t>
            </a:r>
            <a:r>
              <a:rPr sz="1941" dirty="0">
                <a:solidFill>
                  <a:prstClr val="black"/>
                </a:solidFill>
                <a:latin typeface="Arial"/>
                <a:cs typeface="Arial"/>
              </a:rPr>
              <a:t> </a:t>
            </a:r>
            <a:r>
              <a:rPr sz="1941" spc="-4" dirty="0">
                <a:solidFill>
                  <a:prstClr val="black"/>
                </a:solidFill>
                <a:latin typeface="Arial"/>
                <a:cs typeface="Arial"/>
              </a:rPr>
              <a:t>inten</a:t>
            </a:r>
            <a:r>
              <a:rPr sz="1941" dirty="0">
                <a:solidFill>
                  <a:prstClr val="black"/>
                </a:solidFill>
                <a:latin typeface="Arial"/>
                <a:cs typeface="Arial"/>
              </a:rPr>
              <a:t>s</a:t>
            </a:r>
            <a:r>
              <a:rPr sz="1941" spc="-4" dirty="0">
                <a:solidFill>
                  <a:prstClr val="black"/>
                </a:solidFill>
                <a:latin typeface="Arial"/>
                <a:cs typeface="Arial"/>
              </a:rPr>
              <a:t>ity</a:t>
            </a:r>
            <a:r>
              <a:rPr sz="1941" spc="-9" dirty="0">
                <a:solidFill>
                  <a:prstClr val="black"/>
                </a:solidFill>
                <a:latin typeface="Arial"/>
                <a:cs typeface="Arial"/>
              </a:rPr>
              <a:t> </a:t>
            </a:r>
            <a:r>
              <a:rPr sz="1941" spc="-4" dirty="0">
                <a:solidFill>
                  <a:prstClr val="black"/>
                </a:solidFill>
                <a:latin typeface="Arial"/>
                <a:cs typeface="Arial"/>
              </a:rPr>
              <a:t>after</a:t>
            </a:r>
            <a:r>
              <a:rPr sz="1941" dirty="0">
                <a:solidFill>
                  <a:prstClr val="black"/>
                </a:solidFill>
                <a:latin typeface="Arial"/>
                <a:cs typeface="Arial"/>
              </a:rPr>
              <a:t> </a:t>
            </a:r>
            <a:r>
              <a:rPr sz="1941" b="1" i="1" spc="-4" dirty="0">
                <a:solidFill>
                  <a:srgbClr val="FF0000"/>
                </a:solidFill>
                <a:latin typeface="Arial"/>
                <a:cs typeface="Arial"/>
              </a:rPr>
              <a:t>20</a:t>
            </a:r>
            <a:r>
              <a:rPr sz="1941" b="1" i="1" dirty="0">
                <a:solidFill>
                  <a:srgbClr val="FF0000"/>
                </a:solidFill>
                <a:latin typeface="Arial"/>
                <a:cs typeface="Arial"/>
              </a:rPr>
              <a:t> </a:t>
            </a:r>
            <a:r>
              <a:rPr sz="1941" b="1" i="1" spc="-9" dirty="0">
                <a:solidFill>
                  <a:srgbClr val="FF0000"/>
                </a:solidFill>
                <a:latin typeface="Arial"/>
                <a:cs typeface="Arial"/>
              </a:rPr>
              <a:t>CP</a:t>
            </a:r>
            <a:r>
              <a:rPr sz="1941" b="1" i="1" spc="-4" dirty="0">
                <a:solidFill>
                  <a:srgbClr val="FF0000"/>
                </a:solidFill>
                <a:latin typeface="Arial"/>
                <a:cs typeface="Arial"/>
              </a:rPr>
              <a:t>U </a:t>
            </a:r>
            <a:r>
              <a:rPr sz="1941" b="1" i="1" spc="4" dirty="0">
                <a:solidFill>
                  <a:srgbClr val="FF0000"/>
                </a:solidFill>
                <a:latin typeface="Arial"/>
                <a:cs typeface="Arial"/>
              </a:rPr>
              <a:t>h</a:t>
            </a:r>
            <a:r>
              <a:rPr sz="1941" b="1" i="1" spc="-4" dirty="0">
                <a:solidFill>
                  <a:srgbClr val="FF0000"/>
                </a:solidFill>
                <a:latin typeface="Arial"/>
                <a:cs typeface="Arial"/>
              </a:rPr>
              <a:t>r</a:t>
            </a:r>
            <a:r>
              <a:rPr sz="1941" spc="-4" dirty="0">
                <a:solidFill>
                  <a:prstClr val="black"/>
                </a:solidFill>
                <a:latin typeface="Arial"/>
                <a:cs typeface="Arial"/>
              </a:rPr>
              <a:t>:</a:t>
            </a:r>
            <a:endParaRPr sz="1941" dirty="0">
              <a:solidFill>
                <a:prstClr val="black"/>
              </a:solidFill>
              <a:latin typeface="Arial"/>
              <a:cs typeface="Arial"/>
            </a:endParaRPr>
          </a:p>
        </p:txBody>
      </p:sp>
      <p:sp>
        <p:nvSpPr>
          <p:cNvPr id="21" name="object 21"/>
          <p:cNvSpPr txBox="1"/>
          <p:nvPr/>
        </p:nvSpPr>
        <p:spPr>
          <a:xfrm>
            <a:off x="5241662" y="5147756"/>
            <a:ext cx="417419" cy="319190"/>
          </a:xfrm>
          <a:prstGeom prst="rect">
            <a:avLst/>
          </a:prstGeom>
        </p:spPr>
        <p:txBody>
          <a:bodyPr vert="horz" wrap="square" lIns="0" tIns="0" rIns="0" bIns="0" rtlCol="0">
            <a:spAutoFit/>
          </a:bodyPr>
          <a:lstStyle/>
          <a:p>
            <a:pPr marL="11206" defTabSz="806867"/>
            <a:r>
              <a:rPr sz="2074" spc="-4" dirty="0">
                <a:solidFill>
                  <a:prstClr val="black"/>
                </a:solidFill>
                <a:latin typeface="Times New Roman"/>
                <a:cs typeface="Times New Roman"/>
              </a:rPr>
              <a:t>200</a:t>
            </a:r>
            <a:endParaRPr sz="2074">
              <a:solidFill>
                <a:prstClr val="black"/>
              </a:solidFill>
              <a:latin typeface="Times New Roman"/>
              <a:cs typeface="Times New Roman"/>
            </a:endParaRPr>
          </a:p>
        </p:txBody>
      </p:sp>
      <p:sp>
        <p:nvSpPr>
          <p:cNvPr id="22" name="object 22"/>
          <p:cNvSpPr txBox="1"/>
          <p:nvPr/>
        </p:nvSpPr>
        <p:spPr>
          <a:xfrm>
            <a:off x="4007222" y="5201544"/>
            <a:ext cx="12326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23" name="object 23"/>
          <p:cNvSpPr txBox="1"/>
          <p:nvPr/>
        </p:nvSpPr>
        <p:spPr>
          <a:xfrm>
            <a:off x="4007222" y="4775272"/>
            <a:ext cx="12326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24" name="object 24"/>
          <p:cNvSpPr txBox="1"/>
          <p:nvPr/>
        </p:nvSpPr>
        <p:spPr>
          <a:xfrm>
            <a:off x="5942254" y="5180029"/>
            <a:ext cx="247090" cy="319190"/>
          </a:xfrm>
          <a:prstGeom prst="rect">
            <a:avLst/>
          </a:prstGeom>
        </p:spPr>
        <p:txBody>
          <a:bodyPr vert="horz" wrap="square" lIns="0" tIns="0" rIns="0" bIns="0" rtlCol="0">
            <a:spAutoFit/>
          </a:bodyPr>
          <a:lstStyle/>
          <a:p>
            <a:pPr marL="11206" defTabSz="806867"/>
            <a:r>
              <a:rPr sz="2074" spc="172" dirty="0">
                <a:solidFill>
                  <a:prstClr val="black"/>
                </a:solidFill>
                <a:latin typeface="Symbol"/>
                <a:cs typeface="Symbol"/>
              </a:rPr>
              <a:t></a:t>
            </a:r>
            <a:r>
              <a:rPr sz="3110" spc="-6" baseline="-4728" dirty="0">
                <a:solidFill>
                  <a:prstClr val="black"/>
                </a:solidFill>
                <a:latin typeface="Symbol"/>
                <a:cs typeface="Symbol"/>
              </a:rPr>
              <a:t></a:t>
            </a:r>
            <a:endParaRPr sz="3110" baseline="-4728">
              <a:solidFill>
                <a:prstClr val="black"/>
              </a:solidFill>
              <a:latin typeface="Symbol"/>
              <a:cs typeface="Symbol"/>
            </a:endParaRPr>
          </a:p>
        </p:txBody>
      </p:sp>
      <p:sp>
        <p:nvSpPr>
          <p:cNvPr id="25" name="object 25"/>
          <p:cNvSpPr txBox="1"/>
          <p:nvPr/>
        </p:nvSpPr>
        <p:spPr>
          <a:xfrm>
            <a:off x="4824803" y="5180029"/>
            <a:ext cx="12326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26" name="object 26"/>
          <p:cNvSpPr txBox="1"/>
          <p:nvPr/>
        </p:nvSpPr>
        <p:spPr>
          <a:xfrm>
            <a:off x="4824803" y="4777962"/>
            <a:ext cx="1364876" cy="319190"/>
          </a:xfrm>
          <a:prstGeom prst="rect">
            <a:avLst/>
          </a:prstGeom>
        </p:spPr>
        <p:txBody>
          <a:bodyPr vert="horz" wrap="square" lIns="0" tIns="0" rIns="0" bIns="0" rtlCol="0">
            <a:spAutoFit/>
          </a:bodyPr>
          <a:lstStyle/>
          <a:p>
            <a:pPr marL="11206" defTabSz="806867">
              <a:tabLst>
                <a:tab pos="641571" algn="l"/>
                <a:tab pos="1128493" algn="l"/>
              </a:tabLst>
            </a:pPr>
            <a:r>
              <a:rPr sz="3110" spc="-6" baseline="-3546" dirty="0">
                <a:solidFill>
                  <a:prstClr val="black"/>
                </a:solidFill>
                <a:latin typeface="Symbol"/>
                <a:cs typeface="Symbol"/>
              </a:rPr>
              <a:t></a:t>
            </a:r>
            <a:r>
              <a:rPr sz="3110" spc="-146" baseline="-3546" dirty="0">
                <a:solidFill>
                  <a:prstClr val="black"/>
                </a:solidFill>
                <a:latin typeface="Times New Roman"/>
                <a:cs typeface="Times New Roman"/>
              </a:rPr>
              <a:t> </a:t>
            </a:r>
            <a:r>
              <a:rPr sz="2074" spc="-4" dirty="0">
                <a:solidFill>
                  <a:prstClr val="black"/>
                </a:solidFill>
                <a:latin typeface="Symbol"/>
                <a:cs typeface="Symbol"/>
              </a:rPr>
              <a:t></a:t>
            </a:r>
            <a:r>
              <a:rPr sz="2074" dirty="0">
                <a:solidFill>
                  <a:prstClr val="black"/>
                </a:solidFill>
                <a:latin typeface="Times New Roman"/>
                <a:cs typeface="Times New Roman"/>
              </a:rPr>
              <a:t>	</a:t>
            </a:r>
            <a:r>
              <a:rPr sz="2074" spc="-4" dirty="0">
                <a:solidFill>
                  <a:prstClr val="black"/>
                </a:solidFill>
                <a:latin typeface="Symbol"/>
                <a:cs typeface="Symbol"/>
              </a:rPr>
              <a:t></a:t>
            </a:r>
            <a:r>
              <a:rPr sz="2074" dirty="0">
                <a:solidFill>
                  <a:prstClr val="black"/>
                </a:solidFill>
                <a:latin typeface="Times New Roman"/>
                <a:cs typeface="Times New Roman"/>
              </a:rPr>
              <a:t>	</a:t>
            </a:r>
            <a:r>
              <a:rPr sz="3110" spc="258" baseline="-3546" dirty="0">
                <a:solidFill>
                  <a:prstClr val="black"/>
                </a:solidFill>
                <a:latin typeface="Symbol"/>
                <a:cs typeface="Symbol"/>
              </a:rPr>
              <a:t></a:t>
            </a:r>
            <a:r>
              <a:rPr sz="2074" spc="-4" dirty="0">
                <a:solidFill>
                  <a:prstClr val="black"/>
                </a:solidFill>
                <a:latin typeface="Symbol"/>
                <a:cs typeface="Symbol"/>
              </a:rPr>
              <a:t></a:t>
            </a:r>
            <a:endParaRPr sz="2074">
              <a:solidFill>
                <a:prstClr val="black"/>
              </a:solidFill>
              <a:latin typeface="Symbol"/>
              <a:cs typeface="Symbol"/>
            </a:endParaRPr>
          </a:p>
        </p:txBody>
      </p:sp>
      <p:sp>
        <p:nvSpPr>
          <p:cNvPr id="27" name="object 27"/>
          <p:cNvSpPr txBox="1"/>
          <p:nvPr/>
        </p:nvSpPr>
        <p:spPr>
          <a:xfrm>
            <a:off x="3411518" y="4943360"/>
            <a:ext cx="4932269" cy="319190"/>
          </a:xfrm>
          <a:prstGeom prst="rect">
            <a:avLst/>
          </a:prstGeom>
        </p:spPr>
        <p:txBody>
          <a:bodyPr vert="horz" wrap="square" lIns="0" tIns="0" rIns="0" bIns="0" rtlCol="0">
            <a:spAutoFit/>
          </a:bodyPr>
          <a:lstStyle/>
          <a:p>
            <a:pPr marL="11206" defTabSz="806867">
              <a:tabLst>
                <a:tab pos="1767261" algn="l"/>
                <a:tab pos="2236253" algn="l"/>
              </a:tabLst>
            </a:pPr>
            <a:r>
              <a:rPr sz="2074" spc="-4" dirty="0">
                <a:solidFill>
                  <a:prstClr val="black"/>
                </a:solidFill>
                <a:latin typeface="Symbol"/>
                <a:cs typeface="Symbol"/>
              </a:rPr>
              <a:t></a:t>
            </a:r>
            <a:r>
              <a:rPr sz="2074" spc="-49" dirty="0">
                <a:solidFill>
                  <a:prstClr val="black"/>
                </a:solidFill>
                <a:latin typeface="Times New Roman"/>
                <a:cs typeface="Times New Roman"/>
              </a:rPr>
              <a:t> </a:t>
            </a:r>
            <a:r>
              <a:rPr sz="2074" spc="-4" dirty="0">
                <a:solidFill>
                  <a:prstClr val="black"/>
                </a:solidFill>
                <a:latin typeface="Times New Roman"/>
                <a:cs typeface="Times New Roman"/>
              </a:rPr>
              <a:t>20</a:t>
            </a:r>
            <a:r>
              <a:rPr sz="2074" spc="-35" dirty="0">
                <a:solidFill>
                  <a:prstClr val="black"/>
                </a:solidFill>
                <a:latin typeface="Times New Roman"/>
                <a:cs typeface="Times New Roman"/>
              </a:rPr>
              <a:t>0</a:t>
            </a:r>
            <a:r>
              <a:rPr sz="2074" dirty="0">
                <a:solidFill>
                  <a:prstClr val="black"/>
                </a:solidFill>
                <a:latin typeface="Symbol"/>
                <a:cs typeface="Symbol"/>
              </a:rPr>
              <a:t></a:t>
            </a:r>
            <a:r>
              <a:rPr sz="2074" spc="163" dirty="0">
                <a:solidFill>
                  <a:prstClr val="black"/>
                </a:solidFill>
                <a:latin typeface="Times New Roman"/>
                <a:cs typeface="Times New Roman"/>
              </a:rPr>
              <a:t>1</a:t>
            </a:r>
            <a:r>
              <a:rPr sz="2074" spc="-4" dirty="0">
                <a:solidFill>
                  <a:prstClr val="black"/>
                </a:solidFill>
                <a:latin typeface="Symbol"/>
                <a:cs typeface="Symbol"/>
              </a:rPr>
              <a:t></a:t>
            </a:r>
            <a:r>
              <a:rPr sz="2074" spc="-207" dirty="0">
                <a:solidFill>
                  <a:prstClr val="black"/>
                </a:solidFill>
                <a:latin typeface="Times New Roman"/>
                <a:cs typeface="Times New Roman"/>
              </a:rPr>
              <a:t> </a:t>
            </a:r>
            <a:r>
              <a:rPr sz="2074" spc="-4" dirty="0">
                <a:solidFill>
                  <a:prstClr val="black"/>
                </a:solidFill>
                <a:latin typeface="Times New Roman"/>
                <a:cs typeface="Times New Roman"/>
              </a:rPr>
              <a:t>ex</a:t>
            </a:r>
            <a:r>
              <a:rPr sz="2074" spc="-22" dirty="0">
                <a:solidFill>
                  <a:prstClr val="black"/>
                </a:solidFill>
                <a:latin typeface="Times New Roman"/>
                <a:cs typeface="Times New Roman"/>
              </a:rPr>
              <a:t>p</a:t>
            </a:r>
            <a:r>
              <a:rPr sz="3110" spc="-6" baseline="-4728" dirty="0">
                <a:solidFill>
                  <a:prstClr val="black"/>
                </a:solidFill>
                <a:latin typeface="Symbol"/>
                <a:cs typeface="Symbol"/>
              </a:rPr>
              <a:t></a:t>
            </a:r>
            <a:r>
              <a:rPr sz="3110" spc="-364" baseline="-4728" dirty="0">
                <a:solidFill>
                  <a:prstClr val="black"/>
                </a:solidFill>
                <a:latin typeface="Times New Roman"/>
                <a:cs typeface="Times New Roman"/>
              </a:rPr>
              <a:t> </a:t>
            </a:r>
            <a:r>
              <a:rPr sz="3110" u="sng" spc="-6" baseline="35460" dirty="0">
                <a:solidFill>
                  <a:prstClr val="black"/>
                </a:solidFill>
                <a:latin typeface="Times New Roman"/>
                <a:cs typeface="Times New Roman"/>
              </a:rPr>
              <a:t> </a:t>
            </a:r>
            <a:r>
              <a:rPr sz="3110" u="sng" baseline="35460" dirty="0">
                <a:solidFill>
                  <a:prstClr val="black"/>
                </a:solidFill>
                <a:latin typeface="Times New Roman"/>
                <a:cs typeface="Times New Roman"/>
              </a:rPr>
              <a:t>	</a:t>
            </a:r>
            <a:r>
              <a:rPr sz="3110" u="sng" spc="-6" baseline="35460" dirty="0">
                <a:solidFill>
                  <a:prstClr val="black"/>
                </a:solidFill>
                <a:latin typeface="Times New Roman"/>
                <a:cs typeface="Times New Roman"/>
              </a:rPr>
              <a:t>20</a:t>
            </a:r>
            <a:r>
              <a:rPr sz="3110" u="sng" baseline="35460" dirty="0">
                <a:solidFill>
                  <a:prstClr val="black"/>
                </a:solidFill>
                <a:latin typeface="Times New Roman"/>
                <a:cs typeface="Times New Roman"/>
              </a:rPr>
              <a:t>	</a:t>
            </a:r>
            <a:r>
              <a:rPr sz="3110" u="sng" spc="-6" baseline="35460" dirty="0">
                <a:solidFill>
                  <a:prstClr val="black"/>
                </a:solidFill>
                <a:latin typeface="Times New Roman"/>
                <a:cs typeface="Times New Roman"/>
              </a:rPr>
              <a:t>20</a:t>
            </a:r>
            <a:r>
              <a:rPr sz="3110" spc="-284" baseline="35460" dirty="0">
                <a:solidFill>
                  <a:prstClr val="black"/>
                </a:solidFill>
                <a:latin typeface="Times New Roman"/>
                <a:cs typeface="Times New Roman"/>
              </a:rPr>
              <a:t> </a:t>
            </a:r>
            <a:r>
              <a:rPr sz="3110" spc="258" baseline="-4728" dirty="0">
                <a:solidFill>
                  <a:prstClr val="black"/>
                </a:solidFill>
                <a:latin typeface="Symbol"/>
                <a:cs typeface="Symbol"/>
              </a:rPr>
              <a:t></a:t>
            </a:r>
            <a:r>
              <a:rPr sz="2074" spc="-4" dirty="0">
                <a:solidFill>
                  <a:prstClr val="black"/>
                </a:solidFill>
                <a:latin typeface="Symbol"/>
                <a:cs typeface="Symbol"/>
              </a:rPr>
              <a:t></a:t>
            </a:r>
            <a:r>
              <a:rPr sz="2074" spc="-53" dirty="0">
                <a:solidFill>
                  <a:prstClr val="black"/>
                </a:solidFill>
                <a:latin typeface="Times New Roman"/>
                <a:cs typeface="Times New Roman"/>
              </a:rPr>
              <a:t> </a:t>
            </a:r>
            <a:r>
              <a:rPr sz="2074" spc="-4" dirty="0">
                <a:solidFill>
                  <a:prstClr val="black"/>
                </a:solidFill>
                <a:latin typeface="Symbol"/>
                <a:cs typeface="Symbol"/>
              </a:rPr>
              <a:t></a:t>
            </a:r>
            <a:r>
              <a:rPr sz="2074" spc="-35" dirty="0">
                <a:solidFill>
                  <a:prstClr val="black"/>
                </a:solidFill>
                <a:latin typeface="Times New Roman"/>
                <a:cs typeface="Times New Roman"/>
              </a:rPr>
              <a:t> </a:t>
            </a:r>
            <a:r>
              <a:rPr sz="2074" spc="-4" dirty="0">
                <a:solidFill>
                  <a:prstClr val="black"/>
                </a:solidFill>
                <a:latin typeface="Times New Roman"/>
                <a:cs typeface="Times New Roman"/>
              </a:rPr>
              <a:t>20</a:t>
            </a:r>
            <a:r>
              <a:rPr sz="2074" spc="-13" dirty="0">
                <a:solidFill>
                  <a:prstClr val="black"/>
                </a:solidFill>
                <a:latin typeface="Times New Roman"/>
                <a:cs typeface="Times New Roman"/>
              </a:rPr>
              <a:t>0</a:t>
            </a:r>
            <a:r>
              <a:rPr sz="2074" spc="-176" dirty="0">
                <a:solidFill>
                  <a:prstClr val="black"/>
                </a:solidFill>
                <a:latin typeface="Times New Roman"/>
                <a:cs typeface="Times New Roman"/>
              </a:rPr>
              <a:t>(</a:t>
            </a:r>
            <a:r>
              <a:rPr sz="2074" spc="154" dirty="0">
                <a:solidFill>
                  <a:prstClr val="black"/>
                </a:solidFill>
                <a:latin typeface="Times New Roman"/>
                <a:cs typeface="Times New Roman"/>
              </a:rPr>
              <a:t>1</a:t>
            </a:r>
            <a:r>
              <a:rPr sz="2074" spc="-4" dirty="0">
                <a:solidFill>
                  <a:prstClr val="black"/>
                </a:solidFill>
                <a:latin typeface="Symbol"/>
                <a:cs typeface="Symbol"/>
              </a:rPr>
              <a:t></a:t>
            </a:r>
            <a:r>
              <a:rPr sz="2074" spc="-194" dirty="0">
                <a:solidFill>
                  <a:prstClr val="black"/>
                </a:solidFill>
                <a:latin typeface="Times New Roman"/>
                <a:cs typeface="Times New Roman"/>
              </a:rPr>
              <a:t> </a:t>
            </a:r>
            <a:r>
              <a:rPr sz="2074" spc="-4" dirty="0">
                <a:solidFill>
                  <a:prstClr val="black"/>
                </a:solidFill>
                <a:latin typeface="Times New Roman"/>
                <a:cs typeface="Times New Roman"/>
              </a:rPr>
              <a:t>exp</a:t>
            </a:r>
            <a:r>
              <a:rPr sz="2074" spc="-199" dirty="0">
                <a:solidFill>
                  <a:prstClr val="black"/>
                </a:solidFill>
                <a:latin typeface="Times New Roman"/>
                <a:cs typeface="Times New Roman"/>
              </a:rPr>
              <a:t>(</a:t>
            </a:r>
            <a:r>
              <a:rPr sz="2074" spc="154" dirty="0">
                <a:solidFill>
                  <a:prstClr val="black"/>
                </a:solidFill>
                <a:latin typeface="Times New Roman"/>
                <a:cs typeface="Times New Roman"/>
              </a:rPr>
              <a:t>1</a:t>
            </a:r>
            <a:r>
              <a:rPr sz="2074" spc="-4" dirty="0">
                <a:solidFill>
                  <a:prstClr val="black"/>
                </a:solidFill>
                <a:latin typeface="Symbol"/>
                <a:cs typeface="Symbol"/>
              </a:rPr>
              <a:t></a:t>
            </a:r>
            <a:r>
              <a:rPr sz="2074" spc="-163" dirty="0">
                <a:solidFill>
                  <a:prstClr val="black"/>
                </a:solidFill>
                <a:latin typeface="Times New Roman"/>
                <a:cs typeface="Times New Roman"/>
              </a:rPr>
              <a:t> </a:t>
            </a:r>
            <a:r>
              <a:rPr sz="2074" spc="-4" dirty="0">
                <a:solidFill>
                  <a:prstClr val="black"/>
                </a:solidFill>
                <a:latin typeface="Times New Roman"/>
                <a:cs typeface="Times New Roman"/>
              </a:rPr>
              <a:t>2</a:t>
            </a:r>
            <a:r>
              <a:rPr sz="2074" spc="-9" dirty="0">
                <a:solidFill>
                  <a:prstClr val="black"/>
                </a:solidFill>
                <a:latin typeface="Times New Roman"/>
                <a:cs typeface="Times New Roman"/>
              </a:rPr>
              <a:t>)</a:t>
            </a:r>
            <a:r>
              <a:rPr sz="2074" spc="-4" dirty="0">
                <a:solidFill>
                  <a:prstClr val="black"/>
                </a:solidFill>
                <a:latin typeface="Times New Roman"/>
                <a:cs typeface="Times New Roman"/>
              </a:rPr>
              <a:t>)</a:t>
            </a:r>
            <a:endParaRPr sz="2074">
              <a:solidFill>
                <a:prstClr val="black"/>
              </a:solidFill>
              <a:latin typeface="Times New Roman"/>
              <a:cs typeface="Times New Roman"/>
            </a:endParaRPr>
          </a:p>
        </p:txBody>
      </p:sp>
      <p:sp>
        <p:nvSpPr>
          <p:cNvPr id="28" name="object 28"/>
          <p:cNvSpPr txBox="1"/>
          <p:nvPr/>
        </p:nvSpPr>
        <p:spPr>
          <a:xfrm>
            <a:off x="3502958" y="5697965"/>
            <a:ext cx="3583641" cy="312393"/>
          </a:xfrm>
          <a:prstGeom prst="rect">
            <a:avLst/>
          </a:prstGeom>
        </p:spPr>
        <p:txBody>
          <a:bodyPr vert="horz" wrap="square" lIns="0" tIns="0" rIns="0" bIns="0" rtlCol="0">
            <a:spAutoFit/>
          </a:bodyPr>
          <a:lstStyle/>
          <a:p>
            <a:pPr marL="11206" defTabSz="806867"/>
            <a:r>
              <a:rPr sz="2030" spc="18" dirty="0">
                <a:solidFill>
                  <a:prstClr val="black"/>
                </a:solidFill>
                <a:latin typeface="Symbol"/>
                <a:cs typeface="Symbol"/>
              </a:rPr>
              <a:t></a:t>
            </a:r>
            <a:r>
              <a:rPr sz="2030" spc="-35" dirty="0">
                <a:solidFill>
                  <a:prstClr val="black"/>
                </a:solidFill>
                <a:latin typeface="Times New Roman"/>
                <a:cs typeface="Times New Roman"/>
              </a:rPr>
              <a:t> </a:t>
            </a:r>
            <a:r>
              <a:rPr sz="2030" spc="22" dirty="0">
                <a:solidFill>
                  <a:prstClr val="black"/>
                </a:solidFill>
                <a:latin typeface="Times New Roman"/>
                <a:cs typeface="Times New Roman"/>
              </a:rPr>
              <a:t>200</a:t>
            </a:r>
            <a:r>
              <a:rPr sz="2030" spc="-163" dirty="0">
                <a:solidFill>
                  <a:prstClr val="black"/>
                </a:solidFill>
                <a:latin typeface="Times New Roman"/>
                <a:cs typeface="Times New Roman"/>
              </a:rPr>
              <a:t>(</a:t>
            </a:r>
            <a:r>
              <a:rPr sz="2030" spc="176" dirty="0">
                <a:solidFill>
                  <a:prstClr val="black"/>
                </a:solidFill>
                <a:latin typeface="Times New Roman"/>
                <a:cs typeface="Times New Roman"/>
              </a:rPr>
              <a:t>1</a:t>
            </a:r>
            <a:r>
              <a:rPr sz="2030" spc="18" dirty="0">
                <a:solidFill>
                  <a:prstClr val="black"/>
                </a:solidFill>
                <a:latin typeface="Symbol"/>
                <a:cs typeface="Symbol"/>
              </a:rPr>
              <a:t></a:t>
            </a:r>
            <a:r>
              <a:rPr sz="2030" spc="-180" dirty="0">
                <a:solidFill>
                  <a:prstClr val="black"/>
                </a:solidFill>
                <a:latin typeface="Times New Roman"/>
                <a:cs typeface="Times New Roman"/>
              </a:rPr>
              <a:t> </a:t>
            </a:r>
            <a:r>
              <a:rPr sz="2030" spc="9" dirty="0">
                <a:solidFill>
                  <a:prstClr val="black"/>
                </a:solidFill>
                <a:latin typeface="Times New Roman"/>
                <a:cs typeface="Times New Roman"/>
              </a:rPr>
              <a:t>0.</a:t>
            </a:r>
            <a:r>
              <a:rPr sz="2030" spc="22" dirty="0">
                <a:solidFill>
                  <a:prstClr val="black"/>
                </a:solidFill>
                <a:latin typeface="Times New Roman"/>
                <a:cs typeface="Times New Roman"/>
              </a:rPr>
              <a:t>135</a:t>
            </a:r>
            <a:r>
              <a:rPr sz="2030" spc="-44" dirty="0">
                <a:solidFill>
                  <a:prstClr val="black"/>
                </a:solidFill>
                <a:latin typeface="Times New Roman"/>
                <a:cs typeface="Times New Roman"/>
              </a:rPr>
              <a:t>3</a:t>
            </a:r>
            <a:r>
              <a:rPr sz="2030" spc="9" dirty="0">
                <a:solidFill>
                  <a:prstClr val="black"/>
                </a:solidFill>
                <a:latin typeface="Times New Roman"/>
                <a:cs typeface="Times New Roman"/>
              </a:rPr>
              <a:t>)</a:t>
            </a:r>
            <a:r>
              <a:rPr sz="2030" spc="-31" dirty="0">
                <a:solidFill>
                  <a:prstClr val="black"/>
                </a:solidFill>
                <a:latin typeface="Times New Roman"/>
                <a:cs typeface="Times New Roman"/>
              </a:rPr>
              <a:t> </a:t>
            </a:r>
            <a:r>
              <a:rPr sz="2030" spc="18" dirty="0">
                <a:solidFill>
                  <a:prstClr val="black"/>
                </a:solidFill>
                <a:latin typeface="Symbol"/>
                <a:cs typeface="Symbol"/>
              </a:rPr>
              <a:t></a:t>
            </a:r>
            <a:r>
              <a:rPr sz="2030" spc="-256" dirty="0">
                <a:solidFill>
                  <a:prstClr val="black"/>
                </a:solidFill>
                <a:latin typeface="Times New Roman"/>
                <a:cs typeface="Times New Roman"/>
              </a:rPr>
              <a:t> </a:t>
            </a:r>
            <a:r>
              <a:rPr sz="2030" b="1" spc="22" dirty="0">
                <a:solidFill>
                  <a:prstClr val="black"/>
                </a:solidFill>
                <a:latin typeface="Times New Roman"/>
                <a:cs typeface="Times New Roman"/>
              </a:rPr>
              <a:t>17</a:t>
            </a:r>
            <a:r>
              <a:rPr sz="2030" b="1" spc="-44" dirty="0">
                <a:solidFill>
                  <a:prstClr val="black"/>
                </a:solidFill>
                <a:latin typeface="Times New Roman"/>
                <a:cs typeface="Times New Roman"/>
              </a:rPr>
              <a:t>3</a:t>
            </a:r>
            <a:r>
              <a:rPr sz="2030" b="1" spc="-4" dirty="0">
                <a:solidFill>
                  <a:prstClr val="black"/>
                </a:solidFill>
                <a:latin typeface="Times New Roman"/>
                <a:cs typeface="Times New Roman"/>
              </a:rPr>
              <a:t>f</a:t>
            </a:r>
            <a:r>
              <a:rPr sz="2030" b="1" spc="18" dirty="0">
                <a:solidFill>
                  <a:prstClr val="black"/>
                </a:solidFill>
                <a:latin typeface="Times New Roman"/>
                <a:cs typeface="Times New Roman"/>
              </a:rPr>
              <a:t>a</a:t>
            </a:r>
            <a:r>
              <a:rPr sz="2030" b="1" spc="4" dirty="0">
                <a:solidFill>
                  <a:prstClr val="black"/>
                </a:solidFill>
                <a:latin typeface="Times New Roman"/>
                <a:cs typeface="Times New Roman"/>
              </a:rPr>
              <a:t>il</a:t>
            </a:r>
            <a:r>
              <a:rPr sz="2030" b="1" spc="22" dirty="0">
                <a:solidFill>
                  <a:prstClr val="black"/>
                </a:solidFill>
                <a:latin typeface="Times New Roman"/>
                <a:cs typeface="Times New Roman"/>
              </a:rPr>
              <a:t>u</a:t>
            </a:r>
            <a:r>
              <a:rPr sz="2030" b="1" spc="9" dirty="0">
                <a:solidFill>
                  <a:prstClr val="black"/>
                </a:solidFill>
                <a:latin typeface="Times New Roman"/>
                <a:cs typeface="Times New Roman"/>
              </a:rPr>
              <a:t>r</a:t>
            </a:r>
            <a:r>
              <a:rPr sz="2030" b="1" spc="18" dirty="0">
                <a:solidFill>
                  <a:prstClr val="black"/>
                </a:solidFill>
                <a:latin typeface="Times New Roman"/>
                <a:cs typeface="Times New Roman"/>
              </a:rPr>
              <a:t>e</a:t>
            </a:r>
            <a:r>
              <a:rPr sz="2030" b="1" spc="13" dirty="0">
                <a:solidFill>
                  <a:prstClr val="black"/>
                </a:solidFill>
                <a:latin typeface="Times New Roman"/>
                <a:cs typeface="Times New Roman"/>
              </a:rPr>
              <a:t>s</a:t>
            </a:r>
            <a:endParaRPr sz="2030" b="1" dirty="0">
              <a:solidFill>
                <a:prstClr val="black"/>
              </a:solidFill>
              <a:latin typeface="Times New Roman"/>
              <a:cs typeface="Times New Roman"/>
            </a:endParaRPr>
          </a:p>
        </p:txBody>
      </p:sp>
    </p:spTree>
    <p:extLst>
      <p:ext uri="{BB962C8B-B14F-4D97-AF65-F5344CB8AC3E}">
        <p14:creationId xmlns:p14="http://schemas.microsoft.com/office/powerpoint/2010/main" val="3332345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650854" y="1037773"/>
            <a:ext cx="22971" cy="339452"/>
          </a:xfrm>
          <a:prstGeom prst="rect">
            <a:avLst/>
          </a:prstGeom>
        </p:spPr>
        <p:txBody>
          <a:bodyPr vert="horz" wrap="square" lIns="0" tIns="0" rIns="0" bIns="0" rtlCol="0">
            <a:spAutoFit/>
          </a:bodyPr>
          <a:lstStyle/>
          <a:p>
            <a:pPr algn="ctr" defTabSz="806867"/>
            <a:r>
              <a:rPr sz="2206" spc="-852" dirty="0">
                <a:solidFill>
                  <a:prstClr val="black"/>
                </a:solidFill>
                <a:latin typeface="Symbol"/>
                <a:cs typeface="Symbol"/>
              </a:rPr>
              <a:t></a:t>
            </a:r>
            <a:endParaRPr sz="2206">
              <a:solidFill>
                <a:prstClr val="black"/>
              </a:solidFill>
              <a:latin typeface="Symbol"/>
              <a:cs typeface="Symbol"/>
            </a:endParaRPr>
          </a:p>
        </p:txBody>
      </p:sp>
      <p:sp>
        <p:nvSpPr>
          <p:cNvPr id="5" name="object 5"/>
          <p:cNvSpPr txBox="1"/>
          <p:nvPr/>
        </p:nvSpPr>
        <p:spPr>
          <a:xfrm>
            <a:off x="5860167" y="1037773"/>
            <a:ext cx="22971" cy="339452"/>
          </a:xfrm>
          <a:prstGeom prst="rect">
            <a:avLst/>
          </a:prstGeom>
        </p:spPr>
        <p:txBody>
          <a:bodyPr vert="horz" wrap="square" lIns="0" tIns="0" rIns="0" bIns="0" rtlCol="0">
            <a:spAutoFit/>
          </a:bodyPr>
          <a:lstStyle/>
          <a:p>
            <a:pPr algn="ctr" defTabSz="806867"/>
            <a:r>
              <a:rPr sz="2206" spc="-852" dirty="0">
                <a:solidFill>
                  <a:prstClr val="black"/>
                </a:solidFill>
                <a:latin typeface="Symbol"/>
                <a:cs typeface="Symbol"/>
              </a:rPr>
              <a:t></a:t>
            </a:r>
            <a:endParaRPr sz="2206">
              <a:solidFill>
                <a:prstClr val="black"/>
              </a:solidFill>
              <a:latin typeface="Symbol"/>
              <a:cs typeface="Symbol"/>
            </a:endParaRPr>
          </a:p>
        </p:txBody>
      </p:sp>
      <p:sp>
        <p:nvSpPr>
          <p:cNvPr id="6" name="object 6"/>
          <p:cNvSpPr txBox="1"/>
          <p:nvPr/>
        </p:nvSpPr>
        <p:spPr>
          <a:xfrm>
            <a:off x="5860225" y="907336"/>
            <a:ext cx="921124" cy="339452"/>
          </a:xfrm>
          <a:prstGeom prst="rect">
            <a:avLst/>
          </a:prstGeom>
        </p:spPr>
        <p:txBody>
          <a:bodyPr vert="horz" wrap="square" lIns="0" tIns="0" rIns="0" bIns="0" rtlCol="0">
            <a:spAutoFit/>
          </a:bodyPr>
          <a:lstStyle/>
          <a:p>
            <a:pPr marL="11206" defTabSz="806867">
              <a:tabLst>
                <a:tab pos="801824" algn="l"/>
              </a:tabLst>
            </a:pPr>
            <a:r>
              <a:rPr sz="2206" dirty="0">
                <a:solidFill>
                  <a:prstClr val="black"/>
                </a:solidFill>
                <a:latin typeface="Symbol"/>
                <a:cs typeface="Symbol"/>
              </a:rPr>
              <a:t></a:t>
            </a:r>
            <a:r>
              <a:rPr sz="2206"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7" name="object 7"/>
          <p:cNvSpPr txBox="1"/>
          <p:nvPr/>
        </p:nvSpPr>
        <p:spPr>
          <a:xfrm>
            <a:off x="5860225" y="1217963"/>
            <a:ext cx="921124" cy="339452"/>
          </a:xfrm>
          <a:prstGeom prst="rect">
            <a:avLst/>
          </a:prstGeom>
        </p:spPr>
        <p:txBody>
          <a:bodyPr vert="horz" wrap="square" lIns="0" tIns="0" rIns="0" bIns="0" rtlCol="0">
            <a:spAutoFit/>
          </a:bodyPr>
          <a:lstStyle/>
          <a:p>
            <a:pPr marL="11206" defTabSz="806867">
              <a:tabLst>
                <a:tab pos="801824" algn="l"/>
              </a:tabLst>
            </a:pPr>
            <a:r>
              <a:rPr sz="2206" dirty="0">
                <a:solidFill>
                  <a:prstClr val="black"/>
                </a:solidFill>
                <a:latin typeface="Symbol"/>
                <a:cs typeface="Symbol"/>
              </a:rPr>
              <a:t></a:t>
            </a:r>
            <a:r>
              <a:rPr sz="2206"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8" name="object 8"/>
          <p:cNvSpPr txBox="1"/>
          <p:nvPr/>
        </p:nvSpPr>
        <p:spPr>
          <a:xfrm>
            <a:off x="5312932" y="1112404"/>
            <a:ext cx="104775" cy="196849"/>
          </a:xfrm>
          <a:prstGeom prst="rect">
            <a:avLst/>
          </a:prstGeom>
        </p:spPr>
        <p:txBody>
          <a:bodyPr vert="horz" wrap="square" lIns="0" tIns="0" rIns="0" bIns="0" rtlCol="0">
            <a:spAutoFit/>
          </a:bodyPr>
          <a:lstStyle/>
          <a:p>
            <a:pPr marL="11206" defTabSz="806867"/>
            <a:r>
              <a:rPr sz="1279" spc="4" dirty="0">
                <a:solidFill>
                  <a:prstClr val="black"/>
                </a:solidFill>
                <a:latin typeface="Times New Roman"/>
                <a:cs typeface="Times New Roman"/>
              </a:rPr>
              <a:t>0</a:t>
            </a:r>
            <a:endParaRPr sz="1279">
              <a:solidFill>
                <a:prstClr val="black"/>
              </a:solidFill>
              <a:latin typeface="Times New Roman"/>
              <a:cs typeface="Times New Roman"/>
            </a:endParaRPr>
          </a:p>
        </p:txBody>
      </p:sp>
      <p:sp>
        <p:nvSpPr>
          <p:cNvPr id="9" name="object 9"/>
          <p:cNvSpPr txBox="1"/>
          <p:nvPr/>
        </p:nvSpPr>
        <p:spPr>
          <a:xfrm>
            <a:off x="6005456" y="934903"/>
            <a:ext cx="633132" cy="549125"/>
          </a:xfrm>
          <a:prstGeom prst="rect">
            <a:avLst/>
          </a:prstGeom>
        </p:spPr>
        <p:txBody>
          <a:bodyPr vert="horz" wrap="square" lIns="0" tIns="0" rIns="0" bIns="0" rtlCol="0">
            <a:spAutoFit/>
          </a:bodyPr>
          <a:lstStyle/>
          <a:p>
            <a:pPr algn="ctr" defTabSz="806867">
              <a:tabLst>
                <a:tab pos="368133" algn="l"/>
                <a:tab pos="610193" algn="l"/>
              </a:tabLst>
            </a:pPr>
            <a:r>
              <a:rPr sz="1279" u="heavy" dirty="0">
                <a:solidFill>
                  <a:prstClr val="black"/>
                </a:solidFill>
                <a:latin typeface="Times New Roman"/>
                <a:cs typeface="Times New Roman"/>
              </a:rPr>
              <a:t> 	</a:t>
            </a:r>
            <a:r>
              <a:rPr sz="1279" u="heavy" spc="4" dirty="0">
                <a:solidFill>
                  <a:prstClr val="black"/>
                </a:solidFill>
                <a:latin typeface="Times New Roman"/>
                <a:cs typeface="Times New Roman"/>
              </a:rPr>
              <a:t>0	</a:t>
            </a:r>
            <a:endParaRPr sz="1279">
              <a:solidFill>
                <a:prstClr val="black"/>
              </a:solidFill>
              <a:latin typeface="Times New Roman"/>
              <a:cs typeface="Times New Roman"/>
            </a:endParaRPr>
          </a:p>
          <a:p>
            <a:pPr marR="40343" algn="ctr" defTabSz="806867">
              <a:spcBef>
                <a:spcPts val="110"/>
              </a:spcBef>
            </a:pPr>
            <a:r>
              <a:rPr sz="2206" i="1" spc="-62" dirty="0">
                <a:solidFill>
                  <a:prstClr val="black"/>
                </a:solidFill>
                <a:latin typeface="Times New Roman"/>
                <a:cs typeface="Times New Roman"/>
              </a:rPr>
              <a:t>V</a:t>
            </a:r>
            <a:r>
              <a:rPr sz="1919" spc="6" baseline="-22988" dirty="0">
                <a:solidFill>
                  <a:prstClr val="black"/>
                </a:solidFill>
                <a:latin typeface="Times New Roman"/>
                <a:cs typeface="Times New Roman"/>
              </a:rPr>
              <a:t>0</a:t>
            </a:r>
            <a:endParaRPr sz="1919" baseline="-22988">
              <a:solidFill>
                <a:prstClr val="black"/>
              </a:solidFill>
              <a:latin typeface="Times New Roman"/>
              <a:cs typeface="Times New Roman"/>
            </a:endParaRPr>
          </a:p>
        </p:txBody>
      </p:sp>
      <p:sp>
        <p:nvSpPr>
          <p:cNvPr id="10" name="object 10"/>
          <p:cNvSpPr txBox="1"/>
          <p:nvPr/>
        </p:nvSpPr>
        <p:spPr>
          <a:xfrm>
            <a:off x="5860225" y="730507"/>
            <a:ext cx="921124" cy="359778"/>
          </a:xfrm>
          <a:prstGeom prst="rect">
            <a:avLst/>
          </a:prstGeom>
        </p:spPr>
        <p:txBody>
          <a:bodyPr vert="horz" wrap="square" lIns="0" tIns="0" rIns="0" bIns="0" rtlCol="0">
            <a:spAutoFit/>
          </a:bodyPr>
          <a:lstStyle/>
          <a:p>
            <a:pPr marL="11206" defTabSz="806867"/>
            <a:r>
              <a:rPr sz="3309" baseline="4444" dirty="0">
                <a:solidFill>
                  <a:prstClr val="black"/>
                </a:solidFill>
                <a:latin typeface="Symbol"/>
                <a:cs typeface="Symbol"/>
              </a:rPr>
              <a:t></a:t>
            </a:r>
            <a:r>
              <a:rPr sz="3309" spc="-165" baseline="4444" dirty="0">
                <a:solidFill>
                  <a:prstClr val="black"/>
                </a:solidFill>
                <a:latin typeface="Times New Roman"/>
                <a:cs typeface="Times New Roman"/>
              </a:rPr>
              <a:t> </a:t>
            </a:r>
            <a:r>
              <a:rPr sz="2206" dirty="0">
                <a:solidFill>
                  <a:prstClr val="black"/>
                </a:solidFill>
                <a:latin typeface="Symbol"/>
                <a:cs typeface="Symbol"/>
              </a:rPr>
              <a:t></a:t>
            </a:r>
            <a:r>
              <a:rPr sz="2206" spc="-212" dirty="0">
                <a:solidFill>
                  <a:prstClr val="black"/>
                </a:solidFill>
                <a:latin typeface="Times New Roman"/>
                <a:cs typeface="Times New Roman"/>
              </a:rPr>
              <a:t> </a:t>
            </a:r>
            <a:r>
              <a:rPr sz="2338" i="1" spc="-71" dirty="0">
                <a:solidFill>
                  <a:prstClr val="black"/>
                </a:solidFill>
                <a:latin typeface="Symbol"/>
                <a:cs typeface="Symbol"/>
              </a:rPr>
              <a:t></a:t>
            </a:r>
            <a:r>
              <a:rPr sz="2338" i="1" spc="-97" dirty="0">
                <a:solidFill>
                  <a:prstClr val="black"/>
                </a:solidFill>
                <a:latin typeface="Times New Roman"/>
                <a:cs typeface="Times New Roman"/>
              </a:rPr>
              <a:t> </a:t>
            </a:r>
            <a:r>
              <a:rPr sz="2338" i="1" spc="-57" dirty="0">
                <a:solidFill>
                  <a:prstClr val="black"/>
                </a:solidFill>
                <a:latin typeface="Symbol"/>
                <a:cs typeface="Symbol"/>
              </a:rPr>
              <a:t></a:t>
            </a:r>
            <a:r>
              <a:rPr sz="2338" i="1" spc="115" dirty="0">
                <a:solidFill>
                  <a:prstClr val="black"/>
                </a:solidFill>
                <a:latin typeface="Times New Roman"/>
                <a:cs typeface="Times New Roman"/>
              </a:rPr>
              <a:t> </a:t>
            </a:r>
            <a:r>
              <a:rPr sz="3309" baseline="4444" dirty="0">
                <a:solidFill>
                  <a:prstClr val="black"/>
                </a:solidFill>
                <a:latin typeface="Symbol"/>
                <a:cs typeface="Symbol"/>
              </a:rPr>
              <a:t></a:t>
            </a:r>
            <a:endParaRPr sz="3309" baseline="4444">
              <a:solidFill>
                <a:prstClr val="black"/>
              </a:solidFill>
              <a:latin typeface="Symbol"/>
              <a:cs typeface="Symbol"/>
            </a:endParaRPr>
          </a:p>
        </p:txBody>
      </p:sp>
      <p:sp>
        <p:nvSpPr>
          <p:cNvPr id="11" name="object 11"/>
          <p:cNvSpPr txBox="1"/>
          <p:nvPr/>
        </p:nvSpPr>
        <p:spPr>
          <a:xfrm>
            <a:off x="4374326" y="908009"/>
            <a:ext cx="1511674" cy="359778"/>
          </a:xfrm>
          <a:prstGeom prst="rect">
            <a:avLst/>
          </a:prstGeom>
        </p:spPr>
        <p:txBody>
          <a:bodyPr vert="horz" wrap="square" lIns="0" tIns="0" rIns="0" bIns="0" rtlCol="0">
            <a:spAutoFit/>
          </a:bodyPr>
          <a:lstStyle/>
          <a:p>
            <a:pPr marL="11206" defTabSz="806867">
              <a:tabLst>
                <a:tab pos="1093192" algn="l"/>
              </a:tabLst>
            </a:pPr>
            <a:r>
              <a:rPr sz="2338" i="1" spc="97" dirty="0">
                <a:solidFill>
                  <a:prstClr val="black"/>
                </a:solidFill>
                <a:latin typeface="Symbol"/>
                <a:cs typeface="Symbol"/>
              </a:rPr>
              <a:t></a:t>
            </a:r>
            <a:r>
              <a:rPr sz="2206" spc="-190" dirty="0">
                <a:solidFill>
                  <a:prstClr val="black"/>
                </a:solidFill>
                <a:latin typeface="Times New Roman"/>
                <a:cs typeface="Times New Roman"/>
              </a:rPr>
              <a:t>(</a:t>
            </a:r>
            <a:r>
              <a:rPr sz="2338" i="1" spc="-57" dirty="0">
                <a:solidFill>
                  <a:prstClr val="black"/>
                </a:solidFill>
                <a:latin typeface="Symbol"/>
                <a:cs typeface="Symbol"/>
              </a:rPr>
              <a:t></a:t>
            </a:r>
            <a:r>
              <a:rPr sz="2338" i="1" spc="-247" dirty="0">
                <a:solidFill>
                  <a:prstClr val="black"/>
                </a:solidFill>
                <a:latin typeface="Times New Roman"/>
                <a:cs typeface="Times New Roman"/>
              </a:rPr>
              <a:t> </a:t>
            </a:r>
            <a:r>
              <a:rPr sz="2206" dirty="0">
                <a:solidFill>
                  <a:prstClr val="black"/>
                </a:solidFill>
                <a:latin typeface="Times New Roman"/>
                <a:cs typeface="Times New Roman"/>
              </a:rPr>
              <a:t>)</a:t>
            </a:r>
            <a:r>
              <a:rPr sz="2206" spc="-40" dirty="0">
                <a:solidFill>
                  <a:prstClr val="black"/>
                </a:solidFill>
                <a:latin typeface="Times New Roman"/>
                <a:cs typeface="Times New Roman"/>
              </a:rPr>
              <a:t> </a:t>
            </a:r>
            <a:r>
              <a:rPr sz="2206" dirty="0">
                <a:solidFill>
                  <a:prstClr val="black"/>
                </a:solidFill>
                <a:latin typeface="Symbol"/>
                <a:cs typeface="Symbol"/>
              </a:rPr>
              <a:t></a:t>
            </a:r>
            <a:r>
              <a:rPr sz="2206" spc="-75" dirty="0">
                <a:solidFill>
                  <a:prstClr val="black"/>
                </a:solidFill>
                <a:latin typeface="Times New Roman"/>
                <a:cs typeface="Times New Roman"/>
              </a:rPr>
              <a:t> </a:t>
            </a:r>
            <a:r>
              <a:rPr sz="2338" i="1" spc="-71" dirty="0">
                <a:solidFill>
                  <a:prstClr val="black"/>
                </a:solidFill>
                <a:latin typeface="Symbol"/>
                <a:cs typeface="Symbol"/>
              </a:rPr>
              <a:t></a:t>
            </a:r>
            <a:r>
              <a:rPr sz="2338" i="1" dirty="0">
                <a:solidFill>
                  <a:prstClr val="black"/>
                </a:solidFill>
                <a:latin typeface="Times New Roman"/>
                <a:cs typeface="Times New Roman"/>
              </a:rPr>
              <a:t>	</a:t>
            </a:r>
            <a:r>
              <a:rPr sz="2206" dirty="0">
                <a:solidFill>
                  <a:prstClr val="black"/>
                </a:solidFill>
                <a:latin typeface="Times New Roman"/>
                <a:cs typeface="Times New Roman"/>
              </a:rPr>
              <a:t>e</a:t>
            </a:r>
            <a:r>
              <a:rPr sz="2206" spc="4" dirty="0">
                <a:solidFill>
                  <a:prstClr val="black"/>
                </a:solidFill>
                <a:latin typeface="Times New Roman"/>
                <a:cs typeface="Times New Roman"/>
              </a:rPr>
              <a:t>x</a:t>
            </a:r>
            <a:r>
              <a:rPr sz="2206" dirty="0">
                <a:solidFill>
                  <a:prstClr val="black"/>
                </a:solidFill>
                <a:latin typeface="Times New Roman"/>
                <a:cs typeface="Times New Roman"/>
              </a:rPr>
              <a:t>p</a:t>
            </a:r>
            <a:endParaRPr sz="2206">
              <a:solidFill>
                <a:prstClr val="black"/>
              </a:solidFill>
              <a:latin typeface="Times New Roman"/>
              <a:cs typeface="Times New Roman"/>
            </a:endParaRPr>
          </a:p>
        </p:txBody>
      </p:sp>
      <p:sp>
        <p:nvSpPr>
          <p:cNvPr id="12" name="object 12"/>
          <p:cNvSpPr txBox="1"/>
          <p:nvPr/>
        </p:nvSpPr>
        <p:spPr>
          <a:xfrm>
            <a:off x="5359996" y="3277380"/>
            <a:ext cx="12326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13" name="object 13"/>
          <p:cNvSpPr txBox="1"/>
          <p:nvPr/>
        </p:nvSpPr>
        <p:spPr>
          <a:xfrm>
            <a:off x="5359996" y="3445467"/>
            <a:ext cx="12326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14" name="object 14"/>
          <p:cNvSpPr txBox="1"/>
          <p:nvPr/>
        </p:nvSpPr>
        <p:spPr>
          <a:xfrm>
            <a:off x="5359996" y="2943892"/>
            <a:ext cx="12326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15" name="object 15"/>
          <p:cNvSpPr txBox="1"/>
          <p:nvPr/>
        </p:nvSpPr>
        <p:spPr>
          <a:xfrm>
            <a:off x="6918510" y="3255864"/>
            <a:ext cx="245969" cy="319190"/>
          </a:xfrm>
          <a:prstGeom prst="rect">
            <a:avLst/>
          </a:prstGeom>
        </p:spPr>
        <p:txBody>
          <a:bodyPr vert="horz" wrap="square" lIns="0" tIns="0" rIns="0" bIns="0" rtlCol="0">
            <a:spAutoFit/>
          </a:bodyPr>
          <a:lstStyle/>
          <a:p>
            <a:pPr marL="11206" defTabSz="806867"/>
            <a:r>
              <a:rPr sz="2074" spc="159" dirty="0">
                <a:solidFill>
                  <a:prstClr val="black"/>
                </a:solidFill>
                <a:latin typeface="Symbol"/>
                <a:cs typeface="Symbol"/>
              </a:rPr>
              <a:t></a:t>
            </a:r>
            <a:r>
              <a:rPr sz="3110" spc="-6" baseline="-4728" dirty="0">
                <a:solidFill>
                  <a:prstClr val="black"/>
                </a:solidFill>
                <a:latin typeface="Symbol"/>
                <a:cs typeface="Symbol"/>
              </a:rPr>
              <a:t></a:t>
            </a:r>
            <a:endParaRPr sz="3110" baseline="-4728">
              <a:solidFill>
                <a:prstClr val="black"/>
              </a:solidFill>
              <a:latin typeface="Symbol"/>
              <a:cs typeface="Symbol"/>
            </a:endParaRPr>
          </a:p>
        </p:txBody>
      </p:sp>
      <p:sp>
        <p:nvSpPr>
          <p:cNvPr id="16" name="object 16"/>
          <p:cNvSpPr txBox="1"/>
          <p:nvPr/>
        </p:nvSpPr>
        <p:spPr>
          <a:xfrm>
            <a:off x="5359996" y="3111981"/>
            <a:ext cx="420780" cy="319190"/>
          </a:xfrm>
          <a:prstGeom prst="rect">
            <a:avLst/>
          </a:prstGeom>
        </p:spPr>
        <p:txBody>
          <a:bodyPr vert="horz" wrap="square" lIns="0" tIns="0" rIns="0" bIns="0" rtlCol="0">
            <a:spAutoFit/>
          </a:bodyPr>
          <a:lstStyle/>
          <a:p>
            <a:pPr marL="11206" defTabSz="806867">
              <a:tabLst>
                <a:tab pos="265033"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3044" spc="26" baseline="-8454" dirty="0">
                <a:solidFill>
                  <a:prstClr val="black"/>
                </a:solidFill>
                <a:latin typeface="Symbol"/>
                <a:cs typeface="Symbol"/>
              </a:rPr>
              <a:t></a:t>
            </a:r>
            <a:endParaRPr sz="3044" baseline="-8454">
              <a:solidFill>
                <a:prstClr val="black"/>
              </a:solidFill>
              <a:latin typeface="Symbol"/>
              <a:cs typeface="Symbol"/>
            </a:endParaRPr>
          </a:p>
        </p:txBody>
      </p:sp>
      <p:sp>
        <p:nvSpPr>
          <p:cNvPr id="17" name="object 17"/>
          <p:cNvSpPr txBox="1"/>
          <p:nvPr/>
        </p:nvSpPr>
        <p:spPr>
          <a:xfrm>
            <a:off x="6177577" y="3423952"/>
            <a:ext cx="986678" cy="319190"/>
          </a:xfrm>
          <a:prstGeom prst="rect">
            <a:avLst/>
          </a:prstGeom>
        </p:spPr>
        <p:txBody>
          <a:bodyPr vert="horz" wrap="square" lIns="0" tIns="0" rIns="0" bIns="0" rtlCol="0">
            <a:spAutoFit/>
          </a:bodyPr>
          <a:lstStyle/>
          <a:p>
            <a:pPr marL="11206" defTabSz="806867">
              <a:tabLst>
                <a:tab pos="449380" algn="l"/>
                <a:tab pos="751954"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1191" spc="4" dirty="0">
                <a:solidFill>
                  <a:prstClr val="black"/>
                </a:solidFill>
                <a:latin typeface="Times New Roman"/>
                <a:cs typeface="Times New Roman"/>
              </a:rPr>
              <a:t>0	</a:t>
            </a:r>
            <a:r>
              <a:rPr sz="2074" spc="159" dirty="0">
                <a:solidFill>
                  <a:prstClr val="black"/>
                </a:solidFill>
                <a:latin typeface="Symbol"/>
                <a:cs typeface="Symbol"/>
              </a:rPr>
              <a:t></a:t>
            </a:r>
            <a:r>
              <a:rPr sz="3110" spc="-6" baseline="-4728" dirty="0">
                <a:solidFill>
                  <a:prstClr val="black"/>
                </a:solidFill>
                <a:latin typeface="Symbol"/>
                <a:cs typeface="Symbol"/>
              </a:rPr>
              <a:t></a:t>
            </a:r>
            <a:endParaRPr sz="3110" baseline="-4728">
              <a:solidFill>
                <a:prstClr val="black"/>
              </a:solidFill>
              <a:latin typeface="Symbol"/>
              <a:cs typeface="Symbol"/>
            </a:endParaRPr>
          </a:p>
        </p:txBody>
      </p:sp>
      <p:sp>
        <p:nvSpPr>
          <p:cNvPr id="18" name="object 18"/>
          <p:cNvSpPr txBox="1"/>
          <p:nvPr/>
        </p:nvSpPr>
        <p:spPr>
          <a:xfrm>
            <a:off x="6177577" y="3048780"/>
            <a:ext cx="986678" cy="319062"/>
          </a:xfrm>
          <a:prstGeom prst="rect">
            <a:avLst/>
          </a:prstGeom>
        </p:spPr>
        <p:txBody>
          <a:bodyPr vert="horz" wrap="square" lIns="0" tIns="0" rIns="0" bIns="0" rtlCol="0">
            <a:spAutoFit/>
          </a:bodyPr>
          <a:lstStyle/>
          <a:p>
            <a:pPr marL="11206" defTabSz="806867">
              <a:tabLst>
                <a:tab pos="492525" algn="l"/>
                <a:tab pos="718334" algn="l"/>
              </a:tabLst>
            </a:pPr>
            <a:r>
              <a:rPr sz="3110" spc="-6" baseline="-17730" dirty="0">
                <a:solidFill>
                  <a:prstClr val="black"/>
                </a:solidFill>
                <a:latin typeface="Symbol"/>
                <a:cs typeface="Symbol"/>
              </a:rPr>
              <a:t></a:t>
            </a:r>
            <a:r>
              <a:rPr sz="3110" spc="-364" baseline="-17730" dirty="0">
                <a:solidFill>
                  <a:prstClr val="black"/>
                </a:solidFill>
                <a:latin typeface="Times New Roman"/>
                <a:cs typeface="Times New Roman"/>
              </a:rPr>
              <a:t> </a:t>
            </a:r>
            <a:r>
              <a:rPr sz="1191" u="sng" dirty="0">
                <a:solidFill>
                  <a:prstClr val="black"/>
                </a:solidFill>
                <a:latin typeface="Times New Roman"/>
                <a:cs typeface="Times New Roman"/>
              </a:rPr>
              <a:t> 	</a:t>
            </a:r>
            <a:r>
              <a:rPr sz="1191" u="sng" spc="4" dirty="0">
                <a:solidFill>
                  <a:prstClr val="black"/>
                </a:solidFill>
                <a:latin typeface="Times New Roman"/>
                <a:cs typeface="Times New Roman"/>
              </a:rPr>
              <a:t>0</a:t>
            </a:r>
            <a:r>
              <a:rPr sz="1191" u="sng" dirty="0">
                <a:solidFill>
                  <a:prstClr val="black"/>
                </a:solidFill>
                <a:latin typeface="Times New Roman"/>
                <a:cs typeface="Times New Roman"/>
              </a:rPr>
              <a:t>	</a:t>
            </a:r>
            <a:r>
              <a:rPr sz="1191" spc="-35" dirty="0">
                <a:solidFill>
                  <a:prstClr val="black"/>
                </a:solidFill>
                <a:latin typeface="Times New Roman"/>
                <a:cs typeface="Times New Roman"/>
              </a:rPr>
              <a:t> </a:t>
            </a:r>
            <a:r>
              <a:rPr sz="3110" spc="238" baseline="-17730" dirty="0">
                <a:solidFill>
                  <a:prstClr val="black"/>
                </a:solidFill>
                <a:latin typeface="Symbol"/>
                <a:cs typeface="Symbol"/>
              </a:rPr>
              <a:t></a:t>
            </a:r>
            <a:r>
              <a:rPr sz="3110" spc="-6" baseline="-13002" dirty="0">
                <a:solidFill>
                  <a:prstClr val="black"/>
                </a:solidFill>
                <a:latin typeface="Symbol"/>
                <a:cs typeface="Symbol"/>
              </a:rPr>
              <a:t></a:t>
            </a:r>
            <a:endParaRPr sz="3110" baseline="-13002">
              <a:solidFill>
                <a:prstClr val="black"/>
              </a:solidFill>
              <a:latin typeface="Symbol"/>
              <a:cs typeface="Symbol"/>
            </a:endParaRPr>
          </a:p>
        </p:txBody>
      </p:sp>
      <p:sp>
        <p:nvSpPr>
          <p:cNvPr id="19" name="object 19"/>
          <p:cNvSpPr txBox="1"/>
          <p:nvPr/>
        </p:nvSpPr>
        <p:spPr>
          <a:xfrm>
            <a:off x="5257799" y="3327582"/>
            <a:ext cx="99172" cy="183255"/>
          </a:xfrm>
          <a:prstGeom prst="rect">
            <a:avLst/>
          </a:prstGeom>
        </p:spPr>
        <p:txBody>
          <a:bodyPr vert="horz" wrap="square" lIns="0" tIns="0" rIns="0" bIns="0" rtlCol="0">
            <a:spAutoFit/>
          </a:bodyPr>
          <a:lstStyle/>
          <a:p>
            <a:pPr marL="11206" defTabSz="806867"/>
            <a:r>
              <a:rPr sz="1191" spc="4" dirty="0">
                <a:solidFill>
                  <a:prstClr val="black"/>
                </a:solidFill>
                <a:latin typeface="Times New Roman"/>
                <a:cs typeface="Times New Roman"/>
              </a:rPr>
              <a:t>0</a:t>
            </a:r>
            <a:endParaRPr sz="1191">
              <a:solidFill>
                <a:prstClr val="black"/>
              </a:solidFill>
              <a:latin typeface="Times New Roman"/>
              <a:cs typeface="Times New Roman"/>
            </a:endParaRPr>
          </a:p>
        </p:txBody>
      </p:sp>
      <p:sp>
        <p:nvSpPr>
          <p:cNvPr id="20" name="object 20"/>
          <p:cNvSpPr txBox="1"/>
          <p:nvPr/>
        </p:nvSpPr>
        <p:spPr>
          <a:xfrm>
            <a:off x="6461310" y="3355372"/>
            <a:ext cx="183216" cy="319190"/>
          </a:xfrm>
          <a:prstGeom prst="rect">
            <a:avLst/>
          </a:prstGeom>
        </p:spPr>
        <p:txBody>
          <a:bodyPr vert="horz" wrap="square" lIns="0" tIns="0" rIns="0" bIns="0" rtlCol="0">
            <a:spAutoFit/>
          </a:bodyPr>
          <a:lstStyle/>
          <a:p>
            <a:pPr marL="11206" defTabSz="806867"/>
            <a:r>
              <a:rPr sz="2074" i="1" spc="-4" dirty="0">
                <a:solidFill>
                  <a:prstClr val="black"/>
                </a:solidFill>
                <a:latin typeface="Times New Roman"/>
                <a:cs typeface="Times New Roman"/>
              </a:rPr>
              <a:t>V</a:t>
            </a:r>
            <a:endParaRPr sz="2074">
              <a:solidFill>
                <a:prstClr val="black"/>
              </a:solidFill>
              <a:latin typeface="Times New Roman"/>
              <a:cs typeface="Times New Roman"/>
            </a:endParaRPr>
          </a:p>
        </p:txBody>
      </p:sp>
      <p:sp>
        <p:nvSpPr>
          <p:cNvPr id="21" name="object 21"/>
          <p:cNvSpPr txBox="1"/>
          <p:nvPr/>
        </p:nvSpPr>
        <p:spPr>
          <a:xfrm>
            <a:off x="6177577" y="2971683"/>
            <a:ext cx="986678" cy="332720"/>
          </a:xfrm>
          <a:prstGeom prst="rect">
            <a:avLst/>
          </a:prstGeom>
        </p:spPr>
        <p:txBody>
          <a:bodyPr vert="horz" wrap="square" lIns="0" tIns="0" rIns="0" bIns="0" rtlCol="0">
            <a:spAutoFit/>
          </a:bodyPr>
          <a:lstStyle/>
          <a:p>
            <a:pPr marL="11206" defTabSz="806867"/>
            <a:r>
              <a:rPr sz="3110" spc="-6" baseline="3546" dirty="0">
                <a:solidFill>
                  <a:prstClr val="black"/>
                </a:solidFill>
                <a:latin typeface="Symbol"/>
                <a:cs typeface="Symbol"/>
              </a:rPr>
              <a:t></a:t>
            </a:r>
            <a:r>
              <a:rPr sz="3110" spc="-146" baseline="3546" dirty="0">
                <a:solidFill>
                  <a:prstClr val="black"/>
                </a:solidFill>
                <a:latin typeface="Times New Roman"/>
                <a:cs typeface="Times New Roman"/>
              </a:rPr>
              <a:t> </a:t>
            </a:r>
            <a:r>
              <a:rPr sz="2030" spc="18" dirty="0">
                <a:solidFill>
                  <a:prstClr val="black"/>
                </a:solidFill>
                <a:latin typeface="Symbol"/>
                <a:cs typeface="Symbol"/>
              </a:rPr>
              <a:t></a:t>
            </a:r>
            <a:r>
              <a:rPr sz="2030" spc="-194" dirty="0">
                <a:solidFill>
                  <a:prstClr val="black"/>
                </a:solidFill>
                <a:latin typeface="Times New Roman"/>
                <a:cs typeface="Times New Roman"/>
              </a:rPr>
              <a:t> </a:t>
            </a:r>
            <a:r>
              <a:rPr sz="2162" i="1" spc="-53" dirty="0">
                <a:solidFill>
                  <a:prstClr val="black"/>
                </a:solidFill>
                <a:latin typeface="Symbol"/>
                <a:cs typeface="Symbol"/>
              </a:rPr>
              <a:t></a:t>
            </a:r>
            <a:r>
              <a:rPr sz="2162" i="1" spc="-79" dirty="0">
                <a:solidFill>
                  <a:prstClr val="black"/>
                </a:solidFill>
                <a:latin typeface="Times New Roman"/>
                <a:cs typeface="Times New Roman"/>
              </a:rPr>
              <a:t> </a:t>
            </a:r>
            <a:r>
              <a:rPr sz="2162" i="1" spc="-44" dirty="0">
                <a:solidFill>
                  <a:prstClr val="black"/>
                </a:solidFill>
                <a:latin typeface="Symbol"/>
                <a:cs typeface="Symbol"/>
              </a:rPr>
              <a:t></a:t>
            </a:r>
            <a:r>
              <a:rPr sz="2162" i="1" spc="115" dirty="0">
                <a:solidFill>
                  <a:prstClr val="black"/>
                </a:solidFill>
                <a:latin typeface="Times New Roman"/>
                <a:cs typeface="Times New Roman"/>
              </a:rPr>
              <a:t> </a:t>
            </a:r>
            <a:r>
              <a:rPr sz="3110" spc="238" baseline="3546" dirty="0">
                <a:solidFill>
                  <a:prstClr val="black"/>
                </a:solidFill>
                <a:latin typeface="Symbol"/>
                <a:cs typeface="Symbol"/>
              </a:rPr>
              <a:t></a:t>
            </a:r>
            <a:r>
              <a:rPr sz="3110" spc="-6" baseline="8274" dirty="0">
                <a:solidFill>
                  <a:prstClr val="black"/>
                </a:solidFill>
                <a:latin typeface="Symbol"/>
                <a:cs typeface="Symbol"/>
              </a:rPr>
              <a:t></a:t>
            </a:r>
            <a:endParaRPr sz="3110" baseline="8274">
              <a:solidFill>
                <a:prstClr val="black"/>
              </a:solidFill>
              <a:latin typeface="Symbol"/>
              <a:cs typeface="Symbol"/>
            </a:endParaRPr>
          </a:p>
        </p:txBody>
      </p:sp>
      <p:sp>
        <p:nvSpPr>
          <p:cNvPr id="22" name="object 22"/>
          <p:cNvSpPr txBox="1"/>
          <p:nvPr/>
        </p:nvSpPr>
        <p:spPr>
          <a:xfrm>
            <a:off x="4381050" y="3138427"/>
            <a:ext cx="1920128" cy="332720"/>
          </a:xfrm>
          <a:prstGeom prst="rect">
            <a:avLst/>
          </a:prstGeom>
        </p:spPr>
        <p:txBody>
          <a:bodyPr vert="horz" wrap="square" lIns="0" tIns="0" rIns="0" bIns="0" rtlCol="0">
            <a:spAutoFit/>
          </a:bodyPr>
          <a:lstStyle/>
          <a:p>
            <a:pPr marL="11206" defTabSz="806867">
              <a:tabLst>
                <a:tab pos="1092071" algn="l"/>
                <a:tab pos="1429387" algn="l"/>
              </a:tabLst>
            </a:pPr>
            <a:r>
              <a:rPr sz="2162" i="1" spc="106" dirty="0">
                <a:solidFill>
                  <a:prstClr val="black"/>
                </a:solidFill>
                <a:latin typeface="Symbol"/>
                <a:cs typeface="Symbol"/>
              </a:rPr>
              <a:t></a:t>
            </a:r>
            <a:r>
              <a:rPr sz="2030" spc="-163" dirty="0">
                <a:solidFill>
                  <a:prstClr val="black"/>
                </a:solidFill>
                <a:latin typeface="Times New Roman"/>
                <a:cs typeface="Times New Roman"/>
              </a:rPr>
              <a:t>(</a:t>
            </a:r>
            <a:r>
              <a:rPr sz="2162" i="1" spc="-44" dirty="0">
                <a:solidFill>
                  <a:prstClr val="black"/>
                </a:solidFill>
                <a:latin typeface="Symbol"/>
                <a:cs typeface="Symbol"/>
              </a:rPr>
              <a:t></a:t>
            </a:r>
            <a:r>
              <a:rPr sz="2162" i="1" spc="-224" dirty="0">
                <a:solidFill>
                  <a:prstClr val="black"/>
                </a:solidFill>
                <a:latin typeface="Times New Roman"/>
                <a:cs typeface="Times New Roman"/>
              </a:rPr>
              <a:t> </a:t>
            </a:r>
            <a:r>
              <a:rPr sz="2030" spc="9" dirty="0">
                <a:solidFill>
                  <a:prstClr val="black"/>
                </a:solidFill>
                <a:latin typeface="Times New Roman"/>
                <a:cs typeface="Times New Roman"/>
              </a:rPr>
              <a:t>)</a:t>
            </a:r>
            <a:r>
              <a:rPr sz="2030" spc="-31" dirty="0">
                <a:solidFill>
                  <a:prstClr val="black"/>
                </a:solidFill>
                <a:latin typeface="Times New Roman"/>
                <a:cs typeface="Times New Roman"/>
              </a:rPr>
              <a:t> </a:t>
            </a:r>
            <a:r>
              <a:rPr sz="2030" spc="18" dirty="0">
                <a:solidFill>
                  <a:prstClr val="black"/>
                </a:solidFill>
                <a:latin typeface="Symbol"/>
                <a:cs typeface="Symbol"/>
              </a:rPr>
              <a:t></a:t>
            </a:r>
            <a:r>
              <a:rPr sz="2030" spc="-212" dirty="0">
                <a:solidFill>
                  <a:prstClr val="black"/>
                </a:solidFill>
                <a:latin typeface="Times New Roman"/>
                <a:cs typeface="Times New Roman"/>
              </a:rPr>
              <a:t> </a:t>
            </a:r>
            <a:r>
              <a:rPr sz="2074" i="1" spc="-4" dirty="0">
                <a:solidFill>
                  <a:prstClr val="black"/>
                </a:solidFill>
                <a:latin typeface="Times New Roman"/>
                <a:cs typeface="Times New Roman"/>
              </a:rPr>
              <a:t>V</a:t>
            </a:r>
            <a:r>
              <a:rPr sz="2074" i="1" dirty="0">
                <a:solidFill>
                  <a:prstClr val="black"/>
                </a:solidFill>
                <a:latin typeface="Times New Roman"/>
                <a:cs typeface="Times New Roman"/>
              </a:rPr>
              <a:t>	</a:t>
            </a:r>
            <a:r>
              <a:rPr sz="2030" spc="18" dirty="0">
                <a:solidFill>
                  <a:prstClr val="black"/>
                </a:solidFill>
                <a:latin typeface="Times New Roman"/>
                <a:cs typeface="Times New Roman"/>
              </a:rPr>
              <a:t>1</a:t>
            </a:r>
            <a:r>
              <a:rPr sz="2030" dirty="0">
                <a:solidFill>
                  <a:prstClr val="black"/>
                </a:solidFill>
                <a:latin typeface="Times New Roman"/>
                <a:cs typeface="Times New Roman"/>
              </a:rPr>
              <a:t>	</a:t>
            </a:r>
            <a:r>
              <a:rPr sz="2030" spc="18" dirty="0">
                <a:solidFill>
                  <a:prstClr val="black"/>
                </a:solidFill>
                <a:latin typeface="Times New Roman"/>
                <a:cs typeface="Times New Roman"/>
              </a:rPr>
              <a:t>ex</a:t>
            </a:r>
            <a:r>
              <a:rPr sz="2030" dirty="0">
                <a:solidFill>
                  <a:prstClr val="black"/>
                </a:solidFill>
                <a:latin typeface="Times New Roman"/>
                <a:cs typeface="Times New Roman"/>
              </a:rPr>
              <a:t>p</a:t>
            </a:r>
            <a:r>
              <a:rPr sz="3110" spc="-6" baseline="-22458" dirty="0">
                <a:solidFill>
                  <a:prstClr val="black"/>
                </a:solidFill>
                <a:latin typeface="Symbol"/>
                <a:cs typeface="Symbol"/>
              </a:rPr>
              <a:t></a:t>
            </a:r>
            <a:endParaRPr sz="3110" baseline="-22458">
              <a:solidFill>
                <a:prstClr val="black"/>
              </a:solidFill>
              <a:latin typeface="Symbol"/>
              <a:cs typeface="Symbol"/>
            </a:endParaRPr>
          </a:p>
        </p:txBody>
      </p:sp>
      <p:sp>
        <p:nvSpPr>
          <p:cNvPr id="23" name="object 23"/>
          <p:cNvSpPr txBox="1"/>
          <p:nvPr/>
        </p:nvSpPr>
        <p:spPr>
          <a:xfrm>
            <a:off x="2319612" y="2496778"/>
            <a:ext cx="7123326" cy="298672"/>
          </a:xfrm>
          <a:prstGeom prst="rect">
            <a:avLst/>
          </a:prstGeom>
        </p:spPr>
        <p:txBody>
          <a:bodyPr vert="horz" wrap="square" lIns="0" tIns="0" rIns="0" bIns="0" rtlCol="0">
            <a:spAutoFit/>
          </a:bodyPr>
          <a:lstStyle/>
          <a:p>
            <a:pPr marL="11206" defTabSz="806867"/>
            <a:r>
              <a:rPr sz="1941" spc="-4" dirty="0">
                <a:solidFill>
                  <a:prstClr val="black"/>
                </a:solidFill>
                <a:latin typeface="Arial"/>
                <a:cs typeface="Arial"/>
              </a:rPr>
              <a:t>(b)</a:t>
            </a:r>
            <a:r>
              <a:rPr sz="1941" spc="9" dirty="0">
                <a:solidFill>
                  <a:prstClr val="black"/>
                </a:solidFill>
                <a:latin typeface="Arial"/>
                <a:cs typeface="Arial"/>
              </a:rPr>
              <a:t> </a:t>
            </a:r>
            <a:r>
              <a:rPr sz="1941" b="1" spc="-4" dirty="0">
                <a:solidFill>
                  <a:prstClr val="black"/>
                </a:solidFill>
                <a:latin typeface="Arial"/>
                <a:cs typeface="Arial"/>
              </a:rPr>
              <a:t>Failures</a:t>
            </a:r>
            <a:r>
              <a:rPr sz="1941" b="1" spc="4" dirty="0">
                <a:solidFill>
                  <a:prstClr val="black"/>
                </a:solidFill>
                <a:latin typeface="Arial"/>
                <a:cs typeface="Arial"/>
              </a:rPr>
              <a:t> </a:t>
            </a:r>
            <a:r>
              <a:rPr sz="1941" b="1" spc="-4" dirty="0">
                <a:solidFill>
                  <a:prstClr val="black"/>
                </a:solidFill>
                <a:latin typeface="Arial"/>
                <a:cs typeface="Arial"/>
              </a:rPr>
              <a:t>e</a:t>
            </a:r>
            <a:r>
              <a:rPr sz="1941" b="1" spc="-13" dirty="0">
                <a:solidFill>
                  <a:prstClr val="black"/>
                </a:solidFill>
                <a:latin typeface="Arial"/>
                <a:cs typeface="Arial"/>
              </a:rPr>
              <a:t>x</a:t>
            </a:r>
            <a:r>
              <a:rPr sz="1941" b="1" spc="-4" dirty="0">
                <a:solidFill>
                  <a:prstClr val="black"/>
                </a:solidFill>
                <a:latin typeface="Arial"/>
                <a:cs typeface="Arial"/>
              </a:rPr>
              <a:t>perien</a:t>
            </a:r>
            <a:r>
              <a:rPr sz="1941" b="1" dirty="0">
                <a:solidFill>
                  <a:prstClr val="black"/>
                </a:solidFill>
                <a:latin typeface="Arial"/>
                <a:cs typeface="Arial"/>
              </a:rPr>
              <a:t>c</a:t>
            </a:r>
            <a:r>
              <a:rPr sz="1941" b="1" spc="-4" dirty="0">
                <a:solidFill>
                  <a:prstClr val="black"/>
                </a:solidFill>
                <a:latin typeface="Arial"/>
                <a:cs typeface="Arial"/>
              </a:rPr>
              <a:t>ed</a:t>
            </a:r>
            <a:r>
              <a:rPr sz="1941" b="1" spc="13" dirty="0">
                <a:solidFill>
                  <a:prstClr val="black"/>
                </a:solidFill>
                <a:latin typeface="Arial"/>
                <a:cs typeface="Arial"/>
              </a:rPr>
              <a:t> </a:t>
            </a:r>
            <a:r>
              <a:rPr sz="1941" b="1" spc="-4" dirty="0">
                <a:solidFill>
                  <a:prstClr val="black"/>
                </a:solidFill>
                <a:latin typeface="Arial"/>
                <a:cs typeface="Arial"/>
              </a:rPr>
              <a:t>&amp; failure</a:t>
            </a:r>
            <a:r>
              <a:rPr sz="1941" b="1" dirty="0">
                <a:solidFill>
                  <a:prstClr val="black"/>
                </a:solidFill>
                <a:latin typeface="Arial"/>
                <a:cs typeface="Arial"/>
              </a:rPr>
              <a:t> </a:t>
            </a:r>
            <a:r>
              <a:rPr sz="1941" b="1" spc="-4" dirty="0">
                <a:solidFill>
                  <a:prstClr val="black"/>
                </a:solidFill>
                <a:latin typeface="Arial"/>
                <a:cs typeface="Arial"/>
              </a:rPr>
              <a:t>inten</a:t>
            </a:r>
            <a:r>
              <a:rPr sz="1941" b="1" dirty="0">
                <a:solidFill>
                  <a:prstClr val="black"/>
                </a:solidFill>
                <a:latin typeface="Arial"/>
                <a:cs typeface="Arial"/>
              </a:rPr>
              <a:t>s</a:t>
            </a:r>
            <a:r>
              <a:rPr sz="1941" b="1" spc="-4" dirty="0">
                <a:solidFill>
                  <a:prstClr val="black"/>
                </a:solidFill>
                <a:latin typeface="Arial"/>
                <a:cs typeface="Arial"/>
              </a:rPr>
              <a:t>ity</a:t>
            </a:r>
            <a:r>
              <a:rPr sz="1941" b="1" spc="-9" dirty="0">
                <a:solidFill>
                  <a:prstClr val="black"/>
                </a:solidFill>
                <a:latin typeface="Arial"/>
                <a:cs typeface="Arial"/>
              </a:rPr>
              <a:t> </a:t>
            </a:r>
            <a:r>
              <a:rPr sz="1941" b="1" spc="-4" dirty="0">
                <a:solidFill>
                  <a:prstClr val="black"/>
                </a:solidFill>
                <a:latin typeface="Arial"/>
                <a:cs typeface="Arial"/>
              </a:rPr>
              <a:t>after</a:t>
            </a:r>
            <a:r>
              <a:rPr sz="1941" b="1" spc="9" dirty="0">
                <a:solidFill>
                  <a:prstClr val="black"/>
                </a:solidFill>
                <a:latin typeface="Arial"/>
                <a:cs typeface="Arial"/>
              </a:rPr>
              <a:t> </a:t>
            </a:r>
            <a:r>
              <a:rPr sz="1941" b="1" i="1" spc="-4" dirty="0">
                <a:solidFill>
                  <a:srgbClr val="FF0000"/>
                </a:solidFill>
                <a:latin typeface="Arial"/>
                <a:cs typeface="Arial"/>
              </a:rPr>
              <a:t>100</a:t>
            </a:r>
            <a:r>
              <a:rPr sz="1941" b="1" i="1" dirty="0">
                <a:solidFill>
                  <a:srgbClr val="FF0000"/>
                </a:solidFill>
                <a:latin typeface="Arial"/>
                <a:cs typeface="Arial"/>
              </a:rPr>
              <a:t> </a:t>
            </a:r>
            <a:r>
              <a:rPr sz="1941" b="1" i="1" spc="-9" dirty="0">
                <a:solidFill>
                  <a:srgbClr val="FF0000"/>
                </a:solidFill>
                <a:latin typeface="Arial"/>
                <a:cs typeface="Arial"/>
              </a:rPr>
              <a:t>CP</a:t>
            </a:r>
            <a:r>
              <a:rPr sz="1941" b="1" i="1" spc="-4" dirty="0">
                <a:solidFill>
                  <a:srgbClr val="FF0000"/>
                </a:solidFill>
                <a:latin typeface="Arial"/>
                <a:cs typeface="Arial"/>
              </a:rPr>
              <a:t>U hr</a:t>
            </a:r>
            <a:r>
              <a:rPr sz="1941" b="1" spc="-4" dirty="0">
                <a:solidFill>
                  <a:prstClr val="black"/>
                </a:solidFill>
                <a:latin typeface="Arial"/>
                <a:cs typeface="Arial"/>
              </a:rPr>
              <a:t>:</a:t>
            </a:r>
            <a:endParaRPr sz="1941" b="1" dirty="0">
              <a:solidFill>
                <a:prstClr val="black"/>
              </a:solidFill>
              <a:latin typeface="Arial"/>
              <a:cs typeface="Arial"/>
            </a:endParaRPr>
          </a:p>
        </p:txBody>
      </p:sp>
      <p:sp>
        <p:nvSpPr>
          <p:cNvPr id="24" name="object 24"/>
          <p:cNvSpPr txBox="1"/>
          <p:nvPr/>
        </p:nvSpPr>
        <p:spPr>
          <a:xfrm>
            <a:off x="5249731" y="4323784"/>
            <a:ext cx="417419" cy="312393"/>
          </a:xfrm>
          <a:prstGeom prst="rect">
            <a:avLst/>
          </a:prstGeom>
        </p:spPr>
        <p:txBody>
          <a:bodyPr vert="horz" wrap="square" lIns="0" tIns="0" rIns="0" bIns="0" rtlCol="0">
            <a:spAutoFit/>
          </a:bodyPr>
          <a:lstStyle/>
          <a:p>
            <a:pPr marL="11206" defTabSz="806867"/>
            <a:r>
              <a:rPr sz="2030" spc="22" dirty="0">
                <a:solidFill>
                  <a:prstClr val="black"/>
                </a:solidFill>
                <a:latin typeface="Times New Roman"/>
                <a:cs typeface="Times New Roman"/>
              </a:rPr>
              <a:t>20</a:t>
            </a:r>
            <a:r>
              <a:rPr sz="2030" spc="18" dirty="0">
                <a:solidFill>
                  <a:prstClr val="black"/>
                </a:solidFill>
                <a:latin typeface="Times New Roman"/>
                <a:cs typeface="Times New Roman"/>
              </a:rPr>
              <a:t>0</a:t>
            </a:r>
            <a:endParaRPr sz="2030">
              <a:solidFill>
                <a:prstClr val="black"/>
              </a:solidFill>
              <a:latin typeface="Times New Roman"/>
              <a:cs typeface="Times New Roman"/>
            </a:endParaRPr>
          </a:p>
        </p:txBody>
      </p:sp>
      <p:sp>
        <p:nvSpPr>
          <p:cNvPr id="25" name="object 25"/>
          <p:cNvSpPr txBox="1"/>
          <p:nvPr/>
        </p:nvSpPr>
        <p:spPr>
          <a:xfrm>
            <a:off x="3964191" y="4371969"/>
            <a:ext cx="12326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26" name="object 26"/>
          <p:cNvSpPr txBox="1"/>
          <p:nvPr/>
        </p:nvSpPr>
        <p:spPr>
          <a:xfrm>
            <a:off x="6001421" y="4350454"/>
            <a:ext cx="247090" cy="319190"/>
          </a:xfrm>
          <a:prstGeom prst="rect">
            <a:avLst/>
          </a:prstGeom>
        </p:spPr>
        <p:txBody>
          <a:bodyPr vert="horz" wrap="square" lIns="0" tIns="0" rIns="0" bIns="0" rtlCol="0">
            <a:spAutoFit/>
          </a:bodyPr>
          <a:lstStyle/>
          <a:p>
            <a:pPr marL="11206" defTabSz="806867"/>
            <a:r>
              <a:rPr sz="2074" spc="172" dirty="0">
                <a:solidFill>
                  <a:prstClr val="black"/>
                </a:solidFill>
                <a:latin typeface="Symbol"/>
                <a:cs typeface="Symbol"/>
              </a:rPr>
              <a:t></a:t>
            </a:r>
            <a:r>
              <a:rPr sz="3110" spc="-6" baseline="-4728" dirty="0">
                <a:solidFill>
                  <a:prstClr val="black"/>
                </a:solidFill>
                <a:latin typeface="Symbol"/>
                <a:cs typeface="Symbol"/>
              </a:rPr>
              <a:t></a:t>
            </a:r>
            <a:endParaRPr sz="3110" baseline="-4728">
              <a:solidFill>
                <a:prstClr val="black"/>
              </a:solidFill>
              <a:latin typeface="Symbol"/>
              <a:cs typeface="Symbol"/>
            </a:endParaRPr>
          </a:p>
        </p:txBody>
      </p:sp>
      <p:sp>
        <p:nvSpPr>
          <p:cNvPr id="27" name="object 27"/>
          <p:cNvSpPr txBox="1"/>
          <p:nvPr/>
        </p:nvSpPr>
        <p:spPr>
          <a:xfrm>
            <a:off x="6001421" y="3945698"/>
            <a:ext cx="247090" cy="319190"/>
          </a:xfrm>
          <a:prstGeom prst="rect">
            <a:avLst/>
          </a:prstGeom>
        </p:spPr>
        <p:txBody>
          <a:bodyPr vert="horz" wrap="square" lIns="0" tIns="0" rIns="0" bIns="0" rtlCol="0">
            <a:spAutoFit/>
          </a:bodyPr>
          <a:lstStyle/>
          <a:p>
            <a:pPr marL="11206" defTabSz="806867"/>
            <a:r>
              <a:rPr sz="3110" spc="258" baseline="-4728" dirty="0">
                <a:solidFill>
                  <a:prstClr val="black"/>
                </a:solidFill>
                <a:latin typeface="Symbol"/>
                <a:cs typeface="Symbol"/>
              </a:rPr>
              <a:t></a:t>
            </a:r>
            <a:r>
              <a:rPr sz="2074" spc="-4" dirty="0">
                <a:solidFill>
                  <a:prstClr val="black"/>
                </a:solidFill>
                <a:latin typeface="Symbol"/>
                <a:cs typeface="Symbol"/>
              </a:rPr>
              <a:t></a:t>
            </a:r>
            <a:endParaRPr sz="2074">
              <a:solidFill>
                <a:prstClr val="black"/>
              </a:solidFill>
              <a:latin typeface="Symbol"/>
              <a:cs typeface="Symbol"/>
            </a:endParaRPr>
          </a:p>
        </p:txBody>
      </p:sp>
      <p:sp>
        <p:nvSpPr>
          <p:cNvPr id="28" name="object 28"/>
          <p:cNvSpPr txBox="1"/>
          <p:nvPr/>
        </p:nvSpPr>
        <p:spPr>
          <a:xfrm>
            <a:off x="4781772" y="4350454"/>
            <a:ext cx="12326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29" name="object 29"/>
          <p:cNvSpPr txBox="1"/>
          <p:nvPr/>
        </p:nvSpPr>
        <p:spPr>
          <a:xfrm>
            <a:off x="3964191" y="3948387"/>
            <a:ext cx="1614768" cy="319190"/>
          </a:xfrm>
          <a:prstGeom prst="rect">
            <a:avLst/>
          </a:prstGeom>
        </p:spPr>
        <p:txBody>
          <a:bodyPr vert="horz" wrap="square" lIns="0" tIns="0" rIns="0" bIns="0" rtlCol="0">
            <a:spAutoFit/>
          </a:bodyPr>
          <a:lstStyle/>
          <a:p>
            <a:pPr marL="11206" defTabSz="806867">
              <a:tabLst>
                <a:tab pos="828719" algn="l"/>
                <a:tab pos="1459083"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3110" spc="-6" baseline="-3546" dirty="0">
                <a:solidFill>
                  <a:prstClr val="black"/>
                </a:solidFill>
                <a:latin typeface="Symbol"/>
                <a:cs typeface="Symbol"/>
              </a:rPr>
              <a:t></a:t>
            </a:r>
            <a:r>
              <a:rPr sz="3110" spc="-158" baseline="-3546" dirty="0">
                <a:solidFill>
                  <a:prstClr val="black"/>
                </a:solidFill>
                <a:latin typeface="Times New Roman"/>
                <a:cs typeface="Times New Roman"/>
              </a:rPr>
              <a:t> </a:t>
            </a:r>
            <a:r>
              <a:rPr sz="2030" spc="18" dirty="0">
                <a:solidFill>
                  <a:prstClr val="black"/>
                </a:solidFill>
                <a:latin typeface="Symbol"/>
                <a:cs typeface="Symbol"/>
              </a:rPr>
              <a:t></a:t>
            </a:r>
            <a:r>
              <a:rPr sz="2030" dirty="0">
                <a:solidFill>
                  <a:prstClr val="black"/>
                </a:solidFill>
                <a:latin typeface="Times New Roman"/>
                <a:cs typeface="Times New Roman"/>
              </a:rPr>
              <a:t>	</a:t>
            </a:r>
            <a:r>
              <a:rPr sz="2030" spc="18" dirty="0">
                <a:solidFill>
                  <a:prstClr val="black"/>
                </a:solidFill>
                <a:latin typeface="Symbol"/>
                <a:cs typeface="Symbol"/>
              </a:rPr>
              <a:t></a:t>
            </a:r>
            <a:endParaRPr sz="2030">
              <a:solidFill>
                <a:prstClr val="black"/>
              </a:solidFill>
              <a:latin typeface="Symbol"/>
              <a:cs typeface="Symbol"/>
            </a:endParaRPr>
          </a:p>
        </p:txBody>
      </p:sp>
      <p:sp>
        <p:nvSpPr>
          <p:cNvPr id="30" name="object 30"/>
          <p:cNvSpPr txBox="1"/>
          <p:nvPr/>
        </p:nvSpPr>
        <p:spPr>
          <a:xfrm>
            <a:off x="3368487" y="4113787"/>
            <a:ext cx="5441405" cy="319190"/>
          </a:xfrm>
          <a:prstGeom prst="rect">
            <a:avLst/>
          </a:prstGeom>
        </p:spPr>
        <p:txBody>
          <a:bodyPr vert="horz" wrap="square" lIns="0" tIns="0" rIns="0" bIns="0" rtlCol="0">
            <a:spAutoFit/>
          </a:bodyPr>
          <a:lstStyle/>
          <a:p>
            <a:pPr marL="11206" defTabSz="806867">
              <a:tabLst>
                <a:tab pos="1767261" algn="l"/>
                <a:tab pos="2207116" algn="l"/>
              </a:tabLst>
            </a:pPr>
            <a:r>
              <a:rPr sz="2030" spc="18" dirty="0">
                <a:solidFill>
                  <a:prstClr val="black"/>
                </a:solidFill>
                <a:latin typeface="Symbol"/>
                <a:cs typeface="Symbol"/>
              </a:rPr>
              <a:t></a:t>
            </a:r>
            <a:r>
              <a:rPr sz="2030" spc="-35" dirty="0">
                <a:solidFill>
                  <a:prstClr val="black"/>
                </a:solidFill>
                <a:latin typeface="Times New Roman"/>
                <a:cs typeface="Times New Roman"/>
              </a:rPr>
              <a:t> </a:t>
            </a:r>
            <a:r>
              <a:rPr sz="2030" spc="22" dirty="0">
                <a:solidFill>
                  <a:prstClr val="black"/>
                </a:solidFill>
                <a:latin typeface="Times New Roman"/>
                <a:cs typeface="Times New Roman"/>
              </a:rPr>
              <a:t>20</a:t>
            </a:r>
            <a:r>
              <a:rPr sz="2030" spc="-9" dirty="0">
                <a:solidFill>
                  <a:prstClr val="black"/>
                </a:solidFill>
                <a:latin typeface="Times New Roman"/>
                <a:cs typeface="Times New Roman"/>
              </a:rPr>
              <a:t>0</a:t>
            </a:r>
            <a:r>
              <a:rPr sz="2074" dirty="0">
                <a:solidFill>
                  <a:prstClr val="black"/>
                </a:solidFill>
                <a:latin typeface="Symbol"/>
                <a:cs typeface="Symbol"/>
              </a:rPr>
              <a:t></a:t>
            </a:r>
            <a:r>
              <a:rPr sz="2030" spc="176" dirty="0">
                <a:solidFill>
                  <a:prstClr val="black"/>
                </a:solidFill>
                <a:latin typeface="Times New Roman"/>
                <a:cs typeface="Times New Roman"/>
              </a:rPr>
              <a:t>1</a:t>
            </a:r>
            <a:r>
              <a:rPr sz="2030" spc="18" dirty="0">
                <a:solidFill>
                  <a:prstClr val="black"/>
                </a:solidFill>
                <a:latin typeface="Symbol"/>
                <a:cs typeface="Symbol"/>
              </a:rPr>
              <a:t></a:t>
            </a:r>
            <a:r>
              <a:rPr sz="2030" spc="-180" dirty="0">
                <a:solidFill>
                  <a:prstClr val="black"/>
                </a:solidFill>
                <a:latin typeface="Times New Roman"/>
                <a:cs typeface="Times New Roman"/>
              </a:rPr>
              <a:t> </a:t>
            </a:r>
            <a:r>
              <a:rPr sz="2030" spc="18" dirty="0">
                <a:solidFill>
                  <a:prstClr val="black"/>
                </a:solidFill>
                <a:latin typeface="Times New Roman"/>
                <a:cs typeface="Times New Roman"/>
              </a:rPr>
              <a:t>ex</a:t>
            </a:r>
            <a:r>
              <a:rPr sz="2030" dirty="0">
                <a:solidFill>
                  <a:prstClr val="black"/>
                </a:solidFill>
                <a:latin typeface="Times New Roman"/>
                <a:cs typeface="Times New Roman"/>
              </a:rPr>
              <a:t>p</a:t>
            </a:r>
            <a:r>
              <a:rPr sz="3110" spc="-6" baseline="-4728" dirty="0">
                <a:solidFill>
                  <a:prstClr val="black"/>
                </a:solidFill>
                <a:latin typeface="Symbol"/>
                <a:cs typeface="Symbol"/>
              </a:rPr>
              <a:t></a:t>
            </a:r>
            <a:r>
              <a:rPr sz="3110" spc="-364" baseline="-4728" dirty="0">
                <a:solidFill>
                  <a:prstClr val="black"/>
                </a:solidFill>
                <a:latin typeface="Times New Roman"/>
                <a:cs typeface="Times New Roman"/>
              </a:rPr>
              <a:t> </a:t>
            </a:r>
            <a:r>
              <a:rPr sz="3044" u="sng" spc="13" baseline="36231" dirty="0">
                <a:solidFill>
                  <a:prstClr val="black"/>
                </a:solidFill>
                <a:latin typeface="Times New Roman"/>
                <a:cs typeface="Times New Roman"/>
              </a:rPr>
              <a:t> </a:t>
            </a:r>
            <a:r>
              <a:rPr sz="3044" u="sng" baseline="36231" dirty="0">
                <a:solidFill>
                  <a:prstClr val="black"/>
                </a:solidFill>
                <a:latin typeface="Times New Roman"/>
                <a:cs typeface="Times New Roman"/>
              </a:rPr>
              <a:t>	</a:t>
            </a:r>
            <a:r>
              <a:rPr sz="3044" u="sng" spc="33" baseline="36231" dirty="0">
                <a:solidFill>
                  <a:prstClr val="black"/>
                </a:solidFill>
                <a:latin typeface="Times New Roman"/>
                <a:cs typeface="Times New Roman"/>
              </a:rPr>
              <a:t>2</a:t>
            </a:r>
            <a:r>
              <a:rPr sz="3044" u="sng" spc="26" baseline="36231" dirty="0">
                <a:solidFill>
                  <a:prstClr val="black"/>
                </a:solidFill>
                <a:latin typeface="Times New Roman"/>
                <a:cs typeface="Times New Roman"/>
              </a:rPr>
              <a:t>0</a:t>
            </a:r>
            <a:r>
              <a:rPr sz="3044" u="sng" baseline="36231" dirty="0">
                <a:solidFill>
                  <a:prstClr val="black"/>
                </a:solidFill>
                <a:latin typeface="Times New Roman"/>
                <a:cs typeface="Times New Roman"/>
              </a:rPr>
              <a:t>	</a:t>
            </a:r>
            <a:r>
              <a:rPr sz="3044" u="sng" spc="33" baseline="36231" dirty="0">
                <a:solidFill>
                  <a:prstClr val="black"/>
                </a:solidFill>
                <a:latin typeface="Times New Roman"/>
                <a:cs typeface="Times New Roman"/>
              </a:rPr>
              <a:t>10</a:t>
            </a:r>
            <a:r>
              <a:rPr sz="3044" u="sng" spc="26" baseline="36231" dirty="0">
                <a:solidFill>
                  <a:prstClr val="black"/>
                </a:solidFill>
                <a:latin typeface="Times New Roman"/>
                <a:cs typeface="Times New Roman"/>
              </a:rPr>
              <a:t>0</a:t>
            </a:r>
            <a:r>
              <a:rPr sz="3044" spc="-265" baseline="36231" dirty="0">
                <a:solidFill>
                  <a:prstClr val="black"/>
                </a:solidFill>
                <a:latin typeface="Times New Roman"/>
                <a:cs typeface="Times New Roman"/>
              </a:rPr>
              <a:t> </a:t>
            </a:r>
            <a:r>
              <a:rPr sz="3110" spc="258" baseline="-4728" dirty="0">
                <a:solidFill>
                  <a:prstClr val="black"/>
                </a:solidFill>
                <a:latin typeface="Symbol"/>
                <a:cs typeface="Symbol"/>
              </a:rPr>
              <a:t></a:t>
            </a:r>
            <a:r>
              <a:rPr sz="2074" spc="-4" dirty="0">
                <a:solidFill>
                  <a:prstClr val="black"/>
                </a:solidFill>
                <a:latin typeface="Symbol"/>
                <a:cs typeface="Symbol"/>
              </a:rPr>
              <a:t></a:t>
            </a:r>
            <a:r>
              <a:rPr sz="2074" spc="-53" dirty="0">
                <a:solidFill>
                  <a:prstClr val="black"/>
                </a:solidFill>
                <a:latin typeface="Times New Roman"/>
                <a:cs typeface="Times New Roman"/>
              </a:rPr>
              <a:t> </a:t>
            </a:r>
            <a:r>
              <a:rPr sz="2030" spc="18" dirty="0">
                <a:solidFill>
                  <a:prstClr val="black"/>
                </a:solidFill>
                <a:latin typeface="Symbol"/>
                <a:cs typeface="Symbol"/>
              </a:rPr>
              <a:t></a:t>
            </a:r>
            <a:r>
              <a:rPr sz="2030" spc="-22" dirty="0">
                <a:solidFill>
                  <a:prstClr val="black"/>
                </a:solidFill>
                <a:latin typeface="Times New Roman"/>
                <a:cs typeface="Times New Roman"/>
              </a:rPr>
              <a:t> </a:t>
            </a:r>
            <a:r>
              <a:rPr sz="2030" b="1" spc="22" dirty="0">
                <a:solidFill>
                  <a:prstClr val="black"/>
                </a:solidFill>
                <a:latin typeface="Times New Roman"/>
                <a:cs typeface="Times New Roman"/>
              </a:rPr>
              <a:t>20</a:t>
            </a:r>
            <a:r>
              <a:rPr sz="2030" b="1" spc="18" dirty="0">
                <a:solidFill>
                  <a:prstClr val="black"/>
                </a:solidFill>
                <a:latin typeface="Times New Roman"/>
                <a:cs typeface="Times New Roman"/>
              </a:rPr>
              <a:t>0</a:t>
            </a:r>
            <a:r>
              <a:rPr sz="2030" b="1" spc="-93" dirty="0">
                <a:solidFill>
                  <a:prstClr val="black"/>
                </a:solidFill>
                <a:latin typeface="Times New Roman"/>
                <a:cs typeface="Times New Roman"/>
              </a:rPr>
              <a:t> </a:t>
            </a:r>
            <a:r>
              <a:rPr sz="2030" b="1" spc="-4" dirty="0" smtClean="0">
                <a:solidFill>
                  <a:prstClr val="black"/>
                </a:solidFill>
                <a:latin typeface="Times New Roman"/>
                <a:cs typeface="Times New Roman"/>
              </a:rPr>
              <a:t>f</a:t>
            </a:r>
            <a:r>
              <a:rPr sz="2030" b="1" spc="18" dirty="0" smtClean="0">
                <a:solidFill>
                  <a:prstClr val="black"/>
                </a:solidFill>
                <a:latin typeface="Times New Roman"/>
                <a:cs typeface="Times New Roman"/>
              </a:rPr>
              <a:t>a</a:t>
            </a:r>
            <a:r>
              <a:rPr sz="2030" b="1" spc="4" dirty="0" smtClean="0">
                <a:solidFill>
                  <a:prstClr val="black"/>
                </a:solidFill>
                <a:latin typeface="Times New Roman"/>
                <a:cs typeface="Times New Roman"/>
              </a:rPr>
              <a:t>il</a:t>
            </a:r>
            <a:r>
              <a:rPr sz="2030" b="1" spc="22" dirty="0" smtClean="0">
                <a:solidFill>
                  <a:prstClr val="black"/>
                </a:solidFill>
                <a:latin typeface="Times New Roman"/>
                <a:cs typeface="Times New Roman"/>
              </a:rPr>
              <a:t>u</a:t>
            </a:r>
            <a:r>
              <a:rPr sz="2030" b="1" spc="9" dirty="0" smtClean="0">
                <a:solidFill>
                  <a:prstClr val="black"/>
                </a:solidFill>
                <a:latin typeface="Times New Roman"/>
                <a:cs typeface="Times New Roman"/>
              </a:rPr>
              <a:t>r</a:t>
            </a:r>
            <a:r>
              <a:rPr sz="2030" b="1" spc="18" dirty="0" smtClean="0">
                <a:solidFill>
                  <a:prstClr val="black"/>
                </a:solidFill>
                <a:latin typeface="Times New Roman"/>
                <a:cs typeface="Times New Roman"/>
              </a:rPr>
              <a:t>e</a:t>
            </a:r>
            <a:r>
              <a:rPr sz="2030" b="1" spc="9" dirty="0" smtClean="0">
                <a:solidFill>
                  <a:prstClr val="black"/>
                </a:solidFill>
                <a:latin typeface="Times New Roman"/>
                <a:cs typeface="Times New Roman"/>
              </a:rPr>
              <a:t>s</a:t>
            </a:r>
            <a:r>
              <a:rPr lang="en-US" sz="2030" b="1" spc="9" dirty="0" smtClean="0">
                <a:solidFill>
                  <a:prstClr val="black"/>
                </a:solidFill>
                <a:latin typeface="Times New Roman"/>
                <a:cs typeface="Times New Roman"/>
              </a:rPr>
              <a:t> </a:t>
            </a:r>
            <a:r>
              <a:rPr sz="2030" b="1" spc="9" dirty="0" smtClean="0">
                <a:solidFill>
                  <a:prstClr val="black"/>
                </a:solidFill>
                <a:latin typeface="Times New Roman"/>
                <a:cs typeface="Times New Roman"/>
              </a:rPr>
              <a:t>(</a:t>
            </a:r>
            <a:r>
              <a:rPr sz="2030" b="1" spc="-49" dirty="0">
                <a:solidFill>
                  <a:prstClr val="black"/>
                </a:solidFill>
                <a:latin typeface="Times New Roman"/>
                <a:cs typeface="Times New Roman"/>
              </a:rPr>
              <a:t>a</a:t>
            </a:r>
            <a:r>
              <a:rPr sz="2030" b="1" spc="4" dirty="0">
                <a:solidFill>
                  <a:prstClr val="black"/>
                </a:solidFill>
                <a:latin typeface="Times New Roman"/>
                <a:cs typeface="Times New Roman"/>
              </a:rPr>
              <a:t>lm</a:t>
            </a:r>
            <a:r>
              <a:rPr sz="2030" b="1" spc="22" dirty="0">
                <a:solidFill>
                  <a:prstClr val="black"/>
                </a:solidFill>
                <a:latin typeface="Times New Roman"/>
                <a:cs typeface="Times New Roman"/>
              </a:rPr>
              <a:t>o</a:t>
            </a:r>
            <a:r>
              <a:rPr sz="2030" b="1" spc="13" dirty="0">
                <a:solidFill>
                  <a:prstClr val="black"/>
                </a:solidFill>
                <a:latin typeface="Times New Roman"/>
                <a:cs typeface="Times New Roman"/>
              </a:rPr>
              <a:t>s</a:t>
            </a:r>
            <a:r>
              <a:rPr sz="2030" b="1" spc="4" dirty="0">
                <a:solidFill>
                  <a:prstClr val="black"/>
                </a:solidFill>
                <a:latin typeface="Times New Roman"/>
                <a:cs typeface="Times New Roman"/>
              </a:rPr>
              <a:t>t</a:t>
            </a:r>
            <a:r>
              <a:rPr sz="2030" b="1" spc="9" dirty="0">
                <a:solidFill>
                  <a:prstClr val="black"/>
                </a:solidFill>
                <a:latin typeface="Times New Roman"/>
                <a:cs typeface="Times New Roman"/>
              </a:rPr>
              <a:t>)</a:t>
            </a:r>
            <a:endParaRPr sz="2030" b="1" dirty="0">
              <a:solidFill>
                <a:prstClr val="black"/>
              </a:solidFill>
              <a:latin typeface="Times New Roman"/>
              <a:cs typeface="Times New Roman"/>
            </a:endParaRPr>
          </a:p>
        </p:txBody>
      </p:sp>
      <p:sp>
        <p:nvSpPr>
          <p:cNvPr id="31" name="object 31"/>
          <p:cNvSpPr txBox="1"/>
          <p:nvPr/>
        </p:nvSpPr>
        <p:spPr>
          <a:xfrm>
            <a:off x="6905007" y="5075250"/>
            <a:ext cx="22971" cy="319190"/>
          </a:xfrm>
          <a:prstGeom prst="rect">
            <a:avLst/>
          </a:prstGeom>
        </p:spPr>
        <p:txBody>
          <a:bodyPr vert="horz" wrap="square" lIns="0" tIns="0" rIns="0" bIns="0" rtlCol="0">
            <a:spAutoFit/>
          </a:bodyPr>
          <a:lstStyle/>
          <a:p>
            <a:pPr algn="ctr" defTabSz="806867"/>
            <a:r>
              <a:rPr sz="2074" spc="-803" dirty="0">
                <a:solidFill>
                  <a:prstClr val="black"/>
                </a:solidFill>
                <a:latin typeface="Symbol"/>
                <a:cs typeface="Symbol"/>
              </a:rPr>
              <a:t></a:t>
            </a:r>
            <a:endParaRPr sz="2074">
              <a:solidFill>
                <a:prstClr val="black"/>
              </a:solidFill>
              <a:latin typeface="Symbol"/>
              <a:cs typeface="Symbol"/>
            </a:endParaRPr>
          </a:p>
        </p:txBody>
      </p:sp>
      <p:sp>
        <p:nvSpPr>
          <p:cNvPr id="32" name="object 32"/>
          <p:cNvSpPr txBox="1"/>
          <p:nvPr/>
        </p:nvSpPr>
        <p:spPr>
          <a:xfrm>
            <a:off x="6905063" y="5244683"/>
            <a:ext cx="12382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33" name="object 33"/>
          <p:cNvSpPr txBox="1"/>
          <p:nvPr/>
        </p:nvSpPr>
        <p:spPr>
          <a:xfrm>
            <a:off x="6165419" y="5075250"/>
            <a:ext cx="22971" cy="319190"/>
          </a:xfrm>
          <a:prstGeom prst="rect">
            <a:avLst/>
          </a:prstGeom>
        </p:spPr>
        <p:txBody>
          <a:bodyPr vert="horz" wrap="square" lIns="0" tIns="0" rIns="0" bIns="0" rtlCol="0">
            <a:spAutoFit/>
          </a:bodyPr>
          <a:lstStyle/>
          <a:p>
            <a:pPr algn="ctr" defTabSz="806867"/>
            <a:r>
              <a:rPr sz="2074" spc="-803" dirty="0">
                <a:solidFill>
                  <a:prstClr val="black"/>
                </a:solidFill>
                <a:latin typeface="Symbol"/>
                <a:cs typeface="Symbol"/>
              </a:rPr>
              <a:t></a:t>
            </a:r>
            <a:endParaRPr sz="2074">
              <a:solidFill>
                <a:prstClr val="black"/>
              </a:solidFill>
              <a:latin typeface="Symbol"/>
              <a:cs typeface="Symbol"/>
            </a:endParaRPr>
          </a:p>
        </p:txBody>
      </p:sp>
      <p:sp>
        <p:nvSpPr>
          <p:cNvPr id="34" name="object 34"/>
          <p:cNvSpPr txBox="1"/>
          <p:nvPr/>
        </p:nvSpPr>
        <p:spPr>
          <a:xfrm>
            <a:off x="6165474" y="4954227"/>
            <a:ext cx="863413" cy="319190"/>
          </a:xfrm>
          <a:prstGeom prst="rect">
            <a:avLst/>
          </a:prstGeom>
        </p:spPr>
        <p:txBody>
          <a:bodyPr vert="horz" wrap="square" lIns="0" tIns="0" rIns="0" bIns="0" rtlCol="0">
            <a:spAutoFit/>
          </a:bodyPr>
          <a:lstStyle/>
          <a:p>
            <a:pPr marL="11206" defTabSz="806867">
              <a:tabLst>
                <a:tab pos="750274"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2074" spc="-4" dirty="0">
                <a:solidFill>
                  <a:prstClr val="black"/>
                </a:solidFill>
                <a:latin typeface="Symbol"/>
                <a:cs typeface="Symbol"/>
              </a:rPr>
              <a:t></a:t>
            </a:r>
            <a:endParaRPr sz="2074">
              <a:solidFill>
                <a:prstClr val="black"/>
              </a:solidFill>
              <a:latin typeface="Symbol"/>
              <a:cs typeface="Symbol"/>
            </a:endParaRPr>
          </a:p>
        </p:txBody>
      </p:sp>
      <p:sp>
        <p:nvSpPr>
          <p:cNvPr id="35" name="object 35"/>
          <p:cNvSpPr txBox="1"/>
          <p:nvPr/>
        </p:nvSpPr>
        <p:spPr>
          <a:xfrm>
            <a:off x="6165474" y="5244683"/>
            <a:ext cx="12382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dirty="0">
              <a:solidFill>
                <a:prstClr val="black"/>
              </a:solidFill>
              <a:latin typeface="Symbol"/>
              <a:cs typeface="Symbol"/>
            </a:endParaRPr>
          </a:p>
        </p:txBody>
      </p:sp>
      <p:sp>
        <p:nvSpPr>
          <p:cNvPr id="36" name="object 36"/>
          <p:cNvSpPr txBox="1"/>
          <p:nvPr/>
        </p:nvSpPr>
        <p:spPr>
          <a:xfrm>
            <a:off x="5653142" y="5146968"/>
            <a:ext cx="99172" cy="183255"/>
          </a:xfrm>
          <a:prstGeom prst="rect">
            <a:avLst/>
          </a:prstGeom>
        </p:spPr>
        <p:txBody>
          <a:bodyPr vert="horz" wrap="square" lIns="0" tIns="0" rIns="0" bIns="0" rtlCol="0">
            <a:spAutoFit/>
          </a:bodyPr>
          <a:lstStyle/>
          <a:p>
            <a:pPr marL="11206" defTabSz="806867"/>
            <a:r>
              <a:rPr sz="1191" spc="4" dirty="0">
                <a:solidFill>
                  <a:prstClr val="black"/>
                </a:solidFill>
                <a:latin typeface="Times New Roman"/>
                <a:cs typeface="Times New Roman"/>
              </a:rPr>
              <a:t>0</a:t>
            </a:r>
            <a:endParaRPr sz="1191">
              <a:solidFill>
                <a:prstClr val="black"/>
              </a:solidFill>
              <a:latin typeface="Times New Roman"/>
              <a:cs typeface="Times New Roman"/>
            </a:endParaRPr>
          </a:p>
        </p:txBody>
      </p:sp>
      <p:sp>
        <p:nvSpPr>
          <p:cNvPr id="37" name="object 37"/>
          <p:cNvSpPr txBox="1"/>
          <p:nvPr/>
        </p:nvSpPr>
        <p:spPr>
          <a:xfrm>
            <a:off x="6301291" y="4981570"/>
            <a:ext cx="593912" cy="515269"/>
          </a:xfrm>
          <a:prstGeom prst="rect">
            <a:avLst/>
          </a:prstGeom>
        </p:spPr>
        <p:txBody>
          <a:bodyPr vert="horz" wrap="square" lIns="0" tIns="0" rIns="0" bIns="0" rtlCol="0">
            <a:spAutoFit/>
          </a:bodyPr>
          <a:lstStyle/>
          <a:p>
            <a:pPr algn="ctr" defTabSz="806867">
              <a:tabLst>
                <a:tab pos="344039" algn="l"/>
                <a:tab pos="570970" algn="l"/>
              </a:tabLst>
            </a:pPr>
            <a:r>
              <a:rPr sz="1191" u="sng" dirty="0">
                <a:solidFill>
                  <a:prstClr val="black"/>
                </a:solidFill>
                <a:latin typeface="Times New Roman"/>
                <a:cs typeface="Times New Roman"/>
              </a:rPr>
              <a:t> 	</a:t>
            </a:r>
            <a:r>
              <a:rPr sz="1191" u="sng" spc="4" dirty="0">
                <a:solidFill>
                  <a:prstClr val="black"/>
                </a:solidFill>
                <a:latin typeface="Times New Roman"/>
                <a:cs typeface="Times New Roman"/>
              </a:rPr>
              <a:t>0	</a:t>
            </a:r>
            <a:endParaRPr sz="1191" dirty="0">
              <a:solidFill>
                <a:prstClr val="black"/>
              </a:solidFill>
              <a:latin typeface="Times New Roman"/>
              <a:cs typeface="Times New Roman"/>
            </a:endParaRPr>
          </a:p>
          <a:p>
            <a:pPr marR="38662" algn="ctr" defTabSz="806867">
              <a:spcBef>
                <a:spcPts val="88"/>
              </a:spcBef>
            </a:pPr>
            <a:r>
              <a:rPr sz="2074" i="1" spc="-66" dirty="0">
                <a:solidFill>
                  <a:prstClr val="black"/>
                </a:solidFill>
                <a:latin typeface="Times New Roman"/>
                <a:cs typeface="Times New Roman"/>
              </a:rPr>
              <a:t>V</a:t>
            </a:r>
            <a:r>
              <a:rPr sz="1787" spc="6" baseline="-24691" dirty="0">
                <a:solidFill>
                  <a:prstClr val="black"/>
                </a:solidFill>
                <a:latin typeface="Times New Roman"/>
                <a:cs typeface="Times New Roman"/>
              </a:rPr>
              <a:t>0</a:t>
            </a:r>
            <a:endParaRPr sz="1787" baseline="-24691" dirty="0">
              <a:solidFill>
                <a:prstClr val="black"/>
              </a:solidFill>
              <a:latin typeface="Times New Roman"/>
              <a:cs typeface="Times New Roman"/>
            </a:endParaRPr>
          </a:p>
        </p:txBody>
      </p:sp>
      <p:sp>
        <p:nvSpPr>
          <p:cNvPr id="38" name="object 38"/>
          <p:cNvSpPr txBox="1"/>
          <p:nvPr/>
        </p:nvSpPr>
        <p:spPr>
          <a:xfrm>
            <a:off x="6165474" y="4792414"/>
            <a:ext cx="863413" cy="332720"/>
          </a:xfrm>
          <a:prstGeom prst="rect">
            <a:avLst/>
          </a:prstGeom>
        </p:spPr>
        <p:txBody>
          <a:bodyPr vert="horz" wrap="square" lIns="0" tIns="0" rIns="0" bIns="0" rtlCol="0">
            <a:spAutoFit/>
          </a:bodyPr>
          <a:lstStyle/>
          <a:p>
            <a:pPr marL="11206" defTabSz="806867"/>
            <a:r>
              <a:rPr sz="3110" spc="-6" baseline="3546" dirty="0">
                <a:solidFill>
                  <a:prstClr val="black"/>
                </a:solidFill>
                <a:latin typeface="Symbol"/>
                <a:cs typeface="Symbol"/>
              </a:rPr>
              <a:t></a:t>
            </a:r>
            <a:r>
              <a:rPr sz="3110" spc="-158" baseline="3546" dirty="0">
                <a:solidFill>
                  <a:prstClr val="black"/>
                </a:solidFill>
                <a:latin typeface="Times New Roman"/>
                <a:cs typeface="Times New Roman"/>
              </a:rPr>
              <a:t> </a:t>
            </a:r>
            <a:r>
              <a:rPr sz="2074" spc="-4" dirty="0">
                <a:solidFill>
                  <a:prstClr val="black"/>
                </a:solidFill>
                <a:latin typeface="Symbol"/>
                <a:cs typeface="Symbol"/>
              </a:rPr>
              <a:t></a:t>
            </a:r>
            <a:r>
              <a:rPr sz="2074" spc="-194" dirty="0">
                <a:solidFill>
                  <a:prstClr val="black"/>
                </a:solidFill>
                <a:latin typeface="Times New Roman"/>
                <a:cs typeface="Times New Roman"/>
              </a:rPr>
              <a:t> </a:t>
            </a:r>
            <a:r>
              <a:rPr sz="2162" i="1" spc="-53" dirty="0">
                <a:solidFill>
                  <a:prstClr val="black"/>
                </a:solidFill>
                <a:latin typeface="Symbol"/>
                <a:cs typeface="Symbol"/>
              </a:rPr>
              <a:t></a:t>
            </a:r>
            <a:r>
              <a:rPr sz="2162" i="1" spc="-79" dirty="0">
                <a:solidFill>
                  <a:prstClr val="black"/>
                </a:solidFill>
                <a:latin typeface="Times New Roman"/>
                <a:cs typeface="Times New Roman"/>
              </a:rPr>
              <a:t> </a:t>
            </a:r>
            <a:r>
              <a:rPr sz="2162" i="1" spc="-44" dirty="0">
                <a:solidFill>
                  <a:prstClr val="black"/>
                </a:solidFill>
                <a:latin typeface="Symbol"/>
                <a:cs typeface="Symbol"/>
              </a:rPr>
              <a:t></a:t>
            </a:r>
            <a:r>
              <a:rPr sz="2162" i="1" spc="106" dirty="0">
                <a:solidFill>
                  <a:prstClr val="black"/>
                </a:solidFill>
                <a:latin typeface="Times New Roman"/>
                <a:cs typeface="Times New Roman"/>
              </a:rPr>
              <a:t> </a:t>
            </a:r>
            <a:r>
              <a:rPr sz="3110" spc="-6" baseline="3546" dirty="0">
                <a:solidFill>
                  <a:prstClr val="black"/>
                </a:solidFill>
                <a:latin typeface="Symbol"/>
                <a:cs typeface="Symbol"/>
              </a:rPr>
              <a:t></a:t>
            </a:r>
            <a:endParaRPr sz="3110" baseline="3546" dirty="0">
              <a:solidFill>
                <a:prstClr val="black"/>
              </a:solidFill>
              <a:latin typeface="Symbol"/>
              <a:cs typeface="Symbol"/>
            </a:endParaRPr>
          </a:p>
        </p:txBody>
      </p:sp>
      <p:sp>
        <p:nvSpPr>
          <p:cNvPr id="39" name="object 39"/>
          <p:cNvSpPr txBox="1"/>
          <p:nvPr/>
        </p:nvSpPr>
        <p:spPr>
          <a:xfrm>
            <a:off x="4776394" y="4957813"/>
            <a:ext cx="1414182" cy="332720"/>
          </a:xfrm>
          <a:prstGeom prst="rect">
            <a:avLst/>
          </a:prstGeom>
        </p:spPr>
        <p:txBody>
          <a:bodyPr vert="horz" wrap="square" lIns="0" tIns="0" rIns="0" bIns="0" rtlCol="0">
            <a:spAutoFit/>
          </a:bodyPr>
          <a:lstStyle/>
          <a:p>
            <a:pPr marL="11206" defTabSz="806867">
              <a:tabLst>
                <a:tab pos="1022031" algn="l"/>
              </a:tabLst>
            </a:pPr>
            <a:r>
              <a:rPr sz="2162" i="1" spc="101" dirty="0">
                <a:solidFill>
                  <a:prstClr val="black"/>
                </a:solidFill>
                <a:latin typeface="Symbol"/>
                <a:cs typeface="Symbol"/>
              </a:rPr>
              <a:t></a:t>
            </a:r>
            <a:r>
              <a:rPr sz="2074" spc="-176" dirty="0">
                <a:solidFill>
                  <a:prstClr val="black"/>
                </a:solidFill>
                <a:latin typeface="Times New Roman"/>
                <a:cs typeface="Times New Roman"/>
              </a:rPr>
              <a:t>(</a:t>
            </a:r>
            <a:r>
              <a:rPr sz="2162" i="1" spc="-44" dirty="0">
                <a:solidFill>
                  <a:prstClr val="black"/>
                </a:solidFill>
                <a:latin typeface="Symbol"/>
                <a:cs typeface="Symbol"/>
              </a:rPr>
              <a:t></a:t>
            </a:r>
            <a:r>
              <a:rPr sz="2162" i="1" spc="-224" dirty="0">
                <a:solidFill>
                  <a:prstClr val="black"/>
                </a:solidFill>
                <a:latin typeface="Times New Roman"/>
                <a:cs typeface="Times New Roman"/>
              </a:rPr>
              <a:t> </a:t>
            </a:r>
            <a:r>
              <a:rPr sz="2074" spc="-4" dirty="0">
                <a:solidFill>
                  <a:prstClr val="black"/>
                </a:solidFill>
                <a:latin typeface="Times New Roman"/>
                <a:cs typeface="Times New Roman"/>
              </a:rPr>
              <a:t>)</a:t>
            </a:r>
            <a:r>
              <a:rPr sz="2074" spc="-44" dirty="0">
                <a:solidFill>
                  <a:prstClr val="black"/>
                </a:solidFill>
                <a:latin typeface="Times New Roman"/>
                <a:cs typeface="Times New Roman"/>
              </a:rPr>
              <a:t> </a:t>
            </a:r>
            <a:r>
              <a:rPr sz="2074" spc="-4" dirty="0">
                <a:solidFill>
                  <a:prstClr val="black"/>
                </a:solidFill>
                <a:latin typeface="Symbol"/>
                <a:cs typeface="Symbol"/>
              </a:rPr>
              <a:t></a:t>
            </a:r>
            <a:r>
              <a:rPr sz="2074" spc="-79" dirty="0">
                <a:solidFill>
                  <a:prstClr val="black"/>
                </a:solidFill>
                <a:latin typeface="Times New Roman"/>
                <a:cs typeface="Times New Roman"/>
              </a:rPr>
              <a:t> </a:t>
            </a:r>
            <a:r>
              <a:rPr sz="2162" i="1" spc="-53" dirty="0">
                <a:solidFill>
                  <a:prstClr val="black"/>
                </a:solidFill>
                <a:latin typeface="Symbol"/>
                <a:cs typeface="Symbol"/>
              </a:rPr>
              <a:t></a:t>
            </a:r>
            <a:r>
              <a:rPr sz="2162" i="1" dirty="0">
                <a:solidFill>
                  <a:prstClr val="black"/>
                </a:solidFill>
                <a:latin typeface="Times New Roman"/>
                <a:cs typeface="Times New Roman"/>
              </a:rPr>
              <a:t>	</a:t>
            </a:r>
            <a:r>
              <a:rPr sz="2074" spc="-4" dirty="0">
                <a:solidFill>
                  <a:prstClr val="black"/>
                </a:solidFill>
                <a:latin typeface="Times New Roman"/>
                <a:cs typeface="Times New Roman"/>
              </a:rPr>
              <a:t>exp</a:t>
            </a:r>
            <a:endParaRPr sz="2074" dirty="0">
              <a:solidFill>
                <a:prstClr val="black"/>
              </a:solidFill>
              <a:latin typeface="Times New Roman"/>
              <a:cs typeface="Times New Roman"/>
            </a:endParaRPr>
          </a:p>
        </p:txBody>
      </p:sp>
      <p:sp>
        <p:nvSpPr>
          <p:cNvPr id="40" name="object 40"/>
          <p:cNvSpPr txBox="1"/>
          <p:nvPr/>
        </p:nvSpPr>
        <p:spPr>
          <a:xfrm>
            <a:off x="4078492" y="2027476"/>
            <a:ext cx="445434" cy="339452"/>
          </a:xfrm>
          <a:prstGeom prst="rect">
            <a:avLst/>
          </a:prstGeom>
        </p:spPr>
        <p:txBody>
          <a:bodyPr vert="horz" wrap="square" lIns="0" tIns="0" rIns="0" bIns="0" rtlCol="0">
            <a:spAutoFit/>
          </a:bodyPr>
          <a:lstStyle/>
          <a:p>
            <a:pPr marL="11206" defTabSz="806867"/>
            <a:r>
              <a:rPr sz="2206" spc="4" dirty="0">
                <a:solidFill>
                  <a:prstClr val="black"/>
                </a:solidFill>
                <a:latin typeface="Times New Roman"/>
                <a:cs typeface="Times New Roman"/>
              </a:rPr>
              <a:t>20</a:t>
            </a:r>
            <a:r>
              <a:rPr sz="2206" dirty="0">
                <a:solidFill>
                  <a:prstClr val="black"/>
                </a:solidFill>
                <a:latin typeface="Times New Roman"/>
                <a:cs typeface="Times New Roman"/>
              </a:rPr>
              <a:t>0</a:t>
            </a:r>
            <a:endParaRPr sz="2206">
              <a:solidFill>
                <a:prstClr val="black"/>
              </a:solidFill>
              <a:latin typeface="Times New Roman"/>
              <a:cs typeface="Times New Roman"/>
            </a:endParaRPr>
          </a:p>
        </p:txBody>
      </p:sp>
      <p:sp>
        <p:nvSpPr>
          <p:cNvPr id="41" name="object 41"/>
          <p:cNvSpPr txBox="1"/>
          <p:nvPr/>
        </p:nvSpPr>
        <p:spPr>
          <a:xfrm>
            <a:off x="4827493" y="1650958"/>
            <a:ext cx="130549"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endParaRPr sz="2206">
              <a:solidFill>
                <a:prstClr val="black"/>
              </a:solidFill>
              <a:latin typeface="Symbol"/>
              <a:cs typeface="Symbol"/>
            </a:endParaRPr>
          </a:p>
        </p:txBody>
      </p:sp>
      <p:sp>
        <p:nvSpPr>
          <p:cNvPr id="42" name="object 42"/>
          <p:cNvSpPr txBox="1"/>
          <p:nvPr/>
        </p:nvSpPr>
        <p:spPr>
          <a:xfrm>
            <a:off x="3633395" y="2061093"/>
            <a:ext cx="1324535" cy="339452"/>
          </a:xfrm>
          <a:prstGeom prst="rect">
            <a:avLst/>
          </a:prstGeom>
        </p:spPr>
        <p:txBody>
          <a:bodyPr vert="horz" wrap="square" lIns="0" tIns="0" rIns="0" bIns="0" rtlCol="0">
            <a:spAutoFit/>
          </a:bodyPr>
          <a:lstStyle/>
          <a:p>
            <a:pPr marL="11206" defTabSz="806867">
              <a:tabLst>
                <a:tab pos="1205257" algn="l"/>
              </a:tabLst>
            </a:pPr>
            <a:r>
              <a:rPr sz="2206" dirty="0">
                <a:solidFill>
                  <a:prstClr val="black"/>
                </a:solidFill>
                <a:latin typeface="Symbol"/>
                <a:cs typeface="Symbol"/>
              </a:rPr>
              <a:t></a:t>
            </a:r>
            <a:r>
              <a:rPr sz="2206"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43" name="object 43"/>
          <p:cNvSpPr txBox="1"/>
          <p:nvPr/>
        </p:nvSpPr>
        <p:spPr>
          <a:xfrm>
            <a:off x="3633395" y="1630787"/>
            <a:ext cx="850526" cy="339452"/>
          </a:xfrm>
          <a:prstGeom prst="rect">
            <a:avLst/>
          </a:prstGeom>
        </p:spPr>
        <p:txBody>
          <a:bodyPr vert="horz" wrap="square" lIns="0" tIns="0" rIns="0" bIns="0" rtlCol="0">
            <a:spAutoFit/>
          </a:bodyPr>
          <a:lstStyle/>
          <a:p>
            <a:pPr marL="11206" defTabSz="806867">
              <a:tabLst>
                <a:tab pos="684716" algn="l"/>
              </a:tabLst>
            </a:pPr>
            <a:r>
              <a:rPr sz="3309" baseline="-4444" dirty="0">
                <a:solidFill>
                  <a:prstClr val="black"/>
                </a:solidFill>
                <a:latin typeface="Symbol"/>
                <a:cs typeface="Symbol"/>
              </a:rPr>
              <a:t></a:t>
            </a:r>
            <a:r>
              <a:rPr sz="3309" spc="-165" baseline="-4444" dirty="0">
                <a:solidFill>
                  <a:prstClr val="black"/>
                </a:solidFill>
                <a:latin typeface="Times New Roman"/>
                <a:cs typeface="Times New Roman"/>
              </a:rPr>
              <a:t> </a:t>
            </a:r>
            <a:r>
              <a:rPr sz="2206" dirty="0">
                <a:solidFill>
                  <a:prstClr val="black"/>
                </a:solidFill>
                <a:latin typeface="Symbol"/>
                <a:cs typeface="Symbol"/>
              </a:rPr>
              <a:t></a:t>
            </a:r>
            <a:r>
              <a:rPr sz="2206"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44" name="object 44"/>
          <p:cNvSpPr txBox="1"/>
          <p:nvPr/>
        </p:nvSpPr>
        <p:spPr>
          <a:xfrm>
            <a:off x="2698824" y="1806944"/>
            <a:ext cx="6805661" cy="339452"/>
          </a:xfrm>
          <a:prstGeom prst="rect">
            <a:avLst/>
          </a:prstGeom>
        </p:spPr>
        <p:txBody>
          <a:bodyPr vert="horz" wrap="square" lIns="0" tIns="0" rIns="0" bIns="0" rtlCol="0">
            <a:spAutoFit/>
          </a:bodyPr>
          <a:lstStyle/>
          <a:p>
            <a:pPr marL="11206" defTabSz="806867">
              <a:tabLst>
                <a:tab pos="1311158" algn="l"/>
                <a:tab pos="1812648" algn="l"/>
              </a:tabLst>
            </a:pPr>
            <a:r>
              <a:rPr sz="2206" dirty="0">
                <a:solidFill>
                  <a:prstClr val="black"/>
                </a:solidFill>
                <a:latin typeface="Symbol"/>
                <a:cs typeface="Symbol"/>
              </a:rPr>
              <a:t></a:t>
            </a:r>
            <a:r>
              <a:rPr sz="2206" spc="-44" dirty="0">
                <a:solidFill>
                  <a:prstClr val="black"/>
                </a:solidFill>
                <a:latin typeface="Times New Roman"/>
                <a:cs typeface="Times New Roman"/>
              </a:rPr>
              <a:t> </a:t>
            </a:r>
            <a:r>
              <a:rPr sz="2206" spc="4" dirty="0">
                <a:solidFill>
                  <a:prstClr val="black"/>
                </a:solidFill>
                <a:latin typeface="Times New Roman"/>
                <a:cs typeface="Times New Roman"/>
              </a:rPr>
              <a:t>2</a:t>
            </a:r>
            <a:r>
              <a:rPr sz="2206" dirty="0">
                <a:solidFill>
                  <a:prstClr val="black"/>
                </a:solidFill>
                <a:latin typeface="Times New Roman"/>
                <a:cs typeface="Times New Roman"/>
              </a:rPr>
              <a:t>0</a:t>
            </a:r>
            <a:r>
              <a:rPr sz="2206" spc="-313" dirty="0">
                <a:solidFill>
                  <a:prstClr val="black"/>
                </a:solidFill>
                <a:latin typeface="Times New Roman"/>
                <a:cs typeface="Times New Roman"/>
              </a:rPr>
              <a:t> </a:t>
            </a:r>
            <a:r>
              <a:rPr sz="2206" dirty="0">
                <a:solidFill>
                  <a:prstClr val="black"/>
                </a:solidFill>
                <a:latin typeface="Times New Roman"/>
                <a:cs typeface="Times New Roman"/>
              </a:rPr>
              <a:t>e</a:t>
            </a:r>
            <a:r>
              <a:rPr sz="2206" spc="4" dirty="0">
                <a:solidFill>
                  <a:prstClr val="black"/>
                </a:solidFill>
                <a:latin typeface="Times New Roman"/>
                <a:cs typeface="Times New Roman"/>
              </a:rPr>
              <a:t>x</a:t>
            </a:r>
            <a:r>
              <a:rPr sz="2206" spc="-26" dirty="0">
                <a:solidFill>
                  <a:prstClr val="black"/>
                </a:solidFill>
                <a:latin typeface="Times New Roman"/>
                <a:cs typeface="Times New Roman"/>
              </a:rPr>
              <a:t>p</a:t>
            </a:r>
            <a:r>
              <a:rPr sz="3309" baseline="-4444" dirty="0">
                <a:solidFill>
                  <a:prstClr val="black"/>
                </a:solidFill>
                <a:latin typeface="Symbol"/>
                <a:cs typeface="Symbol"/>
              </a:rPr>
              <a:t></a:t>
            </a:r>
            <a:r>
              <a:rPr sz="3309" spc="-390" baseline="-4444" dirty="0">
                <a:solidFill>
                  <a:prstClr val="black"/>
                </a:solidFill>
                <a:latin typeface="Times New Roman"/>
                <a:cs typeface="Times New Roman"/>
              </a:rPr>
              <a:t> </a:t>
            </a:r>
            <a:r>
              <a:rPr sz="3309" u="heavy" baseline="34444" dirty="0">
                <a:solidFill>
                  <a:prstClr val="black"/>
                </a:solidFill>
                <a:latin typeface="Times New Roman"/>
                <a:cs typeface="Times New Roman"/>
              </a:rPr>
              <a:t> 	</a:t>
            </a:r>
            <a:r>
              <a:rPr sz="3309" u="heavy" spc="6" baseline="34444" dirty="0">
                <a:solidFill>
                  <a:prstClr val="black"/>
                </a:solidFill>
                <a:latin typeface="Times New Roman"/>
                <a:cs typeface="Times New Roman"/>
              </a:rPr>
              <a:t>2</a:t>
            </a:r>
            <a:r>
              <a:rPr sz="3309" u="heavy" baseline="34444" dirty="0">
                <a:solidFill>
                  <a:prstClr val="black"/>
                </a:solidFill>
                <a:latin typeface="Times New Roman"/>
                <a:cs typeface="Times New Roman"/>
              </a:rPr>
              <a:t>0	</a:t>
            </a:r>
            <a:r>
              <a:rPr sz="3309" u="heavy" spc="6" baseline="34444" dirty="0">
                <a:solidFill>
                  <a:prstClr val="black"/>
                </a:solidFill>
                <a:latin typeface="Times New Roman"/>
                <a:cs typeface="Times New Roman"/>
              </a:rPr>
              <a:t>2</a:t>
            </a:r>
            <a:r>
              <a:rPr sz="3309" u="heavy" baseline="34444" dirty="0">
                <a:solidFill>
                  <a:prstClr val="black"/>
                </a:solidFill>
                <a:latin typeface="Times New Roman"/>
                <a:cs typeface="Times New Roman"/>
              </a:rPr>
              <a:t>0</a:t>
            </a:r>
            <a:r>
              <a:rPr sz="3309" spc="-297" baseline="34444" dirty="0">
                <a:solidFill>
                  <a:prstClr val="black"/>
                </a:solidFill>
                <a:latin typeface="Times New Roman"/>
                <a:cs typeface="Times New Roman"/>
              </a:rPr>
              <a:t> </a:t>
            </a:r>
            <a:r>
              <a:rPr sz="3309" baseline="-4444" dirty="0">
                <a:solidFill>
                  <a:prstClr val="black"/>
                </a:solidFill>
                <a:latin typeface="Symbol"/>
                <a:cs typeface="Symbol"/>
              </a:rPr>
              <a:t></a:t>
            </a:r>
            <a:r>
              <a:rPr sz="3309" spc="-86" baseline="-4444" dirty="0">
                <a:solidFill>
                  <a:prstClr val="black"/>
                </a:solidFill>
                <a:latin typeface="Times New Roman"/>
                <a:cs typeface="Times New Roman"/>
              </a:rPr>
              <a:t> </a:t>
            </a:r>
            <a:r>
              <a:rPr sz="2206" dirty="0">
                <a:solidFill>
                  <a:prstClr val="black"/>
                </a:solidFill>
                <a:latin typeface="Symbol"/>
                <a:cs typeface="Symbol"/>
              </a:rPr>
              <a:t></a:t>
            </a:r>
            <a:r>
              <a:rPr sz="2206" spc="-44" dirty="0">
                <a:solidFill>
                  <a:prstClr val="black"/>
                </a:solidFill>
                <a:latin typeface="Times New Roman"/>
                <a:cs typeface="Times New Roman"/>
              </a:rPr>
              <a:t> </a:t>
            </a:r>
            <a:r>
              <a:rPr sz="2206" spc="4" dirty="0">
                <a:solidFill>
                  <a:prstClr val="black"/>
                </a:solidFill>
                <a:latin typeface="Times New Roman"/>
                <a:cs typeface="Times New Roman"/>
              </a:rPr>
              <a:t>2</a:t>
            </a:r>
            <a:r>
              <a:rPr sz="2206" dirty="0">
                <a:solidFill>
                  <a:prstClr val="black"/>
                </a:solidFill>
                <a:latin typeface="Times New Roman"/>
                <a:cs typeface="Times New Roman"/>
              </a:rPr>
              <a:t>0</a:t>
            </a:r>
            <a:r>
              <a:rPr sz="2206" spc="-101" dirty="0">
                <a:solidFill>
                  <a:prstClr val="black"/>
                </a:solidFill>
                <a:latin typeface="Times New Roman"/>
                <a:cs typeface="Times New Roman"/>
              </a:rPr>
              <a:t> </a:t>
            </a:r>
            <a:r>
              <a:rPr sz="2206" dirty="0">
                <a:solidFill>
                  <a:prstClr val="black"/>
                </a:solidFill>
                <a:latin typeface="Times New Roman"/>
                <a:cs typeface="Times New Roman"/>
              </a:rPr>
              <a:t>e</a:t>
            </a:r>
            <a:r>
              <a:rPr sz="2206" spc="4" dirty="0">
                <a:solidFill>
                  <a:prstClr val="black"/>
                </a:solidFill>
                <a:latin typeface="Times New Roman"/>
                <a:cs typeface="Times New Roman"/>
              </a:rPr>
              <a:t>xp</a:t>
            </a:r>
            <a:r>
              <a:rPr sz="2206" spc="22" dirty="0">
                <a:solidFill>
                  <a:prstClr val="black"/>
                </a:solidFill>
                <a:latin typeface="Times New Roman"/>
                <a:cs typeface="Times New Roman"/>
              </a:rPr>
              <a:t>(</a:t>
            </a:r>
            <a:r>
              <a:rPr sz="2206" dirty="0">
                <a:solidFill>
                  <a:prstClr val="black"/>
                </a:solidFill>
                <a:latin typeface="Symbol"/>
                <a:cs typeface="Symbol"/>
              </a:rPr>
              <a:t></a:t>
            </a:r>
            <a:r>
              <a:rPr sz="2206" spc="-9" dirty="0">
                <a:solidFill>
                  <a:prstClr val="black"/>
                </a:solidFill>
                <a:latin typeface="Times New Roman"/>
                <a:cs typeface="Times New Roman"/>
              </a:rPr>
              <a:t>2</a:t>
            </a:r>
            <a:r>
              <a:rPr sz="2206" dirty="0">
                <a:solidFill>
                  <a:prstClr val="black"/>
                </a:solidFill>
                <a:latin typeface="Times New Roman"/>
                <a:cs typeface="Times New Roman"/>
              </a:rPr>
              <a:t>)</a:t>
            </a:r>
            <a:r>
              <a:rPr sz="2206" spc="-40" dirty="0">
                <a:solidFill>
                  <a:prstClr val="black"/>
                </a:solidFill>
                <a:latin typeface="Times New Roman"/>
                <a:cs typeface="Times New Roman"/>
              </a:rPr>
              <a:t> </a:t>
            </a:r>
            <a:r>
              <a:rPr sz="2206" dirty="0">
                <a:solidFill>
                  <a:prstClr val="black"/>
                </a:solidFill>
                <a:latin typeface="Symbol"/>
                <a:cs typeface="Symbol"/>
              </a:rPr>
              <a:t></a:t>
            </a:r>
            <a:r>
              <a:rPr sz="2206" spc="-44" dirty="0">
                <a:solidFill>
                  <a:prstClr val="black"/>
                </a:solidFill>
                <a:latin typeface="Times New Roman"/>
                <a:cs typeface="Times New Roman"/>
              </a:rPr>
              <a:t> </a:t>
            </a:r>
            <a:r>
              <a:rPr sz="2206" b="1" spc="-9" dirty="0">
                <a:solidFill>
                  <a:prstClr val="black"/>
                </a:solidFill>
                <a:latin typeface="Times New Roman"/>
                <a:cs typeface="Times New Roman"/>
              </a:rPr>
              <a:t>2</a:t>
            </a:r>
            <a:r>
              <a:rPr sz="2206" b="1" spc="4" dirty="0">
                <a:solidFill>
                  <a:prstClr val="black"/>
                </a:solidFill>
                <a:latin typeface="Times New Roman"/>
                <a:cs typeface="Times New Roman"/>
              </a:rPr>
              <a:t>.7</a:t>
            </a:r>
            <a:r>
              <a:rPr sz="2206" b="1" dirty="0">
                <a:solidFill>
                  <a:prstClr val="black"/>
                </a:solidFill>
                <a:latin typeface="Times New Roman"/>
                <a:cs typeface="Times New Roman"/>
              </a:rPr>
              <a:t>1</a:t>
            </a:r>
            <a:r>
              <a:rPr sz="2206" b="1" spc="-282" dirty="0">
                <a:solidFill>
                  <a:prstClr val="black"/>
                </a:solidFill>
                <a:latin typeface="Times New Roman"/>
                <a:cs typeface="Times New Roman"/>
              </a:rPr>
              <a:t> </a:t>
            </a:r>
            <a:r>
              <a:rPr sz="2206" b="1" i="1" spc="-4" dirty="0">
                <a:solidFill>
                  <a:prstClr val="black"/>
                </a:solidFill>
                <a:latin typeface="Times New Roman"/>
                <a:cs typeface="Times New Roman"/>
              </a:rPr>
              <a:t>f</a:t>
            </a:r>
            <a:r>
              <a:rPr sz="2206" b="1" i="1" spc="4" dirty="0">
                <a:solidFill>
                  <a:prstClr val="black"/>
                </a:solidFill>
                <a:latin typeface="Times New Roman"/>
                <a:cs typeface="Times New Roman"/>
              </a:rPr>
              <a:t>a</a:t>
            </a:r>
            <a:r>
              <a:rPr sz="2206" b="1" i="1" spc="-4" dirty="0">
                <a:solidFill>
                  <a:prstClr val="black"/>
                </a:solidFill>
                <a:latin typeface="Times New Roman"/>
                <a:cs typeface="Times New Roman"/>
              </a:rPr>
              <a:t>il</a:t>
            </a:r>
            <a:r>
              <a:rPr sz="2206" b="1" i="1" spc="4" dirty="0">
                <a:solidFill>
                  <a:prstClr val="black"/>
                </a:solidFill>
                <a:latin typeface="Times New Roman"/>
                <a:cs typeface="Times New Roman"/>
              </a:rPr>
              <a:t>u</a:t>
            </a:r>
            <a:r>
              <a:rPr sz="2206" b="1" i="1" spc="-4" dirty="0">
                <a:solidFill>
                  <a:prstClr val="black"/>
                </a:solidFill>
                <a:latin typeface="Times New Roman"/>
                <a:cs typeface="Times New Roman"/>
              </a:rPr>
              <a:t>r</a:t>
            </a:r>
            <a:r>
              <a:rPr sz="2206" b="1" i="1" dirty="0">
                <a:solidFill>
                  <a:prstClr val="black"/>
                </a:solidFill>
                <a:latin typeface="Times New Roman"/>
                <a:cs typeface="Times New Roman"/>
              </a:rPr>
              <a:t>es</a:t>
            </a:r>
            <a:r>
              <a:rPr sz="2206" b="1" i="1" spc="-163" dirty="0">
                <a:solidFill>
                  <a:prstClr val="black"/>
                </a:solidFill>
                <a:latin typeface="Times New Roman"/>
                <a:cs typeface="Times New Roman"/>
              </a:rPr>
              <a:t> </a:t>
            </a:r>
            <a:r>
              <a:rPr sz="2206" b="1" dirty="0">
                <a:solidFill>
                  <a:prstClr val="black"/>
                </a:solidFill>
                <a:latin typeface="Times New Roman"/>
                <a:cs typeface="Times New Roman"/>
              </a:rPr>
              <a:t>/</a:t>
            </a:r>
            <a:r>
              <a:rPr sz="2206" b="1" spc="-238" dirty="0">
                <a:solidFill>
                  <a:prstClr val="black"/>
                </a:solidFill>
                <a:latin typeface="Times New Roman"/>
                <a:cs typeface="Times New Roman"/>
              </a:rPr>
              <a:t> </a:t>
            </a:r>
            <a:r>
              <a:rPr sz="2206" b="1" i="1" spc="-4" dirty="0">
                <a:solidFill>
                  <a:prstClr val="black"/>
                </a:solidFill>
                <a:latin typeface="Times New Roman"/>
                <a:cs typeface="Times New Roman"/>
              </a:rPr>
              <a:t>C</a:t>
            </a:r>
            <a:r>
              <a:rPr sz="2206" b="1" i="1" dirty="0">
                <a:solidFill>
                  <a:prstClr val="black"/>
                </a:solidFill>
                <a:latin typeface="Times New Roman"/>
                <a:cs typeface="Times New Roman"/>
              </a:rPr>
              <a:t>PU</a:t>
            </a:r>
            <a:r>
              <a:rPr sz="2206" b="1" i="1" spc="243" dirty="0">
                <a:solidFill>
                  <a:prstClr val="black"/>
                </a:solidFill>
                <a:latin typeface="Times New Roman"/>
                <a:cs typeface="Times New Roman"/>
              </a:rPr>
              <a:t> </a:t>
            </a:r>
            <a:r>
              <a:rPr sz="2206" b="1" i="1" spc="4" dirty="0">
                <a:solidFill>
                  <a:prstClr val="black"/>
                </a:solidFill>
                <a:latin typeface="Times New Roman"/>
                <a:cs typeface="Times New Roman"/>
              </a:rPr>
              <a:t>h</a:t>
            </a:r>
            <a:r>
              <a:rPr sz="2206" b="1" i="1" dirty="0">
                <a:solidFill>
                  <a:prstClr val="black"/>
                </a:solidFill>
                <a:latin typeface="Times New Roman"/>
                <a:cs typeface="Times New Roman"/>
              </a:rPr>
              <a:t>r</a:t>
            </a:r>
            <a:endParaRPr sz="2206" b="1" dirty="0">
              <a:solidFill>
                <a:prstClr val="black"/>
              </a:solidFill>
              <a:latin typeface="Times New Roman"/>
              <a:cs typeface="Times New Roman"/>
            </a:endParaRPr>
          </a:p>
        </p:txBody>
      </p:sp>
      <p:sp>
        <p:nvSpPr>
          <p:cNvPr id="46" name="object 4"/>
          <p:cNvSpPr txBox="1"/>
          <p:nvPr/>
        </p:nvSpPr>
        <p:spPr>
          <a:xfrm>
            <a:off x="4268095" y="5994542"/>
            <a:ext cx="445434" cy="339452"/>
          </a:xfrm>
          <a:prstGeom prst="rect">
            <a:avLst/>
          </a:prstGeom>
        </p:spPr>
        <p:txBody>
          <a:bodyPr vert="horz" wrap="square" lIns="0" tIns="0" rIns="0" bIns="0" rtlCol="0">
            <a:spAutoFit/>
          </a:bodyPr>
          <a:lstStyle/>
          <a:p>
            <a:pPr marL="11206" defTabSz="806867"/>
            <a:r>
              <a:rPr sz="2206" spc="4" dirty="0">
                <a:solidFill>
                  <a:prstClr val="black"/>
                </a:solidFill>
                <a:latin typeface="Times New Roman"/>
                <a:cs typeface="Times New Roman"/>
              </a:rPr>
              <a:t>20</a:t>
            </a:r>
            <a:r>
              <a:rPr sz="2206" dirty="0">
                <a:solidFill>
                  <a:prstClr val="black"/>
                </a:solidFill>
                <a:latin typeface="Times New Roman"/>
                <a:cs typeface="Times New Roman"/>
              </a:rPr>
              <a:t>0</a:t>
            </a:r>
            <a:endParaRPr sz="2206">
              <a:solidFill>
                <a:prstClr val="black"/>
              </a:solidFill>
              <a:latin typeface="Times New Roman"/>
              <a:cs typeface="Times New Roman"/>
            </a:endParaRPr>
          </a:p>
        </p:txBody>
      </p:sp>
      <p:sp>
        <p:nvSpPr>
          <p:cNvPr id="47" name="object 5"/>
          <p:cNvSpPr txBox="1"/>
          <p:nvPr/>
        </p:nvSpPr>
        <p:spPr>
          <a:xfrm>
            <a:off x="5070884" y="5618024"/>
            <a:ext cx="130549"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endParaRPr sz="2206">
              <a:solidFill>
                <a:prstClr val="black"/>
              </a:solidFill>
              <a:latin typeface="Symbol"/>
              <a:cs typeface="Symbol"/>
            </a:endParaRPr>
          </a:p>
        </p:txBody>
      </p:sp>
      <p:sp>
        <p:nvSpPr>
          <p:cNvPr id="48" name="object 6"/>
          <p:cNvSpPr txBox="1"/>
          <p:nvPr/>
        </p:nvSpPr>
        <p:spPr>
          <a:xfrm>
            <a:off x="3767865" y="6028159"/>
            <a:ext cx="1433793" cy="339452"/>
          </a:xfrm>
          <a:prstGeom prst="rect">
            <a:avLst/>
          </a:prstGeom>
        </p:spPr>
        <p:txBody>
          <a:bodyPr vert="horz" wrap="square" lIns="0" tIns="0" rIns="0" bIns="0" rtlCol="0">
            <a:spAutoFit/>
          </a:bodyPr>
          <a:lstStyle/>
          <a:p>
            <a:pPr marL="11206" defTabSz="806867">
              <a:tabLst>
                <a:tab pos="1313960" algn="l"/>
              </a:tabLst>
            </a:pPr>
            <a:r>
              <a:rPr sz="2206" dirty="0">
                <a:solidFill>
                  <a:prstClr val="black"/>
                </a:solidFill>
                <a:latin typeface="Symbol"/>
                <a:cs typeface="Symbol"/>
              </a:rPr>
              <a:t></a:t>
            </a:r>
            <a:r>
              <a:rPr sz="2206"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49" name="object 7"/>
          <p:cNvSpPr txBox="1"/>
          <p:nvPr/>
        </p:nvSpPr>
        <p:spPr>
          <a:xfrm>
            <a:off x="3767865" y="5597853"/>
            <a:ext cx="850526" cy="339452"/>
          </a:xfrm>
          <a:prstGeom prst="rect">
            <a:avLst/>
          </a:prstGeom>
        </p:spPr>
        <p:txBody>
          <a:bodyPr vert="horz" wrap="square" lIns="0" tIns="0" rIns="0" bIns="0" rtlCol="0">
            <a:spAutoFit/>
          </a:bodyPr>
          <a:lstStyle/>
          <a:p>
            <a:pPr marL="11206" defTabSz="806867">
              <a:tabLst>
                <a:tab pos="684716" algn="l"/>
              </a:tabLst>
            </a:pPr>
            <a:r>
              <a:rPr sz="3309" baseline="-4444" dirty="0">
                <a:solidFill>
                  <a:prstClr val="black"/>
                </a:solidFill>
                <a:latin typeface="Symbol"/>
                <a:cs typeface="Symbol"/>
              </a:rPr>
              <a:t></a:t>
            </a:r>
            <a:r>
              <a:rPr sz="3309" spc="-165" baseline="-4444" dirty="0">
                <a:solidFill>
                  <a:prstClr val="black"/>
                </a:solidFill>
                <a:latin typeface="Times New Roman"/>
                <a:cs typeface="Times New Roman"/>
              </a:rPr>
              <a:t> </a:t>
            </a:r>
            <a:r>
              <a:rPr sz="2206" dirty="0">
                <a:solidFill>
                  <a:prstClr val="black"/>
                </a:solidFill>
                <a:latin typeface="Symbol"/>
                <a:cs typeface="Symbol"/>
              </a:rPr>
              <a:t></a:t>
            </a:r>
            <a:r>
              <a:rPr sz="2206" dirty="0">
                <a:solidFill>
                  <a:prstClr val="black"/>
                </a:solidFill>
                <a:latin typeface="Times New Roman"/>
                <a:cs typeface="Times New Roman"/>
              </a:rPr>
              <a:t>	</a:t>
            </a:r>
            <a:r>
              <a:rPr sz="2206" dirty="0">
                <a:solidFill>
                  <a:prstClr val="black"/>
                </a:solidFill>
                <a:latin typeface="Symbol"/>
                <a:cs typeface="Symbol"/>
              </a:rPr>
              <a:t></a:t>
            </a:r>
            <a:endParaRPr sz="2206">
              <a:solidFill>
                <a:prstClr val="black"/>
              </a:solidFill>
              <a:latin typeface="Symbol"/>
              <a:cs typeface="Symbol"/>
            </a:endParaRPr>
          </a:p>
        </p:txBody>
      </p:sp>
      <p:sp>
        <p:nvSpPr>
          <p:cNvPr id="50" name="object 8"/>
          <p:cNvSpPr txBox="1"/>
          <p:nvPr/>
        </p:nvSpPr>
        <p:spPr>
          <a:xfrm>
            <a:off x="2833293" y="5774010"/>
            <a:ext cx="5932637" cy="339452"/>
          </a:xfrm>
          <a:prstGeom prst="rect">
            <a:avLst/>
          </a:prstGeom>
        </p:spPr>
        <p:txBody>
          <a:bodyPr vert="horz" wrap="square" lIns="0" tIns="0" rIns="0" bIns="0" rtlCol="0">
            <a:spAutoFit/>
          </a:bodyPr>
          <a:lstStyle/>
          <a:p>
            <a:pPr marL="11206" defTabSz="806867">
              <a:tabLst>
                <a:tab pos="1312839" algn="l"/>
                <a:tab pos="1781830" algn="l"/>
              </a:tabLst>
            </a:pPr>
            <a:r>
              <a:rPr sz="2206" dirty="0">
                <a:solidFill>
                  <a:prstClr val="black"/>
                </a:solidFill>
                <a:latin typeface="Symbol"/>
                <a:cs typeface="Symbol"/>
              </a:rPr>
              <a:t></a:t>
            </a:r>
            <a:r>
              <a:rPr sz="2206" spc="-44" dirty="0">
                <a:solidFill>
                  <a:prstClr val="black"/>
                </a:solidFill>
                <a:latin typeface="Times New Roman"/>
                <a:cs typeface="Times New Roman"/>
              </a:rPr>
              <a:t> </a:t>
            </a:r>
            <a:r>
              <a:rPr sz="2206" spc="4" dirty="0">
                <a:solidFill>
                  <a:prstClr val="black"/>
                </a:solidFill>
                <a:latin typeface="Times New Roman"/>
                <a:cs typeface="Times New Roman"/>
              </a:rPr>
              <a:t>2</a:t>
            </a:r>
            <a:r>
              <a:rPr sz="2206" dirty="0">
                <a:solidFill>
                  <a:prstClr val="black"/>
                </a:solidFill>
                <a:latin typeface="Times New Roman"/>
                <a:cs typeface="Times New Roman"/>
              </a:rPr>
              <a:t>0</a:t>
            </a:r>
            <a:r>
              <a:rPr sz="2206" spc="-313" dirty="0">
                <a:solidFill>
                  <a:prstClr val="black"/>
                </a:solidFill>
                <a:latin typeface="Times New Roman"/>
                <a:cs typeface="Times New Roman"/>
              </a:rPr>
              <a:t> </a:t>
            </a:r>
            <a:r>
              <a:rPr sz="2206" dirty="0">
                <a:solidFill>
                  <a:prstClr val="black"/>
                </a:solidFill>
                <a:latin typeface="Times New Roman"/>
                <a:cs typeface="Times New Roman"/>
              </a:rPr>
              <a:t>e</a:t>
            </a:r>
            <a:r>
              <a:rPr sz="2206" spc="4" dirty="0">
                <a:solidFill>
                  <a:prstClr val="black"/>
                </a:solidFill>
                <a:latin typeface="Times New Roman"/>
                <a:cs typeface="Times New Roman"/>
              </a:rPr>
              <a:t>x</a:t>
            </a:r>
            <a:r>
              <a:rPr sz="2206" spc="-26" dirty="0">
                <a:solidFill>
                  <a:prstClr val="black"/>
                </a:solidFill>
                <a:latin typeface="Times New Roman"/>
                <a:cs typeface="Times New Roman"/>
              </a:rPr>
              <a:t>p</a:t>
            </a:r>
            <a:r>
              <a:rPr sz="3309" baseline="-4444" dirty="0">
                <a:solidFill>
                  <a:prstClr val="black"/>
                </a:solidFill>
                <a:latin typeface="Symbol"/>
                <a:cs typeface="Symbol"/>
              </a:rPr>
              <a:t></a:t>
            </a:r>
            <a:r>
              <a:rPr sz="3309" spc="-390" baseline="-4444" dirty="0">
                <a:solidFill>
                  <a:prstClr val="black"/>
                </a:solidFill>
                <a:latin typeface="Times New Roman"/>
                <a:cs typeface="Times New Roman"/>
              </a:rPr>
              <a:t> </a:t>
            </a:r>
            <a:r>
              <a:rPr sz="3309" u="heavy" baseline="34444" dirty="0">
                <a:solidFill>
                  <a:prstClr val="black"/>
                </a:solidFill>
                <a:latin typeface="Times New Roman"/>
                <a:cs typeface="Times New Roman"/>
              </a:rPr>
              <a:t> 	</a:t>
            </a:r>
            <a:r>
              <a:rPr sz="3309" u="heavy" spc="6" baseline="34444" dirty="0">
                <a:solidFill>
                  <a:prstClr val="black"/>
                </a:solidFill>
                <a:latin typeface="Times New Roman"/>
                <a:cs typeface="Times New Roman"/>
              </a:rPr>
              <a:t>2</a:t>
            </a:r>
            <a:r>
              <a:rPr sz="3309" u="heavy" baseline="34444" dirty="0">
                <a:solidFill>
                  <a:prstClr val="black"/>
                </a:solidFill>
                <a:latin typeface="Times New Roman"/>
                <a:cs typeface="Times New Roman"/>
              </a:rPr>
              <a:t>0	</a:t>
            </a:r>
            <a:r>
              <a:rPr sz="3309" u="heavy" spc="6" baseline="34444" dirty="0">
                <a:solidFill>
                  <a:prstClr val="black"/>
                </a:solidFill>
                <a:latin typeface="Times New Roman"/>
                <a:cs typeface="Times New Roman"/>
              </a:rPr>
              <a:t>10</a:t>
            </a:r>
            <a:r>
              <a:rPr sz="3309" u="heavy" baseline="34444" dirty="0">
                <a:solidFill>
                  <a:prstClr val="black"/>
                </a:solidFill>
                <a:latin typeface="Times New Roman"/>
                <a:cs typeface="Times New Roman"/>
              </a:rPr>
              <a:t>0</a:t>
            </a:r>
            <a:r>
              <a:rPr sz="3309" spc="-311" baseline="34444" dirty="0">
                <a:solidFill>
                  <a:prstClr val="black"/>
                </a:solidFill>
                <a:latin typeface="Times New Roman"/>
                <a:cs typeface="Times New Roman"/>
              </a:rPr>
              <a:t> </a:t>
            </a:r>
            <a:r>
              <a:rPr sz="3309" baseline="-4444" dirty="0">
                <a:solidFill>
                  <a:prstClr val="black"/>
                </a:solidFill>
                <a:latin typeface="Symbol"/>
                <a:cs typeface="Symbol"/>
              </a:rPr>
              <a:t></a:t>
            </a:r>
            <a:r>
              <a:rPr sz="3309" spc="-72" baseline="-4444" dirty="0">
                <a:solidFill>
                  <a:prstClr val="black"/>
                </a:solidFill>
                <a:latin typeface="Times New Roman"/>
                <a:cs typeface="Times New Roman"/>
              </a:rPr>
              <a:t> </a:t>
            </a:r>
            <a:r>
              <a:rPr sz="2206" dirty="0">
                <a:solidFill>
                  <a:prstClr val="black"/>
                </a:solidFill>
                <a:latin typeface="Symbol"/>
                <a:cs typeface="Symbol"/>
              </a:rPr>
              <a:t></a:t>
            </a:r>
            <a:r>
              <a:rPr sz="2206" spc="-75" dirty="0">
                <a:solidFill>
                  <a:prstClr val="black"/>
                </a:solidFill>
                <a:latin typeface="Times New Roman"/>
                <a:cs typeface="Times New Roman"/>
              </a:rPr>
              <a:t> </a:t>
            </a:r>
            <a:r>
              <a:rPr sz="2206" b="1" spc="-9" dirty="0">
                <a:solidFill>
                  <a:prstClr val="black"/>
                </a:solidFill>
                <a:latin typeface="Times New Roman"/>
                <a:cs typeface="Times New Roman"/>
              </a:rPr>
              <a:t>0</a:t>
            </a:r>
            <a:r>
              <a:rPr sz="2206" b="1" spc="4" dirty="0">
                <a:solidFill>
                  <a:prstClr val="black"/>
                </a:solidFill>
                <a:latin typeface="Times New Roman"/>
                <a:cs typeface="Times New Roman"/>
              </a:rPr>
              <a:t>.00090</a:t>
            </a:r>
            <a:r>
              <a:rPr sz="2206" b="1" dirty="0">
                <a:solidFill>
                  <a:prstClr val="black"/>
                </a:solidFill>
                <a:latin typeface="Times New Roman"/>
                <a:cs typeface="Times New Roman"/>
              </a:rPr>
              <a:t>8 </a:t>
            </a:r>
            <a:r>
              <a:rPr sz="2206" b="1" spc="-265" dirty="0">
                <a:solidFill>
                  <a:prstClr val="black"/>
                </a:solidFill>
                <a:latin typeface="Times New Roman"/>
                <a:cs typeface="Times New Roman"/>
              </a:rPr>
              <a:t> </a:t>
            </a:r>
            <a:r>
              <a:rPr sz="2206" b="1" i="1" spc="-4" dirty="0">
                <a:solidFill>
                  <a:prstClr val="black"/>
                </a:solidFill>
                <a:latin typeface="Times New Roman"/>
                <a:cs typeface="Times New Roman"/>
              </a:rPr>
              <a:t>f</a:t>
            </a:r>
            <a:r>
              <a:rPr sz="2206" b="1" i="1" spc="4" dirty="0">
                <a:solidFill>
                  <a:prstClr val="black"/>
                </a:solidFill>
                <a:latin typeface="Times New Roman"/>
                <a:cs typeface="Times New Roman"/>
              </a:rPr>
              <a:t>a</a:t>
            </a:r>
            <a:r>
              <a:rPr sz="2206" b="1" i="1" spc="-4" dirty="0">
                <a:solidFill>
                  <a:prstClr val="black"/>
                </a:solidFill>
                <a:latin typeface="Times New Roman"/>
                <a:cs typeface="Times New Roman"/>
              </a:rPr>
              <a:t>il</a:t>
            </a:r>
            <a:r>
              <a:rPr sz="2206" b="1" i="1" spc="4" dirty="0">
                <a:solidFill>
                  <a:prstClr val="black"/>
                </a:solidFill>
                <a:latin typeface="Times New Roman"/>
                <a:cs typeface="Times New Roman"/>
              </a:rPr>
              <a:t>u</a:t>
            </a:r>
            <a:r>
              <a:rPr sz="2206" b="1" i="1" spc="-4" dirty="0">
                <a:solidFill>
                  <a:prstClr val="black"/>
                </a:solidFill>
                <a:latin typeface="Times New Roman"/>
                <a:cs typeface="Times New Roman"/>
              </a:rPr>
              <a:t>r</a:t>
            </a:r>
            <a:r>
              <a:rPr sz="2206" b="1" i="1" dirty="0">
                <a:solidFill>
                  <a:prstClr val="black"/>
                </a:solidFill>
                <a:latin typeface="Times New Roman"/>
                <a:cs typeface="Times New Roman"/>
              </a:rPr>
              <a:t>es</a:t>
            </a:r>
            <a:r>
              <a:rPr sz="2206" b="1" i="1" spc="-163" dirty="0">
                <a:solidFill>
                  <a:prstClr val="black"/>
                </a:solidFill>
                <a:latin typeface="Times New Roman"/>
                <a:cs typeface="Times New Roman"/>
              </a:rPr>
              <a:t> </a:t>
            </a:r>
            <a:r>
              <a:rPr sz="2206" b="1" dirty="0">
                <a:solidFill>
                  <a:prstClr val="black"/>
                </a:solidFill>
                <a:latin typeface="Times New Roman"/>
                <a:cs typeface="Times New Roman"/>
              </a:rPr>
              <a:t>/</a:t>
            </a:r>
            <a:r>
              <a:rPr sz="2206" b="1" spc="-238" dirty="0">
                <a:solidFill>
                  <a:prstClr val="black"/>
                </a:solidFill>
                <a:latin typeface="Times New Roman"/>
                <a:cs typeface="Times New Roman"/>
              </a:rPr>
              <a:t> </a:t>
            </a:r>
            <a:r>
              <a:rPr sz="2206" b="1" i="1" spc="-4" dirty="0">
                <a:solidFill>
                  <a:prstClr val="black"/>
                </a:solidFill>
                <a:latin typeface="Times New Roman"/>
                <a:cs typeface="Times New Roman"/>
              </a:rPr>
              <a:t>C</a:t>
            </a:r>
            <a:r>
              <a:rPr sz="2206" b="1" i="1" dirty="0">
                <a:solidFill>
                  <a:prstClr val="black"/>
                </a:solidFill>
                <a:latin typeface="Times New Roman"/>
                <a:cs typeface="Times New Roman"/>
              </a:rPr>
              <a:t>PU</a:t>
            </a:r>
            <a:r>
              <a:rPr sz="2206" b="1" i="1" spc="243" dirty="0">
                <a:solidFill>
                  <a:prstClr val="black"/>
                </a:solidFill>
                <a:latin typeface="Times New Roman"/>
                <a:cs typeface="Times New Roman"/>
              </a:rPr>
              <a:t> </a:t>
            </a:r>
            <a:r>
              <a:rPr sz="2206" b="1" i="1" spc="4" dirty="0">
                <a:solidFill>
                  <a:prstClr val="black"/>
                </a:solidFill>
                <a:latin typeface="Times New Roman"/>
                <a:cs typeface="Times New Roman"/>
              </a:rPr>
              <a:t>h</a:t>
            </a:r>
            <a:r>
              <a:rPr sz="2206" b="1" i="1" dirty="0">
                <a:solidFill>
                  <a:prstClr val="black"/>
                </a:solidFill>
                <a:latin typeface="Times New Roman"/>
                <a:cs typeface="Times New Roman"/>
              </a:rPr>
              <a:t>r</a:t>
            </a:r>
            <a:endParaRPr sz="2206" b="1" dirty="0">
              <a:solidFill>
                <a:prstClr val="black"/>
              </a:solidFill>
              <a:latin typeface="Times New Roman"/>
              <a:cs typeface="Times New Roman"/>
            </a:endParaRPr>
          </a:p>
        </p:txBody>
      </p:sp>
    </p:spTree>
    <p:extLst>
      <p:ext uri="{BB962C8B-B14F-4D97-AF65-F5344CB8AC3E}">
        <p14:creationId xmlns:p14="http://schemas.microsoft.com/office/powerpoint/2010/main" val="4291229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918049" y="3556245"/>
            <a:ext cx="494740" cy="319190"/>
          </a:xfrm>
          <a:prstGeom prst="rect">
            <a:avLst/>
          </a:prstGeom>
        </p:spPr>
        <p:txBody>
          <a:bodyPr vert="horz" wrap="square" lIns="0" tIns="0" rIns="0" bIns="0" rtlCol="0">
            <a:spAutoFit/>
          </a:bodyPr>
          <a:lstStyle/>
          <a:p>
            <a:pPr marL="11206" defTabSz="806867"/>
            <a:r>
              <a:rPr sz="2074" dirty="0">
                <a:solidFill>
                  <a:prstClr val="black"/>
                </a:solidFill>
                <a:latin typeface="Times New Roman"/>
                <a:cs typeface="Times New Roman"/>
              </a:rPr>
              <a:t>20 </a:t>
            </a:r>
            <a:r>
              <a:rPr sz="2074" spc="-190" dirty="0">
                <a:solidFill>
                  <a:prstClr val="black"/>
                </a:solidFill>
                <a:latin typeface="Times New Roman"/>
                <a:cs typeface="Times New Roman"/>
              </a:rPr>
              <a:t> </a:t>
            </a:r>
            <a:r>
              <a:rPr sz="3110" spc="-6" baseline="-7092" dirty="0">
                <a:solidFill>
                  <a:prstClr val="black"/>
                </a:solidFill>
                <a:latin typeface="Symbol"/>
                <a:cs typeface="Symbol"/>
              </a:rPr>
              <a:t></a:t>
            </a:r>
            <a:endParaRPr sz="3110" baseline="-7092">
              <a:solidFill>
                <a:prstClr val="black"/>
              </a:solidFill>
              <a:latin typeface="Symbol"/>
              <a:cs typeface="Symbol"/>
            </a:endParaRPr>
          </a:p>
        </p:txBody>
      </p:sp>
      <p:sp>
        <p:nvSpPr>
          <p:cNvPr id="10" name="object 10"/>
          <p:cNvSpPr txBox="1"/>
          <p:nvPr/>
        </p:nvSpPr>
        <p:spPr>
          <a:xfrm>
            <a:off x="5698862" y="3587173"/>
            <a:ext cx="12382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11" name="object 11"/>
          <p:cNvSpPr txBox="1"/>
          <p:nvPr/>
        </p:nvSpPr>
        <p:spPr>
          <a:xfrm>
            <a:off x="5698862" y="3203932"/>
            <a:ext cx="713815" cy="319190"/>
          </a:xfrm>
          <a:prstGeom prst="rect">
            <a:avLst/>
          </a:prstGeom>
        </p:spPr>
        <p:txBody>
          <a:bodyPr vert="horz" wrap="square" lIns="0" tIns="0" rIns="0" bIns="0" rtlCol="0">
            <a:spAutoFit/>
          </a:bodyPr>
          <a:lstStyle/>
          <a:p>
            <a:pPr marL="11206" defTabSz="806867">
              <a:tabLst>
                <a:tab pos="601228"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2074" spc="-4" dirty="0">
                <a:solidFill>
                  <a:prstClr val="black"/>
                </a:solidFill>
                <a:latin typeface="Symbol"/>
                <a:cs typeface="Symbol"/>
              </a:rPr>
              <a:t></a:t>
            </a:r>
            <a:endParaRPr sz="2074">
              <a:solidFill>
                <a:prstClr val="black"/>
              </a:solidFill>
              <a:latin typeface="Symbol"/>
              <a:cs typeface="Symbol"/>
            </a:endParaRPr>
          </a:p>
        </p:txBody>
      </p:sp>
      <p:sp>
        <p:nvSpPr>
          <p:cNvPr id="12" name="object 12"/>
          <p:cNvSpPr txBox="1"/>
          <p:nvPr/>
        </p:nvSpPr>
        <p:spPr>
          <a:xfrm>
            <a:off x="3956123" y="3624825"/>
            <a:ext cx="563656" cy="319190"/>
          </a:xfrm>
          <a:prstGeom prst="rect">
            <a:avLst/>
          </a:prstGeom>
        </p:spPr>
        <p:txBody>
          <a:bodyPr vert="horz" wrap="square" lIns="0" tIns="0" rIns="0" bIns="0" rtlCol="0">
            <a:spAutoFit/>
          </a:bodyPr>
          <a:lstStyle/>
          <a:p>
            <a:pPr marL="11206" defTabSz="806867">
              <a:tabLst>
                <a:tab pos="450500"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2074" spc="-4" dirty="0">
                <a:solidFill>
                  <a:prstClr val="black"/>
                </a:solidFill>
                <a:latin typeface="Symbol"/>
                <a:cs typeface="Symbol"/>
              </a:rPr>
              <a:t></a:t>
            </a:r>
            <a:endParaRPr sz="2074">
              <a:solidFill>
                <a:prstClr val="black"/>
              </a:solidFill>
              <a:latin typeface="Symbol"/>
              <a:cs typeface="Symbol"/>
            </a:endParaRPr>
          </a:p>
        </p:txBody>
      </p:sp>
      <p:sp>
        <p:nvSpPr>
          <p:cNvPr id="13" name="object 13"/>
          <p:cNvSpPr txBox="1"/>
          <p:nvPr/>
        </p:nvSpPr>
        <p:spPr>
          <a:xfrm>
            <a:off x="5226870" y="3528454"/>
            <a:ext cx="116541" cy="183255"/>
          </a:xfrm>
          <a:prstGeom prst="rect">
            <a:avLst/>
          </a:prstGeom>
        </p:spPr>
        <p:txBody>
          <a:bodyPr vert="horz" wrap="square" lIns="0" tIns="0" rIns="0" bIns="0" rtlCol="0">
            <a:spAutoFit/>
          </a:bodyPr>
          <a:lstStyle/>
          <a:p>
            <a:pPr marL="11206" defTabSz="806867"/>
            <a:r>
              <a:rPr sz="1191" i="1" spc="9" dirty="0">
                <a:solidFill>
                  <a:prstClr val="black"/>
                </a:solidFill>
                <a:latin typeface="Times New Roman"/>
                <a:cs typeface="Times New Roman"/>
              </a:rPr>
              <a:t>F</a:t>
            </a:r>
            <a:endParaRPr sz="1191">
              <a:solidFill>
                <a:prstClr val="black"/>
              </a:solidFill>
              <a:latin typeface="Times New Roman"/>
              <a:cs typeface="Times New Roman"/>
            </a:endParaRPr>
          </a:p>
        </p:txBody>
      </p:sp>
      <p:sp>
        <p:nvSpPr>
          <p:cNvPr id="14" name="object 14"/>
          <p:cNvSpPr txBox="1"/>
          <p:nvPr/>
        </p:nvSpPr>
        <p:spPr>
          <a:xfrm>
            <a:off x="4723950" y="3528454"/>
            <a:ext cx="116541" cy="183255"/>
          </a:xfrm>
          <a:prstGeom prst="rect">
            <a:avLst/>
          </a:prstGeom>
        </p:spPr>
        <p:txBody>
          <a:bodyPr vert="horz" wrap="square" lIns="0" tIns="0" rIns="0" bIns="0" rtlCol="0">
            <a:spAutoFit/>
          </a:bodyPr>
          <a:lstStyle/>
          <a:p>
            <a:pPr marL="11206" defTabSz="806867"/>
            <a:r>
              <a:rPr sz="1191" i="1" spc="9" dirty="0">
                <a:solidFill>
                  <a:prstClr val="black"/>
                </a:solidFill>
                <a:latin typeface="Times New Roman"/>
                <a:cs typeface="Times New Roman"/>
              </a:rPr>
              <a:t>P</a:t>
            </a:r>
            <a:endParaRPr sz="1191">
              <a:solidFill>
                <a:prstClr val="black"/>
              </a:solidFill>
              <a:latin typeface="Times New Roman"/>
              <a:cs typeface="Times New Roman"/>
            </a:endParaRPr>
          </a:p>
        </p:txBody>
      </p:sp>
      <p:sp>
        <p:nvSpPr>
          <p:cNvPr id="15" name="object 15"/>
          <p:cNvSpPr txBox="1"/>
          <p:nvPr/>
        </p:nvSpPr>
        <p:spPr>
          <a:xfrm>
            <a:off x="3956123" y="3166280"/>
            <a:ext cx="563656" cy="319190"/>
          </a:xfrm>
          <a:prstGeom prst="rect">
            <a:avLst/>
          </a:prstGeom>
        </p:spPr>
        <p:txBody>
          <a:bodyPr vert="horz" wrap="square" lIns="0" tIns="0" rIns="0" bIns="0" rtlCol="0">
            <a:spAutoFit/>
          </a:bodyPr>
          <a:lstStyle/>
          <a:p>
            <a:pPr marL="11206" defTabSz="806867">
              <a:tabLst>
                <a:tab pos="450500" algn="l"/>
              </a:tabLst>
            </a:pPr>
            <a:r>
              <a:rPr sz="2074" spc="-4" dirty="0">
                <a:solidFill>
                  <a:prstClr val="black"/>
                </a:solidFill>
                <a:latin typeface="Symbol"/>
                <a:cs typeface="Symbol"/>
              </a:rPr>
              <a:t></a:t>
            </a:r>
            <a:r>
              <a:rPr sz="2074" spc="-269" dirty="0">
                <a:solidFill>
                  <a:prstClr val="black"/>
                </a:solidFill>
                <a:latin typeface="Times New Roman"/>
                <a:cs typeface="Times New Roman"/>
              </a:rPr>
              <a:t> </a:t>
            </a:r>
            <a:r>
              <a:rPr sz="3110" i="1" baseline="-3546" dirty="0">
                <a:solidFill>
                  <a:prstClr val="black"/>
                </a:solidFill>
                <a:latin typeface="Times New Roman"/>
                <a:cs typeface="Times New Roman"/>
              </a:rPr>
              <a:t>V	</a:t>
            </a:r>
            <a:r>
              <a:rPr sz="2074" spc="-4" dirty="0">
                <a:solidFill>
                  <a:prstClr val="black"/>
                </a:solidFill>
                <a:latin typeface="Symbol"/>
                <a:cs typeface="Symbol"/>
              </a:rPr>
              <a:t></a:t>
            </a:r>
            <a:endParaRPr sz="2074">
              <a:solidFill>
                <a:prstClr val="black"/>
              </a:solidFill>
              <a:latin typeface="Symbol"/>
              <a:cs typeface="Symbol"/>
            </a:endParaRPr>
          </a:p>
        </p:txBody>
      </p:sp>
      <p:sp>
        <p:nvSpPr>
          <p:cNvPr id="16" name="object 16"/>
          <p:cNvSpPr txBox="1"/>
          <p:nvPr/>
        </p:nvSpPr>
        <p:spPr>
          <a:xfrm>
            <a:off x="4893382" y="3266461"/>
            <a:ext cx="3872547" cy="420884"/>
          </a:xfrm>
          <a:prstGeom prst="rect">
            <a:avLst/>
          </a:prstGeom>
        </p:spPr>
        <p:txBody>
          <a:bodyPr vert="horz" wrap="square" lIns="0" tIns="0" rIns="0" bIns="0" rtlCol="0">
            <a:spAutoFit/>
          </a:bodyPr>
          <a:lstStyle/>
          <a:p>
            <a:pPr marL="11206" defTabSz="806867">
              <a:tabLst>
                <a:tab pos="493645" algn="l"/>
              </a:tabLst>
            </a:pPr>
            <a:r>
              <a:rPr sz="2074" dirty="0">
                <a:solidFill>
                  <a:prstClr val="black"/>
                </a:solidFill>
                <a:latin typeface="Symbol"/>
                <a:cs typeface="Symbol"/>
              </a:rPr>
              <a:t></a:t>
            </a:r>
            <a:r>
              <a:rPr sz="2074" spc="-199" dirty="0">
                <a:solidFill>
                  <a:prstClr val="black"/>
                </a:solidFill>
                <a:latin typeface="Times New Roman"/>
                <a:cs typeface="Times New Roman"/>
              </a:rPr>
              <a:t> </a:t>
            </a:r>
            <a:r>
              <a:rPr sz="2162" i="1" spc="-53" dirty="0">
                <a:solidFill>
                  <a:prstClr val="black"/>
                </a:solidFill>
                <a:latin typeface="Symbol"/>
                <a:cs typeface="Symbol"/>
              </a:rPr>
              <a:t></a:t>
            </a:r>
            <a:r>
              <a:rPr sz="2162" i="1" dirty="0">
                <a:solidFill>
                  <a:prstClr val="black"/>
                </a:solidFill>
                <a:latin typeface="Times New Roman"/>
                <a:cs typeface="Times New Roman"/>
              </a:rPr>
              <a:t>	</a:t>
            </a:r>
            <a:r>
              <a:rPr sz="2735" spc="-234" dirty="0">
                <a:solidFill>
                  <a:prstClr val="black"/>
                </a:solidFill>
                <a:latin typeface="Symbol"/>
                <a:cs typeface="Symbol"/>
              </a:rPr>
              <a:t></a:t>
            </a:r>
            <a:r>
              <a:rPr sz="2735" spc="-379" dirty="0">
                <a:solidFill>
                  <a:prstClr val="black"/>
                </a:solidFill>
                <a:latin typeface="Times New Roman"/>
                <a:cs typeface="Times New Roman"/>
              </a:rPr>
              <a:t> </a:t>
            </a:r>
            <a:r>
              <a:rPr sz="2074" dirty="0">
                <a:solidFill>
                  <a:prstClr val="black"/>
                </a:solidFill>
                <a:latin typeface="Symbol"/>
                <a:cs typeface="Symbol"/>
              </a:rPr>
              <a:t></a:t>
            </a:r>
            <a:r>
              <a:rPr sz="2074" spc="-101" dirty="0">
                <a:solidFill>
                  <a:prstClr val="black"/>
                </a:solidFill>
                <a:latin typeface="Times New Roman"/>
                <a:cs typeface="Times New Roman"/>
              </a:rPr>
              <a:t> </a:t>
            </a:r>
            <a:r>
              <a:rPr sz="3110" spc="-6" baseline="-4728" dirty="0">
                <a:solidFill>
                  <a:prstClr val="black"/>
                </a:solidFill>
                <a:latin typeface="Symbol"/>
                <a:cs typeface="Symbol"/>
              </a:rPr>
              <a:t></a:t>
            </a:r>
            <a:r>
              <a:rPr sz="3110" spc="-165" baseline="-4728" dirty="0">
                <a:solidFill>
                  <a:prstClr val="black"/>
                </a:solidFill>
                <a:latin typeface="Times New Roman"/>
                <a:cs typeface="Times New Roman"/>
              </a:rPr>
              <a:t> </a:t>
            </a:r>
            <a:r>
              <a:rPr sz="3110" u="sng" baseline="35460" dirty="0">
                <a:solidFill>
                  <a:prstClr val="black"/>
                </a:solidFill>
                <a:latin typeface="Times New Roman"/>
                <a:cs typeface="Times New Roman"/>
              </a:rPr>
              <a:t>200</a:t>
            </a:r>
            <a:r>
              <a:rPr sz="3110" spc="-284" baseline="35460" dirty="0">
                <a:solidFill>
                  <a:prstClr val="black"/>
                </a:solidFill>
                <a:latin typeface="Times New Roman"/>
                <a:cs typeface="Times New Roman"/>
              </a:rPr>
              <a:t> </a:t>
            </a:r>
            <a:r>
              <a:rPr sz="3110" spc="13" baseline="-4728" dirty="0">
                <a:solidFill>
                  <a:prstClr val="black"/>
                </a:solidFill>
                <a:latin typeface="Symbol"/>
                <a:cs typeface="Symbol"/>
              </a:rPr>
              <a:t></a:t>
            </a:r>
            <a:r>
              <a:rPr sz="2074" spc="-172" dirty="0">
                <a:solidFill>
                  <a:prstClr val="black"/>
                </a:solidFill>
                <a:latin typeface="Times New Roman"/>
                <a:cs typeface="Times New Roman"/>
              </a:rPr>
              <a:t>(</a:t>
            </a:r>
            <a:r>
              <a:rPr sz="2074" dirty="0">
                <a:solidFill>
                  <a:prstClr val="black"/>
                </a:solidFill>
                <a:latin typeface="Times New Roman"/>
                <a:cs typeface="Times New Roman"/>
              </a:rPr>
              <a:t>10</a:t>
            </a:r>
            <a:r>
              <a:rPr sz="2074" spc="-202" dirty="0">
                <a:solidFill>
                  <a:prstClr val="black"/>
                </a:solidFill>
                <a:latin typeface="Times New Roman"/>
                <a:cs typeface="Times New Roman"/>
              </a:rPr>
              <a:t> </a:t>
            </a:r>
            <a:r>
              <a:rPr sz="2074" dirty="0">
                <a:solidFill>
                  <a:prstClr val="black"/>
                </a:solidFill>
                <a:latin typeface="Symbol"/>
                <a:cs typeface="Symbol"/>
              </a:rPr>
              <a:t></a:t>
            </a:r>
            <a:r>
              <a:rPr sz="2074" spc="-238" dirty="0">
                <a:solidFill>
                  <a:prstClr val="black"/>
                </a:solidFill>
                <a:latin typeface="Times New Roman"/>
                <a:cs typeface="Times New Roman"/>
              </a:rPr>
              <a:t> </a:t>
            </a:r>
            <a:r>
              <a:rPr sz="2074" spc="-31" dirty="0">
                <a:solidFill>
                  <a:prstClr val="black"/>
                </a:solidFill>
                <a:latin typeface="Times New Roman"/>
                <a:cs typeface="Times New Roman"/>
              </a:rPr>
              <a:t>5</a:t>
            </a:r>
            <a:r>
              <a:rPr sz="2074" dirty="0">
                <a:solidFill>
                  <a:prstClr val="black"/>
                </a:solidFill>
                <a:latin typeface="Times New Roman"/>
                <a:cs typeface="Times New Roman"/>
              </a:rPr>
              <a:t>)</a:t>
            </a:r>
            <a:r>
              <a:rPr sz="2074" spc="-44" dirty="0">
                <a:solidFill>
                  <a:prstClr val="black"/>
                </a:solidFill>
                <a:latin typeface="Times New Roman"/>
                <a:cs typeface="Times New Roman"/>
              </a:rPr>
              <a:t> </a:t>
            </a:r>
            <a:r>
              <a:rPr sz="2074" dirty="0">
                <a:solidFill>
                  <a:prstClr val="black"/>
                </a:solidFill>
                <a:latin typeface="Symbol"/>
                <a:cs typeface="Symbol"/>
              </a:rPr>
              <a:t></a:t>
            </a:r>
            <a:r>
              <a:rPr sz="2074" spc="-101" dirty="0">
                <a:solidFill>
                  <a:prstClr val="black"/>
                </a:solidFill>
                <a:latin typeface="Times New Roman"/>
                <a:cs typeface="Times New Roman"/>
              </a:rPr>
              <a:t> </a:t>
            </a:r>
            <a:r>
              <a:rPr sz="2074" b="1" dirty="0">
                <a:solidFill>
                  <a:prstClr val="black"/>
                </a:solidFill>
                <a:latin typeface="Times New Roman"/>
                <a:cs typeface="Times New Roman"/>
              </a:rPr>
              <a:t>50</a:t>
            </a:r>
            <a:r>
              <a:rPr sz="2074" b="1" spc="-106" dirty="0">
                <a:solidFill>
                  <a:prstClr val="black"/>
                </a:solidFill>
                <a:latin typeface="Times New Roman"/>
                <a:cs typeface="Times New Roman"/>
              </a:rPr>
              <a:t> </a:t>
            </a:r>
            <a:r>
              <a:rPr sz="2074" b="1" spc="4" dirty="0">
                <a:solidFill>
                  <a:prstClr val="black"/>
                </a:solidFill>
                <a:latin typeface="Times New Roman"/>
                <a:cs typeface="Times New Roman"/>
              </a:rPr>
              <a:t>f</a:t>
            </a:r>
            <a:r>
              <a:rPr sz="2074" b="1" dirty="0">
                <a:solidFill>
                  <a:prstClr val="black"/>
                </a:solidFill>
                <a:latin typeface="Times New Roman"/>
                <a:cs typeface="Times New Roman"/>
              </a:rPr>
              <a:t>a</a:t>
            </a:r>
            <a:r>
              <a:rPr sz="2074" b="1" spc="-9" dirty="0">
                <a:solidFill>
                  <a:prstClr val="black"/>
                </a:solidFill>
                <a:latin typeface="Times New Roman"/>
                <a:cs typeface="Times New Roman"/>
              </a:rPr>
              <a:t>il</a:t>
            </a:r>
            <a:r>
              <a:rPr sz="2074" b="1" dirty="0">
                <a:solidFill>
                  <a:prstClr val="black"/>
                </a:solidFill>
                <a:latin typeface="Times New Roman"/>
                <a:cs typeface="Times New Roman"/>
              </a:rPr>
              <a:t>u</a:t>
            </a:r>
            <a:r>
              <a:rPr sz="2074" b="1" spc="-4" dirty="0">
                <a:solidFill>
                  <a:prstClr val="black"/>
                </a:solidFill>
                <a:latin typeface="Times New Roman"/>
                <a:cs typeface="Times New Roman"/>
              </a:rPr>
              <a:t>r</a:t>
            </a:r>
            <a:r>
              <a:rPr sz="2074" b="1" dirty="0">
                <a:solidFill>
                  <a:prstClr val="black"/>
                </a:solidFill>
                <a:latin typeface="Times New Roman"/>
                <a:cs typeface="Times New Roman"/>
              </a:rPr>
              <a:t>es</a:t>
            </a:r>
          </a:p>
        </p:txBody>
      </p:sp>
      <p:sp>
        <p:nvSpPr>
          <p:cNvPr id="17" name="object 17"/>
          <p:cNvSpPr txBox="1"/>
          <p:nvPr/>
        </p:nvSpPr>
        <p:spPr>
          <a:xfrm>
            <a:off x="4105386" y="3545039"/>
            <a:ext cx="240926" cy="332720"/>
          </a:xfrm>
          <a:prstGeom prst="rect">
            <a:avLst/>
          </a:prstGeom>
        </p:spPr>
        <p:txBody>
          <a:bodyPr vert="horz" wrap="square" lIns="0" tIns="0" rIns="0" bIns="0" rtlCol="0">
            <a:spAutoFit/>
          </a:bodyPr>
          <a:lstStyle/>
          <a:p>
            <a:pPr marL="11206" defTabSz="806867"/>
            <a:r>
              <a:rPr sz="2162" i="1" spc="-79" dirty="0">
                <a:solidFill>
                  <a:prstClr val="black"/>
                </a:solidFill>
                <a:latin typeface="Symbol"/>
                <a:cs typeface="Symbol"/>
              </a:rPr>
              <a:t></a:t>
            </a:r>
            <a:r>
              <a:rPr sz="1787" spc="13" baseline="-24691" dirty="0">
                <a:solidFill>
                  <a:prstClr val="black"/>
                </a:solidFill>
                <a:latin typeface="Times New Roman"/>
                <a:cs typeface="Times New Roman"/>
              </a:rPr>
              <a:t>0</a:t>
            </a:r>
            <a:endParaRPr sz="1787" baseline="-24691">
              <a:solidFill>
                <a:prstClr val="black"/>
              </a:solidFill>
              <a:latin typeface="Times New Roman"/>
              <a:cs typeface="Times New Roman"/>
            </a:endParaRPr>
          </a:p>
        </p:txBody>
      </p:sp>
      <p:sp>
        <p:nvSpPr>
          <p:cNvPr id="18" name="object 18"/>
          <p:cNvSpPr txBox="1"/>
          <p:nvPr/>
        </p:nvSpPr>
        <p:spPr>
          <a:xfrm>
            <a:off x="3368487" y="3266461"/>
            <a:ext cx="1374962" cy="420884"/>
          </a:xfrm>
          <a:prstGeom prst="rect">
            <a:avLst/>
          </a:prstGeom>
        </p:spPr>
        <p:txBody>
          <a:bodyPr vert="horz" wrap="square" lIns="0" tIns="0" rIns="0" bIns="0" rtlCol="0">
            <a:spAutoFit/>
          </a:bodyPr>
          <a:lstStyle/>
          <a:p>
            <a:pPr marL="11206" defTabSz="806867">
              <a:tabLst>
                <a:tab pos="884752" algn="l"/>
              </a:tabLst>
            </a:pPr>
            <a:r>
              <a:rPr sz="2074" spc="-9" dirty="0">
                <a:solidFill>
                  <a:prstClr val="black"/>
                </a:solidFill>
                <a:latin typeface="Symbol"/>
                <a:cs typeface="Symbol"/>
              </a:rPr>
              <a:t></a:t>
            </a:r>
            <a:r>
              <a:rPr sz="2162" i="1" spc="-53" dirty="0">
                <a:solidFill>
                  <a:prstClr val="black"/>
                </a:solidFill>
                <a:latin typeface="Symbol"/>
                <a:cs typeface="Symbol"/>
              </a:rPr>
              <a:t></a:t>
            </a:r>
            <a:r>
              <a:rPr sz="2162" i="1" spc="75" dirty="0">
                <a:solidFill>
                  <a:prstClr val="black"/>
                </a:solidFill>
                <a:latin typeface="Times New Roman"/>
                <a:cs typeface="Times New Roman"/>
              </a:rPr>
              <a:t> </a:t>
            </a:r>
            <a:r>
              <a:rPr sz="2074" dirty="0">
                <a:solidFill>
                  <a:prstClr val="black"/>
                </a:solidFill>
                <a:latin typeface="Symbol"/>
                <a:cs typeface="Symbol"/>
              </a:rPr>
              <a:t></a:t>
            </a:r>
            <a:r>
              <a:rPr sz="2074" spc="-101" dirty="0">
                <a:solidFill>
                  <a:prstClr val="black"/>
                </a:solidFill>
                <a:latin typeface="Times New Roman"/>
                <a:cs typeface="Times New Roman"/>
              </a:rPr>
              <a:t> </a:t>
            </a:r>
            <a:r>
              <a:rPr sz="3110" spc="-1204" baseline="3546" dirty="0">
                <a:solidFill>
                  <a:prstClr val="black"/>
                </a:solidFill>
                <a:latin typeface="Symbol"/>
                <a:cs typeface="Symbol"/>
              </a:rPr>
              <a:t></a:t>
            </a:r>
            <a:r>
              <a:rPr sz="3110" spc="-6" baseline="-22458" dirty="0">
                <a:solidFill>
                  <a:prstClr val="black"/>
                </a:solidFill>
                <a:latin typeface="Symbol"/>
                <a:cs typeface="Symbol"/>
              </a:rPr>
              <a:t></a:t>
            </a:r>
            <a:r>
              <a:rPr sz="3110" spc="-370" baseline="-22458" dirty="0">
                <a:solidFill>
                  <a:prstClr val="black"/>
                </a:solidFill>
                <a:latin typeface="Times New Roman"/>
                <a:cs typeface="Times New Roman"/>
              </a:rPr>
              <a:t> </a:t>
            </a:r>
            <a:r>
              <a:rPr sz="1787" u="sng" spc="6" baseline="37037" dirty="0">
                <a:solidFill>
                  <a:prstClr val="black"/>
                </a:solidFill>
                <a:latin typeface="Times New Roman"/>
                <a:cs typeface="Times New Roman"/>
              </a:rPr>
              <a:t> </a:t>
            </a:r>
            <a:r>
              <a:rPr sz="1787" u="sng" baseline="37037" dirty="0">
                <a:solidFill>
                  <a:prstClr val="black"/>
                </a:solidFill>
                <a:latin typeface="Times New Roman"/>
                <a:cs typeface="Times New Roman"/>
              </a:rPr>
              <a:t>	</a:t>
            </a:r>
            <a:r>
              <a:rPr sz="1787" u="sng" spc="13" baseline="37037" dirty="0">
                <a:solidFill>
                  <a:prstClr val="black"/>
                </a:solidFill>
                <a:latin typeface="Times New Roman"/>
                <a:cs typeface="Times New Roman"/>
              </a:rPr>
              <a:t>0</a:t>
            </a:r>
            <a:r>
              <a:rPr sz="1787" u="sng" spc="59" baseline="37037" dirty="0">
                <a:solidFill>
                  <a:prstClr val="black"/>
                </a:solidFill>
                <a:latin typeface="Times New Roman"/>
                <a:cs typeface="Times New Roman"/>
              </a:rPr>
              <a:t> </a:t>
            </a:r>
            <a:r>
              <a:rPr sz="1787" spc="-53" baseline="37037" dirty="0">
                <a:solidFill>
                  <a:prstClr val="black"/>
                </a:solidFill>
                <a:latin typeface="Times New Roman"/>
                <a:cs typeface="Times New Roman"/>
              </a:rPr>
              <a:t> </a:t>
            </a:r>
            <a:r>
              <a:rPr sz="3110" spc="-1204" baseline="3546" dirty="0">
                <a:solidFill>
                  <a:prstClr val="black"/>
                </a:solidFill>
                <a:latin typeface="Symbol"/>
                <a:cs typeface="Symbol"/>
              </a:rPr>
              <a:t></a:t>
            </a:r>
            <a:r>
              <a:rPr sz="3110" baseline="-22458" dirty="0">
                <a:solidFill>
                  <a:prstClr val="black"/>
                </a:solidFill>
                <a:latin typeface="Symbol"/>
                <a:cs typeface="Symbol"/>
              </a:rPr>
              <a:t></a:t>
            </a:r>
            <a:r>
              <a:rPr sz="2735" spc="-300" dirty="0">
                <a:solidFill>
                  <a:prstClr val="black"/>
                </a:solidFill>
                <a:latin typeface="Symbol"/>
                <a:cs typeface="Symbol"/>
              </a:rPr>
              <a:t></a:t>
            </a:r>
            <a:r>
              <a:rPr sz="2162" i="1" spc="-53" dirty="0">
                <a:solidFill>
                  <a:prstClr val="black"/>
                </a:solidFill>
                <a:latin typeface="Symbol"/>
                <a:cs typeface="Symbol"/>
              </a:rPr>
              <a:t></a:t>
            </a:r>
            <a:endParaRPr sz="2162" dirty="0">
              <a:solidFill>
                <a:prstClr val="black"/>
              </a:solidFill>
              <a:latin typeface="Symbol"/>
              <a:cs typeface="Symbol"/>
            </a:endParaRPr>
          </a:p>
        </p:txBody>
      </p:sp>
      <p:sp>
        <p:nvSpPr>
          <p:cNvPr id="19" name="object 19"/>
          <p:cNvSpPr txBox="1"/>
          <p:nvPr/>
        </p:nvSpPr>
        <p:spPr>
          <a:xfrm>
            <a:off x="1248508" y="2249703"/>
            <a:ext cx="9082454" cy="683649"/>
          </a:xfrm>
          <a:prstGeom prst="rect">
            <a:avLst/>
          </a:prstGeom>
        </p:spPr>
        <p:txBody>
          <a:bodyPr vert="horz" wrap="square" lIns="0" tIns="0" rIns="0" bIns="0" rtlCol="0">
            <a:spAutoFit/>
          </a:bodyPr>
          <a:lstStyle/>
          <a:p>
            <a:pPr marL="11206" marR="4483" defTabSz="806867">
              <a:lnSpc>
                <a:spcPct val="95200"/>
              </a:lnSpc>
              <a:tabLst>
                <a:tab pos="2533785" algn="l"/>
              </a:tabLst>
            </a:pPr>
            <a:r>
              <a:rPr sz="1941" spc="-4" dirty="0">
                <a:solidFill>
                  <a:prstClr val="black"/>
                </a:solidFill>
                <a:latin typeface="Arial"/>
                <a:cs typeface="Arial"/>
              </a:rPr>
              <a:t>(i</a:t>
            </a:r>
            <a:r>
              <a:rPr sz="1941" spc="-13" dirty="0">
                <a:solidFill>
                  <a:prstClr val="black"/>
                </a:solidFill>
                <a:latin typeface="Arial"/>
                <a:cs typeface="Arial"/>
              </a:rPr>
              <a:t>v</a:t>
            </a:r>
            <a:r>
              <a:rPr sz="1941" spc="-4" dirty="0">
                <a:solidFill>
                  <a:prstClr val="black"/>
                </a:solidFill>
                <a:latin typeface="Arial"/>
                <a:cs typeface="Arial"/>
              </a:rPr>
              <a:t>)</a:t>
            </a:r>
            <a:r>
              <a:rPr sz="1941" dirty="0">
                <a:solidFill>
                  <a:prstClr val="black"/>
                </a:solidFill>
                <a:latin typeface="Arial"/>
                <a:cs typeface="Arial"/>
              </a:rPr>
              <a:t> </a:t>
            </a:r>
            <a:r>
              <a:rPr sz="1941" b="1" i="1" spc="-9" dirty="0">
                <a:solidFill>
                  <a:srgbClr val="FF0000"/>
                </a:solidFill>
                <a:latin typeface="Arial"/>
                <a:cs typeface="Arial"/>
              </a:rPr>
              <a:t>A</a:t>
            </a:r>
            <a:r>
              <a:rPr sz="1941" b="1" i="1" spc="-4" dirty="0">
                <a:solidFill>
                  <a:srgbClr val="FF0000"/>
                </a:solidFill>
                <a:latin typeface="Arial"/>
                <a:cs typeface="Arial"/>
              </a:rPr>
              <a:t>dditio</a:t>
            </a:r>
            <a:r>
              <a:rPr sz="1941" b="1" i="1" spc="4" dirty="0">
                <a:solidFill>
                  <a:srgbClr val="FF0000"/>
                </a:solidFill>
                <a:latin typeface="Arial"/>
                <a:cs typeface="Arial"/>
              </a:rPr>
              <a:t>n</a:t>
            </a:r>
            <a:r>
              <a:rPr sz="1941" b="1" i="1" spc="-4" dirty="0">
                <a:solidFill>
                  <a:srgbClr val="FF0000"/>
                </a:solidFill>
                <a:latin typeface="Arial"/>
                <a:cs typeface="Arial"/>
              </a:rPr>
              <a:t>al</a:t>
            </a:r>
            <a:r>
              <a:rPr sz="1941" b="1" i="1" dirty="0">
                <a:solidFill>
                  <a:srgbClr val="FF0000"/>
                </a:solidFill>
                <a:latin typeface="Arial"/>
                <a:cs typeface="Arial"/>
              </a:rPr>
              <a:t> </a:t>
            </a:r>
            <a:r>
              <a:rPr sz="1941" b="1" i="1" spc="-4" dirty="0" smtClean="0">
                <a:solidFill>
                  <a:srgbClr val="FF0000"/>
                </a:solidFill>
                <a:latin typeface="Arial"/>
                <a:cs typeface="Arial"/>
              </a:rPr>
              <a:t>failures</a:t>
            </a:r>
            <a:r>
              <a:rPr lang="en-IN" sz="1941" b="1" i="1" dirty="0">
                <a:solidFill>
                  <a:srgbClr val="FF0000"/>
                </a:solidFill>
                <a:latin typeface="Arial"/>
                <a:cs typeface="Arial"/>
              </a:rPr>
              <a:t> </a:t>
            </a:r>
            <a:r>
              <a:rPr sz="4103" b="1" i="1" spc="-403" baseline="1792" dirty="0" smtClean="0">
                <a:solidFill>
                  <a:srgbClr val="FF0000"/>
                </a:solidFill>
                <a:latin typeface="Symbol"/>
                <a:cs typeface="Symbol"/>
              </a:rPr>
              <a:t></a:t>
            </a:r>
            <a:r>
              <a:rPr sz="3110" b="1" i="1" spc="-19" baseline="2364" dirty="0" smtClean="0">
                <a:solidFill>
                  <a:srgbClr val="FF0000"/>
                </a:solidFill>
                <a:latin typeface="Symbol"/>
                <a:cs typeface="Symbol"/>
              </a:rPr>
              <a:t></a:t>
            </a:r>
            <a:r>
              <a:rPr sz="3243" b="1" i="1" spc="-79" baseline="2267" dirty="0" smtClean="0">
                <a:solidFill>
                  <a:srgbClr val="FF0000"/>
                </a:solidFill>
                <a:latin typeface="Symbol"/>
                <a:cs typeface="Symbol"/>
              </a:rPr>
              <a:t></a:t>
            </a:r>
            <a:r>
              <a:rPr sz="3243" b="1" i="1" spc="-456" baseline="2267" dirty="0" smtClean="0">
                <a:solidFill>
                  <a:srgbClr val="FF0000"/>
                </a:solidFill>
                <a:latin typeface="Times New Roman"/>
                <a:cs typeface="Times New Roman"/>
              </a:rPr>
              <a:t> </a:t>
            </a:r>
            <a:r>
              <a:rPr sz="4103" b="1" i="1" spc="-350" baseline="1792" dirty="0">
                <a:solidFill>
                  <a:srgbClr val="FF0000"/>
                </a:solidFill>
                <a:latin typeface="Symbol"/>
                <a:cs typeface="Symbol"/>
              </a:rPr>
              <a:t></a:t>
            </a:r>
            <a:r>
              <a:rPr sz="4103" b="1" i="1" spc="-66" baseline="1792" dirty="0">
                <a:solidFill>
                  <a:srgbClr val="FF0000"/>
                </a:solidFill>
                <a:latin typeface="Times New Roman"/>
                <a:cs typeface="Times New Roman"/>
              </a:rPr>
              <a:t> </a:t>
            </a:r>
            <a:r>
              <a:rPr sz="1941" spc="-4" dirty="0">
                <a:solidFill>
                  <a:prstClr val="black"/>
                </a:solidFill>
                <a:latin typeface="Arial"/>
                <a:cs typeface="Arial"/>
              </a:rPr>
              <a:t>requir</a:t>
            </a:r>
            <a:r>
              <a:rPr sz="1941" spc="4" dirty="0">
                <a:solidFill>
                  <a:prstClr val="black"/>
                </a:solidFill>
                <a:latin typeface="Arial"/>
                <a:cs typeface="Arial"/>
              </a:rPr>
              <a:t>e</a:t>
            </a:r>
            <a:r>
              <a:rPr sz="1941" spc="-4" dirty="0">
                <a:solidFill>
                  <a:prstClr val="black"/>
                </a:solidFill>
                <a:latin typeface="Arial"/>
                <a:cs typeface="Arial"/>
              </a:rPr>
              <a:t>d</a:t>
            </a:r>
            <a:r>
              <a:rPr sz="1941" dirty="0">
                <a:solidFill>
                  <a:prstClr val="black"/>
                </a:solidFill>
                <a:latin typeface="Arial"/>
                <a:cs typeface="Arial"/>
              </a:rPr>
              <a:t> </a:t>
            </a:r>
            <a:r>
              <a:rPr sz="1941" spc="-4" dirty="0">
                <a:solidFill>
                  <a:prstClr val="black"/>
                </a:solidFill>
                <a:latin typeface="Arial"/>
                <a:cs typeface="Arial"/>
              </a:rPr>
              <a:t>to</a:t>
            </a:r>
            <a:r>
              <a:rPr sz="1941" dirty="0">
                <a:solidFill>
                  <a:prstClr val="black"/>
                </a:solidFill>
                <a:latin typeface="Arial"/>
                <a:cs typeface="Arial"/>
              </a:rPr>
              <a:t> </a:t>
            </a:r>
            <a:r>
              <a:rPr sz="1941" spc="-4" dirty="0">
                <a:solidFill>
                  <a:prstClr val="black"/>
                </a:solidFill>
                <a:latin typeface="Arial"/>
                <a:cs typeface="Arial"/>
              </a:rPr>
              <a:t>rea</a:t>
            </a:r>
            <a:r>
              <a:rPr sz="1941" dirty="0">
                <a:solidFill>
                  <a:prstClr val="black"/>
                </a:solidFill>
                <a:latin typeface="Arial"/>
                <a:cs typeface="Arial"/>
              </a:rPr>
              <a:t>c</a:t>
            </a:r>
            <a:r>
              <a:rPr sz="1941" spc="-4" dirty="0">
                <a:solidFill>
                  <a:prstClr val="black"/>
                </a:solidFill>
                <a:latin typeface="Arial"/>
                <a:cs typeface="Arial"/>
              </a:rPr>
              <a:t>h</a:t>
            </a:r>
            <a:r>
              <a:rPr sz="1941" dirty="0">
                <a:solidFill>
                  <a:prstClr val="black"/>
                </a:solidFill>
                <a:latin typeface="Arial"/>
                <a:cs typeface="Arial"/>
              </a:rPr>
              <a:t> </a:t>
            </a:r>
            <a:r>
              <a:rPr sz="1941" spc="-4" dirty="0">
                <a:solidFill>
                  <a:prstClr val="black"/>
                </a:solidFill>
                <a:latin typeface="Arial"/>
                <a:cs typeface="Arial"/>
              </a:rPr>
              <a:t>t</a:t>
            </a:r>
            <a:r>
              <a:rPr sz="1941" spc="4" dirty="0">
                <a:solidFill>
                  <a:prstClr val="black"/>
                </a:solidFill>
                <a:latin typeface="Arial"/>
                <a:cs typeface="Arial"/>
              </a:rPr>
              <a:t>h</a:t>
            </a:r>
            <a:r>
              <a:rPr sz="1941" spc="-4" dirty="0">
                <a:solidFill>
                  <a:prstClr val="black"/>
                </a:solidFill>
                <a:latin typeface="Arial"/>
                <a:cs typeface="Arial"/>
              </a:rPr>
              <a:t>e</a:t>
            </a:r>
            <a:r>
              <a:rPr sz="1941" dirty="0">
                <a:solidFill>
                  <a:prstClr val="black"/>
                </a:solidFill>
                <a:latin typeface="Arial"/>
                <a:cs typeface="Arial"/>
              </a:rPr>
              <a:t> </a:t>
            </a:r>
            <a:r>
              <a:rPr sz="1941" spc="-4" dirty="0">
                <a:solidFill>
                  <a:prstClr val="black"/>
                </a:solidFill>
                <a:latin typeface="Arial"/>
                <a:cs typeface="Arial"/>
              </a:rPr>
              <a:t>failure</a:t>
            </a:r>
            <a:r>
              <a:rPr sz="1941" dirty="0">
                <a:solidFill>
                  <a:prstClr val="black"/>
                </a:solidFill>
                <a:latin typeface="Arial"/>
                <a:cs typeface="Arial"/>
              </a:rPr>
              <a:t> </a:t>
            </a:r>
            <a:r>
              <a:rPr sz="1941" spc="-4" dirty="0">
                <a:solidFill>
                  <a:prstClr val="black"/>
                </a:solidFill>
                <a:latin typeface="Arial"/>
                <a:cs typeface="Arial"/>
              </a:rPr>
              <a:t>inten</a:t>
            </a:r>
            <a:r>
              <a:rPr sz="1941" dirty="0">
                <a:solidFill>
                  <a:prstClr val="black"/>
                </a:solidFill>
                <a:latin typeface="Arial"/>
                <a:cs typeface="Arial"/>
              </a:rPr>
              <a:t>s</a:t>
            </a:r>
            <a:r>
              <a:rPr sz="1941" spc="-4" dirty="0">
                <a:solidFill>
                  <a:prstClr val="black"/>
                </a:solidFill>
                <a:latin typeface="Arial"/>
                <a:cs typeface="Arial"/>
              </a:rPr>
              <a:t>ity obje</a:t>
            </a:r>
            <a:r>
              <a:rPr sz="1941" dirty="0">
                <a:solidFill>
                  <a:prstClr val="black"/>
                </a:solidFill>
                <a:latin typeface="Arial"/>
                <a:cs typeface="Arial"/>
              </a:rPr>
              <a:t>c</a:t>
            </a:r>
            <a:r>
              <a:rPr sz="1941" spc="-4" dirty="0">
                <a:solidFill>
                  <a:prstClr val="black"/>
                </a:solidFill>
                <a:latin typeface="Arial"/>
                <a:cs typeface="Arial"/>
              </a:rPr>
              <a:t>ti</a:t>
            </a:r>
            <a:r>
              <a:rPr sz="1941" spc="-13" dirty="0">
                <a:solidFill>
                  <a:prstClr val="black"/>
                </a:solidFill>
                <a:latin typeface="Arial"/>
                <a:cs typeface="Arial"/>
              </a:rPr>
              <a:t>v</a:t>
            </a:r>
            <a:r>
              <a:rPr sz="1941" spc="-4" dirty="0">
                <a:solidFill>
                  <a:prstClr val="black"/>
                </a:solidFill>
                <a:latin typeface="Arial"/>
                <a:cs typeface="Arial"/>
              </a:rPr>
              <a:t>e</a:t>
            </a:r>
            <a:r>
              <a:rPr sz="1941" dirty="0">
                <a:solidFill>
                  <a:prstClr val="black"/>
                </a:solidFill>
                <a:latin typeface="Arial"/>
                <a:cs typeface="Arial"/>
              </a:rPr>
              <a:t> </a:t>
            </a:r>
            <a:r>
              <a:rPr sz="1941" spc="-4" dirty="0">
                <a:solidFill>
                  <a:prstClr val="black"/>
                </a:solidFill>
                <a:latin typeface="Arial"/>
                <a:cs typeface="Arial"/>
              </a:rPr>
              <a:t>of</a:t>
            </a:r>
            <a:r>
              <a:rPr sz="1941" dirty="0">
                <a:solidFill>
                  <a:prstClr val="black"/>
                </a:solidFill>
                <a:latin typeface="Arial"/>
                <a:cs typeface="Arial"/>
              </a:rPr>
              <a:t> </a:t>
            </a:r>
            <a:r>
              <a:rPr sz="1941" spc="-4" dirty="0">
                <a:solidFill>
                  <a:prstClr val="black"/>
                </a:solidFill>
                <a:latin typeface="Arial"/>
                <a:cs typeface="Arial"/>
              </a:rPr>
              <a:t>5</a:t>
            </a:r>
            <a:r>
              <a:rPr sz="1941" dirty="0">
                <a:solidFill>
                  <a:prstClr val="black"/>
                </a:solidFill>
                <a:latin typeface="Arial"/>
                <a:cs typeface="Arial"/>
              </a:rPr>
              <a:t> </a:t>
            </a:r>
            <a:r>
              <a:rPr sz="1941" spc="-4" dirty="0">
                <a:solidFill>
                  <a:prstClr val="black"/>
                </a:solidFill>
                <a:latin typeface="Arial"/>
                <a:cs typeface="Arial"/>
              </a:rPr>
              <a:t>failure</a:t>
            </a:r>
            <a:r>
              <a:rPr sz="1941" dirty="0">
                <a:solidFill>
                  <a:prstClr val="black"/>
                </a:solidFill>
                <a:latin typeface="Arial"/>
                <a:cs typeface="Arial"/>
              </a:rPr>
              <a:t>s</a:t>
            </a:r>
            <a:r>
              <a:rPr sz="1941" spc="-4" dirty="0">
                <a:solidFill>
                  <a:prstClr val="black"/>
                </a:solidFill>
                <a:latin typeface="Arial"/>
                <a:cs typeface="Arial"/>
              </a:rPr>
              <a:t>/</a:t>
            </a:r>
            <a:r>
              <a:rPr sz="1941" spc="-9" dirty="0">
                <a:solidFill>
                  <a:prstClr val="black"/>
                </a:solidFill>
                <a:latin typeface="Arial"/>
                <a:cs typeface="Arial"/>
              </a:rPr>
              <a:t>CP</a:t>
            </a:r>
            <a:r>
              <a:rPr sz="1941" spc="-4" dirty="0">
                <a:solidFill>
                  <a:prstClr val="black"/>
                </a:solidFill>
                <a:latin typeface="Arial"/>
                <a:cs typeface="Arial"/>
              </a:rPr>
              <a:t>U hr.</a:t>
            </a:r>
            <a:endParaRPr sz="1941" dirty="0">
              <a:solidFill>
                <a:prstClr val="black"/>
              </a:solidFill>
              <a:latin typeface="Arial"/>
              <a:cs typeface="Arial"/>
            </a:endParaRPr>
          </a:p>
        </p:txBody>
      </p:sp>
    </p:spTree>
    <p:extLst>
      <p:ext uri="{BB962C8B-B14F-4D97-AF65-F5344CB8AC3E}">
        <p14:creationId xmlns:p14="http://schemas.microsoft.com/office/powerpoint/2010/main" val="315943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79805" y="2981660"/>
            <a:ext cx="1507191" cy="353045"/>
          </a:xfrm>
          <a:prstGeom prst="rect">
            <a:avLst/>
          </a:prstGeom>
        </p:spPr>
        <p:txBody>
          <a:bodyPr vert="horz" wrap="square" lIns="0" tIns="0" rIns="0" bIns="0" rtlCol="0">
            <a:spAutoFit/>
          </a:bodyPr>
          <a:lstStyle/>
          <a:p>
            <a:pPr marL="11206" defTabSz="806867">
              <a:tabLst>
                <a:tab pos="472353" algn="l"/>
                <a:tab pos="884752" algn="l"/>
                <a:tab pos="1389043" algn="l"/>
              </a:tabLst>
            </a:pPr>
            <a:r>
              <a:rPr sz="2162" dirty="0">
                <a:solidFill>
                  <a:prstClr val="black"/>
                </a:solidFill>
                <a:latin typeface="Symbol"/>
                <a:cs typeface="Symbol"/>
              </a:rPr>
              <a:t></a:t>
            </a:r>
            <a:r>
              <a:rPr sz="2162" spc="-274" dirty="0">
                <a:solidFill>
                  <a:prstClr val="black"/>
                </a:solidFill>
                <a:latin typeface="Times New Roman"/>
                <a:cs typeface="Times New Roman"/>
              </a:rPr>
              <a:t> </a:t>
            </a:r>
            <a:r>
              <a:rPr sz="3243" i="1" spc="6" baseline="-3401" dirty="0">
                <a:solidFill>
                  <a:prstClr val="black"/>
                </a:solidFill>
                <a:latin typeface="Times New Roman"/>
                <a:cs typeface="Times New Roman"/>
              </a:rPr>
              <a:t>V</a:t>
            </a:r>
            <a:r>
              <a:rPr sz="3243" i="1" baseline="-3401" dirty="0">
                <a:solidFill>
                  <a:prstClr val="black"/>
                </a:solidFill>
                <a:latin typeface="Times New Roman"/>
                <a:cs typeface="Times New Roman"/>
              </a:rPr>
              <a:t>	</a:t>
            </a:r>
            <a:r>
              <a:rPr sz="2162" dirty="0">
                <a:solidFill>
                  <a:prstClr val="black"/>
                </a:solidFill>
                <a:latin typeface="Symbol"/>
                <a:cs typeface="Symbol"/>
              </a:rPr>
              <a:t></a:t>
            </a:r>
            <a:r>
              <a:rPr sz="2162" dirty="0">
                <a:solidFill>
                  <a:prstClr val="black"/>
                </a:solidFill>
                <a:latin typeface="Times New Roman"/>
                <a:cs typeface="Times New Roman"/>
              </a:rPr>
              <a:t>	</a:t>
            </a:r>
            <a:r>
              <a:rPr sz="2162" dirty="0">
                <a:solidFill>
                  <a:prstClr val="black"/>
                </a:solidFill>
                <a:latin typeface="Symbol"/>
                <a:cs typeface="Symbol"/>
              </a:rPr>
              <a:t></a:t>
            </a:r>
            <a:r>
              <a:rPr sz="2162" spc="-97" dirty="0">
                <a:solidFill>
                  <a:prstClr val="black"/>
                </a:solidFill>
                <a:latin typeface="Times New Roman"/>
                <a:cs typeface="Times New Roman"/>
              </a:rPr>
              <a:t> </a:t>
            </a:r>
            <a:r>
              <a:rPr sz="3441" i="1" spc="-106" baseline="-3205" dirty="0">
                <a:solidFill>
                  <a:prstClr val="black"/>
                </a:solidFill>
                <a:latin typeface="Symbol"/>
                <a:cs typeface="Symbol"/>
              </a:rPr>
              <a:t></a:t>
            </a:r>
            <a:r>
              <a:rPr sz="3441" i="1" baseline="-3205" dirty="0">
                <a:solidFill>
                  <a:prstClr val="black"/>
                </a:solidFill>
                <a:latin typeface="Times New Roman"/>
                <a:cs typeface="Times New Roman"/>
              </a:rPr>
              <a:t>	</a:t>
            </a:r>
            <a:r>
              <a:rPr sz="2162" dirty="0">
                <a:solidFill>
                  <a:prstClr val="black"/>
                </a:solidFill>
                <a:latin typeface="Symbol"/>
                <a:cs typeface="Symbol"/>
              </a:rPr>
              <a:t></a:t>
            </a:r>
            <a:endParaRPr sz="2162">
              <a:solidFill>
                <a:prstClr val="black"/>
              </a:solidFill>
              <a:latin typeface="Symbol"/>
              <a:cs typeface="Symbol"/>
            </a:endParaRPr>
          </a:p>
        </p:txBody>
      </p:sp>
      <p:sp>
        <p:nvSpPr>
          <p:cNvPr id="5" name="object 5"/>
          <p:cNvSpPr txBox="1"/>
          <p:nvPr/>
        </p:nvSpPr>
        <p:spPr>
          <a:xfrm>
            <a:off x="5179805" y="3461720"/>
            <a:ext cx="1507191" cy="353045"/>
          </a:xfrm>
          <a:prstGeom prst="rect">
            <a:avLst/>
          </a:prstGeom>
        </p:spPr>
        <p:txBody>
          <a:bodyPr vert="horz" wrap="square" lIns="0" tIns="0" rIns="0" bIns="0" rtlCol="0">
            <a:spAutoFit/>
          </a:bodyPr>
          <a:lstStyle/>
          <a:p>
            <a:pPr marL="11206" defTabSz="806867">
              <a:tabLst>
                <a:tab pos="884752" algn="l"/>
              </a:tabLst>
            </a:pPr>
            <a:r>
              <a:rPr sz="2162" dirty="0">
                <a:solidFill>
                  <a:prstClr val="black"/>
                </a:solidFill>
                <a:latin typeface="Symbol"/>
                <a:cs typeface="Symbol"/>
              </a:rPr>
              <a:t></a:t>
            </a:r>
            <a:r>
              <a:rPr sz="2162" spc="-150" dirty="0">
                <a:solidFill>
                  <a:prstClr val="black"/>
                </a:solidFill>
                <a:latin typeface="Times New Roman"/>
                <a:cs typeface="Times New Roman"/>
              </a:rPr>
              <a:t> </a:t>
            </a:r>
            <a:r>
              <a:rPr sz="3441" i="1" spc="-139" baseline="13888" dirty="0">
                <a:solidFill>
                  <a:prstClr val="black"/>
                </a:solidFill>
                <a:latin typeface="Symbol"/>
                <a:cs typeface="Symbol"/>
              </a:rPr>
              <a:t></a:t>
            </a:r>
            <a:r>
              <a:rPr sz="1853" spc="19" baseline="1984" dirty="0">
                <a:solidFill>
                  <a:prstClr val="black"/>
                </a:solidFill>
                <a:latin typeface="Times New Roman"/>
                <a:cs typeface="Times New Roman"/>
              </a:rPr>
              <a:t>0</a:t>
            </a:r>
            <a:r>
              <a:rPr sz="1853" baseline="1984" dirty="0">
                <a:solidFill>
                  <a:prstClr val="black"/>
                </a:solidFill>
                <a:latin typeface="Times New Roman"/>
                <a:cs typeface="Times New Roman"/>
              </a:rPr>
              <a:t> </a:t>
            </a:r>
            <a:r>
              <a:rPr sz="1853" spc="-39" baseline="1984" dirty="0">
                <a:solidFill>
                  <a:prstClr val="black"/>
                </a:solidFill>
                <a:latin typeface="Times New Roman"/>
                <a:cs typeface="Times New Roman"/>
              </a:rPr>
              <a:t> </a:t>
            </a:r>
            <a:r>
              <a:rPr sz="2162" dirty="0">
                <a:solidFill>
                  <a:prstClr val="black"/>
                </a:solidFill>
                <a:latin typeface="Symbol"/>
                <a:cs typeface="Symbol"/>
              </a:rPr>
              <a:t></a:t>
            </a:r>
            <a:r>
              <a:rPr sz="2162" dirty="0">
                <a:solidFill>
                  <a:prstClr val="black"/>
                </a:solidFill>
                <a:latin typeface="Times New Roman"/>
                <a:cs typeface="Times New Roman"/>
              </a:rPr>
              <a:t>	</a:t>
            </a:r>
            <a:r>
              <a:rPr sz="2162" dirty="0">
                <a:solidFill>
                  <a:prstClr val="black"/>
                </a:solidFill>
                <a:latin typeface="Symbol"/>
                <a:cs typeface="Symbol"/>
              </a:rPr>
              <a:t></a:t>
            </a:r>
            <a:r>
              <a:rPr sz="2162" spc="-137" dirty="0">
                <a:solidFill>
                  <a:prstClr val="black"/>
                </a:solidFill>
                <a:latin typeface="Times New Roman"/>
                <a:cs typeface="Times New Roman"/>
              </a:rPr>
              <a:t> </a:t>
            </a:r>
            <a:r>
              <a:rPr sz="3441" i="1" spc="-59" baseline="13888" dirty="0">
                <a:solidFill>
                  <a:prstClr val="black"/>
                </a:solidFill>
                <a:latin typeface="Symbol"/>
                <a:cs typeface="Symbol"/>
              </a:rPr>
              <a:t></a:t>
            </a:r>
            <a:r>
              <a:rPr sz="1853" i="1" spc="26" baseline="1984" dirty="0">
                <a:solidFill>
                  <a:prstClr val="black"/>
                </a:solidFill>
                <a:latin typeface="Times New Roman"/>
                <a:cs typeface="Times New Roman"/>
              </a:rPr>
              <a:t>F</a:t>
            </a:r>
            <a:r>
              <a:rPr sz="1853" i="1" baseline="1984" dirty="0">
                <a:solidFill>
                  <a:prstClr val="black"/>
                </a:solidFill>
                <a:latin typeface="Times New Roman"/>
                <a:cs typeface="Times New Roman"/>
              </a:rPr>
              <a:t> </a:t>
            </a:r>
            <a:r>
              <a:rPr sz="1853" i="1" spc="165" baseline="1984" dirty="0">
                <a:solidFill>
                  <a:prstClr val="black"/>
                </a:solidFill>
                <a:latin typeface="Times New Roman"/>
                <a:cs typeface="Times New Roman"/>
              </a:rPr>
              <a:t> </a:t>
            </a:r>
            <a:r>
              <a:rPr sz="2162" dirty="0">
                <a:solidFill>
                  <a:prstClr val="black"/>
                </a:solidFill>
                <a:latin typeface="Symbol"/>
                <a:cs typeface="Symbol"/>
              </a:rPr>
              <a:t></a:t>
            </a:r>
            <a:endParaRPr sz="2162">
              <a:solidFill>
                <a:prstClr val="black"/>
              </a:solidFill>
              <a:latin typeface="Symbol"/>
              <a:cs typeface="Symbol"/>
            </a:endParaRPr>
          </a:p>
        </p:txBody>
      </p:sp>
      <p:sp>
        <p:nvSpPr>
          <p:cNvPr id="6" name="object 6"/>
          <p:cNvSpPr txBox="1"/>
          <p:nvPr/>
        </p:nvSpPr>
        <p:spPr>
          <a:xfrm>
            <a:off x="4580066" y="3172608"/>
            <a:ext cx="2106706" cy="353045"/>
          </a:xfrm>
          <a:prstGeom prst="rect">
            <a:avLst/>
          </a:prstGeom>
        </p:spPr>
        <p:txBody>
          <a:bodyPr vert="horz" wrap="square" lIns="0" tIns="0" rIns="0" bIns="0" rtlCol="0">
            <a:spAutoFit/>
          </a:bodyPr>
          <a:lstStyle/>
          <a:p>
            <a:pPr marL="11206" defTabSz="806867">
              <a:tabLst>
                <a:tab pos="910527" algn="l"/>
                <a:tab pos="1803682" algn="l"/>
              </a:tabLst>
            </a:pPr>
            <a:r>
              <a:rPr sz="2162" spc="-4" dirty="0">
                <a:solidFill>
                  <a:prstClr val="black"/>
                </a:solidFill>
                <a:latin typeface="Symbol"/>
                <a:cs typeface="Symbol"/>
              </a:rPr>
              <a:t></a:t>
            </a:r>
            <a:r>
              <a:rPr sz="2294" i="1" spc="-53" dirty="0">
                <a:solidFill>
                  <a:prstClr val="black"/>
                </a:solidFill>
                <a:latin typeface="Symbol"/>
                <a:cs typeface="Symbol"/>
              </a:rPr>
              <a:t></a:t>
            </a:r>
            <a:r>
              <a:rPr sz="2294" i="1" spc="238" dirty="0">
                <a:solidFill>
                  <a:prstClr val="black"/>
                </a:solidFill>
                <a:latin typeface="Times New Roman"/>
                <a:cs typeface="Times New Roman"/>
              </a:rPr>
              <a:t> </a:t>
            </a:r>
            <a:r>
              <a:rPr sz="2162" spc="4" dirty="0">
                <a:solidFill>
                  <a:prstClr val="black"/>
                </a:solidFill>
                <a:latin typeface="Symbol"/>
                <a:cs typeface="Symbol"/>
              </a:rPr>
              <a:t></a:t>
            </a:r>
            <a:r>
              <a:rPr sz="2162" spc="-106" dirty="0">
                <a:solidFill>
                  <a:prstClr val="black"/>
                </a:solidFill>
                <a:latin typeface="Times New Roman"/>
                <a:cs typeface="Times New Roman"/>
              </a:rPr>
              <a:t> </a:t>
            </a:r>
            <a:r>
              <a:rPr sz="3243" spc="-1257" baseline="-22675" dirty="0">
                <a:solidFill>
                  <a:prstClr val="black"/>
                </a:solidFill>
                <a:latin typeface="Symbol"/>
                <a:cs typeface="Symbol"/>
              </a:rPr>
              <a:t></a:t>
            </a:r>
            <a:r>
              <a:rPr sz="3243" baseline="3401" dirty="0">
                <a:solidFill>
                  <a:prstClr val="black"/>
                </a:solidFill>
                <a:latin typeface="Symbol"/>
                <a:cs typeface="Symbol"/>
              </a:rPr>
              <a:t></a:t>
            </a:r>
            <a:r>
              <a:rPr sz="3243" spc="-397" baseline="3401" dirty="0">
                <a:solidFill>
                  <a:prstClr val="black"/>
                </a:solidFill>
                <a:latin typeface="Times New Roman"/>
                <a:cs typeface="Times New Roman"/>
              </a:rPr>
              <a:t> </a:t>
            </a:r>
            <a:r>
              <a:rPr sz="1853" u="heavy" spc="6" baseline="37698" dirty="0">
                <a:solidFill>
                  <a:prstClr val="black"/>
                </a:solidFill>
                <a:latin typeface="Times New Roman"/>
                <a:cs typeface="Times New Roman"/>
              </a:rPr>
              <a:t> </a:t>
            </a:r>
            <a:r>
              <a:rPr sz="1853" u="heavy" baseline="37698" dirty="0">
                <a:solidFill>
                  <a:prstClr val="black"/>
                </a:solidFill>
                <a:latin typeface="Times New Roman"/>
                <a:cs typeface="Times New Roman"/>
              </a:rPr>
              <a:t>	</a:t>
            </a:r>
            <a:r>
              <a:rPr sz="1853" u="heavy" spc="19" baseline="37698" dirty="0">
                <a:solidFill>
                  <a:prstClr val="black"/>
                </a:solidFill>
                <a:latin typeface="Times New Roman"/>
                <a:cs typeface="Times New Roman"/>
              </a:rPr>
              <a:t>0</a:t>
            </a:r>
            <a:r>
              <a:rPr sz="1853" u="heavy" spc="72" baseline="37698" dirty="0">
                <a:solidFill>
                  <a:prstClr val="black"/>
                </a:solidFill>
                <a:latin typeface="Times New Roman"/>
                <a:cs typeface="Times New Roman"/>
              </a:rPr>
              <a:t> </a:t>
            </a:r>
            <a:r>
              <a:rPr sz="1853" spc="-53" baseline="37698" dirty="0">
                <a:solidFill>
                  <a:prstClr val="black"/>
                </a:solidFill>
                <a:latin typeface="Times New Roman"/>
                <a:cs typeface="Times New Roman"/>
              </a:rPr>
              <a:t> </a:t>
            </a:r>
            <a:r>
              <a:rPr sz="3243" spc="-1257" baseline="-22675" dirty="0">
                <a:solidFill>
                  <a:prstClr val="black"/>
                </a:solidFill>
                <a:latin typeface="Symbol"/>
                <a:cs typeface="Symbol"/>
              </a:rPr>
              <a:t></a:t>
            </a:r>
            <a:r>
              <a:rPr sz="3243" spc="158" baseline="3401" dirty="0">
                <a:solidFill>
                  <a:prstClr val="black"/>
                </a:solidFill>
                <a:latin typeface="Symbol"/>
                <a:cs typeface="Symbol"/>
              </a:rPr>
              <a:t></a:t>
            </a:r>
            <a:r>
              <a:rPr sz="2162" i="1" dirty="0">
                <a:solidFill>
                  <a:prstClr val="black"/>
                </a:solidFill>
                <a:latin typeface="Times New Roman"/>
                <a:cs typeface="Times New Roman"/>
              </a:rPr>
              <a:t>L</a:t>
            </a:r>
            <a:r>
              <a:rPr sz="2162" i="1" spc="18" dirty="0">
                <a:solidFill>
                  <a:prstClr val="black"/>
                </a:solidFill>
                <a:latin typeface="Times New Roman"/>
                <a:cs typeface="Times New Roman"/>
              </a:rPr>
              <a:t>n</a:t>
            </a:r>
            <a:r>
              <a:rPr sz="3243" spc="-1257" baseline="-22675" dirty="0">
                <a:solidFill>
                  <a:prstClr val="black"/>
                </a:solidFill>
                <a:latin typeface="Symbol"/>
                <a:cs typeface="Symbol"/>
              </a:rPr>
              <a:t></a:t>
            </a:r>
            <a:r>
              <a:rPr sz="3243" baseline="2267" dirty="0">
                <a:solidFill>
                  <a:prstClr val="black"/>
                </a:solidFill>
                <a:latin typeface="Symbol"/>
                <a:cs typeface="Symbol"/>
              </a:rPr>
              <a:t></a:t>
            </a:r>
            <a:r>
              <a:rPr sz="3243" spc="-383" baseline="2267" dirty="0">
                <a:solidFill>
                  <a:prstClr val="black"/>
                </a:solidFill>
                <a:latin typeface="Times New Roman"/>
                <a:cs typeface="Times New Roman"/>
              </a:rPr>
              <a:t> </a:t>
            </a:r>
            <a:r>
              <a:rPr sz="1853" u="heavy" spc="6" baseline="37698" dirty="0">
                <a:solidFill>
                  <a:prstClr val="black"/>
                </a:solidFill>
                <a:latin typeface="Times New Roman"/>
                <a:cs typeface="Times New Roman"/>
              </a:rPr>
              <a:t> </a:t>
            </a:r>
            <a:r>
              <a:rPr sz="1853" u="heavy" baseline="37698" dirty="0">
                <a:solidFill>
                  <a:prstClr val="black"/>
                </a:solidFill>
                <a:latin typeface="Times New Roman"/>
                <a:cs typeface="Times New Roman"/>
              </a:rPr>
              <a:t>	</a:t>
            </a:r>
            <a:r>
              <a:rPr sz="1853" i="1" u="heavy" spc="26" baseline="37698" dirty="0">
                <a:solidFill>
                  <a:prstClr val="black"/>
                </a:solidFill>
                <a:latin typeface="Times New Roman"/>
                <a:cs typeface="Times New Roman"/>
              </a:rPr>
              <a:t>P</a:t>
            </a:r>
            <a:r>
              <a:rPr sz="1853" i="1" u="heavy" spc="152" baseline="37698" dirty="0">
                <a:solidFill>
                  <a:prstClr val="black"/>
                </a:solidFill>
                <a:latin typeface="Times New Roman"/>
                <a:cs typeface="Times New Roman"/>
              </a:rPr>
              <a:t> </a:t>
            </a:r>
            <a:r>
              <a:rPr sz="1853" i="1" spc="-53" baseline="37698" dirty="0">
                <a:solidFill>
                  <a:prstClr val="black"/>
                </a:solidFill>
                <a:latin typeface="Times New Roman"/>
                <a:cs typeface="Times New Roman"/>
              </a:rPr>
              <a:t> </a:t>
            </a:r>
            <a:r>
              <a:rPr sz="3243" spc="-1257" baseline="-22675" dirty="0">
                <a:solidFill>
                  <a:prstClr val="black"/>
                </a:solidFill>
                <a:latin typeface="Symbol"/>
                <a:cs typeface="Symbol"/>
              </a:rPr>
              <a:t></a:t>
            </a:r>
            <a:r>
              <a:rPr sz="3243" baseline="2267" dirty="0">
                <a:solidFill>
                  <a:prstClr val="black"/>
                </a:solidFill>
                <a:latin typeface="Symbol"/>
                <a:cs typeface="Symbol"/>
              </a:rPr>
              <a:t></a:t>
            </a:r>
            <a:endParaRPr sz="3243" baseline="2267">
              <a:solidFill>
                <a:prstClr val="black"/>
              </a:solidFill>
              <a:latin typeface="Symbol"/>
              <a:cs typeface="Symbol"/>
            </a:endParaRPr>
          </a:p>
        </p:txBody>
      </p:sp>
      <p:sp>
        <p:nvSpPr>
          <p:cNvPr id="7" name="object 7"/>
          <p:cNvSpPr txBox="1"/>
          <p:nvPr/>
        </p:nvSpPr>
        <p:spPr>
          <a:xfrm>
            <a:off x="1310053" y="2138068"/>
            <a:ext cx="9926515" cy="298672"/>
          </a:xfrm>
          <a:prstGeom prst="rect">
            <a:avLst/>
          </a:prstGeom>
        </p:spPr>
        <p:txBody>
          <a:bodyPr vert="horz" wrap="square" lIns="0" tIns="0" rIns="0" bIns="0" rtlCol="0">
            <a:spAutoFit/>
          </a:bodyPr>
          <a:lstStyle/>
          <a:p>
            <a:pPr marL="11206" marR="4483" defTabSz="806867"/>
            <a:r>
              <a:rPr sz="1941" b="1" i="1" spc="-9" dirty="0">
                <a:solidFill>
                  <a:srgbClr val="FF0000"/>
                </a:solidFill>
                <a:latin typeface="Arial"/>
                <a:cs typeface="Arial"/>
              </a:rPr>
              <a:t>A</a:t>
            </a:r>
            <a:r>
              <a:rPr sz="1941" b="1" i="1" spc="-4" dirty="0">
                <a:solidFill>
                  <a:srgbClr val="FF0000"/>
                </a:solidFill>
                <a:latin typeface="Arial"/>
                <a:cs typeface="Arial"/>
              </a:rPr>
              <a:t>dditional</a:t>
            </a:r>
            <a:r>
              <a:rPr sz="1941" b="1" i="1" dirty="0">
                <a:solidFill>
                  <a:srgbClr val="FF0000"/>
                </a:solidFill>
                <a:latin typeface="Arial"/>
                <a:cs typeface="Arial"/>
              </a:rPr>
              <a:t> </a:t>
            </a:r>
            <a:r>
              <a:rPr sz="1941" b="1" i="1" spc="-13" dirty="0">
                <a:solidFill>
                  <a:srgbClr val="FF0000"/>
                </a:solidFill>
                <a:latin typeface="Arial"/>
                <a:cs typeface="Arial"/>
              </a:rPr>
              <a:t>ex</a:t>
            </a:r>
            <a:r>
              <a:rPr sz="1941" b="1" i="1" spc="-4" dirty="0">
                <a:solidFill>
                  <a:srgbClr val="FF0000"/>
                </a:solidFill>
                <a:latin typeface="Arial"/>
                <a:cs typeface="Arial"/>
              </a:rPr>
              <a:t>e</a:t>
            </a:r>
            <a:r>
              <a:rPr sz="1941" b="1" i="1" dirty="0">
                <a:solidFill>
                  <a:srgbClr val="FF0000"/>
                </a:solidFill>
                <a:latin typeface="Arial"/>
                <a:cs typeface="Arial"/>
              </a:rPr>
              <a:t>c</a:t>
            </a:r>
            <a:r>
              <a:rPr sz="1941" b="1" i="1" spc="-4" dirty="0">
                <a:solidFill>
                  <a:srgbClr val="FF0000"/>
                </a:solidFill>
                <a:latin typeface="Arial"/>
                <a:cs typeface="Arial"/>
              </a:rPr>
              <a:t>ution</a:t>
            </a:r>
            <a:r>
              <a:rPr sz="1941" b="1" i="1" dirty="0">
                <a:solidFill>
                  <a:srgbClr val="FF0000"/>
                </a:solidFill>
                <a:latin typeface="Arial"/>
                <a:cs typeface="Arial"/>
              </a:rPr>
              <a:t> </a:t>
            </a:r>
            <a:r>
              <a:rPr sz="1941" b="1" i="1" spc="-4" dirty="0">
                <a:solidFill>
                  <a:srgbClr val="FF0000"/>
                </a:solidFill>
                <a:latin typeface="Arial"/>
                <a:cs typeface="Arial"/>
              </a:rPr>
              <a:t>ti</a:t>
            </a:r>
            <a:r>
              <a:rPr sz="1941" b="1" i="1" dirty="0">
                <a:solidFill>
                  <a:srgbClr val="FF0000"/>
                </a:solidFill>
                <a:latin typeface="Arial"/>
                <a:cs typeface="Arial"/>
              </a:rPr>
              <a:t>m</a:t>
            </a:r>
            <a:r>
              <a:rPr sz="1941" b="1" i="1" spc="-4" dirty="0">
                <a:solidFill>
                  <a:srgbClr val="FF0000"/>
                </a:solidFill>
                <a:latin typeface="Arial"/>
                <a:cs typeface="Arial"/>
              </a:rPr>
              <a:t>e</a:t>
            </a:r>
            <a:r>
              <a:rPr sz="1941" b="1" i="1" dirty="0">
                <a:solidFill>
                  <a:srgbClr val="FF0000"/>
                </a:solidFill>
                <a:latin typeface="Arial"/>
                <a:cs typeface="Arial"/>
              </a:rPr>
              <a:t> </a:t>
            </a:r>
            <a:r>
              <a:rPr sz="1941" spc="-4" dirty="0">
                <a:solidFill>
                  <a:prstClr val="black"/>
                </a:solidFill>
                <a:latin typeface="Arial"/>
                <a:cs typeface="Arial"/>
              </a:rPr>
              <a:t>required</a:t>
            </a:r>
            <a:r>
              <a:rPr sz="1941" dirty="0">
                <a:solidFill>
                  <a:prstClr val="black"/>
                </a:solidFill>
                <a:latin typeface="Arial"/>
                <a:cs typeface="Arial"/>
              </a:rPr>
              <a:t> t</a:t>
            </a:r>
            <a:r>
              <a:rPr sz="1941" spc="-4" dirty="0">
                <a:solidFill>
                  <a:prstClr val="black"/>
                </a:solidFill>
                <a:latin typeface="Arial"/>
                <a:cs typeface="Arial"/>
              </a:rPr>
              <a:t>o</a:t>
            </a:r>
            <a:r>
              <a:rPr sz="1941" dirty="0">
                <a:solidFill>
                  <a:prstClr val="black"/>
                </a:solidFill>
                <a:latin typeface="Arial"/>
                <a:cs typeface="Arial"/>
              </a:rPr>
              <a:t> </a:t>
            </a:r>
            <a:r>
              <a:rPr sz="1941" spc="-4" dirty="0">
                <a:solidFill>
                  <a:prstClr val="black"/>
                </a:solidFill>
                <a:latin typeface="Arial"/>
                <a:cs typeface="Arial"/>
              </a:rPr>
              <a:t>rea</a:t>
            </a:r>
            <a:r>
              <a:rPr sz="1941" dirty="0">
                <a:solidFill>
                  <a:prstClr val="black"/>
                </a:solidFill>
                <a:latin typeface="Arial"/>
                <a:cs typeface="Arial"/>
              </a:rPr>
              <a:t>c</a:t>
            </a:r>
            <a:r>
              <a:rPr sz="1941" spc="-4" dirty="0">
                <a:solidFill>
                  <a:prstClr val="black"/>
                </a:solidFill>
                <a:latin typeface="Arial"/>
                <a:cs typeface="Arial"/>
              </a:rPr>
              <a:t>h</a:t>
            </a:r>
            <a:r>
              <a:rPr sz="1941" dirty="0">
                <a:solidFill>
                  <a:prstClr val="black"/>
                </a:solidFill>
                <a:latin typeface="Arial"/>
                <a:cs typeface="Arial"/>
              </a:rPr>
              <a:t> </a:t>
            </a:r>
            <a:r>
              <a:rPr sz="1941" spc="-4" dirty="0">
                <a:solidFill>
                  <a:prstClr val="black"/>
                </a:solidFill>
                <a:latin typeface="Arial"/>
                <a:cs typeface="Arial"/>
              </a:rPr>
              <a:t>failure</a:t>
            </a:r>
            <a:r>
              <a:rPr sz="1941" dirty="0">
                <a:solidFill>
                  <a:prstClr val="black"/>
                </a:solidFill>
                <a:latin typeface="Arial"/>
                <a:cs typeface="Arial"/>
              </a:rPr>
              <a:t> </a:t>
            </a:r>
            <a:r>
              <a:rPr sz="1941" spc="-4" dirty="0">
                <a:solidFill>
                  <a:prstClr val="black"/>
                </a:solidFill>
                <a:latin typeface="Arial"/>
                <a:cs typeface="Arial"/>
              </a:rPr>
              <a:t>inten</a:t>
            </a:r>
            <a:r>
              <a:rPr sz="1941" dirty="0">
                <a:solidFill>
                  <a:prstClr val="black"/>
                </a:solidFill>
                <a:latin typeface="Arial"/>
                <a:cs typeface="Arial"/>
              </a:rPr>
              <a:t>s</a:t>
            </a:r>
            <a:r>
              <a:rPr sz="1941" spc="-4" dirty="0">
                <a:solidFill>
                  <a:prstClr val="black"/>
                </a:solidFill>
                <a:latin typeface="Arial"/>
                <a:cs typeface="Arial"/>
              </a:rPr>
              <a:t>ity</a:t>
            </a:r>
            <a:r>
              <a:rPr sz="1941" spc="4" dirty="0">
                <a:solidFill>
                  <a:prstClr val="black"/>
                </a:solidFill>
                <a:latin typeface="Arial"/>
                <a:cs typeface="Arial"/>
              </a:rPr>
              <a:t> </a:t>
            </a:r>
            <a:r>
              <a:rPr sz="1941" spc="-4" dirty="0">
                <a:solidFill>
                  <a:prstClr val="black"/>
                </a:solidFill>
                <a:latin typeface="Arial"/>
                <a:cs typeface="Arial"/>
              </a:rPr>
              <a:t>obje</a:t>
            </a:r>
            <a:r>
              <a:rPr sz="1941" dirty="0">
                <a:solidFill>
                  <a:prstClr val="black"/>
                </a:solidFill>
                <a:latin typeface="Arial"/>
                <a:cs typeface="Arial"/>
              </a:rPr>
              <a:t>c</a:t>
            </a:r>
            <a:r>
              <a:rPr sz="1941" spc="-4" dirty="0">
                <a:solidFill>
                  <a:prstClr val="black"/>
                </a:solidFill>
                <a:latin typeface="Arial"/>
                <a:cs typeface="Arial"/>
              </a:rPr>
              <a:t>ti</a:t>
            </a:r>
            <a:r>
              <a:rPr sz="1941" spc="-13" dirty="0">
                <a:solidFill>
                  <a:prstClr val="black"/>
                </a:solidFill>
                <a:latin typeface="Arial"/>
                <a:cs typeface="Arial"/>
              </a:rPr>
              <a:t>v</a:t>
            </a:r>
            <a:r>
              <a:rPr sz="1941" spc="-4" dirty="0">
                <a:solidFill>
                  <a:prstClr val="black"/>
                </a:solidFill>
                <a:latin typeface="Arial"/>
                <a:cs typeface="Arial"/>
              </a:rPr>
              <a:t>e of</a:t>
            </a:r>
            <a:r>
              <a:rPr sz="1941" dirty="0">
                <a:solidFill>
                  <a:prstClr val="black"/>
                </a:solidFill>
                <a:latin typeface="Arial"/>
                <a:cs typeface="Arial"/>
              </a:rPr>
              <a:t> </a:t>
            </a:r>
            <a:r>
              <a:rPr sz="1941" spc="-4" dirty="0">
                <a:solidFill>
                  <a:prstClr val="black"/>
                </a:solidFill>
                <a:latin typeface="Arial"/>
                <a:cs typeface="Arial"/>
              </a:rPr>
              <a:t>5</a:t>
            </a:r>
            <a:r>
              <a:rPr sz="1941" dirty="0">
                <a:solidFill>
                  <a:prstClr val="black"/>
                </a:solidFill>
                <a:latin typeface="Arial"/>
                <a:cs typeface="Arial"/>
              </a:rPr>
              <a:t> </a:t>
            </a:r>
            <a:r>
              <a:rPr sz="1941" spc="-4" dirty="0">
                <a:solidFill>
                  <a:prstClr val="black"/>
                </a:solidFill>
                <a:latin typeface="Arial"/>
                <a:cs typeface="Arial"/>
              </a:rPr>
              <a:t>failure</a:t>
            </a:r>
            <a:r>
              <a:rPr sz="1941" dirty="0">
                <a:solidFill>
                  <a:prstClr val="black"/>
                </a:solidFill>
                <a:latin typeface="Arial"/>
                <a:cs typeface="Arial"/>
              </a:rPr>
              <a:t>s</a:t>
            </a:r>
            <a:r>
              <a:rPr sz="1941" spc="-4" dirty="0">
                <a:solidFill>
                  <a:prstClr val="black"/>
                </a:solidFill>
                <a:latin typeface="Arial"/>
                <a:cs typeface="Arial"/>
              </a:rPr>
              <a:t>/</a:t>
            </a:r>
            <a:r>
              <a:rPr sz="1941" spc="-9" dirty="0">
                <a:solidFill>
                  <a:prstClr val="black"/>
                </a:solidFill>
                <a:latin typeface="Arial"/>
                <a:cs typeface="Arial"/>
              </a:rPr>
              <a:t>CP</a:t>
            </a:r>
            <a:r>
              <a:rPr sz="1941" spc="-4" dirty="0">
                <a:solidFill>
                  <a:prstClr val="black"/>
                </a:solidFill>
                <a:latin typeface="Arial"/>
                <a:cs typeface="Arial"/>
              </a:rPr>
              <a:t>U hr.</a:t>
            </a:r>
            <a:endParaRPr sz="1941" dirty="0">
              <a:solidFill>
                <a:prstClr val="black"/>
              </a:solidFill>
              <a:latin typeface="Arial"/>
              <a:cs typeface="Arial"/>
            </a:endParaRPr>
          </a:p>
        </p:txBody>
      </p:sp>
      <p:sp>
        <p:nvSpPr>
          <p:cNvPr id="8" name="object 8"/>
          <p:cNvSpPr txBox="1"/>
          <p:nvPr/>
        </p:nvSpPr>
        <p:spPr>
          <a:xfrm>
            <a:off x="4737397" y="4616597"/>
            <a:ext cx="285750" cy="319190"/>
          </a:xfrm>
          <a:prstGeom prst="rect">
            <a:avLst/>
          </a:prstGeom>
        </p:spPr>
        <p:txBody>
          <a:bodyPr vert="horz" wrap="square" lIns="0" tIns="0" rIns="0" bIns="0" rtlCol="0">
            <a:spAutoFit/>
          </a:bodyPr>
          <a:lstStyle/>
          <a:p>
            <a:pPr marL="11206" defTabSz="806867"/>
            <a:r>
              <a:rPr sz="2074" spc="-4" dirty="0">
                <a:solidFill>
                  <a:prstClr val="black"/>
                </a:solidFill>
                <a:latin typeface="Times New Roman"/>
                <a:cs typeface="Times New Roman"/>
              </a:rPr>
              <a:t>20</a:t>
            </a:r>
            <a:endParaRPr sz="2074">
              <a:solidFill>
                <a:prstClr val="black"/>
              </a:solidFill>
              <a:latin typeface="Times New Roman"/>
              <a:cs typeface="Times New Roman"/>
            </a:endParaRPr>
          </a:p>
        </p:txBody>
      </p:sp>
      <p:sp>
        <p:nvSpPr>
          <p:cNvPr id="9" name="object 9"/>
          <p:cNvSpPr txBox="1"/>
          <p:nvPr/>
        </p:nvSpPr>
        <p:spPr>
          <a:xfrm>
            <a:off x="5408406" y="4647525"/>
            <a:ext cx="554131"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r>
              <a:rPr sz="2074" spc="-4" dirty="0">
                <a:solidFill>
                  <a:prstClr val="black"/>
                </a:solidFill>
                <a:latin typeface="Times New Roman"/>
                <a:cs typeface="Times New Roman"/>
              </a:rPr>
              <a:t> </a:t>
            </a:r>
            <a:r>
              <a:rPr sz="2074" spc="-234" dirty="0">
                <a:solidFill>
                  <a:prstClr val="black"/>
                </a:solidFill>
                <a:latin typeface="Times New Roman"/>
                <a:cs typeface="Times New Roman"/>
              </a:rPr>
              <a:t> </a:t>
            </a:r>
            <a:r>
              <a:rPr sz="3110" spc="-6" baseline="7092" dirty="0">
                <a:solidFill>
                  <a:prstClr val="black"/>
                </a:solidFill>
                <a:latin typeface="Times New Roman"/>
                <a:cs typeface="Times New Roman"/>
              </a:rPr>
              <a:t>5</a:t>
            </a:r>
            <a:r>
              <a:rPr sz="3110" spc="350" baseline="7092" dirty="0">
                <a:solidFill>
                  <a:prstClr val="black"/>
                </a:solidFill>
                <a:latin typeface="Times New Roman"/>
                <a:cs typeface="Times New Roman"/>
              </a:rPr>
              <a:t> </a:t>
            </a:r>
            <a:r>
              <a:rPr sz="2074" spc="-4" dirty="0">
                <a:solidFill>
                  <a:prstClr val="black"/>
                </a:solidFill>
                <a:latin typeface="Symbol"/>
                <a:cs typeface="Symbol"/>
              </a:rPr>
              <a:t></a:t>
            </a:r>
            <a:endParaRPr sz="2074">
              <a:solidFill>
                <a:prstClr val="black"/>
              </a:solidFill>
              <a:latin typeface="Symbol"/>
              <a:cs typeface="Symbol"/>
            </a:endParaRPr>
          </a:p>
        </p:txBody>
      </p:sp>
      <p:sp>
        <p:nvSpPr>
          <p:cNvPr id="10" name="object 10"/>
          <p:cNvSpPr txBox="1"/>
          <p:nvPr/>
        </p:nvSpPr>
        <p:spPr>
          <a:xfrm>
            <a:off x="5408406" y="4264285"/>
            <a:ext cx="554131" cy="319190"/>
          </a:xfrm>
          <a:prstGeom prst="rect">
            <a:avLst/>
          </a:prstGeom>
        </p:spPr>
        <p:txBody>
          <a:bodyPr vert="horz" wrap="square" lIns="0" tIns="0" rIns="0" bIns="0" rtlCol="0">
            <a:spAutoFit/>
          </a:bodyPr>
          <a:lstStyle/>
          <a:p>
            <a:pPr marL="11206" defTabSz="806867">
              <a:tabLst>
                <a:tab pos="440975"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2074" spc="-4" dirty="0">
                <a:solidFill>
                  <a:prstClr val="black"/>
                </a:solidFill>
                <a:latin typeface="Symbol"/>
                <a:cs typeface="Symbol"/>
              </a:rPr>
              <a:t></a:t>
            </a:r>
            <a:endParaRPr sz="2074">
              <a:solidFill>
                <a:prstClr val="black"/>
              </a:solidFill>
              <a:latin typeface="Symbol"/>
              <a:cs typeface="Symbol"/>
            </a:endParaRPr>
          </a:p>
        </p:txBody>
      </p:sp>
      <p:sp>
        <p:nvSpPr>
          <p:cNvPr id="11" name="object 11"/>
          <p:cNvSpPr txBox="1"/>
          <p:nvPr/>
        </p:nvSpPr>
        <p:spPr>
          <a:xfrm>
            <a:off x="4444251" y="4410857"/>
            <a:ext cx="3213849"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r>
              <a:rPr sz="2074" spc="132" dirty="0">
                <a:solidFill>
                  <a:prstClr val="black"/>
                </a:solidFill>
                <a:latin typeface="Times New Roman"/>
                <a:cs typeface="Times New Roman"/>
              </a:rPr>
              <a:t> </a:t>
            </a:r>
            <a:r>
              <a:rPr sz="3110" u="sng" spc="-6" baseline="35460" dirty="0">
                <a:solidFill>
                  <a:prstClr val="black"/>
                </a:solidFill>
                <a:latin typeface="Times New Roman"/>
                <a:cs typeface="Times New Roman"/>
              </a:rPr>
              <a:t>200</a:t>
            </a:r>
            <a:r>
              <a:rPr sz="3110" spc="-46" baseline="35460" dirty="0">
                <a:solidFill>
                  <a:prstClr val="black"/>
                </a:solidFill>
                <a:latin typeface="Times New Roman"/>
                <a:cs typeface="Times New Roman"/>
              </a:rPr>
              <a:t> </a:t>
            </a:r>
            <a:r>
              <a:rPr sz="2074" i="1" spc="-4" dirty="0">
                <a:solidFill>
                  <a:prstClr val="black"/>
                </a:solidFill>
                <a:latin typeface="Times New Roman"/>
                <a:cs typeface="Times New Roman"/>
              </a:rPr>
              <a:t>L</a:t>
            </a:r>
            <a:r>
              <a:rPr sz="2074" i="1" dirty="0">
                <a:solidFill>
                  <a:prstClr val="black"/>
                </a:solidFill>
                <a:latin typeface="Times New Roman"/>
                <a:cs typeface="Times New Roman"/>
              </a:rPr>
              <a:t>n</a:t>
            </a:r>
            <a:r>
              <a:rPr sz="3110" spc="-6" baseline="-4728" dirty="0">
                <a:solidFill>
                  <a:prstClr val="black"/>
                </a:solidFill>
                <a:latin typeface="Symbol"/>
                <a:cs typeface="Symbol"/>
              </a:rPr>
              <a:t></a:t>
            </a:r>
            <a:r>
              <a:rPr sz="3110" spc="-496" baseline="-4728" dirty="0">
                <a:solidFill>
                  <a:prstClr val="black"/>
                </a:solidFill>
                <a:latin typeface="Times New Roman"/>
                <a:cs typeface="Times New Roman"/>
              </a:rPr>
              <a:t> </a:t>
            </a:r>
            <a:r>
              <a:rPr sz="3110" u="sng" spc="-6" baseline="35460" dirty="0">
                <a:solidFill>
                  <a:prstClr val="black"/>
                </a:solidFill>
                <a:latin typeface="Times New Roman"/>
                <a:cs typeface="Times New Roman"/>
              </a:rPr>
              <a:t>10</a:t>
            </a:r>
            <a:r>
              <a:rPr sz="3110" spc="-284" baseline="35460" dirty="0">
                <a:solidFill>
                  <a:prstClr val="black"/>
                </a:solidFill>
                <a:latin typeface="Times New Roman"/>
                <a:cs typeface="Times New Roman"/>
              </a:rPr>
              <a:t> </a:t>
            </a:r>
            <a:r>
              <a:rPr sz="3110" spc="-6" baseline="-4728" dirty="0">
                <a:solidFill>
                  <a:prstClr val="black"/>
                </a:solidFill>
                <a:latin typeface="Symbol"/>
                <a:cs typeface="Symbol"/>
              </a:rPr>
              <a:t></a:t>
            </a:r>
            <a:r>
              <a:rPr sz="3110" spc="-79" baseline="-4728" dirty="0">
                <a:solidFill>
                  <a:prstClr val="black"/>
                </a:solidFill>
                <a:latin typeface="Times New Roman"/>
                <a:cs typeface="Times New Roman"/>
              </a:rPr>
              <a:t> </a:t>
            </a:r>
            <a:r>
              <a:rPr sz="2074" spc="-4" dirty="0">
                <a:solidFill>
                  <a:prstClr val="black"/>
                </a:solidFill>
                <a:latin typeface="Symbol"/>
                <a:cs typeface="Symbol"/>
              </a:rPr>
              <a:t></a:t>
            </a:r>
            <a:r>
              <a:rPr sz="2074" spc="-71" dirty="0">
                <a:solidFill>
                  <a:prstClr val="black"/>
                </a:solidFill>
                <a:latin typeface="Times New Roman"/>
                <a:cs typeface="Times New Roman"/>
              </a:rPr>
              <a:t> </a:t>
            </a:r>
            <a:r>
              <a:rPr sz="2074" b="1" spc="-4" dirty="0">
                <a:solidFill>
                  <a:prstClr val="black"/>
                </a:solidFill>
                <a:latin typeface="Times New Roman"/>
                <a:cs typeface="Times New Roman"/>
              </a:rPr>
              <a:t>6.93</a:t>
            </a:r>
            <a:r>
              <a:rPr sz="2074" b="1" spc="-168" dirty="0">
                <a:solidFill>
                  <a:prstClr val="black"/>
                </a:solidFill>
                <a:latin typeface="Times New Roman"/>
                <a:cs typeface="Times New Roman"/>
              </a:rPr>
              <a:t> </a:t>
            </a:r>
            <a:r>
              <a:rPr sz="2074" b="1" dirty="0">
                <a:solidFill>
                  <a:prstClr val="black"/>
                </a:solidFill>
                <a:latin typeface="Times New Roman"/>
                <a:cs typeface="Times New Roman"/>
              </a:rPr>
              <a:t>C</a:t>
            </a:r>
            <a:r>
              <a:rPr sz="2074" b="1" spc="-4" dirty="0">
                <a:solidFill>
                  <a:prstClr val="black"/>
                </a:solidFill>
                <a:latin typeface="Times New Roman"/>
                <a:cs typeface="Times New Roman"/>
              </a:rPr>
              <a:t>PU</a:t>
            </a:r>
            <a:r>
              <a:rPr sz="2074" b="1" spc="18" dirty="0">
                <a:solidFill>
                  <a:prstClr val="black"/>
                </a:solidFill>
                <a:latin typeface="Times New Roman"/>
                <a:cs typeface="Times New Roman"/>
              </a:rPr>
              <a:t> </a:t>
            </a:r>
            <a:r>
              <a:rPr sz="2074" b="1" spc="-4" dirty="0">
                <a:solidFill>
                  <a:prstClr val="black"/>
                </a:solidFill>
                <a:latin typeface="Times New Roman"/>
                <a:cs typeface="Times New Roman"/>
              </a:rPr>
              <a:t>h</a:t>
            </a:r>
            <a:r>
              <a:rPr sz="2074" b="1" spc="-9" dirty="0">
                <a:solidFill>
                  <a:prstClr val="black"/>
                </a:solidFill>
                <a:latin typeface="Times New Roman"/>
                <a:cs typeface="Times New Roman"/>
              </a:rPr>
              <a:t>r</a:t>
            </a:r>
            <a:r>
              <a:rPr sz="2074" b="1" spc="-4" dirty="0">
                <a:solidFill>
                  <a:prstClr val="black"/>
                </a:solidFill>
                <a:latin typeface="Times New Roman"/>
                <a:cs typeface="Times New Roman"/>
              </a:rPr>
              <a:t>.</a:t>
            </a:r>
            <a:endParaRPr sz="2074" b="1" dirty="0">
              <a:solidFill>
                <a:prstClr val="black"/>
              </a:solidFill>
              <a:latin typeface="Times New Roman"/>
              <a:cs typeface="Times New Roman"/>
            </a:endParaRPr>
          </a:p>
        </p:txBody>
      </p:sp>
    </p:spTree>
    <p:extLst>
      <p:ext uri="{BB962C8B-B14F-4D97-AF65-F5344CB8AC3E}">
        <p14:creationId xmlns:p14="http://schemas.microsoft.com/office/powerpoint/2010/main" val="18503223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798794" y="5736512"/>
            <a:ext cx="2824443" cy="244362"/>
          </a:xfrm>
          <a:prstGeom prst="rect">
            <a:avLst/>
          </a:prstGeom>
        </p:spPr>
        <p:txBody>
          <a:bodyPr vert="horz" wrap="square" lIns="0" tIns="0" rIns="0" bIns="0" rtlCol="0">
            <a:spAutoFit/>
          </a:bodyPr>
          <a:lstStyle/>
          <a:p>
            <a:pPr marL="11206" defTabSz="806867"/>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18</a:t>
            </a:r>
            <a:r>
              <a:rPr sz="1588" b="1" dirty="0">
                <a:solidFill>
                  <a:srgbClr val="003265"/>
                </a:solidFill>
                <a:latin typeface="Arial"/>
                <a:cs typeface="Arial"/>
              </a:rPr>
              <a:t>: </a:t>
            </a:r>
            <a:r>
              <a:rPr sz="1588" spc="-4" dirty="0">
                <a:solidFill>
                  <a:srgbClr val="003265"/>
                </a:solidFill>
                <a:latin typeface="Arial"/>
                <a:cs typeface="Arial"/>
              </a:rPr>
              <a:t>Rela</a:t>
            </a:r>
            <a:r>
              <a:rPr sz="1588" dirty="0">
                <a:solidFill>
                  <a:srgbClr val="003265"/>
                </a:solidFill>
                <a:latin typeface="Arial"/>
                <a:cs typeface="Arial"/>
              </a:rPr>
              <a:t>t</a:t>
            </a:r>
            <a:r>
              <a:rPr sz="1588" spc="-4" dirty="0">
                <a:solidFill>
                  <a:srgbClr val="003265"/>
                </a:solidFill>
                <a:latin typeface="Arial"/>
                <a:cs typeface="Arial"/>
              </a:rPr>
              <a:t>ion</a:t>
            </a:r>
            <a:r>
              <a:rPr sz="1588" dirty="0">
                <a:solidFill>
                  <a:srgbClr val="003265"/>
                </a:solidFill>
                <a:latin typeface="Arial"/>
                <a:cs typeface="Arial"/>
              </a:rPr>
              <a:t>s</a:t>
            </a:r>
            <a:r>
              <a:rPr sz="1588" spc="4" dirty="0">
                <a:solidFill>
                  <a:srgbClr val="003265"/>
                </a:solidFill>
                <a:latin typeface="Arial"/>
                <a:cs typeface="Arial"/>
              </a:rPr>
              <a:t>h</a:t>
            </a:r>
            <a:r>
              <a:rPr sz="1588" spc="-4" dirty="0">
                <a:solidFill>
                  <a:srgbClr val="003265"/>
                </a:solidFill>
                <a:latin typeface="Arial"/>
                <a:cs typeface="Arial"/>
              </a:rPr>
              <a:t>i</a:t>
            </a:r>
            <a:r>
              <a:rPr sz="1588" dirty="0">
                <a:solidFill>
                  <a:srgbClr val="003265"/>
                </a:solidFill>
                <a:latin typeface="Arial"/>
                <a:cs typeface="Arial"/>
              </a:rPr>
              <a:t>p</a:t>
            </a:r>
            <a:r>
              <a:rPr sz="1588" spc="-4" dirty="0">
                <a:solidFill>
                  <a:srgbClr val="003265"/>
                </a:solidFill>
                <a:latin typeface="Arial"/>
                <a:cs typeface="Arial"/>
              </a:rPr>
              <a:t> be</a:t>
            </a:r>
            <a:r>
              <a:rPr sz="1588" spc="22" dirty="0">
                <a:solidFill>
                  <a:srgbClr val="003265"/>
                </a:solidFill>
                <a:latin typeface="Arial"/>
                <a:cs typeface="Arial"/>
              </a:rPr>
              <a:t>t</a:t>
            </a:r>
            <a:r>
              <a:rPr sz="1588" spc="-26" dirty="0">
                <a:solidFill>
                  <a:srgbClr val="003265"/>
                </a:solidFill>
                <a:latin typeface="Arial"/>
                <a:cs typeface="Arial"/>
              </a:rPr>
              <a:t>w</a:t>
            </a:r>
            <a:r>
              <a:rPr sz="1588" spc="4" dirty="0">
                <a:solidFill>
                  <a:srgbClr val="003265"/>
                </a:solidFill>
                <a:latin typeface="Arial"/>
                <a:cs typeface="Arial"/>
              </a:rPr>
              <a:t>ee</a:t>
            </a:r>
            <a:r>
              <a:rPr sz="1588" dirty="0">
                <a:solidFill>
                  <a:srgbClr val="003265"/>
                </a:solidFill>
                <a:latin typeface="Arial"/>
                <a:cs typeface="Arial"/>
              </a:rPr>
              <a:t>n</a:t>
            </a:r>
            <a:endParaRPr sz="1588">
              <a:solidFill>
                <a:prstClr val="black"/>
              </a:solidFill>
              <a:latin typeface="Arial"/>
              <a:cs typeface="Arial"/>
            </a:endParaRPr>
          </a:p>
        </p:txBody>
      </p:sp>
      <p:sp>
        <p:nvSpPr>
          <p:cNvPr id="5" name="object 5"/>
          <p:cNvSpPr txBox="1"/>
          <p:nvPr/>
        </p:nvSpPr>
        <p:spPr>
          <a:xfrm>
            <a:off x="1234020" y="1224661"/>
            <a:ext cx="8947472" cy="1519968"/>
          </a:xfrm>
          <a:prstGeom prst="rect">
            <a:avLst/>
          </a:prstGeom>
        </p:spPr>
        <p:txBody>
          <a:bodyPr vert="horz" wrap="square" lIns="0" tIns="0" rIns="0" bIns="0" rtlCol="0">
            <a:spAutoFit/>
          </a:bodyPr>
          <a:lstStyle/>
          <a:p>
            <a:pPr marL="1382807" marR="4483" lvl="3" defTabSz="806867">
              <a:lnSpc>
                <a:spcPct val="149600"/>
              </a:lnSpc>
              <a:tabLst>
                <a:tab pos="414640" algn="l"/>
              </a:tabLst>
            </a:pPr>
            <a:r>
              <a:rPr sz="2800" b="1" spc="-4" dirty="0">
                <a:solidFill>
                  <a:srgbClr val="FF0000"/>
                </a:solidFill>
                <a:latin typeface="Arial"/>
                <a:cs typeface="Arial"/>
              </a:rPr>
              <a:t>Lo</a:t>
            </a:r>
            <a:r>
              <a:rPr sz="2800" b="1" spc="4" dirty="0">
                <a:solidFill>
                  <a:srgbClr val="FF0000"/>
                </a:solidFill>
                <a:latin typeface="Arial"/>
                <a:cs typeface="Arial"/>
              </a:rPr>
              <a:t>g</a:t>
            </a:r>
            <a:r>
              <a:rPr sz="2800" b="1" spc="-4" dirty="0">
                <a:solidFill>
                  <a:srgbClr val="FF0000"/>
                </a:solidFill>
                <a:latin typeface="Arial"/>
                <a:cs typeface="Arial"/>
              </a:rPr>
              <a:t>a</a:t>
            </a:r>
            <a:r>
              <a:rPr sz="2800" b="1" dirty="0">
                <a:solidFill>
                  <a:srgbClr val="FF0000"/>
                </a:solidFill>
                <a:latin typeface="Arial"/>
                <a:cs typeface="Arial"/>
              </a:rPr>
              <a:t>r</a:t>
            </a:r>
            <a:r>
              <a:rPr sz="2800" b="1" spc="-4" dirty="0">
                <a:solidFill>
                  <a:srgbClr val="FF0000"/>
                </a:solidFill>
                <a:latin typeface="Arial"/>
                <a:cs typeface="Arial"/>
              </a:rPr>
              <a:t>i</a:t>
            </a:r>
            <a:r>
              <a:rPr sz="2800" b="1" dirty="0">
                <a:solidFill>
                  <a:srgbClr val="FF0000"/>
                </a:solidFill>
                <a:latin typeface="Arial"/>
                <a:cs typeface="Arial"/>
              </a:rPr>
              <a:t>t</a:t>
            </a:r>
            <a:r>
              <a:rPr sz="2800" b="1" spc="-4" dirty="0">
                <a:solidFill>
                  <a:srgbClr val="FF0000"/>
                </a:solidFill>
                <a:latin typeface="Arial"/>
                <a:cs typeface="Arial"/>
              </a:rPr>
              <a:t>h</a:t>
            </a:r>
            <a:r>
              <a:rPr sz="2800" b="1" dirty="0">
                <a:solidFill>
                  <a:srgbClr val="FF0000"/>
                </a:solidFill>
                <a:latin typeface="Arial"/>
                <a:cs typeface="Arial"/>
              </a:rPr>
              <a:t>m</a:t>
            </a:r>
            <a:r>
              <a:rPr sz="2800" b="1" spc="4" dirty="0">
                <a:solidFill>
                  <a:srgbClr val="FF0000"/>
                </a:solidFill>
                <a:latin typeface="Arial"/>
                <a:cs typeface="Arial"/>
              </a:rPr>
              <a:t>i</a:t>
            </a:r>
            <a:r>
              <a:rPr sz="2800" b="1" dirty="0">
                <a:solidFill>
                  <a:srgbClr val="FF0000"/>
                </a:solidFill>
                <a:latin typeface="Arial"/>
                <a:cs typeface="Arial"/>
              </a:rPr>
              <a:t>c </a:t>
            </a:r>
            <a:r>
              <a:rPr sz="2800" b="1" spc="-4" dirty="0">
                <a:solidFill>
                  <a:srgbClr val="FF0000"/>
                </a:solidFill>
                <a:latin typeface="Arial"/>
                <a:cs typeface="Arial"/>
              </a:rPr>
              <a:t>Poi</a:t>
            </a:r>
            <a:r>
              <a:rPr sz="2800" b="1" dirty="0">
                <a:solidFill>
                  <a:srgbClr val="FF0000"/>
                </a:solidFill>
                <a:latin typeface="Arial"/>
                <a:cs typeface="Arial"/>
              </a:rPr>
              <a:t>ss</a:t>
            </a:r>
            <a:r>
              <a:rPr sz="2800" b="1" spc="4" dirty="0">
                <a:solidFill>
                  <a:srgbClr val="FF0000"/>
                </a:solidFill>
                <a:latin typeface="Arial"/>
                <a:cs typeface="Arial"/>
              </a:rPr>
              <a:t>o</a:t>
            </a:r>
            <a:r>
              <a:rPr sz="2800" b="1" dirty="0">
                <a:solidFill>
                  <a:srgbClr val="FF0000"/>
                </a:solidFill>
                <a:latin typeface="Arial"/>
                <a:cs typeface="Arial"/>
              </a:rPr>
              <a:t>n </a:t>
            </a:r>
            <a:r>
              <a:rPr sz="2800" b="1" spc="-4" dirty="0">
                <a:solidFill>
                  <a:srgbClr val="FF0000"/>
                </a:solidFill>
                <a:latin typeface="Arial"/>
                <a:cs typeface="Arial"/>
              </a:rPr>
              <a:t>E</a:t>
            </a:r>
            <a:r>
              <a:rPr sz="2800" b="1" dirty="0">
                <a:solidFill>
                  <a:srgbClr val="FF0000"/>
                </a:solidFill>
                <a:latin typeface="Arial"/>
                <a:cs typeface="Arial"/>
              </a:rPr>
              <a:t>x</a:t>
            </a:r>
            <a:r>
              <a:rPr sz="2800" b="1" spc="-4" dirty="0">
                <a:solidFill>
                  <a:srgbClr val="FF0000"/>
                </a:solidFill>
                <a:latin typeface="Arial"/>
                <a:cs typeface="Arial"/>
              </a:rPr>
              <a:t>e</a:t>
            </a:r>
            <a:r>
              <a:rPr sz="2800" b="1" dirty="0">
                <a:solidFill>
                  <a:srgbClr val="FF0000"/>
                </a:solidFill>
                <a:latin typeface="Arial"/>
                <a:cs typeface="Arial"/>
              </a:rPr>
              <a:t>c</a:t>
            </a:r>
            <a:r>
              <a:rPr sz="2800" b="1" spc="-4" dirty="0">
                <a:solidFill>
                  <a:srgbClr val="FF0000"/>
                </a:solidFill>
                <a:latin typeface="Arial"/>
                <a:cs typeface="Arial"/>
              </a:rPr>
              <a:t>u</a:t>
            </a:r>
            <a:r>
              <a:rPr sz="2800" b="1" dirty="0">
                <a:solidFill>
                  <a:srgbClr val="FF0000"/>
                </a:solidFill>
                <a:latin typeface="Arial"/>
                <a:cs typeface="Arial"/>
              </a:rPr>
              <a:t>t</a:t>
            </a:r>
            <a:r>
              <a:rPr sz="2800" b="1" spc="4" dirty="0">
                <a:solidFill>
                  <a:srgbClr val="FF0000"/>
                </a:solidFill>
                <a:latin typeface="Arial"/>
                <a:cs typeface="Arial"/>
              </a:rPr>
              <a:t>i</a:t>
            </a:r>
            <a:r>
              <a:rPr sz="2800" b="1" spc="-4" dirty="0">
                <a:solidFill>
                  <a:srgbClr val="FF0000"/>
                </a:solidFill>
                <a:latin typeface="Arial"/>
                <a:cs typeface="Arial"/>
              </a:rPr>
              <a:t>o</a:t>
            </a:r>
            <a:r>
              <a:rPr sz="2800" b="1" dirty="0">
                <a:solidFill>
                  <a:srgbClr val="FF0000"/>
                </a:solidFill>
                <a:latin typeface="Arial"/>
                <a:cs typeface="Arial"/>
              </a:rPr>
              <a:t>n </a:t>
            </a:r>
            <a:r>
              <a:rPr sz="2800" b="1" spc="-4" dirty="0">
                <a:solidFill>
                  <a:srgbClr val="FF0000"/>
                </a:solidFill>
                <a:latin typeface="Arial"/>
                <a:cs typeface="Arial"/>
              </a:rPr>
              <a:t>Ti</a:t>
            </a:r>
            <a:r>
              <a:rPr sz="2800" b="1" dirty="0">
                <a:solidFill>
                  <a:srgbClr val="FF0000"/>
                </a:solidFill>
                <a:latin typeface="Arial"/>
                <a:cs typeface="Arial"/>
              </a:rPr>
              <a:t>me M</a:t>
            </a:r>
            <a:r>
              <a:rPr sz="2800" b="1" spc="-4" dirty="0">
                <a:solidFill>
                  <a:srgbClr val="FF0000"/>
                </a:solidFill>
                <a:latin typeface="Arial"/>
                <a:cs typeface="Arial"/>
              </a:rPr>
              <a:t>od</a:t>
            </a:r>
            <a:r>
              <a:rPr sz="2800" b="1" spc="4" dirty="0">
                <a:solidFill>
                  <a:srgbClr val="FF0000"/>
                </a:solidFill>
                <a:latin typeface="Arial"/>
                <a:cs typeface="Arial"/>
              </a:rPr>
              <a:t>e</a:t>
            </a:r>
            <a:r>
              <a:rPr sz="2800" b="1" dirty="0">
                <a:solidFill>
                  <a:srgbClr val="FF0000"/>
                </a:solidFill>
                <a:latin typeface="Arial"/>
                <a:cs typeface="Arial"/>
              </a:rPr>
              <a:t>l </a:t>
            </a:r>
            <a:r>
              <a:rPr sz="2118" spc="-4" dirty="0">
                <a:solidFill>
                  <a:srgbClr val="323299"/>
                </a:solidFill>
                <a:latin typeface="Arial"/>
                <a:cs typeface="Arial"/>
              </a:rPr>
              <a:t>Fa</a:t>
            </a:r>
            <a:r>
              <a:rPr sz="2118" spc="4" dirty="0">
                <a:solidFill>
                  <a:srgbClr val="323299"/>
                </a:solidFill>
                <a:latin typeface="Arial"/>
                <a:cs typeface="Arial"/>
              </a:rPr>
              <a:t>i</a:t>
            </a:r>
            <a:r>
              <a:rPr sz="2118" spc="-4" dirty="0">
                <a:solidFill>
                  <a:srgbClr val="323299"/>
                </a:solidFill>
                <a:latin typeface="Arial"/>
                <a:cs typeface="Arial"/>
              </a:rPr>
              <a:t>lu</a:t>
            </a:r>
            <a:r>
              <a:rPr sz="2118" dirty="0">
                <a:solidFill>
                  <a:srgbClr val="323299"/>
                </a:solidFill>
                <a:latin typeface="Arial"/>
                <a:cs typeface="Arial"/>
              </a:rPr>
              <a:t>re I</a:t>
            </a:r>
            <a:r>
              <a:rPr sz="2118" spc="-4" dirty="0">
                <a:solidFill>
                  <a:srgbClr val="323299"/>
                </a:solidFill>
                <a:latin typeface="Arial"/>
                <a:cs typeface="Arial"/>
              </a:rPr>
              <a:t>n</a:t>
            </a:r>
            <a:r>
              <a:rPr sz="2118" dirty="0">
                <a:solidFill>
                  <a:srgbClr val="323299"/>
                </a:solidFill>
                <a:latin typeface="Arial"/>
                <a:cs typeface="Arial"/>
              </a:rPr>
              <a:t>t</a:t>
            </a:r>
            <a:r>
              <a:rPr sz="2118" spc="-4" dirty="0">
                <a:solidFill>
                  <a:srgbClr val="323299"/>
                </a:solidFill>
                <a:latin typeface="Arial"/>
                <a:cs typeface="Arial"/>
              </a:rPr>
              <a:t>en</a:t>
            </a:r>
            <a:r>
              <a:rPr sz="2118" dirty="0">
                <a:solidFill>
                  <a:srgbClr val="323299"/>
                </a:solidFill>
                <a:latin typeface="Arial"/>
                <a:cs typeface="Arial"/>
              </a:rPr>
              <a:t>s</a:t>
            </a:r>
            <a:r>
              <a:rPr sz="2118" spc="-4" dirty="0">
                <a:solidFill>
                  <a:srgbClr val="323299"/>
                </a:solidFill>
                <a:latin typeface="Arial"/>
                <a:cs typeface="Arial"/>
              </a:rPr>
              <a:t>i</a:t>
            </a:r>
            <a:r>
              <a:rPr sz="2118" dirty="0">
                <a:solidFill>
                  <a:srgbClr val="323299"/>
                </a:solidFill>
                <a:latin typeface="Arial"/>
                <a:cs typeface="Arial"/>
              </a:rPr>
              <a:t>ty</a:t>
            </a:r>
            <a:endParaRPr sz="2118" dirty="0">
              <a:solidFill>
                <a:prstClr val="black"/>
              </a:solidFill>
              <a:latin typeface="Arial"/>
              <a:cs typeface="Arial"/>
            </a:endParaRPr>
          </a:p>
          <a:p>
            <a:pPr marL="1683700" lvl="3" defTabSz="806867">
              <a:lnSpc>
                <a:spcPts val="3009"/>
              </a:lnSpc>
            </a:pPr>
            <a:r>
              <a:rPr sz="2824" i="1" spc="128" dirty="0">
                <a:solidFill>
                  <a:prstClr val="black"/>
                </a:solidFill>
                <a:latin typeface="Symbol"/>
                <a:cs typeface="Symbol"/>
              </a:rPr>
              <a:t></a:t>
            </a:r>
            <a:r>
              <a:rPr sz="2691" spc="110" dirty="0">
                <a:solidFill>
                  <a:prstClr val="black"/>
                </a:solidFill>
                <a:latin typeface="Times New Roman"/>
                <a:cs typeface="Times New Roman"/>
              </a:rPr>
              <a:t>(</a:t>
            </a:r>
            <a:r>
              <a:rPr sz="2824" i="1" spc="128" dirty="0">
                <a:solidFill>
                  <a:prstClr val="black"/>
                </a:solidFill>
                <a:latin typeface="Symbol"/>
                <a:cs typeface="Symbol"/>
              </a:rPr>
              <a:t></a:t>
            </a:r>
            <a:r>
              <a:rPr sz="2691" spc="-4" dirty="0">
                <a:solidFill>
                  <a:prstClr val="black"/>
                </a:solidFill>
                <a:latin typeface="Times New Roman"/>
                <a:cs typeface="Times New Roman"/>
              </a:rPr>
              <a:t>)</a:t>
            </a:r>
            <a:r>
              <a:rPr sz="2691" spc="-57" dirty="0">
                <a:solidFill>
                  <a:prstClr val="black"/>
                </a:solidFill>
                <a:latin typeface="Times New Roman"/>
                <a:cs typeface="Times New Roman"/>
              </a:rPr>
              <a:t> </a:t>
            </a:r>
            <a:r>
              <a:rPr sz="2691" spc="-4" dirty="0">
                <a:solidFill>
                  <a:prstClr val="black"/>
                </a:solidFill>
                <a:latin typeface="Symbol"/>
                <a:cs typeface="Symbol"/>
              </a:rPr>
              <a:t></a:t>
            </a:r>
            <a:r>
              <a:rPr sz="2691" spc="-88" dirty="0">
                <a:solidFill>
                  <a:prstClr val="black"/>
                </a:solidFill>
                <a:latin typeface="Times New Roman"/>
                <a:cs typeface="Times New Roman"/>
              </a:rPr>
              <a:t> </a:t>
            </a:r>
            <a:r>
              <a:rPr sz="2824" i="1" spc="-101" dirty="0">
                <a:solidFill>
                  <a:prstClr val="black"/>
                </a:solidFill>
                <a:latin typeface="Symbol"/>
                <a:cs typeface="Symbol"/>
              </a:rPr>
              <a:t></a:t>
            </a:r>
            <a:r>
              <a:rPr sz="2316" spc="13" baseline="-23809" dirty="0">
                <a:solidFill>
                  <a:prstClr val="black"/>
                </a:solidFill>
                <a:latin typeface="Times New Roman"/>
                <a:cs typeface="Times New Roman"/>
              </a:rPr>
              <a:t>0</a:t>
            </a:r>
            <a:r>
              <a:rPr sz="2316" baseline="-23809" dirty="0">
                <a:solidFill>
                  <a:prstClr val="black"/>
                </a:solidFill>
                <a:latin typeface="Times New Roman"/>
                <a:cs typeface="Times New Roman"/>
              </a:rPr>
              <a:t> </a:t>
            </a:r>
            <a:r>
              <a:rPr sz="2316" spc="-271" baseline="-23809" dirty="0">
                <a:solidFill>
                  <a:prstClr val="black"/>
                </a:solidFill>
                <a:latin typeface="Times New Roman"/>
                <a:cs typeface="Times New Roman"/>
              </a:rPr>
              <a:t> </a:t>
            </a:r>
            <a:r>
              <a:rPr sz="2691" spc="-4" dirty="0">
                <a:solidFill>
                  <a:prstClr val="black"/>
                </a:solidFill>
                <a:latin typeface="Times New Roman"/>
                <a:cs typeface="Times New Roman"/>
              </a:rPr>
              <a:t>exp</a:t>
            </a:r>
            <a:r>
              <a:rPr sz="2691" spc="49" dirty="0">
                <a:solidFill>
                  <a:prstClr val="black"/>
                </a:solidFill>
                <a:latin typeface="Times New Roman"/>
                <a:cs typeface="Times New Roman"/>
              </a:rPr>
              <a:t>(</a:t>
            </a:r>
            <a:r>
              <a:rPr sz="2691" spc="-180" dirty="0">
                <a:solidFill>
                  <a:prstClr val="black"/>
                </a:solidFill>
                <a:latin typeface="Symbol"/>
                <a:cs typeface="Symbol"/>
              </a:rPr>
              <a:t></a:t>
            </a:r>
            <a:r>
              <a:rPr sz="2824" i="1" spc="-75" dirty="0">
                <a:solidFill>
                  <a:prstClr val="black"/>
                </a:solidFill>
                <a:latin typeface="Symbol"/>
                <a:cs typeface="Symbol"/>
              </a:rPr>
              <a:t></a:t>
            </a:r>
            <a:r>
              <a:rPr sz="2824" i="1" spc="110" dirty="0">
                <a:solidFill>
                  <a:prstClr val="black"/>
                </a:solidFill>
                <a:latin typeface="Symbol"/>
                <a:cs typeface="Symbol"/>
              </a:rPr>
              <a:t></a:t>
            </a:r>
            <a:r>
              <a:rPr sz="2691" spc="-4" dirty="0">
                <a:solidFill>
                  <a:prstClr val="black"/>
                </a:solidFill>
                <a:latin typeface="Times New Roman"/>
                <a:cs typeface="Times New Roman"/>
              </a:rPr>
              <a:t>)</a:t>
            </a:r>
            <a:endParaRPr sz="2691" dirty="0">
              <a:solidFill>
                <a:prstClr val="black"/>
              </a:solidFill>
              <a:latin typeface="Times New Roman"/>
              <a:cs typeface="Times New Roman"/>
            </a:endParaRPr>
          </a:p>
        </p:txBody>
      </p:sp>
      <p:sp>
        <p:nvSpPr>
          <p:cNvPr id="6" name="object 6"/>
          <p:cNvSpPr/>
          <p:nvPr/>
        </p:nvSpPr>
        <p:spPr>
          <a:xfrm>
            <a:off x="3944471" y="3028277"/>
            <a:ext cx="4254649" cy="2435262"/>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6740114" y="5728447"/>
            <a:ext cx="637390" cy="271630"/>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Tree>
    <p:extLst>
      <p:ext uri="{BB962C8B-B14F-4D97-AF65-F5344CB8AC3E}">
        <p14:creationId xmlns:p14="http://schemas.microsoft.com/office/powerpoint/2010/main" val="2715138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006969" y="5982489"/>
            <a:ext cx="7297616" cy="244362"/>
          </a:xfrm>
          <a:prstGeom prst="rect">
            <a:avLst/>
          </a:prstGeom>
        </p:spPr>
        <p:txBody>
          <a:bodyPr vert="horz" wrap="square" lIns="0" tIns="0" rIns="0" bIns="0" rtlCol="0">
            <a:spAutoFit/>
          </a:bodyPr>
          <a:lstStyle/>
          <a:p>
            <a:pPr marL="11206" defTabSz="806867"/>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19</a:t>
            </a:r>
            <a:r>
              <a:rPr sz="1588" b="1" dirty="0">
                <a:solidFill>
                  <a:srgbClr val="003265"/>
                </a:solidFill>
                <a:latin typeface="Arial"/>
                <a:cs typeface="Arial"/>
              </a:rPr>
              <a:t>: </a:t>
            </a:r>
            <a:r>
              <a:rPr sz="1588" spc="-4" dirty="0" smtClean="0">
                <a:solidFill>
                  <a:srgbClr val="003265"/>
                </a:solidFill>
                <a:latin typeface="Arial"/>
                <a:cs typeface="Arial"/>
              </a:rPr>
              <a:t>Rela</a:t>
            </a:r>
            <a:r>
              <a:rPr sz="1588" dirty="0" smtClean="0">
                <a:solidFill>
                  <a:srgbClr val="003265"/>
                </a:solidFill>
                <a:latin typeface="Arial"/>
                <a:cs typeface="Arial"/>
              </a:rPr>
              <a:t>t</a:t>
            </a:r>
            <a:r>
              <a:rPr sz="1588" spc="-4" dirty="0" smtClean="0">
                <a:solidFill>
                  <a:srgbClr val="003265"/>
                </a:solidFill>
                <a:latin typeface="Arial"/>
                <a:cs typeface="Arial"/>
              </a:rPr>
              <a:t>ion</a:t>
            </a:r>
            <a:r>
              <a:rPr sz="1588" dirty="0" smtClean="0">
                <a:solidFill>
                  <a:srgbClr val="003265"/>
                </a:solidFill>
                <a:latin typeface="Arial"/>
                <a:cs typeface="Arial"/>
              </a:rPr>
              <a:t>s</a:t>
            </a:r>
            <a:r>
              <a:rPr sz="1588" spc="4" dirty="0" smtClean="0">
                <a:solidFill>
                  <a:srgbClr val="003265"/>
                </a:solidFill>
                <a:latin typeface="Arial"/>
                <a:cs typeface="Arial"/>
              </a:rPr>
              <a:t>h</a:t>
            </a:r>
            <a:r>
              <a:rPr sz="1588" spc="-4" dirty="0" smtClean="0">
                <a:solidFill>
                  <a:srgbClr val="003265"/>
                </a:solidFill>
                <a:latin typeface="Arial"/>
                <a:cs typeface="Arial"/>
              </a:rPr>
              <a:t>i</a:t>
            </a:r>
            <a:r>
              <a:rPr sz="1588" dirty="0" smtClean="0">
                <a:solidFill>
                  <a:srgbClr val="003265"/>
                </a:solidFill>
                <a:latin typeface="Arial"/>
                <a:cs typeface="Arial"/>
              </a:rPr>
              <a:t>p</a:t>
            </a:r>
            <a:endParaRPr sz="1588" dirty="0">
              <a:solidFill>
                <a:prstClr val="black"/>
              </a:solidFill>
              <a:latin typeface="Arial"/>
              <a:cs typeface="Arial"/>
            </a:endParaRPr>
          </a:p>
        </p:txBody>
      </p:sp>
      <p:sp>
        <p:nvSpPr>
          <p:cNvPr id="5" name="object 5"/>
          <p:cNvSpPr/>
          <p:nvPr/>
        </p:nvSpPr>
        <p:spPr>
          <a:xfrm>
            <a:off x="2450496" y="2229417"/>
            <a:ext cx="402291" cy="0"/>
          </a:xfrm>
          <a:custGeom>
            <a:avLst/>
            <a:gdLst/>
            <a:ahLst/>
            <a:cxnLst/>
            <a:rect l="l" t="t" r="r" b="b"/>
            <a:pathLst>
              <a:path w="455930">
                <a:moveTo>
                  <a:pt x="0" y="0"/>
                </a:moveTo>
                <a:lnTo>
                  <a:pt x="455675" y="0"/>
                </a:lnTo>
              </a:path>
            </a:pathLst>
          </a:custGeom>
          <a:ln w="14947">
            <a:solidFill>
              <a:srgbClr val="000000"/>
            </a:solidFill>
          </a:ln>
        </p:spPr>
        <p:txBody>
          <a:bodyPr wrap="square" lIns="0" tIns="0" rIns="0" bIns="0" rtlCol="0"/>
          <a:lstStyle/>
          <a:p>
            <a:pPr defTabSz="806867"/>
            <a:endParaRPr sz="1588">
              <a:solidFill>
                <a:prstClr val="black"/>
              </a:solidFill>
              <a:latin typeface="Calibri"/>
            </a:endParaRPr>
          </a:p>
        </p:txBody>
      </p:sp>
      <p:sp>
        <p:nvSpPr>
          <p:cNvPr id="6" name="object 6"/>
          <p:cNvSpPr txBox="1"/>
          <p:nvPr/>
        </p:nvSpPr>
        <p:spPr>
          <a:xfrm>
            <a:off x="2460812" y="1972578"/>
            <a:ext cx="2661957" cy="666849"/>
          </a:xfrm>
          <a:prstGeom prst="rect">
            <a:avLst/>
          </a:prstGeom>
        </p:spPr>
        <p:txBody>
          <a:bodyPr vert="horz" wrap="square" lIns="0" tIns="0" rIns="0" bIns="0" rtlCol="0">
            <a:spAutoFit/>
          </a:bodyPr>
          <a:lstStyle/>
          <a:p>
            <a:pPr marL="474594" defTabSz="806867">
              <a:lnSpc>
                <a:spcPts val="2568"/>
              </a:lnSpc>
            </a:pPr>
            <a:r>
              <a:rPr sz="2515" spc="-9" dirty="0">
                <a:solidFill>
                  <a:prstClr val="black"/>
                </a:solidFill>
                <a:latin typeface="Symbol"/>
                <a:cs typeface="Symbol"/>
              </a:rPr>
              <a:t></a:t>
            </a:r>
            <a:r>
              <a:rPr sz="2515" spc="-49" dirty="0">
                <a:solidFill>
                  <a:prstClr val="black"/>
                </a:solidFill>
                <a:latin typeface="Times New Roman"/>
                <a:cs typeface="Times New Roman"/>
              </a:rPr>
              <a:t> </a:t>
            </a:r>
            <a:r>
              <a:rPr sz="2515" spc="22" dirty="0">
                <a:solidFill>
                  <a:prstClr val="black"/>
                </a:solidFill>
                <a:latin typeface="Symbol"/>
                <a:cs typeface="Symbol"/>
              </a:rPr>
              <a:t></a:t>
            </a:r>
            <a:r>
              <a:rPr sz="2647" i="1" spc="-101" dirty="0">
                <a:solidFill>
                  <a:prstClr val="black"/>
                </a:solidFill>
                <a:latin typeface="Symbol"/>
                <a:cs typeface="Symbol"/>
              </a:rPr>
              <a:t></a:t>
            </a:r>
            <a:r>
              <a:rPr sz="2184" spc="-178" baseline="-23569" dirty="0">
                <a:solidFill>
                  <a:prstClr val="black"/>
                </a:solidFill>
                <a:latin typeface="Times New Roman"/>
                <a:cs typeface="Times New Roman"/>
              </a:rPr>
              <a:t>0</a:t>
            </a:r>
            <a:r>
              <a:rPr sz="2647" i="1" spc="-75" dirty="0">
                <a:solidFill>
                  <a:prstClr val="black"/>
                </a:solidFill>
                <a:latin typeface="Symbol"/>
                <a:cs typeface="Symbol"/>
              </a:rPr>
              <a:t></a:t>
            </a:r>
            <a:r>
              <a:rPr sz="2647" i="1" spc="-53" dirty="0">
                <a:solidFill>
                  <a:prstClr val="black"/>
                </a:solidFill>
                <a:latin typeface="Times New Roman"/>
                <a:cs typeface="Times New Roman"/>
              </a:rPr>
              <a:t> </a:t>
            </a:r>
            <a:r>
              <a:rPr sz="2515" spc="-9" dirty="0">
                <a:solidFill>
                  <a:prstClr val="black"/>
                </a:solidFill>
                <a:latin typeface="Times New Roman"/>
                <a:cs typeface="Times New Roman"/>
              </a:rPr>
              <a:t>e</a:t>
            </a:r>
            <a:r>
              <a:rPr sz="2515" dirty="0">
                <a:solidFill>
                  <a:prstClr val="black"/>
                </a:solidFill>
                <a:latin typeface="Times New Roman"/>
                <a:cs typeface="Times New Roman"/>
              </a:rPr>
              <a:t>xp</a:t>
            </a:r>
            <a:r>
              <a:rPr sz="2515" spc="22" dirty="0">
                <a:solidFill>
                  <a:prstClr val="black"/>
                </a:solidFill>
                <a:latin typeface="Times New Roman"/>
                <a:cs typeface="Times New Roman"/>
              </a:rPr>
              <a:t>(</a:t>
            </a:r>
            <a:r>
              <a:rPr sz="2515" spc="106" dirty="0">
                <a:solidFill>
                  <a:prstClr val="black"/>
                </a:solidFill>
                <a:latin typeface="Symbol"/>
                <a:cs typeface="Symbol"/>
              </a:rPr>
              <a:t></a:t>
            </a:r>
            <a:r>
              <a:rPr sz="2647" i="1" spc="-101" dirty="0">
                <a:solidFill>
                  <a:prstClr val="black"/>
                </a:solidFill>
                <a:latin typeface="Symbol"/>
                <a:cs typeface="Symbol"/>
              </a:rPr>
              <a:t></a:t>
            </a:r>
            <a:r>
              <a:rPr sz="2647" i="1" spc="-75" dirty="0">
                <a:solidFill>
                  <a:prstClr val="black"/>
                </a:solidFill>
                <a:latin typeface="Symbol"/>
                <a:cs typeface="Symbol"/>
              </a:rPr>
              <a:t></a:t>
            </a:r>
            <a:r>
              <a:rPr sz="2647" i="1" spc="-349" dirty="0">
                <a:solidFill>
                  <a:prstClr val="black"/>
                </a:solidFill>
                <a:latin typeface="Times New Roman"/>
                <a:cs typeface="Times New Roman"/>
              </a:rPr>
              <a:t> </a:t>
            </a:r>
            <a:r>
              <a:rPr sz="2515" spc="-4" dirty="0">
                <a:solidFill>
                  <a:prstClr val="black"/>
                </a:solidFill>
                <a:latin typeface="Times New Roman"/>
                <a:cs typeface="Times New Roman"/>
              </a:rPr>
              <a:t>)</a:t>
            </a:r>
            <a:endParaRPr sz="2515" dirty="0">
              <a:solidFill>
                <a:prstClr val="black"/>
              </a:solidFill>
              <a:latin typeface="Times New Roman"/>
              <a:cs typeface="Times New Roman"/>
            </a:endParaRPr>
          </a:p>
          <a:p>
            <a:pPr marL="11206" defTabSz="806867">
              <a:lnSpc>
                <a:spcPts val="2568"/>
              </a:lnSpc>
            </a:pPr>
            <a:r>
              <a:rPr sz="2515" i="1" dirty="0">
                <a:solidFill>
                  <a:prstClr val="black"/>
                </a:solidFill>
                <a:latin typeface="Times New Roman"/>
                <a:cs typeface="Times New Roman"/>
              </a:rPr>
              <a:t>d</a:t>
            </a:r>
            <a:r>
              <a:rPr sz="2647" i="1" spc="-84" dirty="0">
                <a:solidFill>
                  <a:prstClr val="black"/>
                </a:solidFill>
                <a:latin typeface="Symbol"/>
                <a:cs typeface="Symbol"/>
              </a:rPr>
              <a:t></a:t>
            </a:r>
            <a:endParaRPr sz="2647" dirty="0">
              <a:solidFill>
                <a:prstClr val="black"/>
              </a:solidFill>
              <a:latin typeface="Symbol"/>
              <a:cs typeface="Symbol"/>
            </a:endParaRPr>
          </a:p>
        </p:txBody>
      </p:sp>
      <p:sp>
        <p:nvSpPr>
          <p:cNvPr id="7" name="object 7"/>
          <p:cNvSpPr txBox="1"/>
          <p:nvPr/>
        </p:nvSpPr>
        <p:spPr>
          <a:xfrm>
            <a:off x="2466190" y="1772217"/>
            <a:ext cx="356347" cy="407356"/>
          </a:xfrm>
          <a:prstGeom prst="rect">
            <a:avLst/>
          </a:prstGeom>
        </p:spPr>
        <p:txBody>
          <a:bodyPr vert="horz" wrap="square" lIns="0" tIns="0" rIns="0" bIns="0" rtlCol="0">
            <a:spAutoFit/>
          </a:bodyPr>
          <a:lstStyle/>
          <a:p>
            <a:pPr marL="11206" defTabSz="806867"/>
            <a:r>
              <a:rPr sz="2515" i="1" spc="-9" dirty="0">
                <a:solidFill>
                  <a:prstClr val="black"/>
                </a:solidFill>
                <a:latin typeface="Times New Roman"/>
                <a:cs typeface="Times New Roman"/>
              </a:rPr>
              <a:t>d</a:t>
            </a:r>
            <a:r>
              <a:rPr sz="2647" i="1" spc="-79" dirty="0">
                <a:solidFill>
                  <a:prstClr val="black"/>
                </a:solidFill>
                <a:latin typeface="Symbol"/>
                <a:cs typeface="Symbol"/>
              </a:rPr>
              <a:t></a:t>
            </a:r>
            <a:endParaRPr sz="2647">
              <a:solidFill>
                <a:prstClr val="black"/>
              </a:solidFill>
              <a:latin typeface="Symbol"/>
              <a:cs typeface="Symbol"/>
            </a:endParaRPr>
          </a:p>
        </p:txBody>
      </p:sp>
      <p:sp>
        <p:nvSpPr>
          <p:cNvPr id="8" name="object 8"/>
          <p:cNvSpPr/>
          <p:nvPr/>
        </p:nvSpPr>
        <p:spPr>
          <a:xfrm>
            <a:off x="7627619" y="2296652"/>
            <a:ext cx="401170" cy="0"/>
          </a:xfrm>
          <a:custGeom>
            <a:avLst/>
            <a:gdLst/>
            <a:ahLst/>
            <a:cxnLst/>
            <a:rect l="l" t="t" r="r" b="b"/>
            <a:pathLst>
              <a:path w="454659">
                <a:moveTo>
                  <a:pt x="0" y="0"/>
                </a:moveTo>
                <a:lnTo>
                  <a:pt x="454151" y="0"/>
                </a:lnTo>
              </a:path>
            </a:pathLst>
          </a:custGeom>
          <a:ln w="14947">
            <a:solidFill>
              <a:srgbClr val="000000"/>
            </a:solidFill>
          </a:ln>
        </p:spPr>
        <p:txBody>
          <a:bodyPr wrap="square" lIns="0" tIns="0" rIns="0" bIns="0" rtlCol="0"/>
          <a:lstStyle/>
          <a:p>
            <a:pPr defTabSz="806867"/>
            <a:endParaRPr sz="1588">
              <a:solidFill>
                <a:prstClr val="black"/>
              </a:solidFill>
              <a:latin typeface="Calibri"/>
            </a:endParaRPr>
          </a:p>
        </p:txBody>
      </p:sp>
      <p:sp>
        <p:nvSpPr>
          <p:cNvPr id="9" name="object 9"/>
          <p:cNvSpPr txBox="1"/>
          <p:nvPr/>
        </p:nvSpPr>
        <p:spPr>
          <a:xfrm>
            <a:off x="7637927" y="2039814"/>
            <a:ext cx="1230406" cy="666849"/>
          </a:xfrm>
          <a:prstGeom prst="rect">
            <a:avLst/>
          </a:prstGeom>
        </p:spPr>
        <p:txBody>
          <a:bodyPr vert="horz" wrap="square" lIns="0" tIns="0" rIns="0" bIns="0" rtlCol="0">
            <a:spAutoFit/>
          </a:bodyPr>
          <a:lstStyle/>
          <a:p>
            <a:pPr marL="474594" defTabSz="806867">
              <a:lnSpc>
                <a:spcPts val="2568"/>
              </a:lnSpc>
            </a:pPr>
            <a:r>
              <a:rPr sz="2515" spc="-9" dirty="0">
                <a:solidFill>
                  <a:prstClr val="black"/>
                </a:solidFill>
                <a:latin typeface="Symbol"/>
                <a:cs typeface="Symbol"/>
              </a:rPr>
              <a:t></a:t>
            </a:r>
            <a:r>
              <a:rPr sz="2515" spc="-49" dirty="0">
                <a:solidFill>
                  <a:prstClr val="black"/>
                </a:solidFill>
                <a:latin typeface="Times New Roman"/>
                <a:cs typeface="Times New Roman"/>
              </a:rPr>
              <a:t> </a:t>
            </a:r>
            <a:r>
              <a:rPr sz="2515" spc="-168" dirty="0">
                <a:solidFill>
                  <a:prstClr val="black"/>
                </a:solidFill>
                <a:latin typeface="Symbol"/>
                <a:cs typeface="Symbol"/>
              </a:rPr>
              <a:t></a:t>
            </a:r>
            <a:r>
              <a:rPr sz="2647" i="1" spc="-79" dirty="0">
                <a:solidFill>
                  <a:prstClr val="black"/>
                </a:solidFill>
                <a:latin typeface="Symbol"/>
                <a:cs typeface="Symbol"/>
              </a:rPr>
              <a:t></a:t>
            </a:r>
            <a:endParaRPr sz="2647" dirty="0">
              <a:solidFill>
                <a:prstClr val="black"/>
              </a:solidFill>
              <a:latin typeface="Symbol"/>
              <a:cs typeface="Symbol"/>
            </a:endParaRPr>
          </a:p>
          <a:p>
            <a:pPr marL="11206" defTabSz="806867">
              <a:lnSpc>
                <a:spcPts val="2568"/>
              </a:lnSpc>
            </a:pPr>
            <a:r>
              <a:rPr sz="2515" i="1" dirty="0">
                <a:solidFill>
                  <a:prstClr val="black"/>
                </a:solidFill>
                <a:latin typeface="Times New Roman"/>
                <a:cs typeface="Times New Roman"/>
              </a:rPr>
              <a:t>d</a:t>
            </a:r>
            <a:r>
              <a:rPr sz="2647" i="1" spc="-84" dirty="0">
                <a:solidFill>
                  <a:prstClr val="black"/>
                </a:solidFill>
                <a:latin typeface="Symbol"/>
                <a:cs typeface="Symbol"/>
              </a:rPr>
              <a:t></a:t>
            </a:r>
            <a:endParaRPr sz="2647" dirty="0">
              <a:solidFill>
                <a:prstClr val="black"/>
              </a:solidFill>
              <a:latin typeface="Symbol"/>
              <a:cs typeface="Symbol"/>
            </a:endParaRPr>
          </a:p>
        </p:txBody>
      </p:sp>
      <p:sp>
        <p:nvSpPr>
          <p:cNvPr id="10" name="object 10"/>
          <p:cNvSpPr txBox="1"/>
          <p:nvPr/>
        </p:nvSpPr>
        <p:spPr>
          <a:xfrm>
            <a:off x="7643306" y="1839452"/>
            <a:ext cx="356347" cy="407356"/>
          </a:xfrm>
          <a:prstGeom prst="rect">
            <a:avLst/>
          </a:prstGeom>
        </p:spPr>
        <p:txBody>
          <a:bodyPr vert="horz" wrap="square" lIns="0" tIns="0" rIns="0" bIns="0" rtlCol="0">
            <a:spAutoFit/>
          </a:bodyPr>
          <a:lstStyle/>
          <a:p>
            <a:pPr marL="11206" defTabSz="806867"/>
            <a:r>
              <a:rPr sz="2515" i="1" spc="-9" dirty="0">
                <a:solidFill>
                  <a:prstClr val="black"/>
                </a:solidFill>
                <a:latin typeface="Times New Roman"/>
                <a:cs typeface="Times New Roman"/>
              </a:rPr>
              <a:t>d</a:t>
            </a:r>
            <a:r>
              <a:rPr sz="2647" i="1" spc="-79" dirty="0">
                <a:solidFill>
                  <a:prstClr val="black"/>
                </a:solidFill>
                <a:latin typeface="Symbol"/>
                <a:cs typeface="Symbol"/>
              </a:rPr>
              <a:t></a:t>
            </a:r>
            <a:endParaRPr sz="2647" dirty="0">
              <a:solidFill>
                <a:prstClr val="black"/>
              </a:solidFill>
              <a:latin typeface="Symbol"/>
              <a:cs typeface="Symbol"/>
            </a:endParaRPr>
          </a:p>
        </p:txBody>
      </p:sp>
      <p:sp>
        <p:nvSpPr>
          <p:cNvPr id="11" name="object 11"/>
          <p:cNvSpPr/>
          <p:nvPr/>
        </p:nvSpPr>
        <p:spPr>
          <a:xfrm>
            <a:off x="3877236" y="3014726"/>
            <a:ext cx="4358191" cy="2919356"/>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Tree>
    <p:extLst>
      <p:ext uri="{BB962C8B-B14F-4D97-AF65-F5344CB8AC3E}">
        <p14:creationId xmlns:p14="http://schemas.microsoft.com/office/powerpoint/2010/main" val="114026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Programming for Reliability</a:t>
            </a:r>
            <a:endParaRPr lang="en-US" b="1" dirty="0">
              <a:solidFill>
                <a:srgbClr val="FF0000"/>
              </a:solidFill>
            </a:endParaRPr>
          </a:p>
        </p:txBody>
      </p:sp>
      <p:sp>
        <p:nvSpPr>
          <p:cNvPr id="3" name="Content Placeholder 2"/>
          <p:cNvSpPr>
            <a:spLocks noGrp="1"/>
          </p:cNvSpPr>
          <p:nvPr>
            <p:ph idx="1"/>
          </p:nvPr>
        </p:nvSpPr>
        <p:spPr/>
        <p:txBody>
          <a:bodyPr>
            <a:normAutofit/>
          </a:bodyPr>
          <a:lstStyle/>
          <a:p>
            <a:pPr>
              <a:buFont typeface="Helvetica CE" pitchFamily="100" charset="-18"/>
              <a:buNone/>
            </a:pPr>
            <a:r>
              <a:rPr lang="en-US" altLang="en-US" sz="2800" b="1" i="1" dirty="0" smtClean="0"/>
              <a:t>Fault avoidance:</a:t>
            </a:r>
          </a:p>
          <a:p>
            <a:r>
              <a:rPr lang="en-US" altLang="en-US" sz="2800" dirty="0" smtClean="0"/>
              <a:t>development techniques to </a:t>
            </a:r>
            <a:r>
              <a:rPr lang="en-US" altLang="en-US" sz="2800" i="1" dirty="0" smtClean="0">
                <a:solidFill>
                  <a:srgbClr val="FF0000"/>
                </a:solidFill>
              </a:rPr>
              <a:t>reduce the number of faults</a:t>
            </a:r>
            <a:r>
              <a:rPr lang="en-US" altLang="en-US" sz="2800" dirty="0" smtClean="0">
                <a:solidFill>
                  <a:srgbClr val="FF0000"/>
                </a:solidFill>
              </a:rPr>
              <a:t> </a:t>
            </a:r>
            <a:r>
              <a:rPr lang="en-US" altLang="en-US" sz="2800" dirty="0" smtClean="0"/>
              <a:t>in a system</a:t>
            </a:r>
          </a:p>
          <a:p>
            <a:endParaRPr lang="en-US" altLang="en-US" sz="2800" dirty="0" smtClean="0"/>
          </a:p>
          <a:p>
            <a:pPr>
              <a:buFont typeface="Helvetica CE" pitchFamily="100" charset="-18"/>
              <a:buNone/>
            </a:pPr>
            <a:r>
              <a:rPr lang="en-US" altLang="en-US" sz="2800" b="1" i="1" dirty="0" smtClean="0"/>
              <a:t>Fault tolerance:</a:t>
            </a:r>
          </a:p>
          <a:p>
            <a:r>
              <a:rPr lang="en-US" altLang="en-US" sz="2800" dirty="0" smtClean="0"/>
              <a:t>developing programs that will </a:t>
            </a:r>
            <a:r>
              <a:rPr lang="en-US" altLang="en-US" sz="2800" i="1" dirty="0">
                <a:solidFill>
                  <a:srgbClr val="FF0000"/>
                </a:solidFill>
              </a:rPr>
              <a:t>operate despite the presence of faults</a:t>
            </a:r>
          </a:p>
          <a:p>
            <a:endParaRPr lang="en-US" sz="2800" dirty="0"/>
          </a:p>
        </p:txBody>
      </p:sp>
    </p:spTree>
    <p:extLst>
      <p:ext uri="{BB962C8B-B14F-4D97-AF65-F5344CB8AC3E}">
        <p14:creationId xmlns:p14="http://schemas.microsoft.com/office/powerpoint/2010/main" val="2976983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91729" y="2142523"/>
            <a:ext cx="123265" cy="244362"/>
          </a:xfrm>
          <a:prstGeom prst="rect">
            <a:avLst/>
          </a:prstGeom>
        </p:spPr>
        <p:txBody>
          <a:bodyPr vert="horz" wrap="square" lIns="0" tIns="0" rIns="0" bIns="0" rtlCol="0">
            <a:spAutoFit/>
          </a:bodyPr>
          <a:lstStyle/>
          <a:p>
            <a:pPr marL="11206" defTabSz="806867"/>
            <a:r>
              <a:rPr sz="1588" spc="-4" dirty="0">
                <a:solidFill>
                  <a:prstClr val="black"/>
                </a:solidFill>
                <a:latin typeface="Times New Roman"/>
                <a:cs typeface="Times New Roman"/>
              </a:rPr>
              <a:t>0</a:t>
            </a:r>
            <a:endParaRPr sz="1588">
              <a:solidFill>
                <a:prstClr val="black"/>
              </a:solidFill>
              <a:latin typeface="Times New Roman"/>
              <a:cs typeface="Times New Roman"/>
            </a:endParaRPr>
          </a:p>
        </p:txBody>
      </p:sp>
      <p:sp>
        <p:nvSpPr>
          <p:cNvPr id="4" name="object 4"/>
          <p:cNvSpPr txBox="1"/>
          <p:nvPr/>
        </p:nvSpPr>
        <p:spPr>
          <a:xfrm>
            <a:off x="3906060" y="2162918"/>
            <a:ext cx="201706" cy="441339"/>
          </a:xfrm>
          <a:prstGeom prst="rect">
            <a:avLst/>
          </a:prstGeom>
        </p:spPr>
        <p:txBody>
          <a:bodyPr vert="horz" wrap="square" lIns="0" tIns="0" rIns="0" bIns="0" rtlCol="0">
            <a:spAutoFit/>
          </a:bodyPr>
          <a:lstStyle/>
          <a:p>
            <a:pPr marL="11206" defTabSz="806867"/>
            <a:r>
              <a:rPr sz="2868" i="1" spc="-84" dirty="0">
                <a:solidFill>
                  <a:prstClr val="black"/>
                </a:solidFill>
                <a:latin typeface="Symbol"/>
                <a:cs typeface="Symbol"/>
              </a:rPr>
              <a:t></a:t>
            </a:r>
            <a:endParaRPr sz="2868">
              <a:solidFill>
                <a:prstClr val="black"/>
              </a:solidFill>
              <a:latin typeface="Symbol"/>
              <a:cs typeface="Symbol"/>
            </a:endParaRPr>
          </a:p>
        </p:txBody>
      </p:sp>
      <p:sp>
        <p:nvSpPr>
          <p:cNvPr id="5" name="object 5"/>
          <p:cNvSpPr txBox="1"/>
          <p:nvPr/>
        </p:nvSpPr>
        <p:spPr>
          <a:xfrm>
            <a:off x="2929804" y="1893977"/>
            <a:ext cx="2981325" cy="441339"/>
          </a:xfrm>
          <a:prstGeom prst="rect">
            <a:avLst/>
          </a:prstGeom>
        </p:spPr>
        <p:txBody>
          <a:bodyPr vert="horz" wrap="square" lIns="0" tIns="0" rIns="0" bIns="0" rtlCol="0">
            <a:spAutoFit/>
          </a:bodyPr>
          <a:lstStyle/>
          <a:p>
            <a:pPr marL="11206" defTabSz="806867"/>
            <a:r>
              <a:rPr sz="2868" i="1" spc="119" dirty="0">
                <a:solidFill>
                  <a:prstClr val="black"/>
                </a:solidFill>
                <a:latin typeface="Symbol"/>
                <a:cs typeface="Symbol"/>
              </a:rPr>
              <a:t></a:t>
            </a:r>
            <a:r>
              <a:rPr sz="2691" spc="-221" dirty="0">
                <a:solidFill>
                  <a:prstClr val="black"/>
                </a:solidFill>
                <a:latin typeface="Times New Roman"/>
                <a:cs typeface="Times New Roman"/>
              </a:rPr>
              <a:t>(</a:t>
            </a:r>
            <a:r>
              <a:rPr sz="2868" i="1" spc="-71" dirty="0">
                <a:solidFill>
                  <a:prstClr val="black"/>
                </a:solidFill>
                <a:latin typeface="Symbol"/>
                <a:cs typeface="Symbol"/>
              </a:rPr>
              <a:t></a:t>
            </a:r>
            <a:r>
              <a:rPr sz="2868" i="1" spc="-300" dirty="0">
                <a:solidFill>
                  <a:prstClr val="black"/>
                </a:solidFill>
                <a:latin typeface="Times New Roman"/>
                <a:cs typeface="Times New Roman"/>
              </a:rPr>
              <a:t> </a:t>
            </a:r>
            <a:r>
              <a:rPr sz="2691" spc="4" dirty="0">
                <a:solidFill>
                  <a:prstClr val="black"/>
                </a:solidFill>
                <a:latin typeface="Times New Roman"/>
                <a:cs typeface="Times New Roman"/>
              </a:rPr>
              <a:t>)</a:t>
            </a:r>
            <a:r>
              <a:rPr sz="2691" spc="-40" dirty="0">
                <a:solidFill>
                  <a:prstClr val="black"/>
                </a:solidFill>
                <a:latin typeface="Times New Roman"/>
                <a:cs typeface="Times New Roman"/>
              </a:rPr>
              <a:t> </a:t>
            </a:r>
            <a:r>
              <a:rPr sz="2691" spc="9" dirty="0">
                <a:solidFill>
                  <a:prstClr val="black"/>
                </a:solidFill>
                <a:latin typeface="Symbol"/>
                <a:cs typeface="Symbol"/>
              </a:rPr>
              <a:t></a:t>
            </a:r>
            <a:r>
              <a:rPr sz="2691" spc="221" dirty="0">
                <a:solidFill>
                  <a:prstClr val="black"/>
                </a:solidFill>
                <a:latin typeface="Times New Roman"/>
                <a:cs typeface="Times New Roman"/>
              </a:rPr>
              <a:t> </a:t>
            </a:r>
            <a:r>
              <a:rPr sz="4037" u="heavy" spc="13" baseline="35519" dirty="0">
                <a:solidFill>
                  <a:prstClr val="black"/>
                </a:solidFill>
                <a:latin typeface="Times New Roman"/>
                <a:cs typeface="Times New Roman"/>
              </a:rPr>
              <a:t>1</a:t>
            </a:r>
            <a:r>
              <a:rPr sz="4037" spc="165" baseline="35519" dirty="0">
                <a:solidFill>
                  <a:prstClr val="black"/>
                </a:solidFill>
                <a:latin typeface="Times New Roman"/>
                <a:cs typeface="Times New Roman"/>
              </a:rPr>
              <a:t> </a:t>
            </a:r>
            <a:r>
              <a:rPr sz="2691" i="1" spc="4" dirty="0">
                <a:solidFill>
                  <a:prstClr val="black"/>
                </a:solidFill>
                <a:latin typeface="Times New Roman"/>
                <a:cs typeface="Times New Roman"/>
              </a:rPr>
              <a:t>L</a:t>
            </a:r>
            <a:r>
              <a:rPr sz="2691" i="1" spc="66" dirty="0">
                <a:solidFill>
                  <a:prstClr val="black"/>
                </a:solidFill>
                <a:latin typeface="Times New Roman"/>
                <a:cs typeface="Times New Roman"/>
              </a:rPr>
              <a:t>n</a:t>
            </a:r>
            <a:r>
              <a:rPr sz="2691" spc="31" dirty="0">
                <a:solidFill>
                  <a:prstClr val="black"/>
                </a:solidFill>
                <a:latin typeface="Times New Roman"/>
                <a:cs typeface="Times New Roman"/>
              </a:rPr>
              <a:t>(</a:t>
            </a:r>
            <a:r>
              <a:rPr sz="2868" i="1" spc="-88" dirty="0">
                <a:solidFill>
                  <a:prstClr val="black"/>
                </a:solidFill>
                <a:latin typeface="Symbol"/>
                <a:cs typeface="Symbol"/>
              </a:rPr>
              <a:t></a:t>
            </a:r>
            <a:r>
              <a:rPr sz="2868" i="1" spc="-66" dirty="0">
                <a:solidFill>
                  <a:prstClr val="black"/>
                </a:solidFill>
                <a:latin typeface="Times New Roman"/>
                <a:cs typeface="Times New Roman"/>
              </a:rPr>
              <a:t> </a:t>
            </a:r>
            <a:r>
              <a:rPr sz="2868" i="1" spc="-88" dirty="0">
                <a:solidFill>
                  <a:prstClr val="black"/>
                </a:solidFill>
                <a:latin typeface="Symbol"/>
                <a:cs typeface="Symbol"/>
              </a:rPr>
              <a:t></a:t>
            </a:r>
            <a:r>
              <a:rPr sz="2868" i="1" spc="-71" dirty="0">
                <a:solidFill>
                  <a:prstClr val="black"/>
                </a:solidFill>
                <a:latin typeface="Symbol"/>
                <a:cs typeface="Symbol"/>
              </a:rPr>
              <a:t></a:t>
            </a:r>
            <a:r>
              <a:rPr sz="2868" i="1" spc="115" dirty="0">
                <a:solidFill>
                  <a:prstClr val="black"/>
                </a:solidFill>
                <a:latin typeface="Times New Roman"/>
                <a:cs typeface="Times New Roman"/>
              </a:rPr>
              <a:t> </a:t>
            </a:r>
            <a:r>
              <a:rPr sz="2691" spc="221" dirty="0">
                <a:solidFill>
                  <a:prstClr val="black"/>
                </a:solidFill>
                <a:latin typeface="Symbol"/>
                <a:cs typeface="Symbol"/>
              </a:rPr>
              <a:t></a:t>
            </a:r>
            <a:r>
              <a:rPr sz="2691" spc="-202" dirty="0">
                <a:solidFill>
                  <a:prstClr val="black"/>
                </a:solidFill>
                <a:latin typeface="Times New Roman"/>
                <a:cs typeface="Times New Roman"/>
              </a:rPr>
              <a:t>1</a:t>
            </a:r>
            <a:r>
              <a:rPr sz="2691" spc="4" dirty="0">
                <a:solidFill>
                  <a:prstClr val="black"/>
                </a:solidFill>
                <a:latin typeface="Times New Roman"/>
                <a:cs typeface="Times New Roman"/>
              </a:rPr>
              <a:t>)</a:t>
            </a:r>
            <a:endParaRPr sz="2691" dirty="0">
              <a:solidFill>
                <a:prstClr val="black"/>
              </a:solidFill>
              <a:latin typeface="Times New Roman"/>
              <a:cs typeface="Times New Roman"/>
            </a:endParaRPr>
          </a:p>
        </p:txBody>
      </p:sp>
      <p:sp>
        <p:nvSpPr>
          <p:cNvPr id="6" name="object 6"/>
          <p:cNvSpPr txBox="1"/>
          <p:nvPr/>
        </p:nvSpPr>
        <p:spPr>
          <a:xfrm>
            <a:off x="2998384" y="2834373"/>
            <a:ext cx="3450290" cy="550022"/>
          </a:xfrm>
          <a:prstGeom prst="rect">
            <a:avLst/>
          </a:prstGeom>
        </p:spPr>
        <p:txBody>
          <a:bodyPr vert="horz" wrap="square" lIns="0" tIns="0" rIns="0" bIns="0" rtlCol="0">
            <a:spAutoFit/>
          </a:bodyPr>
          <a:lstStyle/>
          <a:p>
            <a:pPr marL="11206" defTabSz="806867"/>
            <a:r>
              <a:rPr sz="3574" i="1" spc="150" dirty="0">
                <a:solidFill>
                  <a:prstClr val="black"/>
                </a:solidFill>
                <a:latin typeface="Symbol"/>
                <a:cs typeface="Symbol"/>
              </a:rPr>
              <a:t></a:t>
            </a:r>
            <a:r>
              <a:rPr sz="3397" spc="-278" dirty="0">
                <a:solidFill>
                  <a:prstClr val="black"/>
                </a:solidFill>
                <a:latin typeface="Times New Roman"/>
                <a:cs typeface="Times New Roman"/>
              </a:rPr>
              <a:t>(</a:t>
            </a:r>
            <a:r>
              <a:rPr sz="3574" i="1" spc="-79" dirty="0">
                <a:solidFill>
                  <a:prstClr val="black"/>
                </a:solidFill>
                <a:latin typeface="Symbol"/>
                <a:cs typeface="Symbol"/>
              </a:rPr>
              <a:t></a:t>
            </a:r>
            <a:r>
              <a:rPr sz="3574" i="1" spc="-375" dirty="0">
                <a:solidFill>
                  <a:prstClr val="black"/>
                </a:solidFill>
                <a:latin typeface="Times New Roman"/>
                <a:cs typeface="Times New Roman"/>
              </a:rPr>
              <a:t> </a:t>
            </a:r>
            <a:r>
              <a:rPr sz="3397" spc="-4" dirty="0">
                <a:solidFill>
                  <a:prstClr val="black"/>
                </a:solidFill>
                <a:latin typeface="Times New Roman"/>
                <a:cs typeface="Times New Roman"/>
              </a:rPr>
              <a:t>)</a:t>
            </a:r>
            <a:r>
              <a:rPr sz="3397" spc="-66" dirty="0">
                <a:solidFill>
                  <a:prstClr val="black"/>
                </a:solidFill>
                <a:latin typeface="Times New Roman"/>
                <a:cs typeface="Times New Roman"/>
              </a:rPr>
              <a:t> </a:t>
            </a:r>
            <a:r>
              <a:rPr sz="3397" spc="-4" dirty="0">
                <a:solidFill>
                  <a:prstClr val="black"/>
                </a:solidFill>
                <a:latin typeface="Symbol"/>
                <a:cs typeface="Symbol"/>
              </a:rPr>
              <a:t></a:t>
            </a:r>
            <a:r>
              <a:rPr sz="3397" spc="-110" dirty="0">
                <a:solidFill>
                  <a:prstClr val="black"/>
                </a:solidFill>
                <a:latin typeface="Times New Roman"/>
                <a:cs typeface="Times New Roman"/>
              </a:rPr>
              <a:t> </a:t>
            </a:r>
            <a:r>
              <a:rPr sz="3574" i="1" spc="-137" dirty="0">
                <a:solidFill>
                  <a:prstClr val="black"/>
                </a:solidFill>
                <a:latin typeface="Symbol"/>
                <a:cs typeface="Symbol"/>
              </a:rPr>
              <a:t></a:t>
            </a:r>
            <a:r>
              <a:rPr sz="2978" spc="-6" baseline="-23456" dirty="0">
                <a:solidFill>
                  <a:prstClr val="black"/>
                </a:solidFill>
                <a:latin typeface="Times New Roman"/>
                <a:cs typeface="Times New Roman"/>
              </a:rPr>
              <a:t>0</a:t>
            </a:r>
            <a:r>
              <a:rPr sz="2978" baseline="-23456" dirty="0">
                <a:solidFill>
                  <a:prstClr val="black"/>
                </a:solidFill>
                <a:latin typeface="Times New Roman"/>
                <a:cs typeface="Times New Roman"/>
              </a:rPr>
              <a:t> </a:t>
            </a:r>
            <a:r>
              <a:rPr sz="2978" spc="-199" baseline="-23456" dirty="0">
                <a:solidFill>
                  <a:prstClr val="black"/>
                </a:solidFill>
                <a:latin typeface="Times New Roman"/>
                <a:cs typeface="Times New Roman"/>
              </a:rPr>
              <a:t> </a:t>
            </a:r>
            <a:r>
              <a:rPr sz="3397" spc="-9" dirty="0">
                <a:solidFill>
                  <a:prstClr val="black"/>
                </a:solidFill>
                <a:latin typeface="Times New Roman"/>
                <a:cs typeface="Times New Roman"/>
              </a:rPr>
              <a:t>/</a:t>
            </a:r>
            <a:r>
              <a:rPr sz="3397" spc="44" dirty="0">
                <a:solidFill>
                  <a:prstClr val="black"/>
                </a:solidFill>
                <a:latin typeface="Times New Roman"/>
                <a:cs typeface="Times New Roman"/>
              </a:rPr>
              <a:t>(</a:t>
            </a:r>
            <a:r>
              <a:rPr sz="3574" i="1" spc="-137" dirty="0">
                <a:solidFill>
                  <a:prstClr val="black"/>
                </a:solidFill>
                <a:latin typeface="Symbol"/>
                <a:cs typeface="Symbol"/>
              </a:rPr>
              <a:t></a:t>
            </a:r>
            <a:r>
              <a:rPr sz="2978" spc="-238" baseline="-23456" dirty="0">
                <a:solidFill>
                  <a:prstClr val="black"/>
                </a:solidFill>
                <a:latin typeface="Times New Roman"/>
                <a:cs typeface="Times New Roman"/>
              </a:rPr>
              <a:t>0</a:t>
            </a:r>
            <a:r>
              <a:rPr sz="3574" i="1" spc="-101" dirty="0">
                <a:solidFill>
                  <a:prstClr val="black"/>
                </a:solidFill>
                <a:latin typeface="Symbol"/>
                <a:cs typeface="Symbol"/>
              </a:rPr>
              <a:t></a:t>
            </a:r>
            <a:r>
              <a:rPr sz="3574" i="1" spc="-79" dirty="0">
                <a:solidFill>
                  <a:prstClr val="black"/>
                </a:solidFill>
                <a:latin typeface="Symbol"/>
                <a:cs typeface="Symbol"/>
              </a:rPr>
              <a:t></a:t>
            </a:r>
            <a:r>
              <a:rPr sz="3574" i="1" spc="154" dirty="0">
                <a:solidFill>
                  <a:prstClr val="black"/>
                </a:solidFill>
                <a:latin typeface="Times New Roman"/>
                <a:cs typeface="Times New Roman"/>
              </a:rPr>
              <a:t> </a:t>
            </a:r>
            <a:r>
              <a:rPr sz="3397" spc="251" dirty="0">
                <a:solidFill>
                  <a:prstClr val="black"/>
                </a:solidFill>
                <a:latin typeface="Symbol"/>
                <a:cs typeface="Symbol"/>
              </a:rPr>
              <a:t></a:t>
            </a:r>
            <a:r>
              <a:rPr sz="3397" spc="-274" dirty="0">
                <a:solidFill>
                  <a:prstClr val="black"/>
                </a:solidFill>
                <a:latin typeface="Times New Roman"/>
                <a:cs typeface="Times New Roman"/>
              </a:rPr>
              <a:t>1</a:t>
            </a:r>
            <a:r>
              <a:rPr sz="3397" spc="-4" dirty="0">
                <a:solidFill>
                  <a:prstClr val="black"/>
                </a:solidFill>
                <a:latin typeface="Times New Roman"/>
                <a:cs typeface="Times New Roman"/>
              </a:rPr>
              <a:t>)</a:t>
            </a:r>
            <a:endParaRPr sz="3397" dirty="0">
              <a:solidFill>
                <a:prstClr val="black"/>
              </a:solidFill>
              <a:latin typeface="Times New Roman"/>
              <a:cs typeface="Times New Roman"/>
            </a:endParaRPr>
          </a:p>
        </p:txBody>
      </p:sp>
      <p:sp>
        <p:nvSpPr>
          <p:cNvPr id="7" name="object 7"/>
          <p:cNvSpPr txBox="1"/>
          <p:nvPr/>
        </p:nvSpPr>
        <p:spPr>
          <a:xfrm>
            <a:off x="8543948" y="5256412"/>
            <a:ext cx="242047" cy="217304"/>
          </a:xfrm>
          <a:prstGeom prst="rect">
            <a:avLst/>
          </a:prstGeom>
        </p:spPr>
        <p:txBody>
          <a:bodyPr vert="horz" wrap="square" lIns="0" tIns="0" rIns="0" bIns="0" rtlCol="0">
            <a:spAutoFit/>
          </a:bodyPr>
          <a:lstStyle/>
          <a:p>
            <a:pPr marL="11206" defTabSz="806867"/>
            <a:r>
              <a:rPr sz="1412" b="1" spc="-9" dirty="0">
                <a:solidFill>
                  <a:srgbClr val="003265"/>
                </a:solidFill>
                <a:latin typeface="Arial"/>
                <a:cs typeface="Arial"/>
              </a:rPr>
              <a:t>(</a:t>
            </a:r>
            <a:r>
              <a:rPr sz="1412" b="1" dirty="0">
                <a:solidFill>
                  <a:srgbClr val="003265"/>
                </a:solidFill>
                <a:latin typeface="Arial"/>
                <a:cs typeface="Arial"/>
              </a:rPr>
              <a:t>4</a:t>
            </a:r>
            <a:r>
              <a:rPr sz="1412" b="1" spc="-4" dirty="0">
                <a:solidFill>
                  <a:srgbClr val="003265"/>
                </a:solidFill>
                <a:latin typeface="Arial"/>
                <a:cs typeface="Arial"/>
              </a:rPr>
              <a:t>)</a:t>
            </a:r>
            <a:endParaRPr sz="1412">
              <a:solidFill>
                <a:prstClr val="black"/>
              </a:solidFill>
              <a:latin typeface="Arial"/>
              <a:cs typeface="Arial"/>
            </a:endParaRPr>
          </a:p>
        </p:txBody>
      </p:sp>
      <p:sp>
        <p:nvSpPr>
          <p:cNvPr id="9" name="object 9"/>
          <p:cNvSpPr/>
          <p:nvPr/>
        </p:nvSpPr>
        <p:spPr>
          <a:xfrm>
            <a:off x="3827171" y="4300776"/>
            <a:ext cx="240926" cy="0"/>
          </a:xfrm>
          <a:custGeom>
            <a:avLst/>
            <a:gdLst/>
            <a:ahLst/>
            <a:cxnLst/>
            <a:rect l="l" t="t" r="r" b="b"/>
            <a:pathLst>
              <a:path w="273050">
                <a:moveTo>
                  <a:pt x="0" y="0"/>
                </a:moveTo>
                <a:lnTo>
                  <a:pt x="272795" y="0"/>
                </a:lnTo>
              </a:path>
            </a:pathLst>
          </a:custGeom>
          <a:ln w="16946">
            <a:solidFill>
              <a:srgbClr val="000000"/>
            </a:solidFill>
          </a:ln>
        </p:spPr>
        <p:txBody>
          <a:bodyPr wrap="square" lIns="0" tIns="0" rIns="0" bIns="0" rtlCol="0"/>
          <a:lstStyle/>
          <a:p>
            <a:pPr defTabSz="806867"/>
            <a:endParaRPr sz="1588">
              <a:solidFill>
                <a:prstClr val="black"/>
              </a:solidFill>
              <a:latin typeface="Calibri"/>
            </a:endParaRPr>
          </a:p>
        </p:txBody>
      </p:sp>
      <p:sp>
        <p:nvSpPr>
          <p:cNvPr id="10" name="object 10"/>
          <p:cNvSpPr txBox="1"/>
          <p:nvPr/>
        </p:nvSpPr>
        <p:spPr>
          <a:xfrm>
            <a:off x="4129281" y="3895122"/>
            <a:ext cx="1201831" cy="434606"/>
          </a:xfrm>
          <a:prstGeom prst="rect">
            <a:avLst/>
          </a:prstGeom>
        </p:spPr>
        <p:txBody>
          <a:bodyPr vert="horz" wrap="square" lIns="0" tIns="0" rIns="0" bIns="0" rtlCol="0">
            <a:spAutoFit/>
          </a:bodyPr>
          <a:lstStyle/>
          <a:p>
            <a:pPr marL="11206" defTabSz="806867">
              <a:tabLst>
                <a:tab pos="809668" algn="l"/>
              </a:tabLst>
            </a:pPr>
            <a:r>
              <a:rPr sz="4236" i="1" spc="6" baseline="-20833" dirty="0">
                <a:solidFill>
                  <a:prstClr val="black"/>
                </a:solidFill>
                <a:latin typeface="Times New Roman"/>
                <a:cs typeface="Times New Roman"/>
              </a:rPr>
              <a:t>L</a:t>
            </a:r>
            <a:r>
              <a:rPr sz="4236" i="1" spc="33" baseline="-20833" dirty="0">
                <a:solidFill>
                  <a:prstClr val="black"/>
                </a:solidFill>
                <a:latin typeface="Times New Roman"/>
                <a:cs typeface="Times New Roman"/>
              </a:rPr>
              <a:t>n</a:t>
            </a:r>
            <a:r>
              <a:rPr sz="4236" spc="-1634" baseline="-43402" dirty="0">
                <a:solidFill>
                  <a:prstClr val="black"/>
                </a:solidFill>
                <a:latin typeface="Symbol"/>
                <a:cs typeface="Symbol"/>
              </a:rPr>
              <a:t></a:t>
            </a:r>
            <a:r>
              <a:rPr sz="4236" baseline="-18229" dirty="0">
                <a:solidFill>
                  <a:prstClr val="black"/>
                </a:solidFill>
                <a:latin typeface="Symbol"/>
                <a:cs typeface="Symbol"/>
              </a:rPr>
              <a:t></a:t>
            </a:r>
            <a:r>
              <a:rPr sz="4236" spc="-502" baseline="-18229" dirty="0">
                <a:solidFill>
                  <a:prstClr val="black"/>
                </a:solidFill>
                <a:latin typeface="Times New Roman"/>
                <a:cs typeface="Times New Roman"/>
              </a:rPr>
              <a:t> </a:t>
            </a:r>
            <a:r>
              <a:rPr sz="1632" u="heavy" spc="4" dirty="0">
                <a:solidFill>
                  <a:prstClr val="black"/>
                </a:solidFill>
                <a:latin typeface="Times New Roman"/>
                <a:cs typeface="Times New Roman"/>
              </a:rPr>
              <a:t> </a:t>
            </a:r>
            <a:r>
              <a:rPr sz="1632" u="heavy" dirty="0">
                <a:solidFill>
                  <a:prstClr val="black"/>
                </a:solidFill>
                <a:latin typeface="Times New Roman"/>
                <a:cs typeface="Times New Roman"/>
              </a:rPr>
              <a:t>	</a:t>
            </a:r>
            <a:r>
              <a:rPr sz="1632" i="1" u="heavy" spc="13" dirty="0">
                <a:solidFill>
                  <a:prstClr val="black"/>
                </a:solidFill>
                <a:latin typeface="Times New Roman"/>
                <a:cs typeface="Times New Roman"/>
              </a:rPr>
              <a:t>P</a:t>
            </a:r>
            <a:r>
              <a:rPr sz="1632" i="1" u="heavy" spc="124" dirty="0">
                <a:solidFill>
                  <a:prstClr val="black"/>
                </a:solidFill>
                <a:latin typeface="Times New Roman"/>
                <a:cs typeface="Times New Roman"/>
              </a:rPr>
              <a:t> </a:t>
            </a:r>
            <a:r>
              <a:rPr sz="1632" i="1" spc="-53" dirty="0">
                <a:solidFill>
                  <a:prstClr val="black"/>
                </a:solidFill>
                <a:latin typeface="Times New Roman"/>
                <a:cs typeface="Times New Roman"/>
              </a:rPr>
              <a:t> </a:t>
            </a:r>
            <a:r>
              <a:rPr sz="4236" spc="-1634" baseline="-43402" dirty="0">
                <a:solidFill>
                  <a:prstClr val="black"/>
                </a:solidFill>
                <a:latin typeface="Symbol"/>
                <a:cs typeface="Symbol"/>
              </a:rPr>
              <a:t></a:t>
            </a:r>
            <a:r>
              <a:rPr sz="4236" baseline="-18229" dirty="0">
                <a:solidFill>
                  <a:prstClr val="black"/>
                </a:solidFill>
                <a:latin typeface="Symbol"/>
                <a:cs typeface="Symbol"/>
              </a:rPr>
              <a:t></a:t>
            </a:r>
            <a:endParaRPr sz="4236" baseline="-18229">
              <a:solidFill>
                <a:prstClr val="black"/>
              </a:solidFill>
              <a:latin typeface="Symbol"/>
              <a:cs typeface="Symbol"/>
            </a:endParaRPr>
          </a:p>
        </p:txBody>
      </p:sp>
      <p:sp>
        <p:nvSpPr>
          <p:cNvPr id="11" name="object 11"/>
          <p:cNvSpPr txBox="1"/>
          <p:nvPr/>
        </p:nvSpPr>
        <p:spPr>
          <a:xfrm>
            <a:off x="4512522" y="4383698"/>
            <a:ext cx="818590" cy="461665"/>
          </a:xfrm>
          <a:prstGeom prst="rect">
            <a:avLst/>
          </a:prstGeom>
        </p:spPr>
        <p:txBody>
          <a:bodyPr vert="horz" wrap="square" lIns="0" tIns="0" rIns="0" bIns="0" rtlCol="0">
            <a:spAutoFit/>
          </a:bodyPr>
          <a:lstStyle/>
          <a:p>
            <a:pPr marL="11206" defTabSz="806867">
              <a:lnSpc>
                <a:spcPts val="3596"/>
              </a:lnSpc>
              <a:tabLst>
                <a:tab pos="668467" algn="l"/>
              </a:tabLst>
            </a:pPr>
            <a:r>
              <a:rPr sz="2824" dirty="0">
                <a:solidFill>
                  <a:prstClr val="black"/>
                </a:solidFill>
                <a:latin typeface="Symbol"/>
                <a:cs typeface="Symbol"/>
              </a:rPr>
              <a:t></a:t>
            </a:r>
            <a:r>
              <a:rPr sz="2824" spc="-185" dirty="0">
                <a:solidFill>
                  <a:prstClr val="black"/>
                </a:solidFill>
                <a:latin typeface="Times New Roman"/>
                <a:cs typeface="Times New Roman"/>
              </a:rPr>
              <a:t> </a:t>
            </a:r>
            <a:r>
              <a:rPr sz="4500" i="1" spc="-79" baseline="13888" dirty="0">
                <a:solidFill>
                  <a:prstClr val="black"/>
                </a:solidFill>
                <a:latin typeface="Symbol"/>
                <a:cs typeface="Symbol"/>
              </a:rPr>
              <a:t></a:t>
            </a:r>
            <a:r>
              <a:rPr sz="1632" i="1" spc="13" dirty="0">
                <a:solidFill>
                  <a:prstClr val="black"/>
                </a:solidFill>
                <a:latin typeface="Times New Roman"/>
                <a:cs typeface="Times New Roman"/>
              </a:rPr>
              <a:t>F</a:t>
            </a:r>
            <a:r>
              <a:rPr sz="1632" i="1" dirty="0">
                <a:solidFill>
                  <a:prstClr val="black"/>
                </a:solidFill>
                <a:latin typeface="Times New Roman"/>
                <a:cs typeface="Times New Roman"/>
              </a:rPr>
              <a:t>	</a:t>
            </a:r>
            <a:r>
              <a:rPr sz="2824" dirty="0">
                <a:solidFill>
                  <a:prstClr val="black"/>
                </a:solidFill>
                <a:latin typeface="Symbol"/>
                <a:cs typeface="Symbol"/>
              </a:rPr>
              <a:t></a:t>
            </a:r>
            <a:endParaRPr sz="2824">
              <a:solidFill>
                <a:prstClr val="black"/>
              </a:solidFill>
              <a:latin typeface="Symbol"/>
              <a:cs typeface="Symbol"/>
            </a:endParaRPr>
          </a:p>
        </p:txBody>
      </p:sp>
      <p:sp>
        <p:nvSpPr>
          <p:cNvPr id="12" name="object 12"/>
          <p:cNvSpPr txBox="1"/>
          <p:nvPr/>
        </p:nvSpPr>
        <p:spPr>
          <a:xfrm>
            <a:off x="4512522" y="3759756"/>
            <a:ext cx="818590" cy="461665"/>
          </a:xfrm>
          <a:prstGeom prst="rect">
            <a:avLst/>
          </a:prstGeom>
        </p:spPr>
        <p:txBody>
          <a:bodyPr vert="horz" wrap="square" lIns="0" tIns="0" rIns="0" bIns="0" rtlCol="0">
            <a:spAutoFit/>
          </a:bodyPr>
          <a:lstStyle/>
          <a:p>
            <a:pPr marL="11206" defTabSz="806867">
              <a:tabLst>
                <a:tab pos="668467" algn="l"/>
              </a:tabLst>
            </a:pPr>
            <a:r>
              <a:rPr sz="2824" dirty="0">
                <a:solidFill>
                  <a:prstClr val="black"/>
                </a:solidFill>
                <a:latin typeface="Symbol"/>
                <a:cs typeface="Symbol"/>
              </a:rPr>
              <a:t></a:t>
            </a:r>
            <a:r>
              <a:rPr sz="2824" spc="-132" dirty="0">
                <a:solidFill>
                  <a:prstClr val="black"/>
                </a:solidFill>
                <a:latin typeface="Times New Roman"/>
                <a:cs typeface="Times New Roman"/>
              </a:rPr>
              <a:t> </a:t>
            </a:r>
            <a:r>
              <a:rPr sz="4500" i="1" spc="-139" baseline="-3267" dirty="0">
                <a:solidFill>
                  <a:prstClr val="black"/>
                </a:solidFill>
                <a:latin typeface="Symbol"/>
                <a:cs typeface="Symbol"/>
              </a:rPr>
              <a:t></a:t>
            </a:r>
            <a:r>
              <a:rPr sz="4500" i="1" baseline="-3267" dirty="0">
                <a:solidFill>
                  <a:prstClr val="black"/>
                </a:solidFill>
                <a:latin typeface="Times New Roman"/>
                <a:cs typeface="Times New Roman"/>
              </a:rPr>
              <a:t>	</a:t>
            </a:r>
            <a:r>
              <a:rPr sz="2824" dirty="0">
                <a:solidFill>
                  <a:prstClr val="black"/>
                </a:solidFill>
                <a:latin typeface="Symbol"/>
                <a:cs typeface="Symbol"/>
              </a:rPr>
              <a:t></a:t>
            </a:r>
            <a:endParaRPr sz="2824">
              <a:solidFill>
                <a:prstClr val="black"/>
              </a:solidFill>
              <a:latin typeface="Symbol"/>
              <a:cs typeface="Symbol"/>
            </a:endParaRPr>
          </a:p>
        </p:txBody>
      </p:sp>
      <p:sp>
        <p:nvSpPr>
          <p:cNvPr id="13" name="object 13"/>
          <p:cNvSpPr txBox="1"/>
          <p:nvPr/>
        </p:nvSpPr>
        <p:spPr>
          <a:xfrm>
            <a:off x="3806552" y="4290914"/>
            <a:ext cx="210110" cy="461665"/>
          </a:xfrm>
          <a:prstGeom prst="rect">
            <a:avLst/>
          </a:prstGeom>
        </p:spPr>
        <p:txBody>
          <a:bodyPr vert="horz" wrap="square" lIns="0" tIns="0" rIns="0" bIns="0" rtlCol="0">
            <a:spAutoFit/>
          </a:bodyPr>
          <a:lstStyle/>
          <a:p>
            <a:pPr marL="11206" defTabSz="806867"/>
            <a:r>
              <a:rPr sz="3000" i="1" spc="-88" dirty="0">
                <a:solidFill>
                  <a:prstClr val="black"/>
                </a:solidFill>
                <a:latin typeface="Symbol"/>
                <a:cs typeface="Symbol"/>
              </a:rPr>
              <a:t></a:t>
            </a:r>
            <a:endParaRPr sz="3000">
              <a:solidFill>
                <a:prstClr val="black"/>
              </a:solidFill>
              <a:latin typeface="Symbol"/>
              <a:cs typeface="Symbol"/>
            </a:endParaRPr>
          </a:p>
        </p:txBody>
      </p:sp>
      <p:sp>
        <p:nvSpPr>
          <p:cNvPr id="14" name="object 14"/>
          <p:cNvSpPr txBox="1"/>
          <p:nvPr/>
        </p:nvSpPr>
        <p:spPr>
          <a:xfrm>
            <a:off x="2994350" y="4009871"/>
            <a:ext cx="754156" cy="461665"/>
          </a:xfrm>
          <a:prstGeom prst="rect">
            <a:avLst/>
          </a:prstGeom>
        </p:spPr>
        <p:txBody>
          <a:bodyPr vert="horz" wrap="square" lIns="0" tIns="0" rIns="0" bIns="0" rtlCol="0">
            <a:spAutoFit/>
          </a:bodyPr>
          <a:lstStyle/>
          <a:p>
            <a:pPr marL="11206" defTabSz="806867"/>
            <a:r>
              <a:rPr sz="2824" spc="-9" dirty="0">
                <a:solidFill>
                  <a:prstClr val="black"/>
                </a:solidFill>
                <a:latin typeface="Symbol"/>
                <a:cs typeface="Symbol"/>
              </a:rPr>
              <a:t></a:t>
            </a:r>
            <a:r>
              <a:rPr sz="3000" i="1" spc="-97" dirty="0">
                <a:solidFill>
                  <a:prstClr val="black"/>
                </a:solidFill>
                <a:latin typeface="Symbol"/>
                <a:cs typeface="Symbol"/>
              </a:rPr>
              <a:t></a:t>
            </a:r>
            <a:r>
              <a:rPr sz="3000" i="1" spc="93" dirty="0">
                <a:solidFill>
                  <a:prstClr val="black"/>
                </a:solidFill>
                <a:latin typeface="Times New Roman"/>
                <a:cs typeface="Times New Roman"/>
              </a:rPr>
              <a:t> </a:t>
            </a:r>
            <a:r>
              <a:rPr sz="2824" spc="4" dirty="0">
                <a:solidFill>
                  <a:prstClr val="black"/>
                </a:solidFill>
                <a:latin typeface="Symbol"/>
                <a:cs typeface="Symbol"/>
              </a:rPr>
              <a:t></a:t>
            </a:r>
            <a:endParaRPr sz="2824">
              <a:solidFill>
                <a:prstClr val="black"/>
              </a:solidFill>
              <a:latin typeface="Symbol"/>
              <a:cs typeface="Symbol"/>
            </a:endParaRPr>
          </a:p>
        </p:txBody>
      </p:sp>
      <p:sp>
        <p:nvSpPr>
          <p:cNvPr id="15" name="object 15"/>
          <p:cNvSpPr txBox="1"/>
          <p:nvPr/>
        </p:nvSpPr>
        <p:spPr>
          <a:xfrm>
            <a:off x="3845548" y="3805027"/>
            <a:ext cx="202826" cy="434606"/>
          </a:xfrm>
          <a:prstGeom prst="rect">
            <a:avLst/>
          </a:prstGeom>
        </p:spPr>
        <p:txBody>
          <a:bodyPr vert="horz" wrap="square" lIns="0" tIns="0" rIns="0" bIns="0" rtlCol="0">
            <a:spAutoFit/>
          </a:bodyPr>
          <a:lstStyle/>
          <a:p>
            <a:pPr marL="11206" defTabSz="806867"/>
            <a:r>
              <a:rPr sz="2824" spc="4" dirty="0">
                <a:solidFill>
                  <a:prstClr val="black"/>
                </a:solidFill>
                <a:latin typeface="Times New Roman"/>
                <a:cs typeface="Times New Roman"/>
              </a:rPr>
              <a:t>1</a:t>
            </a:r>
            <a:endParaRPr sz="2824">
              <a:solidFill>
                <a:prstClr val="black"/>
              </a:solidFill>
              <a:latin typeface="Times New Roman"/>
              <a:cs typeface="Times New Roman"/>
            </a:endParaRPr>
          </a:p>
        </p:txBody>
      </p:sp>
      <p:sp>
        <p:nvSpPr>
          <p:cNvPr id="16" name="object 16"/>
          <p:cNvSpPr/>
          <p:nvPr/>
        </p:nvSpPr>
        <p:spPr>
          <a:xfrm>
            <a:off x="3699424" y="5579591"/>
            <a:ext cx="210110" cy="0"/>
          </a:xfrm>
          <a:custGeom>
            <a:avLst/>
            <a:gdLst/>
            <a:ahLst/>
            <a:cxnLst/>
            <a:rect l="l" t="t" r="r" b="b"/>
            <a:pathLst>
              <a:path w="238125">
                <a:moveTo>
                  <a:pt x="0" y="0"/>
                </a:moveTo>
                <a:lnTo>
                  <a:pt x="237743" y="0"/>
                </a:lnTo>
              </a:path>
            </a:pathLst>
          </a:custGeom>
          <a:ln w="16946">
            <a:solidFill>
              <a:srgbClr val="000000"/>
            </a:solidFill>
          </a:ln>
        </p:spPr>
        <p:txBody>
          <a:bodyPr wrap="square" lIns="0" tIns="0" rIns="0" bIns="0" rtlCol="0"/>
          <a:lstStyle/>
          <a:p>
            <a:pPr defTabSz="806867"/>
            <a:endParaRPr sz="1588">
              <a:solidFill>
                <a:prstClr val="black"/>
              </a:solidFill>
              <a:latin typeface="Calibri"/>
            </a:endParaRPr>
          </a:p>
        </p:txBody>
      </p:sp>
      <p:sp>
        <p:nvSpPr>
          <p:cNvPr id="17" name="object 17"/>
          <p:cNvSpPr/>
          <p:nvPr/>
        </p:nvSpPr>
        <p:spPr>
          <a:xfrm>
            <a:off x="4092078" y="5579591"/>
            <a:ext cx="402291" cy="0"/>
          </a:xfrm>
          <a:custGeom>
            <a:avLst/>
            <a:gdLst/>
            <a:ahLst/>
            <a:cxnLst/>
            <a:rect l="l" t="t" r="r" b="b"/>
            <a:pathLst>
              <a:path w="455929">
                <a:moveTo>
                  <a:pt x="0" y="0"/>
                </a:moveTo>
                <a:lnTo>
                  <a:pt x="455675" y="0"/>
                </a:lnTo>
              </a:path>
            </a:pathLst>
          </a:custGeom>
          <a:ln w="16946">
            <a:solidFill>
              <a:srgbClr val="000000"/>
            </a:solidFill>
          </a:ln>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4779223" y="5579591"/>
            <a:ext cx="386043" cy="0"/>
          </a:xfrm>
          <a:custGeom>
            <a:avLst/>
            <a:gdLst/>
            <a:ahLst/>
            <a:cxnLst/>
            <a:rect l="l" t="t" r="r" b="b"/>
            <a:pathLst>
              <a:path w="437514">
                <a:moveTo>
                  <a:pt x="0" y="0"/>
                </a:moveTo>
                <a:lnTo>
                  <a:pt x="437387" y="0"/>
                </a:lnTo>
              </a:path>
            </a:pathLst>
          </a:custGeom>
          <a:ln w="16946">
            <a:solidFill>
              <a:srgbClr val="000000"/>
            </a:solidFill>
          </a:ln>
        </p:spPr>
        <p:txBody>
          <a:bodyPr wrap="square" lIns="0" tIns="0" rIns="0" bIns="0" rtlCol="0"/>
          <a:lstStyle/>
          <a:p>
            <a:pPr defTabSz="806867"/>
            <a:endParaRPr sz="1588">
              <a:solidFill>
                <a:prstClr val="black"/>
              </a:solidFill>
              <a:latin typeface="Calibri"/>
            </a:endParaRPr>
          </a:p>
        </p:txBody>
      </p:sp>
      <p:sp>
        <p:nvSpPr>
          <p:cNvPr id="19" name="object 19"/>
          <p:cNvSpPr txBox="1"/>
          <p:nvPr/>
        </p:nvSpPr>
        <p:spPr>
          <a:xfrm>
            <a:off x="5172772" y="5426517"/>
            <a:ext cx="137832" cy="359778"/>
          </a:xfrm>
          <a:prstGeom prst="rect">
            <a:avLst/>
          </a:prstGeom>
        </p:spPr>
        <p:txBody>
          <a:bodyPr vert="horz" wrap="square" lIns="0" tIns="0" rIns="0" bIns="0" rtlCol="0">
            <a:spAutoFit/>
          </a:bodyPr>
          <a:lstStyle/>
          <a:p>
            <a:pPr marL="11206" defTabSz="806867"/>
            <a:r>
              <a:rPr sz="2338" spc="4" dirty="0">
                <a:solidFill>
                  <a:prstClr val="black"/>
                </a:solidFill>
                <a:latin typeface="Symbol"/>
                <a:cs typeface="Symbol"/>
              </a:rPr>
              <a:t></a:t>
            </a:r>
            <a:endParaRPr sz="2338">
              <a:solidFill>
                <a:prstClr val="black"/>
              </a:solidFill>
              <a:latin typeface="Symbol"/>
              <a:cs typeface="Symbol"/>
            </a:endParaRPr>
          </a:p>
        </p:txBody>
      </p:sp>
      <p:sp>
        <p:nvSpPr>
          <p:cNvPr id="20" name="object 20"/>
          <p:cNvSpPr txBox="1"/>
          <p:nvPr/>
        </p:nvSpPr>
        <p:spPr>
          <a:xfrm>
            <a:off x="3954469" y="5426517"/>
            <a:ext cx="137832" cy="359778"/>
          </a:xfrm>
          <a:prstGeom prst="rect">
            <a:avLst/>
          </a:prstGeom>
        </p:spPr>
        <p:txBody>
          <a:bodyPr vert="horz" wrap="square" lIns="0" tIns="0" rIns="0" bIns="0" rtlCol="0">
            <a:spAutoFit/>
          </a:bodyPr>
          <a:lstStyle/>
          <a:p>
            <a:pPr marL="11206" defTabSz="806867"/>
            <a:r>
              <a:rPr sz="2338" spc="4" dirty="0">
                <a:solidFill>
                  <a:prstClr val="black"/>
                </a:solidFill>
                <a:latin typeface="Symbol"/>
                <a:cs typeface="Symbol"/>
              </a:rPr>
              <a:t></a:t>
            </a:r>
            <a:endParaRPr sz="2338">
              <a:solidFill>
                <a:prstClr val="black"/>
              </a:solidFill>
              <a:latin typeface="Symbol"/>
              <a:cs typeface="Symbol"/>
            </a:endParaRPr>
          </a:p>
        </p:txBody>
      </p:sp>
      <p:sp>
        <p:nvSpPr>
          <p:cNvPr id="21" name="object 21"/>
          <p:cNvSpPr txBox="1"/>
          <p:nvPr/>
        </p:nvSpPr>
        <p:spPr>
          <a:xfrm>
            <a:off x="4546139" y="5356592"/>
            <a:ext cx="187138" cy="359778"/>
          </a:xfrm>
          <a:prstGeom prst="rect">
            <a:avLst/>
          </a:prstGeom>
        </p:spPr>
        <p:txBody>
          <a:bodyPr vert="horz" wrap="square" lIns="0" tIns="0" rIns="0" bIns="0" rtlCol="0">
            <a:spAutoFit/>
          </a:bodyPr>
          <a:lstStyle/>
          <a:p>
            <a:pPr marL="11206" defTabSz="806867"/>
            <a:r>
              <a:rPr sz="2338" spc="9" dirty="0">
                <a:solidFill>
                  <a:prstClr val="black"/>
                </a:solidFill>
                <a:latin typeface="Symbol"/>
                <a:cs typeface="Symbol"/>
              </a:rPr>
              <a:t></a:t>
            </a:r>
            <a:endParaRPr sz="2338">
              <a:solidFill>
                <a:prstClr val="black"/>
              </a:solidFill>
              <a:latin typeface="Symbol"/>
              <a:cs typeface="Symbol"/>
            </a:endParaRPr>
          </a:p>
        </p:txBody>
      </p:sp>
      <p:sp>
        <p:nvSpPr>
          <p:cNvPr id="22" name="object 22"/>
          <p:cNvSpPr txBox="1"/>
          <p:nvPr/>
        </p:nvSpPr>
        <p:spPr>
          <a:xfrm>
            <a:off x="4789531" y="5657135"/>
            <a:ext cx="521074" cy="380169"/>
          </a:xfrm>
          <a:prstGeom prst="rect">
            <a:avLst/>
          </a:prstGeom>
        </p:spPr>
        <p:txBody>
          <a:bodyPr vert="horz" wrap="square" lIns="0" tIns="0" rIns="0" bIns="0" rtlCol="0">
            <a:spAutoFit/>
          </a:bodyPr>
          <a:lstStyle/>
          <a:p>
            <a:pPr marL="11206" defTabSz="806867"/>
            <a:r>
              <a:rPr sz="3706" i="1" spc="39" baseline="13888" dirty="0">
                <a:solidFill>
                  <a:prstClr val="black"/>
                </a:solidFill>
                <a:latin typeface="Symbol"/>
                <a:cs typeface="Symbol"/>
              </a:rPr>
              <a:t></a:t>
            </a:r>
            <a:r>
              <a:rPr sz="2449" i="1" spc="13" baseline="1501" dirty="0">
                <a:solidFill>
                  <a:prstClr val="black"/>
                </a:solidFill>
                <a:latin typeface="Times New Roman"/>
                <a:cs typeface="Times New Roman"/>
              </a:rPr>
              <a:t>P</a:t>
            </a:r>
            <a:r>
              <a:rPr sz="2449" i="1" baseline="1501" dirty="0">
                <a:solidFill>
                  <a:prstClr val="black"/>
                </a:solidFill>
                <a:latin typeface="Times New Roman"/>
                <a:cs typeface="Times New Roman"/>
              </a:rPr>
              <a:t> </a:t>
            </a:r>
            <a:r>
              <a:rPr sz="2449" i="1" spc="-297" baseline="1501" dirty="0">
                <a:solidFill>
                  <a:prstClr val="black"/>
                </a:solidFill>
                <a:latin typeface="Times New Roman"/>
                <a:cs typeface="Times New Roman"/>
              </a:rPr>
              <a:t> </a:t>
            </a:r>
            <a:r>
              <a:rPr sz="2338" spc="4" dirty="0">
                <a:solidFill>
                  <a:prstClr val="black"/>
                </a:solidFill>
                <a:latin typeface="Symbol"/>
                <a:cs typeface="Symbol"/>
              </a:rPr>
              <a:t></a:t>
            </a:r>
            <a:endParaRPr sz="2338">
              <a:solidFill>
                <a:prstClr val="black"/>
              </a:solidFill>
              <a:latin typeface="Symbol"/>
              <a:cs typeface="Symbol"/>
            </a:endParaRPr>
          </a:p>
        </p:txBody>
      </p:sp>
      <p:sp>
        <p:nvSpPr>
          <p:cNvPr id="23" name="object 23"/>
          <p:cNvSpPr txBox="1"/>
          <p:nvPr/>
        </p:nvSpPr>
        <p:spPr>
          <a:xfrm>
            <a:off x="3684183" y="5576452"/>
            <a:ext cx="745191" cy="380232"/>
          </a:xfrm>
          <a:prstGeom prst="rect">
            <a:avLst/>
          </a:prstGeom>
        </p:spPr>
        <p:txBody>
          <a:bodyPr vert="horz" wrap="square" lIns="0" tIns="0" rIns="0" bIns="0" rtlCol="0">
            <a:spAutoFit/>
          </a:bodyPr>
          <a:lstStyle/>
          <a:p>
            <a:pPr marL="11206" defTabSz="806867"/>
            <a:r>
              <a:rPr sz="2471" i="1" spc="-62" dirty="0">
                <a:solidFill>
                  <a:prstClr val="black"/>
                </a:solidFill>
                <a:latin typeface="Symbol"/>
                <a:cs typeface="Symbol"/>
              </a:rPr>
              <a:t></a:t>
            </a:r>
            <a:r>
              <a:rPr sz="2471" i="1" spc="278" dirty="0">
                <a:solidFill>
                  <a:prstClr val="black"/>
                </a:solidFill>
                <a:latin typeface="Times New Roman"/>
                <a:cs typeface="Times New Roman"/>
              </a:rPr>
              <a:t> </a:t>
            </a:r>
            <a:r>
              <a:rPr sz="3508" spc="6" baseline="-14675" dirty="0">
                <a:solidFill>
                  <a:prstClr val="black"/>
                </a:solidFill>
                <a:latin typeface="Symbol"/>
                <a:cs typeface="Symbol"/>
              </a:rPr>
              <a:t></a:t>
            </a:r>
            <a:r>
              <a:rPr sz="3508" spc="-490" baseline="-14675" dirty="0">
                <a:solidFill>
                  <a:prstClr val="black"/>
                </a:solidFill>
                <a:latin typeface="Times New Roman"/>
                <a:cs typeface="Times New Roman"/>
              </a:rPr>
              <a:t> </a:t>
            </a:r>
            <a:r>
              <a:rPr sz="2471" i="1" spc="26" dirty="0">
                <a:solidFill>
                  <a:prstClr val="black"/>
                </a:solidFill>
                <a:latin typeface="Symbol"/>
                <a:cs typeface="Symbol"/>
              </a:rPr>
              <a:t></a:t>
            </a:r>
            <a:r>
              <a:rPr sz="2449" i="1" spc="13" baseline="-19519" dirty="0">
                <a:solidFill>
                  <a:prstClr val="black"/>
                </a:solidFill>
                <a:latin typeface="Times New Roman"/>
                <a:cs typeface="Times New Roman"/>
              </a:rPr>
              <a:t>F</a:t>
            </a:r>
            <a:endParaRPr sz="2449" baseline="-19519">
              <a:solidFill>
                <a:prstClr val="black"/>
              </a:solidFill>
              <a:latin typeface="Times New Roman"/>
              <a:cs typeface="Times New Roman"/>
            </a:endParaRPr>
          </a:p>
        </p:txBody>
      </p:sp>
      <p:sp>
        <p:nvSpPr>
          <p:cNvPr id="24" name="object 24"/>
          <p:cNvSpPr txBox="1"/>
          <p:nvPr/>
        </p:nvSpPr>
        <p:spPr>
          <a:xfrm>
            <a:off x="3009142" y="5339783"/>
            <a:ext cx="620246" cy="380232"/>
          </a:xfrm>
          <a:prstGeom prst="rect">
            <a:avLst/>
          </a:prstGeom>
        </p:spPr>
        <p:txBody>
          <a:bodyPr vert="horz" wrap="square" lIns="0" tIns="0" rIns="0" bIns="0" rtlCol="0">
            <a:spAutoFit/>
          </a:bodyPr>
          <a:lstStyle/>
          <a:p>
            <a:pPr marL="11206" defTabSz="806867">
              <a:tabLst>
                <a:tab pos="443777" algn="l"/>
              </a:tabLst>
            </a:pPr>
            <a:r>
              <a:rPr sz="2338" spc="4" dirty="0">
                <a:solidFill>
                  <a:prstClr val="black"/>
                </a:solidFill>
                <a:latin typeface="Symbol"/>
                <a:cs typeface="Symbol"/>
              </a:rPr>
              <a:t></a:t>
            </a:r>
            <a:r>
              <a:rPr sz="2471" i="1" spc="-53" dirty="0">
                <a:solidFill>
                  <a:prstClr val="black"/>
                </a:solidFill>
                <a:latin typeface="Symbol"/>
                <a:cs typeface="Symbol"/>
              </a:rPr>
              <a:t></a:t>
            </a:r>
            <a:r>
              <a:rPr sz="2471" i="1" dirty="0">
                <a:solidFill>
                  <a:prstClr val="black"/>
                </a:solidFill>
                <a:latin typeface="Times New Roman"/>
                <a:cs typeface="Times New Roman"/>
              </a:rPr>
              <a:t>	</a:t>
            </a:r>
            <a:r>
              <a:rPr sz="2338" spc="9" dirty="0">
                <a:solidFill>
                  <a:prstClr val="black"/>
                </a:solidFill>
                <a:latin typeface="Symbol"/>
                <a:cs typeface="Symbol"/>
              </a:rPr>
              <a:t></a:t>
            </a:r>
            <a:endParaRPr sz="2338">
              <a:solidFill>
                <a:prstClr val="black"/>
              </a:solidFill>
              <a:latin typeface="Symbol"/>
              <a:cs typeface="Symbol"/>
            </a:endParaRPr>
          </a:p>
        </p:txBody>
      </p:sp>
      <p:sp>
        <p:nvSpPr>
          <p:cNvPr id="25" name="object 25"/>
          <p:cNvSpPr txBox="1"/>
          <p:nvPr/>
        </p:nvSpPr>
        <p:spPr>
          <a:xfrm>
            <a:off x="4886350" y="5142784"/>
            <a:ext cx="424143" cy="359842"/>
          </a:xfrm>
          <a:prstGeom prst="rect">
            <a:avLst/>
          </a:prstGeom>
        </p:spPr>
        <p:txBody>
          <a:bodyPr vert="horz" wrap="square" lIns="0" tIns="0" rIns="0" bIns="0" rtlCol="0">
            <a:spAutoFit/>
          </a:bodyPr>
          <a:lstStyle/>
          <a:p>
            <a:pPr marL="11206" defTabSz="806867">
              <a:tabLst>
                <a:tab pos="297532" algn="l"/>
              </a:tabLst>
            </a:pPr>
            <a:r>
              <a:rPr sz="3508" spc="13" baseline="-4192" dirty="0">
                <a:solidFill>
                  <a:prstClr val="black"/>
                </a:solidFill>
                <a:latin typeface="Times New Roman"/>
                <a:cs typeface="Times New Roman"/>
              </a:rPr>
              <a:t>1	</a:t>
            </a:r>
            <a:r>
              <a:rPr sz="2338" spc="4" dirty="0">
                <a:solidFill>
                  <a:prstClr val="black"/>
                </a:solidFill>
                <a:latin typeface="Symbol"/>
                <a:cs typeface="Symbol"/>
              </a:rPr>
              <a:t></a:t>
            </a:r>
            <a:endParaRPr sz="2338">
              <a:solidFill>
                <a:prstClr val="black"/>
              </a:solidFill>
              <a:latin typeface="Symbol"/>
              <a:cs typeface="Symbol"/>
            </a:endParaRPr>
          </a:p>
        </p:txBody>
      </p:sp>
      <p:sp>
        <p:nvSpPr>
          <p:cNvPr id="26" name="object 26"/>
          <p:cNvSpPr txBox="1"/>
          <p:nvPr/>
        </p:nvSpPr>
        <p:spPr>
          <a:xfrm>
            <a:off x="3717801" y="5165644"/>
            <a:ext cx="661707" cy="359842"/>
          </a:xfrm>
          <a:prstGeom prst="rect">
            <a:avLst/>
          </a:prstGeom>
        </p:spPr>
        <p:txBody>
          <a:bodyPr vert="horz" wrap="square" lIns="0" tIns="0" rIns="0" bIns="0" rtlCol="0">
            <a:spAutoFit/>
          </a:bodyPr>
          <a:lstStyle/>
          <a:p>
            <a:pPr marL="11206" defTabSz="806867">
              <a:tabLst>
                <a:tab pos="500369" algn="l"/>
              </a:tabLst>
            </a:pPr>
            <a:r>
              <a:rPr sz="2338" spc="9" dirty="0">
                <a:solidFill>
                  <a:prstClr val="black"/>
                </a:solidFill>
                <a:latin typeface="Times New Roman"/>
                <a:cs typeface="Times New Roman"/>
              </a:rPr>
              <a:t>1</a:t>
            </a:r>
            <a:r>
              <a:rPr sz="2338" spc="97" dirty="0">
                <a:solidFill>
                  <a:prstClr val="black"/>
                </a:solidFill>
                <a:latin typeface="Times New Roman"/>
                <a:cs typeface="Times New Roman"/>
              </a:rPr>
              <a:t> </a:t>
            </a:r>
            <a:r>
              <a:rPr sz="3508" spc="6" baseline="4192" dirty="0">
                <a:solidFill>
                  <a:prstClr val="black"/>
                </a:solidFill>
                <a:latin typeface="Symbol"/>
                <a:cs typeface="Symbol"/>
              </a:rPr>
              <a:t></a:t>
            </a:r>
            <a:r>
              <a:rPr sz="3508" baseline="4192" dirty="0">
                <a:solidFill>
                  <a:prstClr val="black"/>
                </a:solidFill>
                <a:latin typeface="Times New Roman"/>
                <a:cs typeface="Times New Roman"/>
              </a:rPr>
              <a:t>	</a:t>
            </a:r>
            <a:r>
              <a:rPr sz="2338" spc="9" dirty="0">
                <a:solidFill>
                  <a:prstClr val="black"/>
                </a:solidFill>
                <a:latin typeface="Times New Roman"/>
                <a:cs typeface="Times New Roman"/>
              </a:rPr>
              <a:t>1</a:t>
            </a:r>
            <a:endParaRPr sz="2338">
              <a:solidFill>
                <a:prstClr val="black"/>
              </a:solidFill>
              <a:latin typeface="Times New Roman"/>
              <a:cs typeface="Times New Roman"/>
            </a:endParaRPr>
          </a:p>
        </p:txBody>
      </p:sp>
      <p:sp>
        <p:nvSpPr>
          <p:cNvPr id="27" name="object 27"/>
          <p:cNvSpPr txBox="1"/>
          <p:nvPr/>
        </p:nvSpPr>
        <p:spPr>
          <a:xfrm>
            <a:off x="7778607" y="4317611"/>
            <a:ext cx="688386" cy="246221"/>
          </a:xfrm>
          <a:prstGeom prst="rect">
            <a:avLst/>
          </a:prstGeom>
        </p:spPr>
        <p:txBody>
          <a:bodyPr vert="horz" wrap="square" lIns="0" tIns="0" rIns="0" bIns="0" rtlCol="0">
            <a:spAutoFit/>
          </a:bodyPr>
          <a:lstStyle/>
          <a:p>
            <a:pPr marL="11206" defTabSz="806867"/>
            <a:r>
              <a:rPr sz="1600" i="1" dirty="0" smtClean="0">
                <a:solidFill>
                  <a:prstClr val="black"/>
                </a:solidFill>
                <a:latin typeface="Times New Roman"/>
                <a:cs typeface="Times New Roman"/>
              </a:rPr>
              <a:t>F</a:t>
            </a:r>
            <a:endParaRPr sz="1600" dirty="0">
              <a:solidFill>
                <a:prstClr val="black"/>
              </a:solidFill>
              <a:latin typeface="Times New Roman"/>
              <a:cs typeface="Times New Roman"/>
            </a:endParaRPr>
          </a:p>
        </p:txBody>
      </p:sp>
      <p:sp>
        <p:nvSpPr>
          <p:cNvPr id="28" name="object 28"/>
          <p:cNvSpPr txBox="1"/>
          <p:nvPr/>
        </p:nvSpPr>
        <p:spPr>
          <a:xfrm>
            <a:off x="7637929" y="4101270"/>
            <a:ext cx="3299572" cy="339452"/>
          </a:xfrm>
          <a:prstGeom prst="rect">
            <a:avLst/>
          </a:prstGeom>
        </p:spPr>
        <p:txBody>
          <a:bodyPr vert="horz" wrap="square" lIns="0" tIns="0" rIns="0" bIns="0" rtlCol="0">
            <a:spAutoFit/>
          </a:bodyPr>
          <a:lstStyle/>
          <a:p>
            <a:pPr marL="11206" defTabSz="806867">
              <a:tabLst>
                <a:tab pos="312100" algn="l"/>
              </a:tabLst>
            </a:pPr>
            <a:r>
              <a:rPr sz="2206" i="1" spc="-49" dirty="0">
                <a:solidFill>
                  <a:prstClr val="black"/>
                </a:solidFill>
                <a:latin typeface="Symbol"/>
                <a:cs typeface="Symbol"/>
              </a:rPr>
              <a:t></a:t>
            </a:r>
            <a:r>
              <a:rPr sz="1600" i="1" dirty="0">
                <a:solidFill>
                  <a:prstClr val="black"/>
                </a:solidFill>
                <a:latin typeface="Times New Roman"/>
                <a:cs typeface="Times New Roman"/>
              </a:rPr>
              <a:t>	</a:t>
            </a:r>
            <a:r>
              <a:rPr sz="2118" spc="-49" dirty="0">
                <a:solidFill>
                  <a:prstClr val="black"/>
                </a:solidFill>
                <a:latin typeface="Symbol"/>
                <a:cs typeface="Symbol"/>
              </a:rPr>
              <a:t></a:t>
            </a:r>
            <a:r>
              <a:rPr sz="2118" spc="-44" dirty="0">
                <a:solidFill>
                  <a:prstClr val="black"/>
                </a:solidFill>
                <a:latin typeface="Times New Roman"/>
                <a:cs typeface="Times New Roman"/>
              </a:rPr>
              <a:t> </a:t>
            </a:r>
            <a:r>
              <a:rPr sz="2118" spc="-4" dirty="0">
                <a:solidFill>
                  <a:prstClr val="black"/>
                </a:solidFill>
                <a:latin typeface="Times New Roman"/>
                <a:cs typeface="Times New Roman"/>
              </a:rPr>
              <a:t>F</a:t>
            </a:r>
            <a:r>
              <a:rPr sz="2118" dirty="0">
                <a:solidFill>
                  <a:prstClr val="black"/>
                </a:solidFill>
                <a:latin typeface="Times New Roman"/>
                <a:cs typeface="Times New Roman"/>
              </a:rPr>
              <a:t>ailure</a:t>
            </a:r>
            <a:r>
              <a:rPr sz="2118" spc="-265" dirty="0">
                <a:solidFill>
                  <a:prstClr val="black"/>
                </a:solidFill>
                <a:latin typeface="Times New Roman"/>
                <a:cs typeface="Times New Roman"/>
              </a:rPr>
              <a:t> </a:t>
            </a:r>
            <a:r>
              <a:rPr sz="2118" dirty="0">
                <a:solidFill>
                  <a:prstClr val="black"/>
                </a:solidFill>
                <a:latin typeface="Times New Roman"/>
                <a:cs typeface="Times New Roman"/>
              </a:rPr>
              <a:t>intensity</a:t>
            </a:r>
            <a:r>
              <a:rPr sz="2118" spc="-128" dirty="0">
                <a:solidFill>
                  <a:prstClr val="black"/>
                </a:solidFill>
                <a:latin typeface="Times New Roman"/>
                <a:cs typeface="Times New Roman"/>
              </a:rPr>
              <a:t> </a:t>
            </a:r>
            <a:r>
              <a:rPr sz="2118" dirty="0">
                <a:solidFill>
                  <a:prstClr val="black"/>
                </a:solidFill>
                <a:latin typeface="Times New Roman"/>
                <a:cs typeface="Times New Roman"/>
              </a:rPr>
              <a:t>objective</a:t>
            </a:r>
          </a:p>
        </p:txBody>
      </p:sp>
      <p:sp>
        <p:nvSpPr>
          <p:cNvPr id="29" name="object 29"/>
          <p:cNvSpPr txBox="1"/>
          <p:nvPr/>
        </p:nvSpPr>
        <p:spPr>
          <a:xfrm>
            <a:off x="7637929" y="3740456"/>
            <a:ext cx="3044077" cy="371897"/>
          </a:xfrm>
          <a:prstGeom prst="rect">
            <a:avLst/>
          </a:prstGeom>
        </p:spPr>
        <p:txBody>
          <a:bodyPr vert="horz" wrap="square" lIns="0" tIns="0" rIns="0" bIns="0" rtlCol="0">
            <a:spAutoFit/>
          </a:bodyPr>
          <a:lstStyle/>
          <a:p>
            <a:pPr marL="11206" defTabSz="806867">
              <a:lnSpc>
                <a:spcPts val="2382"/>
              </a:lnSpc>
              <a:tabLst>
                <a:tab pos="305377" algn="l"/>
              </a:tabLst>
            </a:pPr>
            <a:r>
              <a:rPr sz="2206" i="1" spc="-49" dirty="0">
                <a:solidFill>
                  <a:prstClr val="black"/>
                </a:solidFill>
                <a:latin typeface="Symbol"/>
                <a:cs typeface="Symbol"/>
              </a:rPr>
              <a:t></a:t>
            </a:r>
            <a:r>
              <a:rPr sz="2206" i="1" spc="-49" dirty="0">
                <a:solidFill>
                  <a:prstClr val="black"/>
                </a:solidFill>
                <a:latin typeface="Times New Roman"/>
                <a:cs typeface="Times New Roman"/>
              </a:rPr>
              <a:t>	</a:t>
            </a:r>
            <a:r>
              <a:rPr sz="2118" spc="-49" dirty="0">
                <a:solidFill>
                  <a:prstClr val="black"/>
                </a:solidFill>
                <a:latin typeface="Symbol"/>
                <a:cs typeface="Symbol"/>
              </a:rPr>
              <a:t></a:t>
            </a:r>
            <a:r>
              <a:rPr sz="2118" spc="-44" dirty="0">
                <a:solidFill>
                  <a:prstClr val="black"/>
                </a:solidFill>
                <a:latin typeface="Times New Roman"/>
                <a:cs typeface="Times New Roman"/>
              </a:rPr>
              <a:t> </a:t>
            </a:r>
            <a:r>
              <a:rPr sz="2118" spc="-4" dirty="0">
                <a:solidFill>
                  <a:prstClr val="black"/>
                </a:solidFill>
                <a:latin typeface="Times New Roman"/>
                <a:cs typeface="Times New Roman"/>
              </a:rPr>
              <a:t>P</a:t>
            </a:r>
            <a:r>
              <a:rPr sz="2118" dirty="0">
                <a:solidFill>
                  <a:prstClr val="black"/>
                </a:solidFill>
                <a:latin typeface="Times New Roman"/>
                <a:cs typeface="Times New Roman"/>
              </a:rPr>
              <a:t>resent</a:t>
            </a:r>
            <a:r>
              <a:rPr sz="2118" spc="-84" dirty="0">
                <a:solidFill>
                  <a:prstClr val="black"/>
                </a:solidFill>
                <a:latin typeface="Times New Roman"/>
                <a:cs typeface="Times New Roman"/>
              </a:rPr>
              <a:t> </a:t>
            </a:r>
            <a:r>
              <a:rPr sz="2118" spc="-9" dirty="0">
                <a:solidFill>
                  <a:prstClr val="black"/>
                </a:solidFill>
                <a:latin typeface="Times New Roman"/>
                <a:cs typeface="Times New Roman"/>
              </a:rPr>
              <a:t>f</a:t>
            </a:r>
            <a:r>
              <a:rPr sz="2118" dirty="0">
                <a:solidFill>
                  <a:prstClr val="black"/>
                </a:solidFill>
                <a:latin typeface="Times New Roman"/>
                <a:cs typeface="Times New Roman"/>
              </a:rPr>
              <a:t>ailure</a:t>
            </a:r>
            <a:r>
              <a:rPr sz="2118" spc="-256" dirty="0">
                <a:solidFill>
                  <a:prstClr val="black"/>
                </a:solidFill>
                <a:latin typeface="Times New Roman"/>
                <a:cs typeface="Times New Roman"/>
              </a:rPr>
              <a:t> </a:t>
            </a:r>
            <a:r>
              <a:rPr sz="2118" dirty="0">
                <a:solidFill>
                  <a:prstClr val="black"/>
                </a:solidFill>
                <a:latin typeface="Times New Roman"/>
                <a:cs typeface="Times New Roman"/>
              </a:rPr>
              <a:t>intensity</a:t>
            </a:r>
          </a:p>
          <a:p>
            <a:pPr marL="163054" defTabSz="806867">
              <a:lnSpc>
                <a:spcPts val="476"/>
              </a:lnSpc>
            </a:pPr>
            <a:r>
              <a:rPr sz="1600" i="1" dirty="0">
                <a:solidFill>
                  <a:prstClr val="black"/>
                </a:solidFill>
                <a:latin typeface="Times New Roman"/>
                <a:cs typeface="Times New Roman"/>
              </a:rPr>
              <a:t>P</a:t>
            </a:r>
            <a:endParaRPr sz="1600" dirty="0">
              <a:solidFill>
                <a:prstClr val="black"/>
              </a:solidFill>
              <a:latin typeface="Times New Roman"/>
              <a:cs typeface="Times New Roman"/>
            </a:endParaRPr>
          </a:p>
        </p:txBody>
      </p:sp>
    </p:spTree>
    <p:extLst>
      <p:ext uri="{BB962C8B-B14F-4D97-AF65-F5344CB8AC3E}">
        <p14:creationId xmlns:p14="http://schemas.microsoft.com/office/powerpoint/2010/main" val="3049683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6623" y="1365027"/>
            <a:ext cx="10568353" cy="4533677"/>
          </a:xfrm>
          <a:prstGeom prst="rect">
            <a:avLst/>
          </a:prstGeom>
        </p:spPr>
        <p:txBody>
          <a:bodyPr vert="horz" wrap="square" lIns="0" tIns="0" rIns="0" bIns="0" rtlCol="0">
            <a:spAutoFit/>
          </a:bodyPr>
          <a:lstStyle/>
          <a:p>
            <a:pPr marL="11206" defTabSz="806867"/>
            <a:r>
              <a:rPr sz="1941" b="1" u="heavy" spc="-9" dirty="0">
                <a:solidFill>
                  <a:srgbClr val="0000FF"/>
                </a:solidFill>
                <a:latin typeface="Arial"/>
                <a:cs typeface="Arial"/>
              </a:rPr>
              <a:t>E</a:t>
            </a:r>
            <a:r>
              <a:rPr sz="1941" b="1" u="heavy" spc="-4" dirty="0">
                <a:solidFill>
                  <a:srgbClr val="0000FF"/>
                </a:solidFill>
                <a:latin typeface="Arial"/>
                <a:cs typeface="Arial"/>
              </a:rPr>
              <a:t>xample-</a:t>
            </a:r>
            <a:r>
              <a:rPr sz="1941" b="1" u="heavy" dirty="0">
                <a:solidFill>
                  <a:srgbClr val="0000FF"/>
                </a:solidFill>
                <a:latin typeface="Arial"/>
                <a:cs typeface="Arial"/>
              </a:rPr>
              <a:t> </a:t>
            </a:r>
            <a:r>
              <a:rPr sz="1941" b="1" u="heavy" spc="-4" dirty="0">
                <a:solidFill>
                  <a:srgbClr val="0000FF"/>
                </a:solidFill>
                <a:latin typeface="Arial"/>
                <a:cs typeface="Arial"/>
              </a:rPr>
              <a:t>7</a:t>
            </a:r>
            <a:r>
              <a:rPr sz="1941" b="1" u="heavy" dirty="0">
                <a:solidFill>
                  <a:srgbClr val="0000FF"/>
                </a:solidFill>
                <a:latin typeface="Arial"/>
                <a:cs typeface="Arial"/>
              </a:rPr>
              <a:t>.</a:t>
            </a:r>
            <a:r>
              <a:rPr sz="1941" b="1" u="heavy" spc="-4" dirty="0">
                <a:solidFill>
                  <a:srgbClr val="0000FF"/>
                </a:solidFill>
                <a:latin typeface="Arial"/>
                <a:cs typeface="Arial"/>
              </a:rPr>
              <a:t>2</a:t>
            </a:r>
            <a:endParaRPr sz="1941" dirty="0">
              <a:solidFill>
                <a:prstClr val="black"/>
              </a:solidFill>
              <a:latin typeface="Arial"/>
              <a:cs typeface="Arial"/>
            </a:endParaRPr>
          </a:p>
          <a:p>
            <a:pPr marL="11206" defTabSz="806867">
              <a:spcBef>
                <a:spcPts val="1372"/>
              </a:spcBef>
            </a:pPr>
            <a:endParaRPr lang="en-US" sz="1765" spc="-4" dirty="0" smtClean="0">
              <a:solidFill>
                <a:prstClr val="black"/>
              </a:solidFill>
              <a:latin typeface="Arial"/>
              <a:cs typeface="Arial"/>
            </a:endParaRPr>
          </a:p>
          <a:p>
            <a:pPr marL="11206" defTabSz="806867">
              <a:spcBef>
                <a:spcPts val="1372"/>
              </a:spcBef>
            </a:pPr>
            <a:r>
              <a:rPr sz="1765" spc="-4" dirty="0" smtClean="0">
                <a:solidFill>
                  <a:prstClr val="black"/>
                </a:solidFill>
                <a:latin typeface="Arial"/>
                <a:cs typeface="Arial"/>
              </a:rPr>
              <a:t>A</a:t>
            </a:r>
            <a:r>
              <a:rPr sz="1765" spc="4" dirty="0" smtClean="0">
                <a:solidFill>
                  <a:prstClr val="black"/>
                </a:solidFill>
                <a:latin typeface="Arial"/>
                <a:cs typeface="Arial"/>
              </a:rPr>
              <a:t>ss</a:t>
            </a:r>
            <a:r>
              <a:rPr sz="1765" spc="-13" dirty="0" smtClean="0">
                <a:solidFill>
                  <a:prstClr val="black"/>
                </a:solidFill>
                <a:latin typeface="Arial"/>
                <a:cs typeface="Arial"/>
              </a:rPr>
              <a:t>u</a:t>
            </a:r>
            <a:r>
              <a:rPr sz="1765" spc="-4" dirty="0" smtClean="0">
                <a:solidFill>
                  <a:prstClr val="black"/>
                </a:solidFill>
                <a:latin typeface="Arial"/>
                <a:cs typeface="Arial"/>
              </a:rPr>
              <a:t>m</a:t>
            </a:r>
            <a:r>
              <a:rPr sz="1765" dirty="0" smtClean="0">
                <a:solidFill>
                  <a:prstClr val="black"/>
                </a:solidFill>
                <a:latin typeface="Arial"/>
                <a:cs typeface="Arial"/>
              </a:rPr>
              <a:t>e </a:t>
            </a:r>
            <a:r>
              <a:rPr sz="1765" spc="-190" dirty="0" smtClean="0">
                <a:solidFill>
                  <a:prstClr val="black"/>
                </a:solidFill>
                <a:latin typeface="Arial"/>
                <a:cs typeface="Arial"/>
              </a:rPr>
              <a:t> </a:t>
            </a:r>
            <a:r>
              <a:rPr sz="1765" spc="-9" dirty="0">
                <a:solidFill>
                  <a:prstClr val="black"/>
                </a:solidFill>
                <a:latin typeface="Arial"/>
                <a:cs typeface="Arial"/>
              </a:rPr>
              <a:t>t</a:t>
            </a:r>
            <a:r>
              <a:rPr sz="1765" spc="-13" dirty="0">
                <a:solidFill>
                  <a:prstClr val="black"/>
                </a:solidFill>
                <a:latin typeface="Arial"/>
                <a:cs typeface="Arial"/>
              </a:rPr>
              <a:t>h</a:t>
            </a:r>
            <a:r>
              <a:rPr sz="1765" dirty="0">
                <a:solidFill>
                  <a:prstClr val="black"/>
                </a:solidFill>
                <a:latin typeface="Arial"/>
                <a:cs typeface="Arial"/>
              </a:rPr>
              <a:t>at </a:t>
            </a:r>
            <a:r>
              <a:rPr sz="1765" spc="-202" dirty="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he </a:t>
            </a:r>
            <a:r>
              <a:rPr sz="1765" spc="-190" dirty="0">
                <a:solidFill>
                  <a:prstClr val="black"/>
                </a:solidFill>
                <a:latin typeface="Arial"/>
                <a:cs typeface="Arial"/>
              </a:rPr>
              <a:t> </a:t>
            </a:r>
            <a:r>
              <a:rPr sz="1765" spc="-4" dirty="0">
                <a:solidFill>
                  <a:prstClr val="black"/>
                </a:solidFill>
                <a:latin typeface="Arial"/>
                <a:cs typeface="Arial"/>
              </a:rPr>
              <a:t>i</a:t>
            </a:r>
            <a:r>
              <a:rPr sz="1765" dirty="0">
                <a:solidFill>
                  <a:prstClr val="black"/>
                </a:solidFill>
                <a:latin typeface="Arial"/>
                <a:cs typeface="Arial"/>
              </a:rPr>
              <a:t>n</a:t>
            </a:r>
            <a:r>
              <a:rPr sz="1765" spc="-4" dirty="0">
                <a:solidFill>
                  <a:prstClr val="black"/>
                </a:solidFill>
                <a:latin typeface="Arial"/>
                <a:cs typeface="Arial"/>
              </a:rPr>
              <a:t>i</a:t>
            </a:r>
            <a:r>
              <a:rPr sz="1765" spc="-9" dirty="0">
                <a:solidFill>
                  <a:prstClr val="black"/>
                </a:solidFill>
                <a:latin typeface="Arial"/>
                <a:cs typeface="Arial"/>
              </a:rPr>
              <a:t>t</a:t>
            </a:r>
            <a:r>
              <a:rPr sz="1765" spc="-4" dirty="0">
                <a:solidFill>
                  <a:prstClr val="black"/>
                </a:solidFill>
                <a:latin typeface="Arial"/>
                <a:cs typeface="Arial"/>
              </a:rPr>
              <a:t>i</a:t>
            </a:r>
            <a:r>
              <a:rPr sz="1765" dirty="0">
                <a:solidFill>
                  <a:prstClr val="black"/>
                </a:solidFill>
                <a:latin typeface="Arial"/>
                <a:cs typeface="Arial"/>
              </a:rPr>
              <a:t>al </a:t>
            </a:r>
            <a:r>
              <a:rPr sz="1765" spc="-180"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a</a:t>
            </a:r>
            <a:r>
              <a:rPr sz="1765" spc="9" dirty="0">
                <a:solidFill>
                  <a:prstClr val="black"/>
                </a:solidFill>
                <a:latin typeface="Arial"/>
                <a:cs typeface="Arial"/>
              </a:rPr>
              <a:t>i</a:t>
            </a:r>
            <a:r>
              <a:rPr sz="1765" spc="-4" dirty="0">
                <a:solidFill>
                  <a:prstClr val="black"/>
                </a:solidFill>
                <a:latin typeface="Arial"/>
                <a:cs typeface="Arial"/>
              </a:rPr>
              <a:t>l</a:t>
            </a:r>
            <a:r>
              <a:rPr sz="1765" dirty="0">
                <a:solidFill>
                  <a:prstClr val="black"/>
                </a:solidFill>
                <a:latin typeface="Arial"/>
                <a:cs typeface="Arial"/>
              </a:rPr>
              <a:t>ure </a:t>
            </a:r>
            <a:r>
              <a:rPr sz="1765" spc="-176" dirty="0">
                <a:solidFill>
                  <a:prstClr val="black"/>
                </a:solidFill>
                <a:latin typeface="Arial"/>
                <a:cs typeface="Arial"/>
              </a:rPr>
              <a:t> </a:t>
            </a:r>
            <a:r>
              <a:rPr sz="1765" spc="-4" dirty="0">
                <a:solidFill>
                  <a:prstClr val="black"/>
                </a:solidFill>
                <a:latin typeface="Arial"/>
                <a:cs typeface="Arial"/>
              </a:rPr>
              <a:t>i</a:t>
            </a:r>
            <a:r>
              <a:rPr sz="1765" dirty="0">
                <a:solidFill>
                  <a:prstClr val="black"/>
                </a:solidFill>
                <a:latin typeface="Arial"/>
                <a:cs typeface="Arial"/>
              </a:rPr>
              <a:t>n</a:t>
            </a:r>
            <a:r>
              <a:rPr sz="1765" spc="-9" dirty="0">
                <a:solidFill>
                  <a:prstClr val="black"/>
                </a:solidFill>
                <a:latin typeface="Arial"/>
                <a:cs typeface="Arial"/>
              </a:rPr>
              <a:t>t</a:t>
            </a:r>
            <a:r>
              <a:rPr sz="1765" dirty="0">
                <a:solidFill>
                  <a:prstClr val="black"/>
                </a:solidFill>
                <a:latin typeface="Arial"/>
                <a:cs typeface="Arial"/>
              </a:rPr>
              <a:t>e</a:t>
            </a:r>
            <a:r>
              <a:rPr sz="1765" spc="-13" dirty="0">
                <a:solidFill>
                  <a:prstClr val="black"/>
                </a:solidFill>
                <a:latin typeface="Arial"/>
                <a:cs typeface="Arial"/>
              </a:rPr>
              <a:t>n</a:t>
            </a:r>
            <a:r>
              <a:rPr sz="1765" spc="4" dirty="0">
                <a:solidFill>
                  <a:prstClr val="black"/>
                </a:solidFill>
                <a:latin typeface="Arial"/>
                <a:cs typeface="Arial"/>
              </a:rPr>
              <a:t>s</a:t>
            </a:r>
            <a:r>
              <a:rPr sz="1765" spc="-4" dirty="0">
                <a:solidFill>
                  <a:prstClr val="black"/>
                </a:solidFill>
                <a:latin typeface="Arial"/>
                <a:cs typeface="Arial"/>
              </a:rPr>
              <a:t>i</a:t>
            </a:r>
            <a:r>
              <a:rPr sz="1765" spc="-9" dirty="0">
                <a:solidFill>
                  <a:prstClr val="black"/>
                </a:solidFill>
                <a:latin typeface="Arial"/>
                <a:cs typeface="Arial"/>
              </a:rPr>
              <a:t>t</a:t>
            </a:r>
            <a:r>
              <a:rPr sz="1765" dirty="0">
                <a:solidFill>
                  <a:prstClr val="black"/>
                </a:solidFill>
                <a:latin typeface="Arial"/>
                <a:cs typeface="Arial"/>
              </a:rPr>
              <a:t>y </a:t>
            </a:r>
            <a:r>
              <a:rPr sz="1765" spc="-185" dirty="0">
                <a:solidFill>
                  <a:prstClr val="black"/>
                </a:solidFill>
                <a:latin typeface="Arial"/>
                <a:cs typeface="Arial"/>
              </a:rPr>
              <a:t> </a:t>
            </a:r>
            <a:r>
              <a:rPr sz="1765" spc="-4" dirty="0">
                <a:solidFill>
                  <a:prstClr val="black"/>
                </a:solidFill>
                <a:latin typeface="Arial"/>
                <a:cs typeface="Arial"/>
              </a:rPr>
              <a:t>i</a:t>
            </a:r>
            <a:r>
              <a:rPr sz="1765" dirty="0">
                <a:solidFill>
                  <a:prstClr val="black"/>
                </a:solidFill>
                <a:latin typeface="Arial"/>
                <a:cs typeface="Arial"/>
              </a:rPr>
              <a:t>s </a:t>
            </a:r>
            <a:r>
              <a:rPr sz="1765" spc="-172" dirty="0">
                <a:solidFill>
                  <a:prstClr val="black"/>
                </a:solidFill>
                <a:latin typeface="Arial"/>
                <a:cs typeface="Arial"/>
              </a:rPr>
              <a:t> </a:t>
            </a:r>
            <a:r>
              <a:rPr sz="1765" b="1" i="1" dirty="0">
                <a:solidFill>
                  <a:srgbClr val="FF0000"/>
                </a:solidFill>
                <a:latin typeface="Arial"/>
                <a:cs typeface="Arial"/>
              </a:rPr>
              <a:t>20 </a:t>
            </a:r>
            <a:r>
              <a:rPr sz="1765" b="1" i="1" spc="-176" dirty="0">
                <a:solidFill>
                  <a:srgbClr val="FF0000"/>
                </a:solidFill>
                <a:latin typeface="Arial"/>
                <a:cs typeface="Arial"/>
              </a:rPr>
              <a:t> </a:t>
            </a:r>
            <a:r>
              <a:rPr sz="1765" b="1" i="1" spc="-9" dirty="0">
                <a:solidFill>
                  <a:srgbClr val="FF0000"/>
                </a:solidFill>
                <a:latin typeface="Arial"/>
                <a:cs typeface="Arial"/>
              </a:rPr>
              <a:t>f</a:t>
            </a:r>
            <a:r>
              <a:rPr sz="1765" b="1" i="1" dirty="0">
                <a:solidFill>
                  <a:srgbClr val="FF0000"/>
                </a:solidFill>
                <a:latin typeface="Arial"/>
                <a:cs typeface="Arial"/>
              </a:rPr>
              <a:t>a</a:t>
            </a:r>
            <a:r>
              <a:rPr sz="1765" b="1" i="1" spc="-4" dirty="0">
                <a:solidFill>
                  <a:srgbClr val="FF0000"/>
                </a:solidFill>
                <a:latin typeface="Arial"/>
                <a:cs typeface="Arial"/>
              </a:rPr>
              <a:t>il</a:t>
            </a:r>
            <a:r>
              <a:rPr sz="1765" b="1" i="1" dirty="0">
                <a:solidFill>
                  <a:srgbClr val="FF0000"/>
                </a:solidFill>
                <a:latin typeface="Arial"/>
                <a:cs typeface="Arial"/>
              </a:rPr>
              <a:t>ur</a:t>
            </a:r>
            <a:r>
              <a:rPr sz="1765" b="1" i="1" spc="-13" dirty="0">
                <a:solidFill>
                  <a:srgbClr val="FF0000"/>
                </a:solidFill>
                <a:latin typeface="Arial"/>
                <a:cs typeface="Arial"/>
              </a:rPr>
              <a:t>e</a:t>
            </a:r>
            <a:r>
              <a:rPr sz="1765" b="1" i="1" spc="4" dirty="0">
                <a:solidFill>
                  <a:srgbClr val="FF0000"/>
                </a:solidFill>
                <a:latin typeface="Arial"/>
                <a:cs typeface="Arial"/>
              </a:rPr>
              <a:t>s</a:t>
            </a:r>
            <a:r>
              <a:rPr sz="1765" b="1" i="1" spc="-9" dirty="0">
                <a:solidFill>
                  <a:srgbClr val="FF0000"/>
                </a:solidFill>
                <a:latin typeface="Arial"/>
                <a:cs typeface="Arial"/>
              </a:rPr>
              <a:t>/</a:t>
            </a:r>
            <a:r>
              <a:rPr sz="1765" b="1" i="1" spc="4" dirty="0">
                <a:solidFill>
                  <a:srgbClr val="FF0000"/>
                </a:solidFill>
                <a:latin typeface="Arial"/>
                <a:cs typeface="Arial"/>
              </a:rPr>
              <a:t>C</a:t>
            </a:r>
            <a:r>
              <a:rPr sz="1765" b="1" i="1" spc="-4" dirty="0">
                <a:solidFill>
                  <a:srgbClr val="FF0000"/>
                </a:solidFill>
                <a:latin typeface="Arial"/>
                <a:cs typeface="Arial"/>
              </a:rPr>
              <a:t>P</a:t>
            </a:r>
            <a:r>
              <a:rPr sz="1765" b="1" i="1" dirty="0">
                <a:solidFill>
                  <a:srgbClr val="FF0000"/>
                </a:solidFill>
                <a:latin typeface="Arial"/>
                <a:cs typeface="Arial"/>
              </a:rPr>
              <a:t>U </a:t>
            </a:r>
            <a:r>
              <a:rPr sz="1765" b="1" i="1" spc="-172" dirty="0">
                <a:solidFill>
                  <a:srgbClr val="FF0000"/>
                </a:solidFill>
                <a:latin typeface="Arial"/>
                <a:cs typeface="Arial"/>
              </a:rPr>
              <a:t> </a:t>
            </a:r>
            <a:r>
              <a:rPr sz="1765" b="1" i="1" spc="-13" dirty="0">
                <a:solidFill>
                  <a:srgbClr val="FF0000"/>
                </a:solidFill>
                <a:latin typeface="Arial"/>
                <a:cs typeface="Arial"/>
              </a:rPr>
              <a:t>h</a:t>
            </a:r>
            <a:r>
              <a:rPr sz="1765" b="1" i="1" dirty="0">
                <a:solidFill>
                  <a:srgbClr val="FF0000"/>
                </a:solidFill>
                <a:latin typeface="Arial"/>
                <a:cs typeface="Arial"/>
              </a:rPr>
              <a:t>r. </a:t>
            </a:r>
            <a:r>
              <a:rPr sz="1765" b="1" i="1" spc="-185" dirty="0">
                <a:solidFill>
                  <a:srgbClr val="FF0000"/>
                </a:solidFill>
                <a:latin typeface="Arial"/>
                <a:cs typeface="Arial"/>
              </a:rPr>
              <a:t> </a:t>
            </a:r>
            <a:r>
              <a:rPr sz="1765" spc="-4" dirty="0" smtClean="0">
                <a:solidFill>
                  <a:prstClr val="black"/>
                </a:solidFill>
                <a:latin typeface="Arial"/>
                <a:cs typeface="Arial"/>
              </a:rPr>
              <a:t>T</a:t>
            </a:r>
            <a:r>
              <a:rPr sz="1765" spc="-13" dirty="0" smtClean="0">
                <a:solidFill>
                  <a:prstClr val="black"/>
                </a:solidFill>
                <a:latin typeface="Arial"/>
                <a:cs typeface="Arial"/>
              </a:rPr>
              <a:t>h</a:t>
            </a:r>
            <a:r>
              <a:rPr sz="1765" dirty="0" smtClean="0">
                <a:solidFill>
                  <a:prstClr val="black"/>
                </a:solidFill>
                <a:latin typeface="Arial"/>
                <a:cs typeface="Arial"/>
              </a:rPr>
              <a:t>e</a:t>
            </a:r>
            <a:r>
              <a:rPr sz="1765" spc="-176" dirty="0" smtClean="0">
                <a:solidFill>
                  <a:prstClr val="black"/>
                </a:solidFill>
                <a:latin typeface="Arial"/>
                <a:cs typeface="Arial"/>
              </a:rPr>
              <a:t> </a:t>
            </a:r>
            <a:r>
              <a:rPr sz="1765" b="1" i="1" spc="-9" dirty="0" smtClean="0">
                <a:solidFill>
                  <a:prstClr val="black"/>
                </a:solidFill>
                <a:latin typeface="Arial"/>
                <a:cs typeface="Arial"/>
              </a:rPr>
              <a:t>f</a:t>
            </a:r>
            <a:r>
              <a:rPr sz="1765" b="1" i="1" dirty="0" smtClean="0">
                <a:solidFill>
                  <a:prstClr val="black"/>
                </a:solidFill>
                <a:latin typeface="Arial"/>
                <a:cs typeface="Arial"/>
              </a:rPr>
              <a:t>a</a:t>
            </a:r>
            <a:r>
              <a:rPr sz="1765" b="1" i="1" spc="-4" dirty="0" smtClean="0">
                <a:solidFill>
                  <a:prstClr val="black"/>
                </a:solidFill>
                <a:latin typeface="Arial"/>
                <a:cs typeface="Arial"/>
              </a:rPr>
              <a:t>il</a:t>
            </a:r>
            <a:r>
              <a:rPr sz="1765" b="1" i="1" dirty="0" smtClean="0">
                <a:solidFill>
                  <a:prstClr val="black"/>
                </a:solidFill>
                <a:latin typeface="Arial"/>
                <a:cs typeface="Arial"/>
              </a:rPr>
              <a:t>u</a:t>
            </a:r>
            <a:r>
              <a:rPr sz="1765" b="1" i="1" spc="-9" dirty="0" smtClean="0">
                <a:solidFill>
                  <a:prstClr val="black"/>
                </a:solidFill>
                <a:latin typeface="Arial"/>
                <a:cs typeface="Arial"/>
              </a:rPr>
              <a:t>r</a:t>
            </a:r>
            <a:r>
              <a:rPr sz="1765" b="1" i="1" dirty="0" smtClean="0">
                <a:solidFill>
                  <a:prstClr val="black"/>
                </a:solidFill>
                <a:latin typeface="Arial"/>
                <a:cs typeface="Arial"/>
              </a:rPr>
              <a:t>e</a:t>
            </a:r>
            <a:r>
              <a:rPr lang="en-US" sz="1765" b="1" i="1" dirty="0" smtClean="0">
                <a:solidFill>
                  <a:prstClr val="black"/>
                </a:solidFill>
                <a:latin typeface="Arial"/>
                <a:cs typeface="Arial"/>
              </a:rPr>
              <a:t> </a:t>
            </a:r>
            <a:r>
              <a:rPr lang="en-US" sz="1765" b="1" i="1" spc="-4" dirty="0" smtClean="0">
                <a:solidFill>
                  <a:prstClr val="black"/>
                </a:solidFill>
                <a:latin typeface="Arial"/>
                <a:cs typeface="Arial"/>
              </a:rPr>
              <a:t>i</a:t>
            </a:r>
            <a:r>
              <a:rPr lang="en-US" sz="1765" b="1" i="1" dirty="0" smtClean="0">
                <a:solidFill>
                  <a:prstClr val="black"/>
                </a:solidFill>
                <a:latin typeface="Arial"/>
                <a:cs typeface="Arial"/>
              </a:rPr>
              <a:t>n</a:t>
            </a:r>
            <a:r>
              <a:rPr lang="en-US" sz="1765" b="1" i="1" spc="-9" dirty="0" smtClean="0">
                <a:solidFill>
                  <a:prstClr val="black"/>
                </a:solidFill>
                <a:latin typeface="Arial"/>
                <a:cs typeface="Arial"/>
              </a:rPr>
              <a:t>t</a:t>
            </a:r>
            <a:r>
              <a:rPr lang="en-US" sz="1765" b="1" i="1" dirty="0" smtClean="0">
                <a:solidFill>
                  <a:prstClr val="black"/>
                </a:solidFill>
                <a:latin typeface="Arial"/>
                <a:cs typeface="Arial"/>
              </a:rPr>
              <a:t>en</a:t>
            </a:r>
            <a:r>
              <a:rPr lang="en-US" sz="1765" b="1" i="1" spc="4" dirty="0" smtClean="0">
                <a:solidFill>
                  <a:prstClr val="black"/>
                </a:solidFill>
                <a:latin typeface="Arial"/>
                <a:cs typeface="Arial"/>
              </a:rPr>
              <a:t>s</a:t>
            </a:r>
            <a:r>
              <a:rPr lang="en-US" sz="1765" b="1" i="1" spc="-4" dirty="0" smtClean="0">
                <a:solidFill>
                  <a:prstClr val="black"/>
                </a:solidFill>
                <a:latin typeface="Arial"/>
                <a:cs typeface="Arial"/>
              </a:rPr>
              <a:t>i</a:t>
            </a:r>
            <a:r>
              <a:rPr lang="en-US" sz="1765" b="1" i="1" spc="-9" dirty="0" smtClean="0">
                <a:solidFill>
                  <a:prstClr val="black"/>
                </a:solidFill>
                <a:latin typeface="Arial"/>
                <a:cs typeface="Arial"/>
              </a:rPr>
              <a:t>t</a:t>
            </a:r>
            <a:r>
              <a:rPr lang="en-US" sz="1765" b="1" i="1" dirty="0" smtClean="0">
                <a:solidFill>
                  <a:prstClr val="black"/>
                </a:solidFill>
                <a:latin typeface="Arial"/>
                <a:cs typeface="Arial"/>
              </a:rPr>
              <a:t>y </a:t>
            </a:r>
            <a:r>
              <a:rPr lang="en-US" sz="1765" b="1" i="1" spc="-13" dirty="0" smtClean="0">
                <a:solidFill>
                  <a:prstClr val="black"/>
                </a:solidFill>
                <a:latin typeface="Arial"/>
                <a:cs typeface="Arial"/>
              </a:rPr>
              <a:t>d</a:t>
            </a:r>
            <a:r>
              <a:rPr lang="en-US" sz="1765" b="1" i="1" dirty="0" smtClean="0">
                <a:solidFill>
                  <a:prstClr val="black"/>
                </a:solidFill>
                <a:latin typeface="Arial"/>
                <a:cs typeface="Arial"/>
              </a:rPr>
              <a:t>e</a:t>
            </a:r>
            <a:r>
              <a:rPr lang="en-US" sz="1765" b="1" i="1" spc="-9" dirty="0" smtClean="0">
                <a:solidFill>
                  <a:prstClr val="black"/>
                </a:solidFill>
                <a:latin typeface="Arial"/>
                <a:cs typeface="Arial"/>
              </a:rPr>
              <a:t>c</a:t>
            </a:r>
            <a:r>
              <a:rPr lang="en-US" sz="1765" b="1" i="1" dirty="0" smtClean="0">
                <a:solidFill>
                  <a:prstClr val="black"/>
                </a:solidFill>
                <a:latin typeface="Arial"/>
                <a:cs typeface="Arial"/>
              </a:rPr>
              <a:t>ay p</a:t>
            </a:r>
            <a:r>
              <a:rPr lang="en-US" sz="1765" b="1" i="1" spc="-13" dirty="0" smtClean="0">
                <a:solidFill>
                  <a:prstClr val="black"/>
                </a:solidFill>
                <a:latin typeface="Arial"/>
                <a:cs typeface="Arial"/>
              </a:rPr>
              <a:t>a</a:t>
            </a:r>
            <a:r>
              <a:rPr lang="en-US" sz="1765" b="1" i="1" dirty="0" smtClean="0">
                <a:solidFill>
                  <a:prstClr val="black"/>
                </a:solidFill>
                <a:latin typeface="Arial"/>
                <a:cs typeface="Arial"/>
              </a:rPr>
              <a:t>r</a:t>
            </a:r>
            <a:r>
              <a:rPr lang="en-US" sz="1765" b="1" i="1" spc="-13" dirty="0" smtClean="0">
                <a:solidFill>
                  <a:prstClr val="black"/>
                </a:solidFill>
                <a:latin typeface="Arial"/>
                <a:cs typeface="Arial"/>
              </a:rPr>
              <a:t>a</a:t>
            </a:r>
            <a:r>
              <a:rPr lang="en-US" sz="1765" b="1" i="1" spc="-4" dirty="0" smtClean="0">
                <a:solidFill>
                  <a:prstClr val="black"/>
                </a:solidFill>
                <a:latin typeface="Arial"/>
                <a:cs typeface="Arial"/>
              </a:rPr>
              <a:t>m</a:t>
            </a:r>
            <a:r>
              <a:rPr lang="en-US" sz="1765" b="1" i="1" dirty="0" smtClean="0">
                <a:solidFill>
                  <a:prstClr val="black"/>
                </a:solidFill>
                <a:latin typeface="Arial"/>
                <a:cs typeface="Arial"/>
              </a:rPr>
              <a:t>e</a:t>
            </a:r>
            <a:r>
              <a:rPr lang="en-US" sz="1765" b="1" i="1" spc="-9" dirty="0" smtClean="0">
                <a:solidFill>
                  <a:prstClr val="black"/>
                </a:solidFill>
                <a:latin typeface="Arial"/>
                <a:cs typeface="Arial"/>
              </a:rPr>
              <a:t>t</a:t>
            </a:r>
            <a:r>
              <a:rPr lang="en-US" sz="1765" b="1" i="1" spc="-13" dirty="0" smtClean="0">
                <a:solidFill>
                  <a:prstClr val="black"/>
                </a:solidFill>
                <a:latin typeface="Arial"/>
                <a:cs typeface="Arial"/>
              </a:rPr>
              <a:t>e</a:t>
            </a:r>
            <a:r>
              <a:rPr lang="en-US" sz="1765" b="1" i="1" dirty="0" smtClean="0">
                <a:solidFill>
                  <a:prstClr val="black"/>
                </a:solidFill>
                <a:latin typeface="Arial"/>
                <a:cs typeface="Arial"/>
              </a:rPr>
              <a:t>r </a:t>
            </a:r>
            <a:r>
              <a:rPr lang="en-US" sz="1765" spc="-13" dirty="0" smtClean="0">
                <a:solidFill>
                  <a:prstClr val="black"/>
                </a:solidFill>
                <a:latin typeface="Arial"/>
                <a:cs typeface="Arial"/>
              </a:rPr>
              <a:t>i</a:t>
            </a:r>
            <a:r>
              <a:rPr lang="en-US" sz="1765" dirty="0" smtClean="0">
                <a:solidFill>
                  <a:prstClr val="black"/>
                </a:solidFill>
                <a:latin typeface="Arial"/>
                <a:cs typeface="Arial"/>
              </a:rPr>
              <a:t>s </a:t>
            </a:r>
            <a:r>
              <a:rPr lang="en-US" sz="1765" b="1" i="1" spc="-9" dirty="0" smtClean="0">
                <a:solidFill>
                  <a:srgbClr val="FF0000"/>
                </a:solidFill>
                <a:latin typeface="Arial"/>
                <a:cs typeface="Arial"/>
              </a:rPr>
              <a:t>0.02/failures</a:t>
            </a:r>
            <a:r>
              <a:rPr lang="en-US" sz="1765" dirty="0">
                <a:solidFill>
                  <a:prstClr val="black"/>
                </a:solidFill>
                <a:latin typeface="Arial"/>
                <a:cs typeface="Arial"/>
              </a:rPr>
              <a:t>. </a:t>
            </a:r>
            <a:r>
              <a:rPr lang="en-IN" sz="1765" dirty="0" smtClean="0">
                <a:solidFill>
                  <a:prstClr val="black"/>
                </a:solidFill>
                <a:latin typeface="Arial"/>
                <a:cs typeface="Arial"/>
              </a:rPr>
              <a:t>We </a:t>
            </a:r>
            <a:r>
              <a:rPr lang="en-IN" sz="1765" spc="-13" dirty="0" smtClean="0">
                <a:solidFill>
                  <a:prstClr val="black"/>
                </a:solidFill>
                <a:latin typeface="Arial"/>
                <a:cs typeface="Arial"/>
              </a:rPr>
              <a:t>h</a:t>
            </a:r>
            <a:r>
              <a:rPr lang="en-IN" sz="1765" dirty="0" smtClean="0">
                <a:solidFill>
                  <a:prstClr val="black"/>
                </a:solidFill>
                <a:latin typeface="Arial"/>
                <a:cs typeface="Arial"/>
              </a:rPr>
              <a:t>a</a:t>
            </a:r>
            <a:r>
              <a:rPr lang="en-IN" sz="1765" spc="-9" dirty="0" smtClean="0">
                <a:solidFill>
                  <a:prstClr val="black"/>
                </a:solidFill>
                <a:latin typeface="Arial"/>
                <a:cs typeface="Arial"/>
              </a:rPr>
              <a:t>v</a:t>
            </a:r>
            <a:r>
              <a:rPr lang="en-IN" sz="1765" dirty="0" smtClean="0">
                <a:solidFill>
                  <a:prstClr val="black"/>
                </a:solidFill>
                <a:latin typeface="Arial"/>
                <a:cs typeface="Arial"/>
              </a:rPr>
              <a:t>e e</a:t>
            </a:r>
            <a:r>
              <a:rPr lang="en-IN" sz="1765" spc="-9" dirty="0" smtClean="0">
                <a:solidFill>
                  <a:prstClr val="black"/>
                </a:solidFill>
                <a:latin typeface="Arial"/>
                <a:cs typeface="Arial"/>
              </a:rPr>
              <a:t>x</a:t>
            </a:r>
            <a:r>
              <a:rPr lang="en-IN" sz="1765" dirty="0" smtClean="0">
                <a:solidFill>
                  <a:prstClr val="black"/>
                </a:solidFill>
                <a:latin typeface="Arial"/>
                <a:cs typeface="Arial"/>
              </a:rPr>
              <a:t>p</a:t>
            </a:r>
            <a:r>
              <a:rPr lang="en-IN" sz="1765" spc="-13" dirty="0" smtClean="0">
                <a:solidFill>
                  <a:prstClr val="black"/>
                </a:solidFill>
                <a:latin typeface="Arial"/>
                <a:cs typeface="Arial"/>
              </a:rPr>
              <a:t>e</a:t>
            </a:r>
            <a:r>
              <a:rPr lang="en-IN" sz="1765" dirty="0" smtClean="0">
                <a:solidFill>
                  <a:prstClr val="black"/>
                </a:solidFill>
                <a:latin typeface="Arial"/>
                <a:cs typeface="Arial"/>
              </a:rPr>
              <a:t>r</a:t>
            </a:r>
            <a:r>
              <a:rPr lang="en-IN" sz="1765" spc="-4" dirty="0" smtClean="0">
                <a:solidFill>
                  <a:prstClr val="black"/>
                </a:solidFill>
                <a:latin typeface="Arial"/>
                <a:cs typeface="Arial"/>
              </a:rPr>
              <a:t>i</a:t>
            </a:r>
            <a:r>
              <a:rPr lang="en-IN" sz="1765" dirty="0" smtClean="0">
                <a:solidFill>
                  <a:prstClr val="black"/>
                </a:solidFill>
                <a:latin typeface="Arial"/>
                <a:cs typeface="Arial"/>
              </a:rPr>
              <a:t>e</a:t>
            </a:r>
            <a:r>
              <a:rPr lang="en-IN" sz="1765" spc="-13" dirty="0" smtClean="0">
                <a:solidFill>
                  <a:prstClr val="black"/>
                </a:solidFill>
                <a:latin typeface="Arial"/>
                <a:cs typeface="Arial"/>
              </a:rPr>
              <a:t>n</a:t>
            </a:r>
            <a:r>
              <a:rPr lang="en-IN" sz="1765" spc="4" dirty="0" smtClean="0">
                <a:solidFill>
                  <a:prstClr val="black"/>
                </a:solidFill>
                <a:latin typeface="Arial"/>
                <a:cs typeface="Arial"/>
              </a:rPr>
              <a:t>c</a:t>
            </a:r>
            <a:r>
              <a:rPr lang="en-IN" sz="1765" dirty="0" smtClean="0">
                <a:solidFill>
                  <a:prstClr val="black"/>
                </a:solidFill>
                <a:latin typeface="Arial"/>
                <a:cs typeface="Arial"/>
              </a:rPr>
              <a:t>ed </a:t>
            </a:r>
            <a:r>
              <a:rPr lang="en-IN" sz="1765" b="1" i="1" dirty="0" smtClean="0">
                <a:solidFill>
                  <a:srgbClr val="FF0000"/>
                </a:solidFill>
                <a:latin typeface="Arial"/>
                <a:cs typeface="Arial"/>
              </a:rPr>
              <a:t>1</a:t>
            </a:r>
            <a:r>
              <a:rPr lang="en-IN" sz="1765" b="1" i="1" spc="-13" dirty="0" smtClean="0">
                <a:solidFill>
                  <a:srgbClr val="FF0000"/>
                </a:solidFill>
                <a:latin typeface="Arial"/>
                <a:cs typeface="Arial"/>
              </a:rPr>
              <a:t>0</a:t>
            </a:r>
            <a:r>
              <a:rPr lang="en-IN" sz="1765" b="1" i="1" dirty="0" smtClean="0">
                <a:solidFill>
                  <a:srgbClr val="FF0000"/>
                </a:solidFill>
                <a:latin typeface="Arial"/>
                <a:cs typeface="Arial"/>
              </a:rPr>
              <a:t>0 </a:t>
            </a:r>
            <a:r>
              <a:rPr lang="en-US" sz="1765" spc="-9" dirty="0" smtClean="0">
                <a:solidFill>
                  <a:prstClr val="black"/>
                </a:solidFill>
                <a:latin typeface="Arial"/>
                <a:cs typeface="Arial"/>
              </a:rPr>
              <a:t>f</a:t>
            </a:r>
            <a:r>
              <a:rPr lang="en-US" sz="1765" dirty="0" smtClean="0">
                <a:solidFill>
                  <a:prstClr val="black"/>
                </a:solidFill>
                <a:latin typeface="Arial"/>
                <a:cs typeface="Arial"/>
              </a:rPr>
              <a:t>a</a:t>
            </a:r>
            <a:r>
              <a:rPr lang="en-US" sz="1765" spc="-4" dirty="0" smtClean="0">
                <a:solidFill>
                  <a:prstClr val="black"/>
                </a:solidFill>
                <a:latin typeface="Arial"/>
                <a:cs typeface="Arial"/>
              </a:rPr>
              <a:t>il</a:t>
            </a:r>
            <a:r>
              <a:rPr lang="en-US" sz="1765" dirty="0" smtClean="0">
                <a:solidFill>
                  <a:prstClr val="black"/>
                </a:solidFill>
                <a:latin typeface="Arial"/>
                <a:cs typeface="Arial"/>
              </a:rPr>
              <a:t>ur</a:t>
            </a:r>
            <a:r>
              <a:rPr lang="en-US" sz="1765" spc="-13" dirty="0" smtClean="0">
                <a:solidFill>
                  <a:prstClr val="black"/>
                </a:solidFill>
                <a:latin typeface="Arial"/>
                <a:cs typeface="Arial"/>
              </a:rPr>
              <a:t>e</a:t>
            </a:r>
            <a:r>
              <a:rPr lang="en-US" sz="1765" dirty="0" smtClean="0">
                <a:solidFill>
                  <a:prstClr val="black"/>
                </a:solidFill>
                <a:latin typeface="Arial"/>
                <a:cs typeface="Arial"/>
              </a:rPr>
              <a:t>s </a:t>
            </a:r>
            <a:r>
              <a:rPr lang="en-US" sz="1765" dirty="0">
                <a:solidFill>
                  <a:prstClr val="black"/>
                </a:solidFill>
                <a:latin typeface="Arial"/>
                <a:cs typeface="Arial"/>
              </a:rPr>
              <a:t>up</a:t>
            </a:r>
            <a:r>
              <a:rPr lang="en-US" sz="1765" spc="-13" dirty="0">
                <a:solidFill>
                  <a:prstClr val="black"/>
                </a:solidFill>
                <a:latin typeface="Arial"/>
                <a:cs typeface="Arial"/>
              </a:rPr>
              <a:t> </a:t>
            </a:r>
            <a:r>
              <a:rPr lang="en-US" sz="1765" spc="-9" dirty="0">
                <a:solidFill>
                  <a:prstClr val="black"/>
                </a:solidFill>
                <a:latin typeface="Arial"/>
                <a:cs typeface="Arial"/>
              </a:rPr>
              <a:t>t</a:t>
            </a:r>
            <a:r>
              <a:rPr lang="en-US" sz="1765" dirty="0">
                <a:solidFill>
                  <a:prstClr val="black"/>
                </a:solidFill>
                <a:latin typeface="Arial"/>
                <a:cs typeface="Arial"/>
              </a:rPr>
              <a:t>o</a:t>
            </a:r>
            <a:r>
              <a:rPr lang="en-US" sz="1765" spc="-13" dirty="0">
                <a:solidFill>
                  <a:prstClr val="black"/>
                </a:solidFill>
                <a:latin typeface="Arial"/>
                <a:cs typeface="Arial"/>
              </a:rPr>
              <a:t> </a:t>
            </a:r>
            <a:r>
              <a:rPr lang="en-US" sz="1765" spc="-9" dirty="0">
                <a:solidFill>
                  <a:prstClr val="black"/>
                </a:solidFill>
                <a:latin typeface="Arial"/>
                <a:cs typeface="Arial"/>
              </a:rPr>
              <a:t>t</a:t>
            </a:r>
            <a:r>
              <a:rPr lang="en-US" sz="1765" dirty="0">
                <a:solidFill>
                  <a:prstClr val="black"/>
                </a:solidFill>
                <a:latin typeface="Arial"/>
                <a:cs typeface="Arial"/>
              </a:rPr>
              <a:t>h</a:t>
            </a:r>
            <a:r>
              <a:rPr lang="en-US" sz="1765" spc="-4" dirty="0">
                <a:solidFill>
                  <a:prstClr val="black"/>
                </a:solidFill>
                <a:latin typeface="Arial"/>
                <a:cs typeface="Arial"/>
              </a:rPr>
              <a:t>i</a:t>
            </a:r>
            <a:r>
              <a:rPr lang="en-US" sz="1765" dirty="0">
                <a:solidFill>
                  <a:prstClr val="black"/>
                </a:solidFill>
                <a:latin typeface="Arial"/>
                <a:cs typeface="Arial"/>
              </a:rPr>
              <a:t>s </a:t>
            </a:r>
            <a:r>
              <a:rPr lang="en-US" sz="1765" spc="-9" dirty="0">
                <a:solidFill>
                  <a:prstClr val="black"/>
                </a:solidFill>
                <a:latin typeface="Arial"/>
                <a:cs typeface="Arial"/>
              </a:rPr>
              <a:t>t</a:t>
            </a:r>
            <a:r>
              <a:rPr lang="en-US" sz="1765" spc="-4" dirty="0">
                <a:solidFill>
                  <a:prstClr val="black"/>
                </a:solidFill>
                <a:latin typeface="Arial"/>
                <a:cs typeface="Arial"/>
              </a:rPr>
              <a:t>im</a:t>
            </a:r>
            <a:r>
              <a:rPr lang="en-US" sz="1765" dirty="0">
                <a:solidFill>
                  <a:prstClr val="black"/>
                </a:solidFill>
                <a:latin typeface="Arial"/>
                <a:cs typeface="Arial"/>
              </a:rPr>
              <a:t>e.</a:t>
            </a:r>
          </a:p>
          <a:p>
            <a:pPr marL="411256" indent="-400050" defTabSz="806867">
              <a:lnSpc>
                <a:spcPct val="200000"/>
              </a:lnSpc>
              <a:spcBef>
                <a:spcPts val="1363"/>
              </a:spcBef>
              <a:buAutoNum type="romanLcParenBoth"/>
              <a:tabLst>
                <a:tab pos="338996" algn="l"/>
              </a:tabLst>
            </a:pPr>
            <a:r>
              <a:rPr lang="en-US" sz="1765" dirty="0">
                <a:solidFill>
                  <a:prstClr val="black"/>
                </a:solidFill>
                <a:latin typeface="Arial"/>
                <a:cs typeface="Arial"/>
              </a:rPr>
              <a:t>Determine</a:t>
            </a:r>
            <a:r>
              <a:rPr lang="en-US" sz="1765" spc="-13" dirty="0" smtClean="0">
                <a:solidFill>
                  <a:prstClr val="black"/>
                </a:solidFill>
                <a:latin typeface="Arial"/>
                <a:cs typeface="Arial"/>
              </a:rPr>
              <a:t> </a:t>
            </a:r>
            <a:r>
              <a:rPr lang="en-US" sz="1765" spc="-9" dirty="0">
                <a:solidFill>
                  <a:prstClr val="black"/>
                </a:solidFill>
                <a:latin typeface="Arial"/>
                <a:cs typeface="Arial"/>
              </a:rPr>
              <a:t>t</a:t>
            </a:r>
            <a:r>
              <a:rPr lang="en-US" sz="1765" spc="-13" dirty="0">
                <a:solidFill>
                  <a:prstClr val="black"/>
                </a:solidFill>
                <a:latin typeface="Arial"/>
                <a:cs typeface="Arial"/>
              </a:rPr>
              <a:t>h</a:t>
            </a:r>
            <a:r>
              <a:rPr lang="en-US" sz="1765" dirty="0">
                <a:solidFill>
                  <a:prstClr val="black"/>
                </a:solidFill>
                <a:latin typeface="Arial"/>
                <a:cs typeface="Arial"/>
              </a:rPr>
              <a:t>e</a:t>
            </a:r>
            <a:r>
              <a:rPr lang="en-US" sz="1765" spc="-4" dirty="0">
                <a:solidFill>
                  <a:prstClr val="black"/>
                </a:solidFill>
                <a:latin typeface="Arial"/>
                <a:cs typeface="Arial"/>
              </a:rPr>
              <a:t> </a:t>
            </a:r>
            <a:r>
              <a:rPr lang="en-US" sz="1765" i="1" spc="4" dirty="0">
                <a:solidFill>
                  <a:srgbClr val="FF0000"/>
                </a:solidFill>
                <a:latin typeface="Arial"/>
                <a:cs typeface="Arial"/>
              </a:rPr>
              <a:t>c</a:t>
            </a:r>
            <a:r>
              <a:rPr lang="en-US" sz="1765" i="1" spc="-13" dirty="0">
                <a:solidFill>
                  <a:srgbClr val="FF0000"/>
                </a:solidFill>
                <a:latin typeface="Arial"/>
                <a:cs typeface="Arial"/>
              </a:rPr>
              <a:t>u</a:t>
            </a:r>
            <a:r>
              <a:rPr lang="en-US" sz="1765" i="1" spc="-9" dirty="0">
                <a:solidFill>
                  <a:srgbClr val="FF0000"/>
                </a:solidFill>
                <a:latin typeface="Arial"/>
                <a:cs typeface="Arial"/>
              </a:rPr>
              <a:t>r</a:t>
            </a:r>
            <a:r>
              <a:rPr lang="en-US" sz="1765" i="1" dirty="0">
                <a:solidFill>
                  <a:srgbClr val="FF0000"/>
                </a:solidFill>
                <a:latin typeface="Arial"/>
                <a:cs typeface="Arial"/>
              </a:rPr>
              <a:t>r</a:t>
            </a:r>
            <a:r>
              <a:rPr lang="en-US" sz="1765" i="1" spc="-13" dirty="0">
                <a:solidFill>
                  <a:srgbClr val="FF0000"/>
                </a:solidFill>
                <a:latin typeface="Arial"/>
                <a:cs typeface="Arial"/>
              </a:rPr>
              <a:t>e</a:t>
            </a:r>
            <a:r>
              <a:rPr lang="en-US" sz="1765" i="1" dirty="0">
                <a:solidFill>
                  <a:srgbClr val="FF0000"/>
                </a:solidFill>
                <a:latin typeface="Arial"/>
                <a:cs typeface="Arial"/>
              </a:rPr>
              <a:t>nt</a:t>
            </a:r>
            <a:r>
              <a:rPr lang="en-US" sz="1765" i="1" spc="-9" dirty="0">
                <a:solidFill>
                  <a:srgbClr val="FF0000"/>
                </a:solidFill>
                <a:latin typeface="Arial"/>
                <a:cs typeface="Arial"/>
              </a:rPr>
              <a:t> f</a:t>
            </a:r>
            <a:r>
              <a:rPr lang="en-US" sz="1765" i="1" dirty="0">
                <a:solidFill>
                  <a:srgbClr val="FF0000"/>
                </a:solidFill>
                <a:latin typeface="Arial"/>
                <a:cs typeface="Arial"/>
              </a:rPr>
              <a:t>a</a:t>
            </a:r>
            <a:r>
              <a:rPr lang="en-US" sz="1765" i="1" spc="-4" dirty="0">
                <a:solidFill>
                  <a:srgbClr val="FF0000"/>
                </a:solidFill>
                <a:latin typeface="Arial"/>
                <a:cs typeface="Arial"/>
              </a:rPr>
              <a:t>il</a:t>
            </a:r>
            <a:r>
              <a:rPr lang="en-US" sz="1765" i="1" spc="-13" dirty="0">
                <a:solidFill>
                  <a:srgbClr val="FF0000"/>
                </a:solidFill>
                <a:latin typeface="Arial"/>
                <a:cs typeface="Arial"/>
              </a:rPr>
              <a:t>u</a:t>
            </a:r>
            <a:r>
              <a:rPr lang="en-US" sz="1765" i="1" dirty="0">
                <a:solidFill>
                  <a:srgbClr val="FF0000"/>
                </a:solidFill>
                <a:latin typeface="Arial"/>
                <a:cs typeface="Arial"/>
              </a:rPr>
              <a:t>re</a:t>
            </a:r>
            <a:r>
              <a:rPr lang="en-US" sz="1765" i="1" spc="-4" dirty="0">
                <a:solidFill>
                  <a:srgbClr val="FF0000"/>
                </a:solidFill>
                <a:latin typeface="Arial"/>
                <a:cs typeface="Arial"/>
              </a:rPr>
              <a:t> i</a:t>
            </a:r>
            <a:r>
              <a:rPr lang="en-US" sz="1765" i="1" dirty="0">
                <a:solidFill>
                  <a:srgbClr val="FF0000"/>
                </a:solidFill>
                <a:latin typeface="Arial"/>
                <a:cs typeface="Arial"/>
              </a:rPr>
              <a:t>n</a:t>
            </a:r>
            <a:r>
              <a:rPr lang="en-US" sz="1765" i="1" spc="-18" dirty="0">
                <a:solidFill>
                  <a:srgbClr val="FF0000"/>
                </a:solidFill>
                <a:latin typeface="Arial"/>
                <a:cs typeface="Arial"/>
              </a:rPr>
              <a:t>t</a:t>
            </a:r>
            <a:r>
              <a:rPr lang="en-US" sz="1765" i="1" dirty="0">
                <a:solidFill>
                  <a:srgbClr val="FF0000"/>
                </a:solidFill>
                <a:latin typeface="Arial"/>
                <a:cs typeface="Arial"/>
              </a:rPr>
              <a:t>en</a:t>
            </a:r>
            <a:r>
              <a:rPr lang="en-US" sz="1765" i="1" spc="4" dirty="0">
                <a:solidFill>
                  <a:srgbClr val="FF0000"/>
                </a:solidFill>
                <a:latin typeface="Arial"/>
                <a:cs typeface="Arial"/>
              </a:rPr>
              <a:t>s</a:t>
            </a:r>
            <a:r>
              <a:rPr lang="en-US" sz="1765" i="1" spc="-4" dirty="0">
                <a:solidFill>
                  <a:srgbClr val="FF0000"/>
                </a:solidFill>
                <a:latin typeface="Arial"/>
                <a:cs typeface="Arial"/>
              </a:rPr>
              <a:t>i</a:t>
            </a:r>
            <a:r>
              <a:rPr lang="en-US" sz="1765" i="1" spc="-9" dirty="0">
                <a:solidFill>
                  <a:srgbClr val="FF0000"/>
                </a:solidFill>
                <a:latin typeface="Arial"/>
                <a:cs typeface="Arial"/>
              </a:rPr>
              <a:t>ty</a:t>
            </a:r>
            <a:r>
              <a:rPr lang="en-US" sz="1765" dirty="0" smtClean="0">
                <a:solidFill>
                  <a:prstClr val="black"/>
                </a:solidFill>
                <a:latin typeface="Arial"/>
                <a:cs typeface="Arial"/>
              </a:rPr>
              <a:t>.</a:t>
            </a:r>
          </a:p>
          <a:p>
            <a:pPr marL="338996" indent="-327790" defTabSz="806867">
              <a:lnSpc>
                <a:spcPct val="200000"/>
              </a:lnSpc>
              <a:buFontTx/>
              <a:buAutoNum type="romanLcParenBoth" startAt="2"/>
              <a:tabLst>
                <a:tab pos="339556" algn="l"/>
              </a:tabLst>
            </a:pPr>
            <a:r>
              <a:rPr lang="en-US" sz="1765" spc="4" dirty="0" smtClean="0">
                <a:solidFill>
                  <a:prstClr val="black"/>
                </a:solidFill>
                <a:latin typeface="Arial"/>
                <a:cs typeface="Arial"/>
              </a:rPr>
              <a:t> </a:t>
            </a:r>
            <a:r>
              <a:rPr lang="en-US" sz="1765" dirty="0">
                <a:solidFill>
                  <a:prstClr val="black"/>
                </a:solidFill>
                <a:latin typeface="Arial"/>
                <a:cs typeface="Arial"/>
              </a:rPr>
              <a:t>Calculate</a:t>
            </a:r>
            <a:r>
              <a:rPr lang="en-US" sz="1765" spc="-13" dirty="0" smtClean="0">
                <a:solidFill>
                  <a:prstClr val="black"/>
                </a:solidFill>
                <a:latin typeface="Arial"/>
                <a:cs typeface="Arial"/>
              </a:rPr>
              <a:t> </a:t>
            </a:r>
            <a:r>
              <a:rPr lang="en-US" sz="1765" spc="-9" dirty="0">
                <a:solidFill>
                  <a:prstClr val="black"/>
                </a:solidFill>
                <a:latin typeface="Arial"/>
                <a:cs typeface="Arial"/>
              </a:rPr>
              <a:t>t</a:t>
            </a:r>
            <a:r>
              <a:rPr lang="en-US" sz="1765" dirty="0">
                <a:solidFill>
                  <a:prstClr val="black"/>
                </a:solidFill>
                <a:latin typeface="Arial"/>
                <a:cs typeface="Arial"/>
              </a:rPr>
              <a:t>he</a:t>
            </a:r>
            <a:r>
              <a:rPr lang="en-US" sz="1765" spc="-13" dirty="0">
                <a:solidFill>
                  <a:prstClr val="black"/>
                </a:solidFill>
                <a:latin typeface="Arial"/>
                <a:cs typeface="Arial"/>
              </a:rPr>
              <a:t> </a:t>
            </a:r>
            <a:r>
              <a:rPr lang="en-US" sz="1765" i="1" dirty="0">
                <a:solidFill>
                  <a:srgbClr val="FF0000"/>
                </a:solidFill>
                <a:latin typeface="Arial"/>
                <a:cs typeface="Arial"/>
              </a:rPr>
              <a:t>de</a:t>
            </a:r>
            <a:r>
              <a:rPr lang="en-US" sz="1765" i="1" spc="-9" dirty="0">
                <a:solidFill>
                  <a:srgbClr val="FF0000"/>
                </a:solidFill>
                <a:latin typeface="Arial"/>
                <a:cs typeface="Arial"/>
              </a:rPr>
              <a:t>c</a:t>
            </a:r>
            <a:r>
              <a:rPr lang="en-US" sz="1765" i="1" dirty="0">
                <a:solidFill>
                  <a:srgbClr val="FF0000"/>
                </a:solidFill>
                <a:latin typeface="Arial"/>
                <a:cs typeface="Arial"/>
              </a:rPr>
              <a:t>r</a:t>
            </a:r>
            <a:r>
              <a:rPr lang="en-US" sz="1765" i="1" spc="-13" dirty="0">
                <a:solidFill>
                  <a:srgbClr val="FF0000"/>
                </a:solidFill>
                <a:latin typeface="Arial"/>
                <a:cs typeface="Arial"/>
              </a:rPr>
              <a:t>e</a:t>
            </a:r>
            <a:r>
              <a:rPr lang="en-US" sz="1765" i="1" spc="-4" dirty="0">
                <a:solidFill>
                  <a:srgbClr val="FF0000"/>
                </a:solidFill>
                <a:latin typeface="Arial"/>
                <a:cs typeface="Arial"/>
              </a:rPr>
              <a:t>m</a:t>
            </a:r>
            <a:r>
              <a:rPr lang="en-US" sz="1765" i="1" dirty="0">
                <a:solidFill>
                  <a:srgbClr val="FF0000"/>
                </a:solidFill>
                <a:latin typeface="Arial"/>
                <a:cs typeface="Arial"/>
              </a:rPr>
              <a:t>e</a:t>
            </a:r>
            <a:r>
              <a:rPr lang="en-US" sz="1765" i="1" spc="-13" dirty="0">
                <a:solidFill>
                  <a:srgbClr val="FF0000"/>
                </a:solidFill>
                <a:latin typeface="Arial"/>
                <a:cs typeface="Arial"/>
              </a:rPr>
              <a:t>n</a:t>
            </a:r>
            <a:r>
              <a:rPr lang="en-US" sz="1765" i="1" dirty="0">
                <a:solidFill>
                  <a:srgbClr val="FF0000"/>
                </a:solidFill>
                <a:latin typeface="Arial"/>
                <a:cs typeface="Arial"/>
              </a:rPr>
              <a:t>t</a:t>
            </a:r>
            <a:r>
              <a:rPr lang="en-US" sz="1765" i="1" spc="-9" dirty="0">
                <a:solidFill>
                  <a:srgbClr val="FF0000"/>
                </a:solidFill>
                <a:latin typeface="Arial"/>
                <a:cs typeface="Arial"/>
              </a:rPr>
              <a:t> </a:t>
            </a:r>
            <a:r>
              <a:rPr lang="en-US" sz="1765" i="1" dirty="0">
                <a:solidFill>
                  <a:srgbClr val="FF0000"/>
                </a:solidFill>
                <a:latin typeface="Arial"/>
                <a:cs typeface="Arial"/>
              </a:rPr>
              <a:t>of</a:t>
            </a:r>
            <a:r>
              <a:rPr lang="en-US" sz="1765" i="1" spc="-22" dirty="0">
                <a:solidFill>
                  <a:srgbClr val="FF0000"/>
                </a:solidFill>
                <a:latin typeface="Arial"/>
                <a:cs typeface="Arial"/>
              </a:rPr>
              <a:t> </a:t>
            </a:r>
            <a:r>
              <a:rPr lang="en-US" sz="1765" i="1" spc="-9" dirty="0">
                <a:solidFill>
                  <a:srgbClr val="FF0000"/>
                </a:solidFill>
                <a:latin typeface="Arial"/>
                <a:cs typeface="Arial"/>
              </a:rPr>
              <a:t>f</a:t>
            </a:r>
            <a:r>
              <a:rPr lang="en-US" sz="1765" i="1" dirty="0">
                <a:solidFill>
                  <a:srgbClr val="FF0000"/>
                </a:solidFill>
                <a:latin typeface="Arial"/>
                <a:cs typeface="Arial"/>
              </a:rPr>
              <a:t>a</a:t>
            </a:r>
            <a:r>
              <a:rPr lang="en-US" sz="1765" i="1" spc="-4" dirty="0">
                <a:solidFill>
                  <a:srgbClr val="FF0000"/>
                </a:solidFill>
                <a:latin typeface="Arial"/>
                <a:cs typeface="Arial"/>
              </a:rPr>
              <a:t>il</a:t>
            </a:r>
            <a:r>
              <a:rPr lang="en-US" sz="1765" i="1" dirty="0">
                <a:solidFill>
                  <a:srgbClr val="FF0000"/>
                </a:solidFill>
                <a:latin typeface="Arial"/>
                <a:cs typeface="Arial"/>
              </a:rPr>
              <a:t>ure</a:t>
            </a:r>
            <a:r>
              <a:rPr lang="en-US" sz="1765" i="1" spc="-4" dirty="0">
                <a:solidFill>
                  <a:srgbClr val="FF0000"/>
                </a:solidFill>
                <a:latin typeface="Arial"/>
                <a:cs typeface="Arial"/>
              </a:rPr>
              <a:t> i</a:t>
            </a:r>
            <a:r>
              <a:rPr lang="en-US" sz="1765" i="1" dirty="0">
                <a:solidFill>
                  <a:srgbClr val="FF0000"/>
                </a:solidFill>
                <a:latin typeface="Arial"/>
                <a:cs typeface="Arial"/>
              </a:rPr>
              <a:t>n</a:t>
            </a:r>
            <a:r>
              <a:rPr lang="en-US" sz="1765" i="1" spc="-9" dirty="0">
                <a:solidFill>
                  <a:srgbClr val="FF0000"/>
                </a:solidFill>
                <a:latin typeface="Arial"/>
                <a:cs typeface="Arial"/>
              </a:rPr>
              <a:t>t</a:t>
            </a:r>
            <a:r>
              <a:rPr lang="en-US" sz="1765" i="1" spc="-13" dirty="0">
                <a:solidFill>
                  <a:srgbClr val="FF0000"/>
                </a:solidFill>
                <a:latin typeface="Arial"/>
                <a:cs typeface="Arial"/>
              </a:rPr>
              <a:t>e</a:t>
            </a:r>
            <a:r>
              <a:rPr lang="en-US" sz="1765" i="1" dirty="0">
                <a:solidFill>
                  <a:srgbClr val="FF0000"/>
                </a:solidFill>
                <a:latin typeface="Arial"/>
                <a:cs typeface="Arial"/>
              </a:rPr>
              <a:t>n</a:t>
            </a:r>
            <a:r>
              <a:rPr lang="en-US" sz="1765" i="1" spc="4" dirty="0">
                <a:solidFill>
                  <a:srgbClr val="FF0000"/>
                </a:solidFill>
                <a:latin typeface="Arial"/>
                <a:cs typeface="Arial"/>
              </a:rPr>
              <a:t>s</a:t>
            </a:r>
            <a:r>
              <a:rPr lang="en-US" sz="1765" i="1" spc="-13" dirty="0">
                <a:solidFill>
                  <a:srgbClr val="FF0000"/>
                </a:solidFill>
                <a:latin typeface="Arial"/>
                <a:cs typeface="Arial"/>
              </a:rPr>
              <a:t>i</a:t>
            </a:r>
            <a:r>
              <a:rPr lang="en-US" sz="1765" i="1" spc="-9" dirty="0">
                <a:solidFill>
                  <a:srgbClr val="FF0000"/>
                </a:solidFill>
                <a:latin typeface="Arial"/>
                <a:cs typeface="Arial"/>
              </a:rPr>
              <a:t>t</a:t>
            </a:r>
            <a:r>
              <a:rPr lang="en-US" sz="1765" i="1" dirty="0">
                <a:solidFill>
                  <a:srgbClr val="FF0000"/>
                </a:solidFill>
                <a:latin typeface="Arial"/>
                <a:cs typeface="Arial"/>
              </a:rPr>
              <a:t>y</a:t>
            </a:r>
            <a:r>
              <a:rPr lang="en-US" sz="1765" i="1" spc="-9" dirty="0">
                <a:solidFill>
                  <a:srgbClr val="FF0000"/>
                </a:solidFill>
                <a:latin typeface="Arial"/>
                <a:cs typeface="Arial"/>
              </a:rPr>
              <a:t> </a:t>
            </a:r>
            <a:r>
              <a:rPr lang="en-US" sz="1765" i="1" dirty="0">
                <a:solidFill>
                  <a:srgbClr val="FF0000"/>
                </a:solidFill>
                <a:latin typeface="Arial"/>
                <a:cs typeface="Arial"/>
              </a:rPr>
              <a:t>per</a:t>
            </a:r>
            <a:r>
              <a:rPr lang="en-US" sz="1765" i="1" spc="-13" dirty="0">
                <a:solidFill>
                  <a:srgbClr val="FF0000"/>
                </a:solidFill>
                <a:latin typeface="Arial"/>
                <a:cs typeface="Arial"/>
              </a:rPr>
              <a:t> </a:t>
            </a:r>
            <a:r>
              <a:rPr lang="en-US" sz="1765" i="1" spc="-9" dirty="0">
                <a:solidFill>
                  <a:srgbClr val="FF0000"/>
                </a:solidFill>
                <a:latin typeface="Arial"/>
                <a:cs typeface="Arial"/>
              </a:rPr>
              <a:t>f</a:t>
            </a:r>
            <a:r>
              <a:rPr lang="en-US" sz="1765" i="1" dirty="0">
                <a:solidFill>
                  <a:srgbClr val="FF0000"/>
                </a:solidFill>
                <a:latin typeface="Arial"/>
                <a:cs typeface="Arial"/>
              </a:rPr>
              <a:t>a</a:t>
            </a:r>
            <a:r>
              <a:rPr lang="en-US" sz="1765" i="1" spc="-4" dirty="0">
                <a:solidFill>
                  <a:srgbClr val="FF0000"/>
                </a:solidFill>
                <a:latin typeface="Arial"/>
                <a:cs typeface="Arial"/>
              </a:rPr>
              <a:t>il</a:t>
            </a:r>
            <a:r>
              <a:rPr lang="en-US" sz="1765" i="1" dirty="0">
                <a:solidFill>
                  <a:srgbClr val="FF0000"/>
                </a:solidFill>
                <a:latin typeface="Arial"/>
                <a:cs typeface="Arial"/>
              </a:rPr>
              <a:t>ur</a:t>
            </a:r>
            <a:r>
              <a:rPr lang="en-US" sz="1765" i="1" spc="-13" dirty="0">
                <a:solidFill>
                  <a:srgbClr val="FF0000"/>
                </a:solidFill>
                <a:latin typeface="Arial"/>
                <a:cs typeface="Arial"/>
              </a:rPr>
              <a:t>e</a:t>
            </a:r>
            <a:r>
              <a:rPr lang="en-US" sz="1765" i="1" dirty="0">
                <a:solidFill>
                  <a:srgbClr val="FF0000"/>
                </a:solidFill>
                <a:latin typeface="Arial"/>
                <a:cs typeface="Arial"/>
              </a:rPr>
              <a:t>.</a:t>
            </a:r>
          </a:p>
          <a:p>
            <a:pPr marL="338996" marR="4483" indent="-327790" defTabSz="806867">
              <a:lnSpc>
                <a:spcPct val="130500"/>
              </a:lnSpc>
              <a:spcBef>
                <a:spcPts val="1046"/>
              </a:spcBef>
              <a:buFontTx/>
              <a:buAutoNum type="romanLcParenBoth" startAt="2"/>
              <a:tabLst>
                <a:tab pos="339556" algn="l"/>
              </a:tabLst>
            </a:pPr>
            <a:r>
              <a:rPr lang="en-US" sz="1765" spc="-4" dirty="0" smtClean="0">
                <a:solidFill>
                  <a:prstClr val="black"/>
                </a:solidFill>
                <a:latin typeface="Arial"/>
                <a:cs typeface="Arial"/>
              </a:rPr>
              <a:t> Fi</a:t>
            </a:r>
            <a:r>
              <a:rPr lang="en-US" sz="1765" dirty="0" smtClean="0">
                <a:solidFill>
                  <a:prstClr val="black"/>
                </a:solidFill>
                <a:latin typeface="Arial"/>
                <a:cs typeface="Arial"/>
              </a:rPr>
              <a:t>nd</a:t>
            </a:r>
            <a:r>
              <a:rPr lang="en-US" sz="1765" spc="124" dirty="0" smtClean="0">
                <a:solidFill>
                  <a:prstClr val="black"/>
                </a:solidFill>
                <a:latin typeface="Arial"/>
                <a:cs typeface="Arial"/>
              </a:rPr>
              <a:t> </a:t>
            </a:r>
            <a:r>
              <a:rPr lang="en-US" sz="1765" spc="-9" dirty="0">
                <a:solidFill>
                  <a:prstClr val="black"/>
                </a:solidFill>
                <a:latin typeface="Arial"/>
                <a:cs typeface="Arial"/>
              </a:rPr>
              <a:t>t</a:t>
            </a:r>
            <a:r>
              <a:rPr lang="en-US" sz="1765" dirty="0">
                <a:solidFill>
                  <a:prstClr val="black"/>
                </a:solidFill>
                <a:latin typeface="Arial"/>
                <a:cs typeface="Arial"/>
              </a:rPr>
              <a:t>he</a:t>
            </a:r>
            <a:r>
              <a:rPr lang="en-US" sz="1765" spc="146" dirty="0">
                <a:solidFill>
                  <a:prstClr val="black"/>
                </a:solidFill>
                <a:latin typeface="Arial"/>
                <a:cs typeface="Arial"/>
              </a:rPr>
              <a:t> </a:t>
            </a:r>
            <a:r>
              <a:rPr lang="en-US" sz="1765" i="1" dirty="0">
                <a:solidFill>
                  <a:srgbClr val="FF0000"/>
                </a:solidFill>
                <a:latin typeface="Arial"/>
                <a:cs typeface="Arial"/>
              </a:rPr>
              <a:t>failures experienced and failure intensity </a:t>
            </a:r>
            <a:r>
              <a:rPr lang="en-US" sz="1765" spc="-13" dirty="0">
                <a:solidFill>
                  <a:prstClr val="black"/>
                </a:solidFill>
                <a:latin typeface="Arial"/>
                <a:cs typeface="Arial"/>
              </a:rPr>
              <a:t>a</a:t>
            </a:r>
            <a:r>
              <a:rPr lang="en-US" sz="1765" spc="-9" dirty="0">
                <a:solidFill>
                  <a:prstClr val="black"/>
                </a:solidFill>
                <a:latin typeface="Arial"/>
                <a:cs typeface="Arial"/>
              </a:rPr>
              <a:t>f</a:t>
            </a:r>
            <a:r>
              <a:rPr lang="en-US" sz="1765" spc="-18" dirty="0">
                <a:solidFill>
                  <a:prstClr val="black"/>
                </a:solidFill>
                <a:latin typeface="Arial"/>
                <a:cs typeface="Arial"/>
              </a:rPr>
              <a:t>t</a:t>
            </a:r>
            <a:r>
              <a:rPr lang="en-US" sz="1765" dirty="0">
                <a:solidFill>
                  <a:prstClr val="black"/>
                </a:solidFill>
                <a:latin typeface="Arial"/>
                <a:cs typeface="Arial"/>
              </a:rPr>
              <a:t>er</a:t>
            </a:r>
            <a:r>
              <a:rPr lang="en-US" sz="1765" spc="137" dirty="0">
                <a:solidFill>
                  <a:prstClr val="black"/>
                </a:solidFill>
                <a:latin typeface="Arial"/>
                <a:cs typeface="Arial"/>
              </a:rPr>
              <a:t> </a:t>
            </a:r>
            <a:r>
              <a:rPr lang="en-US" sz="1765" dirty="0">
                <a:solidFill>
                  <a:prstClr val="black"/>
                </a:solidFill>
                <a:latin typeface="Arial"/>
                <a:cs typeface="Arial"/>
              </a:rPr>
              <a:t>20</a:t>
            </a:r>
            <a:r>
              <a:rPr lang="en-US" sz="1765" spc="132" dirty="0">
                <a:solidFill>
                  <a:prstClr val="black"/>
                </a:solidFill>
                <a:latin typeface="Arial"/>
                <a:cs typeface="Arial"/>
              </a:rPr>
              <a:t> </a:t>
            </a:r>
            <a:r>
              <a:rPr lang="en-US" sz="1765" spc="-13" dirty="0">
                <a:solidFill>
                  <a:prstClr val="black"/>
                </a:solidFill>
                <a:latin typeface="Arial"/>
                <a:cs typeface="Arial"/>
              </a:rPr>
              <a:t>a</a:t>
            </a:r>
            <a:r>
              <a:rPr lang="en-US" sz="1765" dirty="0">
                <a:solidFill>
                  <a:prstClr val="black"/>
                </a:solidFill>
                <a:latin typeface="Arial"/>
                <a:cs typeface="Arial"/>
              </a:rPr>
              <a:t>nd</a:t>
            </a:r>
            <a:r>
              <a:rPr lang="en-US" sz="1765" spc="132" dirty="0">
                <a:solidFill>
                  <a:prstClr val="black"/>
                </a:solidFill>
                <a:latin typeface="Arial"/>
                <a:cs typeface="Arial"/>
              </a:rPr>
              <a:t> </a:t>
            </a:r>
            <a:r>
              <a:rPr lang="en-US" sz="1765" dirty="0">
                <a:solidFill>
                  <a:prstClr val="black"/>
                </a:solidFill>
                <a:latin typeface="Arial"/>
                <a:cs typeface="Arial"/>
              </a:rPr>
              <a:t>1</a:t>
            </a:r>
            <a:r>
              <a:rPr lang="en-US" sz="1765" spc="-13" dirty="0">
                <a:solidFill>
                  <a:prstClr val="black"/>
                </a:solidFill>
                <a:latin typeface="Arial"/>
                <a:cs typeface="Arial"/>
              </a:rPr>
              <a:t>0</a:t>
            </a:r>
            <a:r>
              <a:rPr lang="en-US" sz="1765" dirty="0">
                <a:solidFill>
                  <a:prstClr val="black"/>
                </a:solidFill>
                <a:latin typeface="Arial"/>
                <a:cs typeface="Arial"/>
              </a:rPr>
              <a:t>0</a:t>
            </a:r>
            <a:r>
              <a:rPr lang="en-US" sz="1765" spc="146" dirty="0">
                <a:solidFill>
                  <a:prstClr val="black"/>
                </a:solidFill>
                <a:latin typeface="Arial"/>
                <a:cs typeface="Arial"/>
              </a:rPr>
              <a:t> </a:t>
            </a:r>
            <a:r>
              <a:rPr lang="en-US" sz="1765" spc="4" dirty="0">
                <a:solidFill>
                  <a:prstClr val="black"/>
                </a:solidFill>
                <a:latin typeface="Arial"/>
                <a:cs typeface="Arial"/>
              </a:rPr>
              <a:t>C</a:t>
            </a:r>
            <a:r>
              <a:rPr lang="en-US" sz="1765" spc="-4" dirty="0">
                <a:solidFill>
                  <a:prstClr val="black"/>
                </a:solidFill>
                <a:latin typeface="Arial"/>
                <a:cs typeface="Arial"/>
              </a:rPr>
              <a:t>P</a:t>
            </a:r>
            <a:r>
              <a:rPr lang="en-US" sz="1765" dirty="0">
                <a:solidFill>
                  <a:prstClr val="black"/>
                </a:solidFill>
                <a:latin typeface="Arial"/>
                <a:cs typeface="Arial"/>
              </a:rPr>
              <a:t>U h</a:t>
            </a:r>
            <a:r>
              <a:rPr lang="en-US" sz="1765" spc="-9" dirty="0">
                <a:solidFill>
                  <a:prstClr val="black"/>
                </a:solidFill>
                <a:latin typeface="Arial"/>
                <a:cs typeface="Arial"/>
              </a:rPr>
              <a:t>r</a:t>
            </a:r>
            <a:r>
              <a:rPr lang="en-US" sz="1765" spc="4" dirty="0">
                <a:solidFill>
                  <a:prstClr val="black"/>
                </a:solidFill>
                <a:latin typeface="Arial"/>
                <a:cs typeface="Arial"/>
              </a:rPr>
              <a:t>s</a:t>
            </a:r>
            <a:r>
              <a:rPr lang="en-US" sz="1765" dirty="0">
                <a:solidFill>
                  <a:prstClr val="black"/>
                </a:solidFill>
                <a:latin typeface="Arial"/>
                <a:cs typeface="Arial"/>
              </a:rPr>
              <a:t>.</a:t>
            </a:r>
            <a:r>
              <a:rPr lang="en-US" sz="1765" spc="-9" dirty="0">
                <a:solidFill>
                  <a:prstClr val="black"/>
                </a:solidFill>
                <a:latin typeface="Arial"/>
                <a:cs typeface="Arial"/>
              </a:rPr>
              <a:t> </a:t>
            </a:r>
            <a:r>
              <a:rPr lang="en-US" sz="1765" spc="-13" dirty="0">
                <a:solidFill>
                  <a:prstClr val="black"/>
                </a:solidFill>
                <a:latin typeface="Arial"/>
                <a:cs typeface="Arial"/>
              </a:rPr>
              <a:t>o</a:t>
            </a:r>
            <a:r>
              <a:rPr lang="en-US" sz="1765" dirty="0">
                <a:solidFill>
                  <a:prstClr val="black"/>
                </a:solidFill>
                <a:latin typeface="Arial"/>
                <a:cs typeface="Arial"/>
              </a:rPr>
              <a:t>f</a:t>
            </a:r>
            <a:r>
              <a:rPr lang="en-US" sz="1765" spc="-9" dirty="0">
                <a:solidFill>
                  <a:prstClr val="black"/>
                </a:solidFill>
                <a:latin typeface="Arial"/>
                <a:cs typeface="Arial"/>
              </a:rPr>
              <a:t> </a:t>
            </a:r>
            <a:r>
              <a:rPr lang="en-US" sz="1765" dirty="0">
                <a:solidFill>
                  <a:prstClr val="black"/>
                </a:solidFill>
                <a:latin typeface="Arial"/>
                <a:cs typeface="Arial"/>
              </a:rPr>
              <a:t>e</a:t>
            </a:r>
            <a:r>
              <a:rPr lang="en-US" sz="1765" spc="-9" dirty="0">
                <a:solidFill>
                  <a:prstClr val="black"/>
                </a:solidFill>
                <a:latin typeface="Arial"/>
                <a:cs typeface="Arial"/>
              </a:rPr>
              <a:t>x</a:t>
            </a:r>
            <a:r>
              <a:rPr lang="en-US" sz="1765" spc="-13" dirty="0">
                <a:solidFill>
                  <a:prstClr val="black"/>
                </a:solidFill>
                <a:latin typeface="Arial"/>
                <a:cs typeface="Arial"/>
              </a:rPr>
              <a:t>e</a:t>
            </a:r>
            <a:r>
              <a:rPr lang="en-US" sz="1765" spc="4" dirty="0">
                <a:solidFill>
                  <a:prstClr val="black"/>
                </a:solidFill>
                <a:latin typeface="Arial"/>
                <a:cs typeface="Arial"/>
              </a:rPr>
              <a:t>c</a:t>
            </a:r>
            <a:r>
              <a:rPr lang="en-US" sz="1765" dirty="0">
                <a:solidFill>
                  <a:prstClr val="black"/>
                </a:solidFill>
                <a:latin typeface="Arial"/>
                <a:cs typeface="Arial"/>
              </a:rPr>
              <a:t>u</a:t>
            </a:r>
            <a:r>
              <a:rPr lang="en-US" sz="1765" spc="-18" dirty="0">
                <a:solidFill>
                  <a:prstClr val="black"/>
                </a:solidFill>
                <a:latin typeface="Arial"/>
                <a:cs typeface="Arial"/>
              </a:rPr>
              <a:t>t</a:t>
            </a:r>
            <a:r>
              <a:rPr lang="en-US" sz="1765" spc="-4" dirty="0">
                <a:solidFill>
                  <a:prstClr val="black"/>
                </a:solidFill>
                <a:latin typeface="Arial"/>
                <a:cs typeface="Arial"/>
              </a:rPr>
              <a:t>i</a:t>
            </a:r>
            <a:r>
              <a:rPr lang="en-US" sz="1765" dirty="0">
                <a:solidFill>
                  <a:prstClr val="black"/>
                </a:solidFill>
                <a:latin typeface="Arial"/>
                <a:cs typeface="Arial"/>
              </a:rPr>
              <a:t>on.</a:t>
            </a:r>
          </a:p>
          <a:p>
            <a:pPr marL="338996" marR="4483" indent="-327790" defTabSz="806867">
              <a:lnSpc>
                <a:spcPct val="130500"/>
              </a:lnSpc>
              <a:spcBef>
                <a:spcPts val="1046"/>
              </a:spcBef>
              <a:buFontTx/>
              <a:buAutoNum type="romanLcParenBoth" startAt="2"/>
              <a:tabLst>
                <a:tab pos="339556" algn="l"/>
              </a:tabLst>
            </a:pPr>
            <a:r>
              <a:rPr lang="en-US" sz="1765" spc="4" dirty="0" smtClean="0">
                <a:solidFill>
                  <a:prstClr val="black"/>
                </a:solidFill>
                <a:latin typeface="Arial"/>
                <a:cs typeface="Arial"/>
              </a:rPr>
              <a:t> C</a:t>
            </a:r>
            <a:r>
              <a:rPr lang="en-US" sz="1765" dirty="0" smtClean="0">
                <a:solidFill>
                  <a:prstClr val="black"/>
                </a:solidFill>
                <a:latin typeface="Arial"/>
                <a:cs typeface="Arial"/>
              </a:rPr>
              <a:t>o</a:t>
            </a:r>
            <a:r>
              <a:rPr lang="en-US" sz="1765" spc="-4" dirty="0" smtClean="0">
                <a:solidFill>
                  <a:prstClr val="black"/>
                </a:solidFill>
                <a:latin typeface="Arial"/>
                <a:cs typeface="Arial"/>
              </a:rPr>
              <a:t>m</a:t>
            </a:r>
            <a:r>
              <a:rPr lang="en-US" sz="1765" spc="-13" dirty="0" smtClean="0">
                <a:solidFill>
                  <a:prstClr val="black"/>
                </a:solidFill>
                <a:latin typeface="Arial"/>
                <a:cs typeface="Arial"/>
              </a:rPr>
              <a:t>p</a:t>
            </a:r>
            <a:r>
              <a:rPr lang="en-US" sz="1765" dirty="0" smtClean="0">
                <a:solidFill>
                  <a:prstClr val="black"/>
                </a:solidFill>
                <a:latin typeface="Arial"/>
                <a:cs typeface="Arial"/>
              </a:rPr>
              <a:t>u</a:t>
            </a:r>
            <a:r>
              <a:rPr lang="en-US" sz="1765" spc="-9" dirty="0" smtClean="0">
                <a:solidFill>
                  <a:prstClr val="black"/>
                </a:solidFill>
                <a:latin typeface="Arial"/>
                <a:cs typeface="Arial"/>
              </a:rPr>
              <a:t>t</a:t>
            </a:r>
            <a:r>
              <a:rPr lang="en-US" sz="1765" dirty="0" smtClean="0">
                <a:solidFill>
                  <a:prstClr val="black"/>
                </a:solidFill>
                <a:latin typeface="Arial"/>
                <a:cs typeface="Arial"/>
              </a:rPr>
              <a:t>e</a:t>
            </a:r>
            <a:r>
              <a:rPr lang="en-US" sz="1765" spc="79" dirty="0" smtClean="0">
                <a:solidFill>
                  <a:prstClr val="black"/>
                </a:solidFill>
                <a:latin typeface="Arial"/>
                <a:cs typeface="Arial"/>
              </a:rPr>
              <a:t> </a:t>
            </a:r>
            <a:r>
              <a:rPr lang="en-US" sz="1765" spc="-9" dirty="0">
                <a:solidFill>
                  <a:prstClr val="black"/>
                </a:solidFill>
                <a:latin typeface="Arial"/>
                <a:cs typeface="Arial"/>
              </a:rPr>
              <a:t>t</a:t>
            </a:r>
            <a:r>
              <a:rPr lang="en-US" sz="1765" spc="-13" dirty="0">
                <a:solidFill>
                  <a:prstClr val="black"/>
                </a:solidFill>
                <a:latin typeface="Arial"/>
                <a:cs typeface="Arial"/>
              </a:rPr>
              <a:t>h</a:t>
            </a:r>
            <a:r>
              <a:rPr lang="en-US" sz="1765" dirty="0">
                <a:solidFill>
                  <a:prstClr val="black"/>
                </a:solidFill>
                <a:latin typeface="Arial"/>
                <a:cs typeface="Arial"/>
              </a:rPr>
              <a:t>e</a:t>
            </a:r>
            <a:r>
              <a:rPr lang="en-US" sz="1765" spc="79" dirty="0">
                <a:solidFill>
                  <a:prstClr val="black"/>
                </a:solidFill>
                <a:latin typeface="Arial"/>
                <a:cs typeface="Arial"/>
              </a:rPr>
              <a:t> </a:t>
            </a:r>
            <a:r>
              <a:rPr lang="en-US" sz="1765" i="1" dirty="0">
                <a:solidFill>
                  <a:srgbClr val="FF0000"/>
                </a:solidFill>
                <a:latin typeface="Arial"/>
                <a:cs typeface="Arial"/>
              </a:rPr>
              <a:t>additional failures and additional execution time </a:t>
            </a:r>
            <a:r>
              <a:rPr lang="en-US" sz="1765" spc="-9" dirty="0">
                <a:solidFill>
                  <a:prstClr val="black"/>
                </a:solidFill>
                <a:latin typeface="Arial"/>
                <a:cs typeface="Arial"/>
              </a:rPr>
              <a:t>r</a:t>
            </a:r>
            <a:r>
              <a:rPr lang="en-US" sz="1765" dirty="0">
                <a:solidFill>
                  <a:prstClr val="black"/>
                </a:solidFill>
                <a:latin typeface="Arial"/>
                <a:cs typeface="Arial"/>
              </a:rPr>
              <a:t>equ</a:t>
            </a:r>
            <a:r>
              <a:rPr lang="en-US" sz="1765" spc="-13" dirty="0">
                <a:solidFill>
                  <a:prstClr val="black"/>
                </a:solidFill>
                <a:latin typeface="Arial"/>
                <a:cs typeface="Arial"/>
              </a:rPr>
              <a:t>i</a:t>
            </a:r>
            <a:r>
              <a:rPr lang="en-US" sz="1765" dirty="0">
                <a:solidFill>
                  <a:prstClr val="black"/>
                </a:solidFill>
                <a:latin typeface="Arial"/>
                <a:cs typeface="Arial"/>
              </a:rPr>
              <a:t>red</a:t>
            </a:r>
            <a:r>
              <a:rPr lang="en-US" sz="1765" spc="93" dirty="0">
                <a:solidFill>
                  <a:prstClr val="black"/>
                </a:solidFill>
                <a:latin typeface="Arial"/>
                <a:cs typeface="Arial"/>
              </a:rPr>
              <a:t> </a:t>
            </a:r>
            <a:r>
              <a:rPr lang="en-US" sz="1765" spc="-18" dirty="0">
                <a:solidFill>
                  <a:prstClr val="black"/>
                </a:solidFill>
                <a:latin typeface="Arial"/>
                <a:cs typeface="Arial"/>
              </a:rPr>
              <a:t>t</a:t>
            </a:r>
            <a:r>
              <a:rPr lang="en-US" sz="1765" dirty="0">
                <a:solidFill>
                  <a:prstClr val="black"/>
                </a:solidFill>
                <a:latin typeface="Arial"/>
                <a:cs typeface="Arial"/>
              </a:rPr>
              <a:t>o re</a:t>
            </a:r>
            <a:r>
              <a:rPr lang="en-US" sz="1765" spc="-13" dirty="0">
                <a:solidFill>
                  <a:prstClr val="black"/>
                </a:solidFill>
                <a:latin typeface="Arial"/>
                <a:cs typeface="Arial"/>
              </a:rPr>
              <a:t>a</a:t>
            </a:r>
            <a:r>
              <a:rPr lang="en-US" sz="1765" spc="4" dirty="0">
                <a:solidFill>
                  <a:prstClr val="black"/>
                </a:solidFill>
                <a:latin typeface="Arial"/>
                <a:cs typeface="Arial"/>
              </a:rPr>
              <a:t>c</a:t>
            </a:r>
            <a:r>
              <a:rPr lang="en-US" sz="1765" dirty="0">
                <a:solidFill>
                  <a:prstClr val="black"/>
                </a:solidFill>
                <a:latin typeface="Arial"/>
                <a:cs typeface="Arial"/>
              </a:rPr>
              <a:t>h</a:t>
            </a:r>
            <a:r>
              <a:rPr lang="en-US" sz="1765" spc="-13" dirty="0">
                <a:solidFill>
                  <a:prstClr val="black"/>
                </a:solidFill>
                <a:latin typeface="Arial"/>
                <a:cs typeface="Arial"/>
              </a:rPr>
              <a:t> </a:t>
            </a:r>
            <a:r>
              <a:rPr lang="en-US" sz="1765" spc="-9" dirty="0">
                <a:solidFill>
                  <a:prstClr val="black"/>
                </a:solidFill>
                <a:latin typeface="Arial"/>
                <a:cs typeface="Arial"/>
              </a:rPr>
              <a:t>t</a:t>
            </a:r>
            <a:r>
              <a:rPr lang="en-US" sz="1765" dirty="0">
                <a:solidFill>
                  <a:prstClr val="black"/>
                </a:solidFill>
                <a:latin typeface="Arial"/>
                <a:cs typeface="Arial"/>
              </a:rPr>
              <a:t>he</a:t>
            </a:r>
            <a:r>
              <a:rPr lang="en-US" sz="1765" spc="-13" dirty="0">
                <a:solidFill>
                  <a:prstClr val="black"/>
                </a:solidFill>
                <a:latin typeface="Arial"/>
                <a:cs typeface="Arial"/>
              </a:rPr>
              <a:t> </a:t>
            </a:r>
            <a:r>
              <a:rPr lang="en-US" sz="1765" spc="-9" dirty="0">
                <a:solidFill>
                  <a:prstClr val="black"/>
                </a:solidFill>
                <a:latin typeface="Arial"/>
                <a:cs typeface="Arial"/>
              </a:rPr>
              <a:t>f</a:t>
            </a:r>
            <a:r>
              <a:rPr lang="en-US" sz="1765" dirty="0">
                <a:solidFill>
                  <a:prstClr val="black"/>
                </a:solidFill>
                <a:latin typeface="Arial"/>
                <a:cs typeface="Arial"/>
              </a:rPr>
              <a:t>a</a:t>
            </a:r>
            <a:r>
              <a:rPr lang="en-US" sz="1765" spc="-4" dirty="0">
                <a:solidFill>
                  <a:prstClr val="black"/>
                </a:solidFill>
                <a:latin typeface="Arial"/>
                <a:cs typeface="Arial"/>
              </a:rPr>
              <a:t>il</a:t>
            </a:r>
            <a:r>
              <a:rPr lang="en-US" sz="1765" dirty="0">
                <a:solidFill>
                  <a:prstClr val="black"/>
                </a:solidFill>
                <a:latin typeface="Arial"/>
                <a:cs typeface="Arial"/>
              </a:rPr>
              <a:t>ure</a:t>
            </a:r>
            <a:r>
              <a:rPr lang="en-US" sz="1765" spc="-13" dirty="0">
                <a:solidFill>
                  <a:prstClr val="black"/>
                </a:solidFill>
                <a:latin typeface="Arial"/>
                <a:cs typeface="Arial"/>
              </a:rPr>
              <a:t> </a:t>
            </a:r>
            <a:r>
              <a:rPr lang="en-US" sz="1765" spc="-4" dirty="0">
                <a:solidFill>
                  <a:prstClr val="black"/>
                </a:solidFill>
                <a:latin typeface="Arial"/>
                <a:cs typeface="Arial"/>
              </a:rPr>
              <a:t>i</a:t>
            </a:r>
            <a:r>
              <a:rPr lang="en-US" sz="1765" dirty="0">
                <a:solidFill>
                  <a:prstClr val="black"/>
                </a:solidFill>
                <a:latin typeface="Arial"/>
                <a:cs typeface="Arial"/>
              </a:rPr>
              <a:t>n</a:t>
            </a:r>
            <a:r>
              <a:rPr lang="en-US" sz="1765" spc="-9" dirty="0">
                <a:solidFill>
                  <a:prstClr val="black"/>
                </a:solidFill>
                <a:latin typeface="Arial"/>
                <a:cs typeface="Arial"/>
              </a:rPr>
              <a:t>t</a:t>
            </a:r>
            <a:r>
              <a:rPr lang="en-US" sz="1765" dirty="0">
                <a:solidFill>
                  <a:prstClr val="black"/>
                </a:solidFill>
                <a:latin typeface="Arial"/>
                <a:cs typeface="Arial"/>
              </a:rPr>
              <a:t>e</a:t>
            </a:r>
            <a:r>
              <a:rPr lang="en-US" sz="1765" spc="-13" dirty="0">
                <a:solidFill>
                  <a:prstClr val="black"/>
                </a:solidFill>
                <a:latin typeface="Arial"/>
                <a:cs typeface="Arial"/>
              </a:rPr>
              <a:t>n</a:t>
            </a:r>
            <a:r>
              <a:rPr lang="en-US" sz="1765" spc="4" dirty="0">
                <a:solidFill>
                  <a:prstClr val="black"/>
                </a:solidFill>
                <a:latin typeface="Arial"/>
                <a:cs typeface="Arial"/>
              </a:rPr>
              <a:t>s</a:t>
            </a:r>
            <a:r>
              <a:rPr lang="en-US" sz="1765" spc="-4" dirty="0">
                <a:solidFill>
                  <a:prstClr val="black"/>
                </a:solidFill>
                <a:latin typeface="Arial"/>
                <a:cs typeface="Arial"/>
              </a:rPr>
              <a:t>i</a:t>
            </a:r>
            <a:r>
              <a:rPr lang="en-US" sz="1765" spc="-9" dirty="0">
                <a:solidFill>
                  <a:prstClr val="black"/>
                </a:solidFill>
                <a:latin typeface="Arial"/>
                <a:cs typeface="Arial"/>
              </a:rPr>
              <a:t>t</a:t>
            </a:r>
            <a:r>
              <a:rPr lang="en-US" sz="1765" dirty="0">
                <a:solidFill>
                  <a:prstClr val="black"/>
                </a:solidFill>
                <a:latin typeface="Arial"/>
                <a:cs typeface="Arial"/>
              </a:rPr>
              <a:t>y</a:t>
            </a:r>
            <a:r>
              <a:rPr lang="en-US" sz="1765" spc="-9" dirty="0">
                <a:solidFill>
                  <a:prstClr val="black"/>
                </a:solidFill>
                <a:latin typeface="Arial"/>
                <a:cs typeface="Arial"/>
              </a:rPr>
              <a:t> </a:t>
            </a:r>
            <a:r>
              <a:rPr lang="en-US" sz="1765" dirty="0">
                <a:solidFill>
                  <a:prstClr val="black"/>
                </a:solidFill>
                <a:latin typeface="Arial"/>
                <a:cs typeface="Arial"/>
              </a:rPr>
              <a:t>ob</a:t>
            </a:r>
            <a:r>
              <a:rPr lang="en-US" sz="1765" spc="-4" dirty="0">
                <a:solidFill>
                  <a:prstClr val="black"/>
                </a:solidFill>
                <a:latin typeface="Arial"/>
                <a:cs typeface="Arial"/>
              </a:rPr>
              <a:t>j</a:t>
            </a:r>
            <a:r>
              <a:rPr lang="en-US" sz="1765" dirty="0">
                <a:solidFill>
                  <a:prstClr val="black"/>
                </a:solidFill>
                <a:latin typeface="Arial"/>
                <a:cs typeface="Arial"/>
              </a:rPr>
              <a:t>e</a:t>
            </a:r>
            <a:r>
              <a:rPr lang="en-US" sz="1765" spc="4" dirty="0">
                <a:solidFill>
                  <a:prstClr val="black"/>
                </a:solidFill>
                <a:latin typeface="Arial"/>
                <a:cs typeface="Arial"/>
              </a:rPr>
              <a:t>c</a:t>
            </a:r>
            <a:r>
              <a:rPr lang="en-US" sz="1765" spc="-9" dirty="0">
                <a:solidFill>
                  <a:prstClr val="black"/>
                </a:solidFill>
                <a:latin typeface="Arial"/>
                <a:cs typeface="Arial"/>
              </a:rPr>
              <a:t>t</a:t>
            </a:r>
            <a:r>
              <a:rPr lang="en-US" sz="1765" spc="-4" dirty="0">
                <a:solidFill>
                  <a:prstClr val="black"/>
                </a:solidFill>
                <a:latin typeface="Arial"/>
                <a:cs typeface="Arial"/>
              </a:rPr>
              <a:t>i</a:t>
            </a:r>
            <a:r>
              <a:rPr lang="en-US" sz="1765" spc="-9" dirty="0">
                <a:solidFill>
                  <a:prstClr val="black"/>
                </a:solidFill>
                <a:latin typeface="Arial"/>
                <a:cs typeface="Arial"/>
              </a:rPr>
              <a:t>v</a:t>
            </a:r>
            <a:r>
              <a:rPr lang="en-US" sz="1765" dirty="0">
                <a:solidFill>
                  <a:prstClr val="black"/>
                </a:solidFill>
                <a:latin typeface="Arial"/>
                <a:cs typeface="Arial"/>
              </a:rPr>
              <a:t>e</a:t>
            </a:r>
            <a:r>
              <a:rPr lang="en-US" sz="1765" spc="-4" dirty="0">
                <a:solidFill>
                  <a:prstClr val="black"/>
                </a:solidFill>
                <a:latin typeface="Arial"/>
                <a:cs typeface="Arial"/>
              </a:rPr>
              <a:t> </a:t>
            </a:r>
            <a:r>
              <a:rPr lang="en-US" sz="1765" dirty="0">
                <a:solidFill>
                  <a:prstClr val="black"/>
                </a:solidFill>
                <a:latin typeface="Arial"/>
                <a:cs typeface="Arial"/>
              </a:rPr>
              <a:t>of</a:t>
            </a:r>
            <a:r>
              <a:rPr lang="en-US" sz="1765" spc="-22" dirty="0">
                <a:solidFill>
                  <a:prstClr val="black"/>
                </a:solidFill>
                <a:latin typeface="Arial"/>
                <a:cs typeface="Arial"/>
              </a:rPr>
              <a:t> </a:t>
            </a:r>
            <a:r>
              <a:rPr lang="en-US" sz="1765" i="1" dirty="0">
                <a:solidFill>
                  <a:srgbClr val="FF0000"/>
                </a:solidFill>
                <a:latin typeface="Arial"/>
                <a:cs typeface="Arial"/>
              </a:rPr>
              <a:t>2</a:t>
            </a:r>
            <a:r>
              <a:rPr lang="en-US" sz="1765" i="1" spc="-13" dirty="0">
                <a:solidFill>
                  <a:srgbClr val="FF0000"/>
                </a:solidFill>
                <a:latin typeface="Arial"/>
                <a:cs typeface="Arial"/>
              </a:rPr>
              <a:t> </a:t>
            </a:r>
            <a:r>
              <a:rPr lang="en-US" sz="1765" i="1" spc="-9" dirty="0">
                <a:solidFill>
                  <a:srgbClr val="FF0000"/>
                </a:solidFill>
                <a:latin typeface="Arial"/>
                <a:cs typeface="Arial"/>
              </a:rPr>
              <a:t>f</a:t>
            </a:r>
            <a:r>
              <a:rPr lang="en-US" sz="1765" i="1" dirty="0">
                <a:solidFill>
                  <a:srgbClr val="FF0000"/>
                </a:solidFill>
                <a:latin typeface="Arial"/>
                <a:cs typeface="Arial"/>
              </a:rPr>
              <a:t>a</a:t>
            </a:r>
            <a:r>
              <a:rPr lang="en-US" sz="1765" i="1" spc="-4" dirty="0">
                <a:solidFill>
                  <a:srgbClr val="FF0000"/>
                </a:solidFill>
                <a:latin typeface="Arial"/>
                <a:cs typeface="Arial"/>
              </a:rPr>
              <a:t>il</a:t>
            </a:r>
            <a:r>
              <a:rPr lang="en-US" sz="1765" i="1" dirty="0">
                <a:solidFill>
                  <a:srgbClr val="FF0000"/>
                </a:solidFill>
                <a:latin typeface="Arial"/>
                <a:cs typeface="Arial"/>
              </a:rPr>
              <a:t>ur</a:t>
            </a:r>
            <a:r>
              <a:rPr lang="en-US" sz="1765" i="1" spc="-13" dirty="0">
                <a:solidFill>
                  <a:srgbClr val="FF0000"/>
                </a:solidFill>
                <a:latin typeface="Arial"/>
                <a:cs typeface="Arial"/>
              </a:rPr>
              <a:t>e</a:t>
            </a:r>
            <a:r>
              <a:rPr lang="en-US" sz="1765" i="1" spc="4" dirty="0">
                <a:solidFill>
                  <a:srgbClr val="FF0000"/>
                </a:solidFill>
                <a:latin typeface="Arial"/>
                <a:cs typeface="Arial"/>
              </a:rPr>
              <a:t>s</a:t>
            </a:r>
            <a:r>
              <a:rPr lang="en-US" sz="1765" i="1" spc="-9" dirty="0">
                <a:solidFill>
                  <a:srgbClr val="FF0000"/>
                </a:solidFill>
                <a:latin typeface="Arial"/>
                <a:cs typeface="Arial"/>
              </a:rPr>
              <a:t>/</a:t>
            </a:r>
            <a:r>
              <a:rPr lang="en-US" sz="1765" i="1" spc="4" dirty="0">
                <a:solidFill>
                  <a:srgbClr val="FF0000"/>
                </a:solidFill>
                <a:latin typeface="Arial"/>
                <a:cs typeface="Arial"/>
              </a:rPr>
              <a:t>C</a:t>
            </a:r>
            <a:r>
              <a:rPr lang="en-US" sz="1765" i="1" spc="-4" dirty="0">
                <a:solidFill>
                  <a:srgbClr val="FF0000"/>
                </a:solidFill>
                <a:latin typeface="Arial"/>
                <a:cs typeface="Arial"/>
              </a:rPr>
              <a:t>P</a:t>
            </a:r>
            <a:r>
              <a:rPr lang="en-US" sz="1765" i="1" dirty="0">
                <a:solidFill>
                  <a:srgbClr val="FF0000"/>
                </a:solidFill>
                <a:latin typeface="Arial"/>
                <a:cs typeface="Arial"/>
              </a:rPr>
              <a:t>U</a:t>
            </a:r>
            <a:r>
              <a:rPr lang="en-US" sz="1765" i="1" spc="-13" dirty="0">
                <a:solidFill>
                  <a:srgbClr val="FF0000"/>
                </a:solidFill>
                <a:latin typeface="Arial"/>
                <a:cs typeface="Arial"/>
              </a:rPr>
              <a:t> </a:t>
            </a:r>
            <a:r>
              <a:rPr lang="en-US" sz="1765" i="1" dirty="0">
                <a:solidFill>
                  <a:srgbClr val="FF0000"/>
                </a:solidFill>
                <a:latin typeface="Arial"/>
                <a:cs typeface="Arial"/>
              </a:rPr>
              <a:t>hr</a:t>
            </a:r>
            <a:r>
              <a:rPr lang="en-US" sz="1765" dirty="0">
                <a:solidFill>
                  <a:prstClr val="black"/>
                </a:solidFill>
                <a:latin typeface="Arial"/>
                <a:cs typeface="Arial"/>
              </a:rPr>
              <a:t>.</a:t>
            </a:r>
          </a:p>
          <a:p>
            <a:pPr marL="11206" marR="4483" defTabSz="806867">
              <a:lnSpc>
                <a:spcPct val="130500"/>
              </a:lnSpc>
              <a:spcBef>
                <a:spcPts val="909"/>
              </a:spcBef>
              <a:tabLst>
                <a:tab pos="527265" algn="l"/>
                <a:tab pos="1802002" algn="l"/>
                <a:tab pos="2716451" algn="l"/>
                <a:tab pos="3792273" algn="l"/>
                <a:tab pos="4331865" algn="l"/>
                <a:tab pos="5059165" algn="l"/>
                <a:tab pos="5435703" algn="l"/>
                <a:tab pos="5863230" algn="l"/>
                <a:tab pos="6588290" algn="l"/>
              </a:tabLst>
            </a:pPr>
            <a:r>
              <a:rPr lang="en-US" sz="1765" spc="4" dirty="0" smtClean="0">
                <a:solidFill>
                  <a:prstClr val="black"/>
                </a:solidFill>
                <a:latin typeface="Arial"/>
                <a:cs typeface="Arial"/>
              </a:rPr>
              <a:t>Us</a:t>
            </a:r>
            <a:r>
              <a:rPr lang="en-US" sz="1765" dirty="0" smtClean="0">
                <a:solidFill>
                  <a:prstClr val="black"/>
                </a:solidFill>
                <a:latin typeface="Arial"/>
                <a:cs typeface="Arial"/>
              </a:rPr>
              <a:t>e </a:t>
            </a:r>
            <a:r>
              <a:rPr lang="en-US" sz="1765" b="1" i="1" dirty="0" smtClean="0">
                <a:solidFill>
                  <a:srgbClr val="FF0000"/>
                </a:solidFill>
                <a:latin typeface="Arial"/>
                <a:cs typeface="Arial"/>
              </a:rPr>
              <a:t>L</a:t>
            </a:r>
            <a:r>
              <a:rPr lang="en-US" sz="1765" b="1" i="1" spc="-13" dirty="0" smtClean="0">
                <a:solidFill>
                  <a:srgbClr val="FF0000"/>
                </a:solidFill>
                <a:latin typeface="Arial"/>
                <a:cs typeface="Arial"/>
              </a:rPr>
              <a:t>o</a:t>
            </a:r>
            <a:r>
              <a:rPr lang="en-US" sz="1765" b="1" i="1" dirty="0" smtClean="0">
                <a:solidFill>
                  <a:srgbClr val="FF0000"/>
                </a:solidFill>
                <a:latin typeface="Arial"/>
                <a:cs typeface="Arial"/>
              </a:rPr>
              <a:t>g</a:t>
            </a:r>
            <a:r>
              <a:rPr lang="en-US" sz="1765" b="1" i="1" spc="-13" dirty="0" smtClean="0">
                <a:solidFill>
                  <a:srgbClr val="FF0000"/>
                </a:solidFill>
                <a:latin typeface="Arial"/>
                <a:cs typeface="Arial"/>
              </a:rPr>
              <a:t>a</a:t>
            </a:r>
            <a:r>
              <a:rPr lang="en-US" sz="1765" b="1" i="1" dirty="0" smtClean="0">
                <a:solidFill>
                  <a:srgbClr val="FF0000"/>
                </a:solidFill>
                <a:latin typeface="Arial"/>
                <a:cs typeface="Arial"/>
              </a:rPr>
              <a:t>r</a:t>
            </a:r>
            <a:r>
              <a:rPr lang="en-US" sz="1765" b="1" i="1" spc="-4" dirty="0" smtClean="0">
                <a:solidFill>
                  <a:srgbClr val="FF0000"/>
                </a:solidFill>
                <a:latin typeface="Arial"/>
                <a:cs typeface="Arial"/>
              </a:rPr>
              <a:t>i</a:t>
            </a:r>
            <a:r>
              <a:rPr lang="en-US" sz="1765" b="1" i="1" spc="-9" dirty="0" smtClean="0">
                <a:solidFill>
                  <a:srgbClr val="FF0000"/>
                </a:solidFill>
                <a:latin typeface="Arial"/>
                <a:cs typeface="Arial"/>
              </a:rPr>
              <a:t>t</a:t>
            </a:r>
            <a:r>
              <a:rPr lang="en-US" sz="1765" b="1" i="1" spc="-13" dirty="0" smtClean="0">
                <a:solidFill>
                  <a:srgbClr val="FF0000"/>
                </a:solidFill>
                <a:latin typeface="Arial"/>
                <a:cs typeface="Arial"/>
              </a:rPr>
              <a:t>h</a:t>
            </a:r>
            <a:r>
              <a:rPr lang="en-US" sz="1765" b="1" i="1" spc="-4" dirty="0" smtClean="0">
                <a:solidFill>
                  <a:srgbClr val="FF0000"/>
                </a:solidFill>
                <a:latin typeface="Arial"/>
                <a:cs typeface="Arial"/>
              </a:rPr>
              <a:t>mi</a:t>
            </a:r>
            <a:r>
              <a:rPr lang="en-US" sz="1765" b="1" i="1" dirty="0" smtClean="0">
                <a:solidFill>
                  <a:srgbClr val="FF0000"/>
                </a:solidFill>
                <a:latin typeface="Arial"/>
                <a:cs typeface="Arial"/>
              </a:rPr>
              <a:t>c </a:t>
            </a:r>
            <a:r>
              <a:rPr lang="en-US" sz="1765" b="1" i="1" spc="-4" dirty="0">
                <a:solidFill>
                  <a:srgbClr val="FF0000"/>
                </a:solidFill>
                <a:latin typeface="Arial"/>
                <a:cs typeface="Arial"/>
              </a:rPr>
              <a:t>P</a:t>
            </a:r>
            <a:r>
              <a:rPr lang="en-US" sz="1765" b="1" i="1" dirty="0">
                <a:solidFill>
                  <a:srgbClr val="FF0000"/>
                </a:solidFill>
                <a:latin typeface="Arial"/>
                <a:cs typeface="Arial"/>
              </a:rPr>
              <a:t>o</a:t>
            </a:r>
            <a:r>
              <a:rPr lang="en-US" sz="1765" b="1" i="1" spc="-4" dirty="0">
                <a:solidFill>
                  <a:srgbClr val="FF0000"/>
                </a:solidFill>
                <a:latin typeface="Arial"/>
                <a:cs typeface="Arial"/>
              </a:rPr>
              <a:t>i</a:t>
            </a:r>
            <a:r>
              <a:rPr lang="en-US" sz="1765" b="1" i="1" spc="-9" dirty="0">
                <a:solidFill>
                  <a:srgbClr val="FF0000"/>
                </a:solidFill>
                <a:latin typeface="Arial"/>
                <a:cs typeface="Arial"/>
              </a:rPr>
              <a:t>s</a:t>
            </a:r>
            <a:r>
              <a:rPr lang="en-US" sz="1765" b="1" i="1" spc="4" dirty="0">
                <a:solidFill>
                  <a:srgbClr val="FF0000"/>
                </a:solidFill>
                <a:latin typeface="Arial"/>
                <a:cs typeface="Arial"/>
              </a:rPr>
              <a:t>s</a:t>
            </a:r>
            <a:r>
              <a:rPr lang="en-US" sz="1765" b="1" i="1" dirty="0">
                <a:solidFill>
                  <a:srgbClr val="FF0000"/>
                </a:solidFill>
                <a:latin typeface="Arial"/>
                <a:cs typeface="Arial"/>
              </a:rPr>
              <a:t>on e</a:t>
            </a:r>
            <a:r>
              <a:rPr lang="en-US" sz="1765" b="1" i="1" spc="-9" dirty="0">
                <a:solidFill>
                  <a:srgbClr val="FF0000"/>
                </a:solidFill>
                <a:latin typeface="Arial"/>
                <a:cs typeface="Arial"/>
              </a:rPr>
              <a:t>x</a:t>
            </a:r>
            <a:r>
              <a:rPr lang="en-US" sz="1765" b="1" i="1" dirty="0">
                <a:solidFill>
                  <a:srgbClr val="FF0000"/>
                </a:solidFill>
                <a:latin typeface="Arial"/>
                <a:cs typeface="Arial"/>
              </a:rPr>
              <a:t>e</a:t>
            </a:r>
            <a:r>
              <a:rPr lang="en-US" sz="1765" b="1" i="1" spc="-9" dirty="0">
                <a:solidFill>
                  <a:srgbClr val="FF0000"/>
                </a:solidFill>
                <a:latin typeface="Arial"/>
                <a:cs typeface="Arial"/>
              </a:rPr>
              <a:t>c</a:t>
            </a:r>
            <a:r>
              <a:rPr lang="en-US" sz="1765" b="1" i="1" dirty="0">
                <a:solidFill>
                  <a:srgbClr val="FF0000"/>
                </a:solidFill>
                <a:latin typeface="Arial"/>
                <a:cs typeface="Arial"/>
              </a:rPr>
              <a:t>u</a:t>
            </a:r>
            <a:r>
              <a:rPr lang="en-US" sz="1765" b="1" i="1" spc="-9" dirty="0">
                <a:solidFill>
                  <a:srgbClr val="FF0000"/>
                </a:solidFill>
                <a:latin typeface="Arial"/>
                <a:cs typeface="Arial"/>
              </a:rPr>
              <a:t>t</a:t>
            </a:r>
            <a:r>
              <a:rPr lang="en-US" sz="1765" b="1" i="1" spc="-4" dirty="0">
                <a:solidFill>
                  <a:srgbClr val="FF0000"/>
                </a:solidFill>
                <a:latin typeface="Arial"/>
                <a:cs typeface="Arial"/>
              </a:rPr>
              <a:t>i</a:t>
            </a:r>
            <a:r>
              <a:rPr lang="en-US" sz="1765" b="1" i="1" dirty="0">
                <a:solidFill>
                  <a:srgbClr val="FF0000"/>
                </a:solidFill>
                <a:latin typeface="Arial"/>
                <a:cs typeface="Arial"/>
              </a:rPr>
              <a:t>on </a:t>
            </a:r>
            <a:r>
              <a:rPr lang="en-US" sz="1765" b="1" i="1" spc="-9" dirty="0">
                <a:solidFill>
                  <a:srgbClr val="FF0000"/>
                </a:solidFill>
                <a:latin typeface="Arial"/>
                <a:cs typeface="Arial"/>
              </a:rPr>
              <a:t>t</a:t>
            </a:r>
            <a:r>
              <a:rPr lang="en-US" sz="1765" b="1" i="1" spc="-4" dirty="0">
                <a:solidFill>
                  <a:srgbClr val="FF0000"/>
                </a:solidFill>
                <a:latin typeface="Arial"/>
                <a:cs typeface="Arial"/>
              </a:rPr>
              <a:t>im</a:t>
            </a:r>
            <a:r>
              <a:rPr lang="en-US" sz="1765" b="1" i="1" dirty="0">
                <a:solidFill>
                  <a:srgbClr val="FF0000"/>
                </a:solidFill>
                <a:latin typeface="Arial"/>
                <a:cs typeface="Arial"/>
              </a:rPr>
              <a:t>e </a:t>
            </a:r>
            <a:r>
              <a:rPr lang="en-US" sz="1765" b="1" i="1" spc="-4" dirty="0">
                <a:solidFill>
                  <a:srgbClr val="FF0000"/>
                </a:solidFill>
                <a:latin typeface="Arial"/>
                <a:cs typeface="Arial"/>
              </a:rPr>
              <a:t>m</a:t>
            </a:r>
            <a:r>
              <a:rPr lang="en-US" sz="1765" b="1" i="1" dirty="0">
                <a:solidFill>
                  <a:srgbClr val="FF0000"/>
                </a:solidFill>
                <a:latin typeface="Arial"/>
                <a:cs typeface="Arial"/>
              </a:rPr>
              <a:t>o</a:t>
            </a:r>
            <a:r>
              <a:rPr lang="en-US" sz="1765" b="1" i="1" spc="-13" dirty="0">
                <a:solidFill>
                  <a:srgbClr val="FF0000"/>
                </a:solidFill>
                <a:latin typeface="Arial"/>
                <a:cs typeface="Arial"/>
              </a:rPr>
              <a:t>d</a:t>
            </a:r>
            <a:r>
              <a:rPr lang="en-US" sz="1765" b="1" i="1" dirty="0">
                <a:solidFill>
                  <a:srgbClr val="FF0000"/>
                </a:solidFill>
                <a:latin typeface="Arial"/>
                <a:cs typeface="Arial"/>
              </a:rPr>
              <a:t>el </a:t>
            </a:r>
            <a:r>
              <a:rPr lang="en-US" sz="1765" spc="-9" dirty="0">
                <a:solidFill>
                  <a:prstClr val="black"/>
                </a:solidFill>
                <a:latin typeface="Arial"/>
                <a:cs typeface="Arial"/>
              </a:rPr>
              <a:t>f</a:t>
            </a:r>
            <a:r>
              <a:rPr lang="en-US" sz="1765" spc="-13" dirty="0">
                <a:solidFill>
                  <a:prstClr val="black"/>
                </a:solidFill>
                <a:latin typeface="Arial"/>
                <a:cs typeface="Arial"/>
              </a:rPr>
              <a:t>o</a:t>
            </a:r>
            <a:r>
              <a:rPr lang="en-US" sz="1765" dirty="0">
                <a:solidFill>
                  <a:prstClr val="black"/>
                </a:solidFill>
                <a:latin typeface="Arial"/>
                <a:cs typeface="Arial"/>
              </a:rPr>
              <a:t>r	</a:t>
            </a:r>
            <a:r>
              <a:rPr lang="en-US" sz="1765" spc="-9" dirty="0" smtClean="0">
                <a:solidFill>
                  <a:prstClr val="black"/>
                </a:solidFill>
                <a:latin typeface="Arial"/>
                <a:cs typeface="Arial"/>
              </a:rPr>
              <a:t>t</a:t>
            </a:r>
            <a:r>
              <a:rPr lang="en-US" sz="1765" dirty="0" smtClean="0">
                <a:solidFill>
                  <a:prstClr val="black"/>
                </a:solidFill>
                <a:latin typeface="Arial"/>
                <a:cs typeface="Arial"/>
              </a:rPr>
              <a:t>he a</a:t>
            </a:r>
            <a:r>
              <a:rPr lang="en-US" sz="1765" spc="-13" dirty="0" smtClean="0">
                <a:solidFill>
                  <a:prstClr val="black"/>
                </a:solidFill>
                <a:latin typeface="Arial"/>
                <a:cs typeface="Arial"/>
              </a:rPr>
              <a:t>b</a:t>
            </a:r>
            <a:r>
              <a:rPr lang="en-US" sz="1765" dirty="0" smtClean="0">
                <a:solidFill>
                  <a:prstClr val="black"/>
                </a:solidFill>
                <a:latin typeface="Arial"/>
                <a:cs typeface="Arial"/>
              </a:rPr>
              <a:t>o</a:t>
            </a:r>
            <a:r>
              <a:rPr lang="en-US" sz="1765" spc="-9" dirty="0" smtClean="0">
                <a:solidFill>
                  <a:prstClr val="black"/>
                </a:solidFill>
                <a:latin typeface="Arial"/>
                <a:cs typeface="Arial"/>
              </a:rPr>
              <a:t>v</a:t>
            </a:r>
            <a:r>
              <a:rPr lang="en-US" sz="1765" dirty="0" smtClean="0">
                <a:solidFill>
                  <a:prstClr val="black"/>
                </a:solidFill>
                <a:latin typeface="Arial"/>
                <a:cs typeface="Arial"/>
              </a:rPr>
              <a:t>e </a:t>
            </a:r>
            <a:r>
              <a:rPr lang="en-US" sz="1765" spc="-4" dirty="0" smtClean="0">
                <a:solidFill>
                  <a:prstClr val="black"/>
                </a:solidFill>
                <a:latin typeface="Arial"/>
                <a:cs typeface="Arial"/>
              </a:rPr>
              <a:t>m</a:t>
            </a:r>
            <a:r>
              <a:rPr lang="en-US" sz="1765" dirty="0" smtClean="0">
                <a:solidFill>
                  <a:prstClr val="black"/>
                </a:solidFill>
                <a:latin typeface="Arial"/>
                <a:cs typeface="Arial"/>
              </a:rPr>
              <a:t>en</a:t>
            </a:r>
            <a:r>
              <a:rPr lang="en-US" sz="1765" spc="-9" dirty="0" smtClean="0">
                <a:solidFill>
                  <a:prstClr val="black"/>
                </a:solidFill>
                <a:latin typeface="Arial"/>
                <a:cs typeface="Arial"/>
              </a:rPr>
              <a:t>t</a:t>
            </a:r>
            <a:r>
              <a:rPr lang="en-US" sz="1765" spc="-4" dirty="0" smtClean="0">
                <a:solidFill>
                  <a:prstClr val="black"/>
                </a:solidFill>
                <a:latin typeface="Arial"/>
                <a:cs typeface="Arial"/>
              </a:rPr>
              <a:t>i</a:t>
            </a:r>
            <a:r>
              <a:rPr lang="en-US" sz="1765" dirty="0" smtClean="0">
                <a:solidFill>
                  <a:prstClr val="black"/>
                </a:solidFill>
                <a:latin typeface="Arial"/>
                <a:cs typeface="Arial"/>
              </a:rPr>
              <a:t>o</a:t>
            </a:r>
            <a:r>
              <a:rPr lang="en-US" sz="1765" spc="-13" dirty="0" smtClean="0">
                <a:solidFill>
                  <a:prstClr val="black"/>
                </a:solidFill>
                <a:latin typeface="Arial"/>
                <a:cs typeface="Arial"/>
              </a:rPr>
              <a:t>n</a:t>
            </a:r>
            <a:r>
              <a:rPr lang="en-US" sz="1765" dirty="0" smtClean="0">
                <a:solidFill>
                  <a:prstClr val="black"/>
                </a:solidFill>
                <a:latin typeface="Arial"/>
                <a:cs typeface="Arial"/>
              </a:rPr>
              <a:t>ed </a:t>
            </a:r>
            <a:r>
              <a:rPr lang="en-US" sz="1765" spc="4" dirty="0" smtClean="0">
                <a:solidFill>
                  <a:prstClr val="black"/>
                </a:solidFill>
                <a:latin typeface="Arial"/>
                <a:cs typeface="Arial"/>
              </a:rPr>
              <a:t>c</a:t>
            </a:r>
            <a:r>
              <a:rPr lang="en-US" sz="1765" dirty="0" smtClean="0">
                <a:solidFill>
                  <a:prstClr val="black"/>
                </a:solidFill>
                <a:latin typeface="Arial"/>
                <a:cs typeface="Arial"/>
              </a:rPr>
              <a:t>a</a:t>
            </a:r>
            <a:r>
              <a:rPr lang="en-US" sz="1765" spc="-4" dirty="0" smtClean="0">
                <a:solidFill>
                  <a:prstClr val="black"/>
                </a:solidFill>
                <a:latin typeface="Arial"/>
                <a:cs typeface="Arial"/>
              </a:rPr>
              <a:t>l</a:t>
            </a:r>
            <a:r>
              <a:rPr lang="en-US" sz="1765" spc="4" dirty="0" smtClean="0">
                <a:solidFill>
                  <a:prstClr val="black"/>
                </a:solidFill>
                <a:latin typeface="Arial"/>
                <a:cs typeface="Arial"/>
              </a:rPr>
              <a:t>c</a:t>
            </a:r>
            <a:r>
              <a:rPr lang="en-US" sz="1765" dirty="0" smtClean="0">
                <a:solidFill>
                  <a:prstClr val="black"/>
                </a:solidFill>
                <a:latin typeface="Arial"/>
                <a:cs typeface="Arial"/>
              </a:rPr>
              <a:t>u</a:t>
            </a:r>
            <a:r>
              <a:rPr lang="en-US" sz="1765" spc="-4" dirty="0" smtClean="0">
                <a:solidFill>
                  <a:prstClr val="black"/>
                </a:solidFill>
                <a:latin typeface="Arial"/>
                <a:cs typeface="Arial"/>
              </a:rPr>
              <a:t>l</a:t>
            </a:r>
            <a:r>
              <a:rPr lang="en-US" sz="1765" dirty="0" smtClean="0">
                <a:solidFill>
                  <a:prstClr val="black"/>
                </a:solidFill>
                <a:latin typeface="Arial"/>
                <a:cs typeface="Arial"/>
              </a:rPr>
              <a:t>a</a:t>
            </a:r>
            <a:r>
              <a:rPr lang="en-US" sz="1765" spc="-9" dirty="0" smtClean="0">
                <a:solidFill>
                  <a:prstClr val="black"/>
                </a:solidFill>
                <a:latin typeface="Arial"/>
                <a:cs typeface="Arial"/>
              </a:rPr>
              <a:t>t</a:t>
            </a:r>
            <a:r>
              <a:rPr lang="en-US" sz="1765" spc="-4" dirty="0" smtClean="0">
                <a:solidFill>
                  <a:prstClr val="black"/>
                </a:solidFill>
                <a:latin typeface="Arial"/>
                <a:cs typeface="Arial"/>
              </a:rPr>
              <a:t>i</a:t>
            </a:r>
            <a:r>
              <a:rPr lang="en-US" sz="1765" dirty="0" smtClean="0">
                <a:solidFill>
                  <a:prstClr val="black"/>
                </a:solidFill>
                <a:latin typeface="Arial"/>
                <a:cs typeface="Arial"/>
              </a:rPr>
              <a:t>o</a:t>
            </a:r>
            <a:r>
              <a:rPr lang="en-US" sz="1765" spc="-13" dirty="0" smtClean="0">
                <a:solidFill>
                  <a:prstClr val="black"/>
                </a:solidFill>
                <a:latin typeface="Arial"/>
                <a:cs typeface="Arial"/>
              </a:rPr>
              <a:t>n</a:t>
            </a:r>
            <a:r>
              <a:rPr lang="en-US" sz="1765" spc="4" dirty="0" smtClean="0">
                <a:solidFill>
                  <a:prstClr val="black"/>
                </a:solidFill>
                <a:latin typeface="Arial"/>
                <a:cs typeface="Arial"/>
              </a:rPr>
              <a:t>s</a:t>
            </a:r>
            <a:r>
              <a:rPr lang="en-US" sz="1765" dirty="0" smtClean="0">
                <a:solidFill>
                  <a:prstClr val="black"/>
                </a:solidFill>
                <a:latin typeface="Arial"/>
                <a:cs typeface="Arial"/>
              </a:rPr>
              <a:t>.</a:t>
            </a:r>
            <a:endParaRPr sz="1765" dirty="0">
              <a:solidFill>
                <a:prstClr val="black"/>
              </a:solidFill>
              <a:latin typeface="Arial"/>
              <a:cs typeface="Arial"/>
            </a:endParaRPr>
          </a:p>
        </p:txBody>
      </p:sp>
    </p:spTree>
    <p:extLst>
      <p:ext uri="{BB962C8B-B14F-4D97-AF65-F5344CB8AC3E}">
        <p14:creationId xmlns:p14="http://schemas.microsoft.com/office/powerpoint/2010/main" val="11674108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03485" y="1129104"/>
            <a:ext cx="6937131" cy="4579074"/>
          </a:xfrm>
          <a:prstGeom prst="rect">
            <a:avLst/>
          </a:prstGeom>
        </p:spPr>
        <p:txBody>
          <a:bodyPr vert="horz" wrap="square" lIns="0" tIns="0" rIns="0" bIns="0" rtlCol="0">
            <a:spAutoFit/>
          </a:bodyPr>
          <a:lstStyle/>
          <a:p>
            <a:pPr marL="11206" defTabSz="806867"/>
            <a:r>
              <a:rPr sz="2800" b="1" u="heavy" spc="-9" dirty="0" smtClean="0">
                <a:solidFill>
                  <a:srgbClr val="FF3200"/>
                </a:solidFill>
                <a:latin typeface="Arial"/>
                <a:cs typeface="Arial"/>
              </a:rPr>
              <a:t>S</a:t>
            </a:r>
            <a:r>
              <a:rPr sz="2800" b="1" u="heavy" spc="-4" dirty="0" smtClean="0">
                <a:solidFill>
                  <a:srgbClr val="FF3200"/>
                </a:solidFill>
                <a:latin typeface="Arial"/>
                <a:cs typeface="Arial"/>
              </a:rPr>
              <a:t>olut</a:t>
            </a:r>
            <a:r>
              <a:rPr sz="2800" b="1" u="heavy" dirty="0" smtClean="0">
                <a:solidFill>
                  <a:srgbClr val="FF3200"/>
                </a:solidFill>
                <a:latin typeface="Arial"/>
                <a:cs typeface="Arial"/>
              </a:rPr>
              <a:t>i</a:t>
            </a:r>
            <a:r>
              <a:rPr sz="2800" b="1" u="heavy" spc="-4" dirty="0" smtClean="0">
                <a:solidFill>
                  <a:srgbClr val="FF3200"/>
                </a:solidFill>
                <a:latin typeface="Arial"/>
                <a:cs typeface="Arial"/>
              </a:rPr>
              <a:t>on</a:t>
            </a:r>
            <a:endParaRPr lang="en-US" sz="2800" b="1" u="heavy" spc="-4" dirty="0" smtClean="0">
              <a:solidFill>
                <a:srgbClr val="FF3200"/>
              </a:solidFill>
              <a:latin typeface="Arial"/>
              <a:cs typeface="Arial"/>
            </a:endParaRPr>
          </a:p>
          <a:p>
            <a:pPr marL="11206" defTabSz="806867"/>
            <a:endParaRPr sz="2800" dirty="0">
              <a:solidFill>
                <a:prstClr val="black"/>
              </a:solidFill>
              <a:latin typeface="Arial"/>
              <a:cs typeface="Arial"/>
            </a:endParaRPr>
          </a:p>
          <a:p>
            <a:pPr marL="1846828" defTabSz="806867">
              <a:spcBef>
                <a:spcPts val="446"/>
              </a:spcBef>
            </a:pPr>
            <a:r>
              <a:rPr sz="2647" i="1" spc="-88" dirty="0">
                <a:solidFill>
                  <a:prstClr val="black"/>
                </a:solidFill>
                <a:latin typeface="Symbol"/>
                <a:cs typeface="Symbol"/>
              </a:rPr>
              <a:t></a:t>
            </a:r>
            <a:r>
              <a:rPr sz="2184" spc="13" baseline="-23569" dirty="0">
                <a:solidFill>
                  <a:prstClr val="black"/>
                </a:solidFill>
                <a:latin typeface="Times New Roman"/>
                <a:cs typeface="Times New Roman"/>
              </a:rPr>
              <a:t>0</a:t>
            </a:r>
            <a:r>
              <a:rPr sz="2184" baseline="-23569" dirty="0">
                <a:solidFill>
                  <a:prstClr val="black"/>
                </a:solidFill>
                <a:latin typeface="Times New Roman"/>
                <a:cs typeface="Times New Roman"/>
              </a:rPr>
              <a:t> </a:t>
            </a:r>
            <a:r>
              <a:rPr sz="2184" spc="165" baseline="-23569" dirty="0">
                <a:solidFill>
                  <a:prstClr val="black"/>
                </a:solidFill>
                <a:latin typeface="Times New Roman"/>
                <a:cs typeface="Times New Roman"/>
              </a:rPr>
              <a:t> </a:t>
            </a:r>
            <a:r>
              <a:rPr sz="2515" spc="4" dirty="0">
                <a:solidFill>
                  <a:prstClr val="black"/>
                </a:solidFill>
                <a:latin typeface="Symbol"/>
                <a:cs typeface="Symbol"/>
              </a:rPr>
              <a:t></a:t>
            </a:r>
            <a:r>
              <a:rPr sz="2515" spc="-40" dirty="0">
                <a:solidFill>
                  <a:prstClr val="black"/>
                </a:solidFill>
                <a:latin typeface="Times New Roman"/>
                <a:cs typeface="Times New Roman"/>
              </a:rPr>
              <a:t> </a:t>
            </a:r>
            <a:r>
              <a:rPr sz="2515" spc="9" dirty="0">
                <a:solidFill>
                  <a:prstClr val="black"/>
                </a:solidFill>
                <a:latin typeface="Times New Roman"/>
                <a:cs typeface="Times New Roman"/>
              </a:rPr>
              <a:t>2</a:t>
            </a:r>
            <a:r>
              <a:rPr sz="2515" spc="4" dirty="0">
                <a:solidFill>
                  <a:prstClr val="black"/>
                </a:solidFill>
                <a:latin typeface="Times New Roman"/>
                <a:cs typeface="Times New Roman"/>
              </a:rPr>
              <a:t>0</a:t>
            </a:r>
            <a:r>
              <a:rPr sz="2515" spc="-128" dirty="0">
                <a:solidFill>
                  <a:prstClr val="black"/>
                </a:solidFill>
                <a:latin typeface="Times New Roman"/>
                <a:cs typeface="Times New Roman"/>
              </a:rPr>
              <a:t> </a:t>
            </a:r>
            <a:r>
              <a:rPr sz="2515" spc="4" dirty="0">
                <a:solidFill>
                  <a:prstClr val="black"/>
                </a:solidFill>
                <a:latin typeface="Times New Roman"/>
                <a:cs typeface="Times New Roman"/>
              </a:rPr>
              <a:t>fa</a:t>
            </a:r>
            <a:r>
              <a:rPr sz="2515" spc="-4" dirty="0">
                <a:solidFill>
                  <a:prstClr val="black"/>
                </a:solidFill>
                <a:latin typeface="Times New Roman"/>
                <a:cs typeface="Times New Roman"/>
              </a:rPr>
              <a:t>il</a:t>
            </a:r>
            <a:r>
              <a:rPr sz="2515" spc="9" dirty="0">
                <a:solidFill>
                  <a:prstClr val="black"/>
                </a:solidFill>
                <a:latin typeface="Times New Roman"/>
                <a:cs typeface="Times New Roman"/>
              </a:rPr>
              <a:t>ur</a:t>
            </a:r>
            <a:r>
              <a:rPr sz="2515" spc="4" dirty="0">
                <a:solidFill>
                  <a:prstClr val="black"/>
                </a:solidFill>
                <a:latin typeface="Times New Roman"/>
                <a:cs typeface="Times New Roman"/>
              </a:rPr>
              <a:t>es</a:t>
            </a:r>
            <a:r>
              <a:rPr sz="2515" spc="-4" dirty="0">
                <a:solidFill>
                  <a:prstClr val="black"/>
                </a:solidFill>
                <a:latin typeface="Times New Roman"/>
                <a:cs typeface="Times New Roman"/>
              </a:rPr>
              <a:t>/</a:t>
            </a:r>
            <a:r>
              <a:rPr sz="2515" spc="-44" dirty="0">
                <a:solidFill>
                  <a:prstClr val="black"/>
                </a:solidFill>
                <a:latin typeface="Times New Roman"/>
                <a:cs typeface="Times New Roman"/>
              </a:rPr>
              <a:t>C</a:t>
            </a:r>
            <a:r>
              <a:rPr sz="2515" spc="4" dirty="0">
                <a:solidFill>
                  <a:prstClr val="black"/>
                </a:solidFill>
                <a:latin typeface="Times New Roman"/>
                <a:cs typeface="Times New Roman"/>
              </a:rPr>
              <a:t>PU</a:t>
            </a:r>
            <a:r>
              <a:rPr sz="2515" dirty="0">
                <a:solidFill>
                  <a:prstClr val="black"/>
                </a:solidFill>
                <a:latin typeface="Times New Roman"/>
                <a:cs typeface="Times New Roman"/>
              </a:rPr>
              <a:t> </a:t>
            </a:r>
            <a:r>
              <a:rPr sz="2515" spc="9" dirty="0">
                <a:solidFill>
                  <a:prstClr val="black"/>
                </a:solidFill>
                <a:latin typeface="Times New Roman"/>
                <a:cs typeface="Times New Roman"/>
              </a:rPr>
              <a:t>hr</a:t>
            </a:r>
            <a:r>
              <a:rPr sz="2515" dirty="0">
                <a:solidFill>
                  <a:prstClr val="black"/>
                </a:solidFill>
                <a:latin typeface="Times New Roman"/>
                <a:cs typeface="Times New Roman"/>
              </a:rPr>
              <a:t>.</a:t>
            </a:r>
          </a:p>
          <a:p>
            <a:pPr marL="1963375" defTabSz="806867">
              <a:spcBef>
                <a:spcPts val="454"/>
              </a:spcBef>
            </a:pPr>
            <a:r>
              <a:rPr sz="2647" i="1" spc="-66" dirty="0">
                <a:solidFill>
                  <a:prstClr val="black"/>
                </a:solidFill>
                <a:latin typeface="Symbol"/>
                <a:cs typeface="Symbol"/>
              </a:rPr>
              <a:t></a:t>
            </a:r>
            <a:r>
              <a:rPr sz="2647" i="1" spc="88" dirty="0">
                <a:solidFill>
                  <a:prstClr val="black"/>
                </a:solidFill>
                <a:latin typeface="Times New Roman"/>
                <a:cs typeface="Times New Roman"/>
              </a:rPr>
              <a:t> </a:t>
            </a:r>
            <a:r>
              <a:rPr sz="2515" spc="9" dirty="0">
                <a:solidFill>
                  <a:prstClr val="black"/>
                </a:solidFill>
                <a:latin typeface="Symbol"/>
                <a:cs typeface="Symbol"/>
              </a:rPr>
              <a:t></a:t>
            </a:r>
            <a:r>
              <a:rPr sz="2515" spc="-326" dirty="0">
                <a:solidFill>
                  <a:prstClr val="black"/>
                </a:solidFill>
                <a:latin typeface="Times New Roman"/>
                <a:cs typeface="Times New Roman"/>
              </a:rPr>
              <a:t> </a:t>
            </a:r>
            <a:r>
              <a:rPr sz="2515" spc="9" dirty="0">
                <a:solidFill>
                  <a:prstClr val="black"/>
                </a:solidFill>
                <a:latin typeface="Times New Roman"/>
                <a:cs typeface="Times New Roman"/>
              </a:rPr>
              <a:t>100</a:t>
            </a:r>
            <a:r>
              <a:rPr sz="2515" spc="-128" dirty="0">
                <a:solidFill>
                  <a:prstClr val="black"/>
                </a:solidFill>
                <a:latin typeface="Times New Roman"/>
                <a:cs typeface="Times New Roman"/>
              </a:rPr>
              <a:t> </a:t>
            </a:r>
            <a:r>
              <a:rPr sz="2515" spc="4" dirty="0">
                <a:solidFill>
                  <a:prstClr val="black"/>
                </a:solidFill>
                <a:latin typeface="Times New Roman"/>
                <a:cs typeface="Times New Roman"/>
              </a:rPr>
              <a:t>f</a:t>
            </a:r>
            <a:r>
              <a:rPr sz="2515" dirty="0">
                <a:solidFill>
                  <a:prstClr val="black"/>
                </a:solidFill>
                <a:latin typeface="Times New Roman"/>
                <a:cs typeface="Times New Roman"/>
              </a:rPr>
              <a:t>a</a:t>
            </a:r>
            <a:r>
              <a:rPr sz="2515" spc="-4" dirty="0">
                <a:solidFill>
                  <a:prstClr val="black"/>
                </a:solidFill>
                <a:latin typeface="Times New Roman"/>
                <a:cs typeface="Times New Roman"/>
              </a:rPr>
              <a:t>il</a:t>
            </a:r>
            <a:r>
              <a:rPr sz="2515" spc="4" dirty="0">
                <a:solidFill>
                  <a:prstClr val="black"/>
                </a:solidFill>
                <a:latin typeface="Times New Roman"/>
                <a:cs typeface="Times New Roman"/>
              </a:rPr>
              <a:t>ur</a:t>
            </a:r>
            <a:r>
              <a:rPr sz="2515" dirty="0">
                <a:solidFill>
                  <a:prstClr val="black"/>
                </a:solidFill>
                <a:latin typeface="Times New Roman"/>
                <a:cs typeface="Times New Roman"/>
              </a:rPr>
              <a:t>e</a:t>
            </a:r>
            <a:r>
              <a:rPr sz="2515" spc="4" dirty="0">
                <a:solidFill>
                  <a:prstClr val="black"/>
                </a:solidFill>
                <a:latin typeface="Times New Roman"/>
                <a:cs typeface="Times New Roman"/>
              </a:rPr>
              <a:t>s</a:t>
            </a:r>
            <a:endParaRPr sz="2515" dirty="0">
              <a:solidFill>
                <a:prstClr val="black"/>
              </a:solidFill>
              <a:latin typeface="Times New Roman"/>
              <a:cs typeface="Times New Roman"/>
            </a:endParaRPr>
          </a:p>
          <a:p>
            <a:pPr marL="1974582" defTabSz="806867">
              <a:spcBef>
                <a:spcPts val="737"/>
              </a:spcBef>
            </a:pPr>
            <a:r>
              <a:rPr sz="2471" i="1" spc="-71" dirty="0">
                <a:solidFill>
                  <a:prstClr val="black"/>
                </a:solidFill>
                <a:latin typeface="Symbol"/>
                <a:cs typeface="Symbol"/>
              </a:rPr>
              <a:t></a:t>
            </a:r>
            <a:r>
              <a:rPr sz="2471" i="1" spc="216" dirty="0">
                <a:solidFill>
                  <a:prstClr val="black"/>
                </a:solidFill>
                <a:latin typeface="Times New Roman"/>
                <a:cs typeface="Times New Roman"/>
              </a:rPr>
              <a:t> </a:t>
            </a:r>
            <a:r>
              <a:rPr sz="2338" dirty="0">
                <a:solidFill>
                  <a:prstClr val="black"/>
                </a:solidFill>
                <a:latin typeface="Symbol"/>
                <a:cs typeface="Symbol"/>
              </a:rPr>
              <a:t></a:t>
            </a:r>
            <a:r>
              <a:rPr sz="2338" spc="-71" dirty="0">
                <a:solidFill>
                  <a:prstClr val="black"/>
                </a:solidFill>
                <a:latin typeface="Times New Roman"/>
                <a:cs typeface="Times New Roman"/>
              </a:rPr>
              <a:t> </a:t>
            </a:r>
            <a:r>
              <a:rPr sz="2338" spc="4" dirty="0">
                <a:solidFill>
                  <a:prstClr val="black"/>
                </a:solidFill>
                <a:latin typeface="Times New Roman"/>
                <a:cs typeface="Times New Roman"/>
              </a:rPr>
              <a:t>0</a:t>
            </a:r>
            <a:r>
              <a:rPr sz="2338" spc="-4" dirty="0">
                <a:solidFill>
                  <a:prstClr val="black"/>
                </a:solidFill>
                <a:latin typeface="Times New Roman"/>
                <a:cs typeface="Times New Roman"/>
              </a:rPr>
              <a:t>.</a:t>
            </a:r>
            <a:r>
              <a:rPr sz="2338" spc="4" dirty="0">
                <a:solidFill>
                  <a:prstClr val="black"/>
                </a:solidFill>
                <a:latin typeface="Times New Roman"/>
                <a:cs typeface="Times New Roman"/>
              </a:rPr>
              <a:t>0</a:t>
            </a:r>
            <a:r>
              <a:rPr sz="2338" dirty="0">
                <a:solidFill>
                  <a:prstClr val="black"/>
                </a:solidFill>
                <a:latin typeface="Times New Roman"/>
                <a:cs typeface="Times New Roman"/>
              </a:rPr>
              <a:t>2</a:t>
            </a:r>
            <a:r>
              <a:rPr sz="2338" spc="-256" dirty="0">
                <a:solidFill>
                  <a:prstClr val="black"/>
                </a:solidFill>
                <a:latin typeface="Times New Roman"/>
                <a:cs typeface="Times New Roman"/>
              </a:rPr>
              <a:t> </a:t>
            </a:r>
            <a:r>
              <a:rPr sz="2338" dirty="0">
                <a:solidFill>
                  <a:prstClr val="black"/>
                </a:solidFill>
                <a:latin typeface="Times New Roman"/>
                <a:cs typeface="Times New Roman"/>
              </a:rPr>
              <a:t>/</a:t>
            </a:r>
            <a:r>
              <a:rPr sz="2338" spc="-212" dirty="0">
                <a:solidFill>
                  <a:prstClr val="black"/>
                </a:solidFill>
                <a:latin typeface="Times New Roman"/>
                <a:cs typeface="Times New Roman"/>
              </a:rPr>
              <a:t> </a:t>
            </a:r>
            <a:r>
              <a:rPr sz="2338" spc="-9" dirty="0">
                <a:solidFill>
                  <a:prstClr val="black"/>
                </a:solidFill>
                <a:latin typeface="Times New Roman"/>
                <a:cs typeface="Times New Roman"/>
              </a:rPr>
              <a:t>f</a:t>
            </a:r>
            <a:r>
              <a:rPr sz="2338" spc="-4" dirty="0">
                <a:solidFill>
                  <a:prstClr val="black"/>
                </a:solidFill>
                <a:latin typeface="Times New Roman"/>
                <a:cs typeface="Times New Roman"/>
              </a:rPr>
              <a:t>a</a:t>
            </a:r>
            <a:r>
              <a:rPr sz="2338" spc="-9" dirty="0">
                <a:solidFill>
                  <a:prstClr val="black"/>
                </a:solidFill>
                <a:latin typeface="Times New Roman"/>
                <a:cs typeface="Times New Roman"/>
              </a:rPr>
              <a:t>il</a:t>
            </a:r>
            <a:r>
              <a:rPr sz="2338" spc="4" dirty="0">
                <a:solidFill>
                  <a:prstClr val="black"/>
                </a:solidFill>
                <a:latin typeface="Times New Roman"/>
                <a:cs typeface="Times New Roman"/>
              </a:rPr>
              <a:t>u</a:t>
            </a:r>
            <a:r>
              <a:rPr sz="2338" dirty="0">
                <a:solidFill>
                  <a:prstClr val="black"/>
                </a:solidFill>
                <a:latin typeface="Times New Roman"/>
                <a:cs typeface="Times New Roman"/>
              </a:rPr>
              <a:t>r</a:t>
            </a:r>
            <a:r>
              <a:rPr sz="2338" spc="-4" dirty="0">
                <a:solidFill>
                  <a:prstClr val="black"/>
                </a:solidFill>
                <a:latin typeface="Times New Roman"/>
                <a:cs typeface="Times New Roman"/>
              </a:rPr>
              <a:t>e</a:t>
            </a:r>
            <a:r>
              <a:rPr sz="2338" dirty="0">
                <a:solidFill>
                  <a:prstClr val="black"/>
                </a:solidFill>
                <a:latin typeface="Times New Roman"/>
                <a:cs typeface="Times New Roman"/>
              </a:rPr>
              <a:t>s</a:t>
            </a:r>
          </a:p>
          <a:p>
            <a:pPr marL="11206" defTabSz="806867">
              <a:spcBef>
                <a:spcPts val="1853"/>
              </a:spcBef>
            </a:pPr>
            <a:r>
              <a:rPr sz="1941" b="1" i="1" spc="-4" dirty="0">
                <a:solidFill>
                  <a:srgbClr val="0070C0"/>
                </a:solidFill>
                <a:latin typeface="Arial"/>
                <a:cs typeface="Arial"/>
              </a:rPr>
              <a:t>(i) </a:t>
            </a:r>
            <a:r>
              <a:rPr sz="1941" b="1" i="1" spc="-9" dirty="0">
                <a:solidFill>
                  <a:srgbClr val="0070C0"/>
                </a:solidFill>
                <a:latin typeface="Arial"/>
                <a:cs typeface="Arial"/>
              </a:rPr>
              <a:t>C</a:t>
            </a:r>
            <a:r>
              <a:rPr sz="1941" b="1" i="1" spc="-4" dirty="0">
                <a:solidFill>
                  <a:srgbClr val="0070C0"/>
                </a:solidFill>
                <a:latin typeface="Arial"/>
                <a:cs typeface="Arial"/>
              </a:rPr>
              <a:t>u</a:t>
            </a:r>
            <a:r>
              <a:rPr sz="1941" b="1" i="1" dirty="0">
                <a:solidFill>
                  <a:srgbClr val="0070C0"/>
                </a:solidFill>
                <a:latin typeface="Arial"/>
                <a:cs typeface="Arial"/>
              </a:rPr>
              <a:t>r</a:t>
            </a:r>
            <a:r>
              <a:rPr sz="1941" b="1" i="1" spc="-4" dirty="0">
                <a:solidFill>
                  <a:srgbClr val="0070C0"/>
                </a:solidFill>
                <a:latin typeface="Arial"/>
                <a:cs typeface="Arial"/>
              </a:rPr>
              <a:t>rent</a:t>
            </a:r>
            <a:r>
              <a:rPr sz="1941" b="1" i="1" dirty="0">
                <a:solidFill>
                  <a:srgbClr val="0070C0"/>
                </a:solidFill>
                <a:latin typeface="Arial"/>
                <a:cs typeface="Arial"/>
              </a:rPr>
              <a:t> f</a:t>
            </a:r>
            <a:r>
              <a:rPr sz="1941" b="1" i="1" spc="-4" dirty="0">
                <a:solidFill>
                  <a:srgbClr val="0070C0"/>
                </a:solidFill>
                <a:latin typeface="Arial"/>
                <a:cs typeface="Arial"/>
              </a:rPr>
              <a:t>ailure</a:t>
            </a:r>
            <a:r>
              <a:rPr sz="1941" b="1" i="1" dirty="0">
                <a:solidFill>
                  <a:srgbClr val="0070C0"/>
                </a:solidFill>
                <a:latin typeface="Arial"/>
                <a:cs typeface="Arial"/>
              </a:rPr>
              <a:t> </a:t>
            </a:r>
            <a:r>
              <a:rPr sz="1941" b="1" i="1" spc="-4" dirty="0">
                <a:solidFill>
                  <a:srgbClr val="0070C0"/>
                </a:solidFill>
                <a:latin typeface="Arial"/>
                <a:cs typeface="Arial"/>
              </a:rPr>
              <a:t>inten</a:t>
            </a:r>
            <a:r>
              <a:rPr sz="1941" b="1" i="1" dirty="0">
                <a:solidFill>
                  <a:srgbClr val="0070C0"/>
                </a:solidFill>
                <a:latin typeface="Arial"/>
                <a:cs typeface="Arial"/>
              </a:rPr>
              <a:t>s</a:t>
            </a:r>
            <a:r>
              <a:rPr sz="1941" b="1" i="1" spc="-4" dirty="0">
                <a:solidFill>
                  <a:srgbClr val="0070C0"/>
                </a:solidFill>
                <a:latin typeface="Arial"/>
                <a:cs typeface="Arial"/>
              </a:rPr>
              <a:t>it</a:t>
            </a:r>
            <a:r>
              <a:rPr sz="1941" b="1" i="1" spc="-13" dirty="0">
                <a:solidFill>
                  <a:srgbClr val="0070C0"/>
                </a:solidFill>
                <a:latin typeface="Arial"/>
                <a:cs typeface="Arial"/>
              </a:rPr>
              <a:t>y</a:t>
            </a:r>
            <a:r>
              <a:rPr sz="1941" b="1" i="1" spc="-4" dirty="0">
                <a:solidFill>
                  <a:srgbClr val="0070C0"/>
                </a:solidFill>
                <a:latin typeface="Arial"/>
                <a:cs typeface="Arial"/>
              </a:rPr>
              <a:t>:</a:t>
            </a:r>
            <a:endParaRPr sz="1941" b="1" i="1" dirty="0">
              <a:solidFill>
                <a:srgbClr val="0070C0"/>
              </a:solidFill>
              <a:latin typeface="Arial"/>
              <a:cs typeface="Arial"/>
            </a:endParaRPr>
          </a:p>
          <a:p>
            <a:pPr defTabSz="806867">
              <a:spcBef>
                <a:spcPts val="19"/>
              </a:spcBef>
            </a:pPr>
            <a:endParaRPr sz="1765" dirty="0">
              <a:solidFill>
                <a:prstClr val="black"/>
              </a:solidFill>
              <a:latin typeface="Times New Roman"/>
              <a:cs typeface="Times New Roman"/>
            </a:endParaRPr>
          </a:p>
          <a:p>
            <a:pPr marL="1266893" defTabSz="806867"/>
            <a:r>
              <a:rPr sz="2338" i="1" spc="93" dirty="0">
                <a:solidFill>
                  <a:prstClr val="black"/>
                </a:solidFill>
                <a:latin typeface="Symbol"/>
                <a:cs typeface="Symbol"/>
              </a:rPr>
              <a:t></a:t>
            </a:r>
            <a:r>
              <a:rPr sz="2206" spc="84" dirty="0">
                <a:solidFill>
                  <a:prstClr val="black"/>
                </a:solidFill>
                <a:latin typeface="Times New Roman"/>
                <a:cs typeface="Times New Roman"/>
              </a:rPr>
              <a:t>(</a:t>
            </a:r>
            <a:r>
              <a:rPr sz="2338" i="1" spc="97" dirty="0">
                <a:solidFill>
                  <a:prstClr val="black"/>
                </a:solidFill>
                <a:latin typeface="Symbol"/>
                <a:cs typeface="Symbol"/>
              </a:rPr>
              <a:t></a:t>
            </a:r>
            <a:r>
              <a:rPr sz="2206" dirty="0">
                <a:solidFill>
                  <a:prstClr val="black"/>
                </a:solidFill>
                <a:latin typeface="Times New Roman"/>
                <a:cs typeface="Times New Roman"/>
              </a:rPr>
              <a:t>)</a:t>
            </a:r>
            <a:r>
              <a:rPr sz="2206" spc="-44" dirty="0">
                <a:solidFill>
                  <a:prstClr val="black"/>
                </a:solidFill>
                <a:latin typeface="Times New Roman"/>
                <a:cs typeface="Times New Roman"/>
              </a:rPr>
              <a:t> </a:t>
            </a:r>
            <a:r>
              <a:rPr sz="2206" spc="4" dirty="0">
                <a:solidFill>
                  <a:prstClr val="black"/>
                </a:solidFill>
                <a:latin typeface="Symbol"/>
                <a:cs typeface="Symbol"/>
              </a:rPr>
              <a:t></a:t>
            </a:r>
            <a:r>
              <a:rPr sz="2206" spc="-75" dirty="0">
                <a:solidFill>
                  <a:prstClr val="black"/>
                </a:solidFill>
                <a:latin typeface="Times New Roman"/>
                <a:cs typeface="Times New Roman"/>
              </a:rPr>
              <a:t> </a:t>
            </a:r>
            <a:r>
              <a:rPr sz="2338" i="1" spc="-101" dirty="0">
                <a:solidFill>
                  <a:prstClr val="black"/>
                </a:solidFill>
                <a:latin typeface="Symbol"/>
                <a:cs typeface="Symbol"/>
              </a:rPr>
              <a:t></a:t>
            </a:r>
            <a:r>
              <a:rPr sz="1919" spc="6" baseline="-24904" dirty="0">
                <a:solidFill>
                  <a:prstClr val="black"/>
                </a:solidFill>
                <a:latin typeface="Times New Roman"/>
                <a:cs typeface="Times New Roman"/>
              </a:rPr>
              <a:t>0</a:t>
            </a:r>
            <a:r>
              <a:rPr sz="1919" baseline="-24904" dirty="0">
                <a:solidFill>
                  <a:prstClr val="black"/>
                </a:solidFill>
                <a:latin typeface="Times New Roman"/>
                <a:cs typeface="Times New Roman"/>
              </a:rPr>
              <a:t> </a:t>
            </a:r>
            <a:r>
              <a:rPr sz="1919" spc="-218" baseline="-24904" dirty="0">
                <a:solidFill>
                  <a:prstClr val="black"/>
                </a:solidFill>
                <a:latin typeface="Times New Roman"/>
                <a:cs typeface="Times New Roman"/>
              </a:rPr>
              <a:t> </a:t>
            </a:r>
            <a:r>
              <a:rPr sz="2206" spc="4" dirty="0">
                <a:solidFill>
                  <a:prstClr val="black"/>
                </a:solidFill>
                <a:latin typeface="Times New Roman"/>
                <a:cs typeface="Times New Roman"/>
              </a:rPr>
              <a:t>exp</a:t>
            </a:r>
            <a:r>
              <a:rPr sz="2206" spc="22" dirty="0">
                <a:solidFill>
                  <a:prstClr val="black"/>
                </a:solidFill>
                <a:latin typeface="Times New Roman"/>
                <a:cs typeface="Times New Roman"/>
              </a:rPr>
              <a:t>(</a:t>
            </a:r>
            <a:r>
              <a:rPr sz="2206" spc="-146" dirty="0">
                <a:solidFill>
                  <a:prstClr val="black"/>
                </a:solidFill>
                <a:latin typeface="Symbol"/>
                <a:cs typeface="Symbol"/>
              </a:rPr>
              <a:t></a:t>
            </a:r>
            <a:r>
              <a:rPr sz="2338" i="1" spc="-71" dirty="0">
                <a:solidFill>
                  <a:prstClr val="black"/>
                </a:solidFill>
                <a:latin typeface="Symbol"/>
                <a:cs typeface="Symbol"/>
              </a:rPr>
              <a:t></a:t>
            </a:r>
            <a:r>
              <a:rPr sz="2338" i="1" spc="88" dirty="0">
                <a:solidFill>
                  <a:prstClr val="black"/>
                </a:solidFill>
                <a:latin typeface="Symbol"/>
                <a:cs typeface="Symbol"/>
              </a:rPr>
              <a:t></a:t>
            </a:r>
            <a:r>
              <a:rPr sz="2206" dirty="0">
                <a:solidFill>
                  <a:prstClr val="black"/>
                </a:solidFill>
                <a:latin typeface="Times New Roman"/>
                <a:cs typeface="Times New Roman"/>
              </a:rPr>
              <a:t>)</a:t>
            </a:r>
          </a:p>
          <a:p>
            <a:pPr marL="1304434" defTabSz="806867">
              <a:spcBef>
                <a:spcPts val="2343"/>
              </a:spcBef>
            </a:pPr>
            <a:r>
              <a:rPr sz="1941" spc="-4" dirty="0">
                <a:solidFill>
                  <a:prstClr val="black"/>
                </a:solidFill>
                <a:latin typeface="Arial"/>
                <a:cs typeface="Arial"/>
              </a:rPr>
              <a:t>= 20 e</a:t>
            </a:r>
            <a:r>
              <a:rPr sz="1941" spc="-13" dirty="0">
                <a:solidFill>
                  <a:prstClr val="black"/>
                </a:solidFill>
                <a:latin typeface="Arial"/>
                <a:cs typeface="Arial"/>
              </a:rPr>
              <a:t>x</a:t>
            </a:r>
            <a:r>
              <a:rPr sz="1941" spc="-4" dirty="0">
                <a:solidFill>
                  <a:prstClr val="black"/>
                </a:solidFill>
                <a:latin typeface="Arial"/>
                <a:cs typeface="Arial"/>
              </a:rPr>
              <a:t>p</a:t>
            </a:r>
            <a:r>
              <a:rPr sz="1941" spc="13" dirty="0">
                <a:solidFill>
                  <a:prstClr val="black"/>
                </a:solidFill>
                <a:latin typeface="Arial"/>
                <a:cs typeface="Arial"/>
              </a:rPr>
              <a:t> </a:t>
            </a:r>
            <a:r>
              <a:rPr sz="1941" spc="-4" dirty="0">
                <a:solidFill>
                  <a:prstClr val="black"/>
                </a:solidFill>
                <a:latin typeface="Arial"/>
                <a:cs typeface="Arial"/>
              </a:rPr>
              <a:t>(-</a:t>
            </a:r>
            <a:r>
              <a:rPr sz="1941" spc="4" dirty="0">
                <a:solidFill>
                  <a:prstClr val="black"/>
                </a:solidFill>
                <a:latin typeface="Arial"/>
                <a:cs typeface="Arial"/>
              </a:rPr>
              <a:t>0</a:t>
            </a:r>
            <a:r>
              <a:rPr sz="1941" spc="-4" dirty="0">
                <a:solidFill>
                  <a:prstClr val="black"/>
                </a:solidFill>
                <a:latin typeface="Arial"/>
                <a:cs typeface="Arial"/>
              </a:rPr>
              <a:t>.02</a:t>
            </a:r>
            <a:r>
              <a:rPr sz="1941" dirty="0">
                <a:solidFill>
                  <a:prstClr val="black"/>
                </a:solidFill>
                <a:latin typeface="Arial"/>
                <a:cs typeface="Arial"/>
              </a:rPr>
              <a:t> </a:t>
            </a:r>
            <a:r>
              <a:rPr sz="1941" spc="-4" dirty="0">
                <a:solidFill>
                  <a:prstClr val="black"/>
                </a:solidFill>
                <a:latin typeface="Arial"/>
                <a:cs typeface="Arial"/>
              </a:rPr>
              <a:t>x</a:t>
            </a:r>
            <a:r>
              <a:rPr sz="1941" spc="-9" dirty="0">
                <a:solidFill>
                  <a:prstClr val="black"/>
                </a:solidFill>
                <a:latin typeface="Arial"/>
                <a:cs typeface="Arial"/>
              </a:rPr>
              <a:t> </a:t>
            </a:r>
            <a:r>
              <a:rPr sz="1941" spc="-4" dirty="0">
                <a:solidFill>
                  <a:prstClr val="black"/>
                </a:solidFill>
                <a:latin typeface="Arial"/>
                <a:cs typeface="Arial"/>
              </a:rPr>
              <a:t>10</a:t>
            </a:r>
            <a:r>
              <a:rPr sz="1941" spc="4" dirty="0">
                <a:solidFill>
                  <a:prstClr val="black"/>
                </a:solidFill>
                <a:latin typeface="Arial"/>
                <a:cs typeface="Arial"/>
              </a:rPr>
              <a:t>0</a:t>
            </a:r>
            <a:r>
              <a:rPr sz="1941" spc="-4" dirty="0">
                <a:solidFill>
                  <a:prstClr val="black"/>
                </a:solidFill>
                <a:latin typeface="Arial"/>
                <a:cs typeface="Arial"/>
              </a:rPr>
              <a:t>)</a:t>
            </a:r>
            <a:endParaRPr sz="1941" dirty="0">
              <a:solidFill>
                <a:prstClr val="black"/>
              </a:solidFill>
              <a:latin typeface="Arial"/>
              <a:cs typeface="Arial"/>
            </a:endParaRPr>
          </a:p>
          <a:p>
            <a:pPr defTabSz="806867">
              <a:spcBef>
                <a:spcPts val="28"/>
              </a:spcBef>
            </a:pPr>
            <a:endParaRPr sz="1632" dirty="0">
              <a:solidFill>
                <a:prstClr val="black"/>
              </a:solidFill>
              <a:latin typeface="Times New Roman"/>
              <a:cs typeface="Times New Roman"/>
            </a:endParaRPr>
          </a:p>
          <a:p>
            <a:pPr marL="1304434" defTabSz="806867"/>
            <a:r>
              <a:rPr sz="1941" spc="-4" dirty="0">
                <a:solidFill>
                  <a:prstClr val="black"/>
                </a:solidFill>
                <a:latin typeface="Arial"/>
                <a:cs typeface="Arial"/>
              </a:rPr>
              <a:t>= </a:t>
            </a:r>
            <a:r>
              <a:rPr sz="1941" b="1" spc="-4" dirty="0">
                <a:solidFill>
                  <a:prstClr val="black"/>
                </a:solidFill>
                <a:latin typeface="Arial"/>
                <a:cs typeface="Arial"/>
              </a:rPr>
              <a:t>2.7 failur</a:t>
            </a:r>
            <a:r>
              <a:rPr sz="1941" b="1" spc="4" dirty="0">
                <a:solidFill>
                  <a:prstClr val="black"/>
                </a:solidFill>
                <a:latin typeface="Arial"/>
                <a:cs typeface="Arial"/>
              </a:rPr>
              <a:t>e</a:t>
            </a:r>
            <a:r>
              <a:rPr sz="1941" b="1" dirty="0">
                <a:solidFill>
                  <a:prstClr val="black"/>
                </a:solidFill>
                <a:latin typeface="Arial"/>
                <a:cs typeface="Arial"/>
              </a:rPr>
              <a:t>s</a:t>
            </a:r>
            <a:r>
              <a:rPr sz="1941" b="1" spc="-4" dirty="0">
                <a:solidFill>
                  <a:prstClr val="black"/>
                </a:solidFill>
                <a:latin typeface="Arial"/>
                <a:cs typeface="Arial"/>
              </a:rPr>
              <a:t>/</a:t>
            </a:r>
            <a:r>
              <a:rPr sz="1941" b="1" spc="-9" dirty="0">
                <a:solidFill>
                  <a:prstClr val="black"/>
                </a:solidFill>
                <a:latin typeface="Arial"/>
                <a:cs typeface="Arial"/>
              </a:rPr>
              <a:t>CP</a:t>
            </a:r>
            <a:r>
              <a:rPr sz="1941" b="1" spc="-4" dirty="0">
                <a:solidFill>
                  <a:prstClr val="black"/>
                </a:solidFill>
                <a:latin typeface="Arial"/>
                <a:cs typeface="Arial"/>
              </a:rPr>
              <a:t>U hr.</a:t>
            </a:r>
            <a:endParaRPr sz="1941" b="1" dirty="0">
              <a:solidFill>
                <a:prstClr val="black"/>
              </a:solidFill>
              <a:latin typeface="Arial"/>
              <a:cs typeface="Arial"/>
            </a:endParaRPr>
          </a:p>
        </p:txBody>
      </p:sp>
    </p:spTree>
    <p:extLst>
      <p:ext uri="{BB962C8B-B14F-4D97-AF65-F5344CB8AC3E}">
        <p14:creationId xmlns:p14="http://schemas.microsoft.com/office/powerpoint/2010/main" val="4188894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77378" y="4774375"/>
            <a:ext cx="99172" cy="183255"/>
          </a:xfrm>
          <a:prstGeom prst="rect">
            <a:avLst/>
          </a:prstGeom>
        </p:spPr>
        <p:txBody>
          <a:bodyPr vert="horz" wrap="square" lIns="0" tIns="0" rIns="0" bIns="0" rtlCol="0">
            <a:spAutoFit/>
          </a:bodyPr>
          <a:lstStyle/>
          <a:p>
            <a:pPr marL="11206" defTabSz="806867"/>
            <a:r>
              <a:rPr sz="1191" spc="4" dirty="0">
                <a:solidFill>
                  <a:prstClr val="black"/>
                </a:solidFill>
                <a:latin typeface="Times New Roman"/>
                <a:cs typeface="Times New Roman"/>
              </a:rPr>
              <a:t>0</a:t>
            </a:r>
            <a:endParaRPr sz="1191">
              <a:solidFill>
                <a:prstClr val="black"/>
              </a:solidFill>
              <a:latin typeface="Times New Roman"/>
              <a:cs typeface="Times New Roman"/>
            </a:endParaRPr>
          </a:p>
        </p:txBody>
      </p:sp>
      <p:sp>
        <p:nvSpPr>
          <p:cNvPr id="5" name="object 5"/>
          <p:cNvSpPr txBox="1"/>
          <p:nvPr/>
        </p:nvSpPr>
        <p:spPr>
          <a:xfrm>
            <a:off x="3837789" y="4790960"/>
            <a:ext cx="159684" cy="332720"/>
          </a:xfrm>
          <a:prstGeom prst="rect">
            <a:avLst/>
          </a:prstGeom>
        </p:spPr>
        <p:txBody>
          <a:bodyPr vert="horz" wrap="square" lIns="0" tIns="0" rIns="0" bIns="0" rtlCol="0">
            <a:spAutoFit/>
          </a:bodyPr>
          <a:lstStyle/>
          <a:p>
            <a:pPr marL="11206" defTabSz="806867"/>
            <a:r>
              <a:rPr sz="2162" i="1" spc="-49" dirty="0">
                <a:solidFill>
                  <a:prstClr val="black"/>
                </a:solidFill>
                <a:latin typeface="Symbol"/>
                <a:cs typeface="Symbol"/>
              </a:rPr>
              <a:t></a:t>
            </a:r>
            <a:endParaRPr sz="2162">
              <a:solidFill>
                <a:prstClr val="black"/>
              </a:solidFill>
              <a:latin typeface="Symbol"/>
              <a:cs typeface="Symbol"/>
            </a:endParaRPr>
          </a:p>
        </p:txBody>
      </p:sp>
      <p:sp>
        <p:nvSpPr>
          <p:cNvPr id="6" name="object 6"/>
          <p:cNvSpPr txBox="1"/>
          <p:nvPr/>
        </p:nvSpPr>
        <p:spPr>
          <a:xfrm>
            <a:off x="3092823" y="4513726"/>
            <a:ext cx="2275354" cy="420884"/>
          </a:xfrm>
          <a:prstGeom prst="rect">
            <a:avLst/>
          </a:prstGeom>
        </p:spPr>
        <p:txBody>
          <a:bodyPr vert="horz" wrap="square" lIns="0" tIns="0" rIns="0" bIns="0" rtlCol="0">
            <a:spAutoFit/>
          </a:bodyPr>
          <a:lstStyle/>
          <a:p>
            <a:pPr marL="11206" defTabSz="806867"/>
            <a:r>
              <a:rPr sz="2162" i="1" spc="106" dirty="0">
                <a:solidFill>
                  <a:prstClr val="black"/>
                </a:solidFill>
                <a:latin typeface="Symbol"/>
                <a:cs typeface="Symbol"/>
              </a:rPr>
              <a:t></a:t>
            </a:r>
            <a:r>
              <a:rPr sz="2074" spc="-176" dirty="0">
                <a:solidFill>
                  <a:prstClr val="black"/>
                </a:solidFill>
                <a:latin typeface="Times New Roman"/>
                <a:cs typeface="Times New Roman"/>
              </a:rPr>
              <a:t>(</a:t>
            </a:r>
            <a:r>
              <a:rPr sz="2162" i="1" spc="-44" dirty="0">
                <a:solidFill>
                  <a:prstClr val="black"/>
                </a:solidFill>
                <a:latin typeface="Symbol"/>
                <a:cs typeface="Symbol"/>
              </a:rPr>
              <a:t></a:t>
            </a:r>
            <a:r>
              <a:rPr sz="2162" i="1" spc="-224" dirty="0">
                <a:solidFill>
                  <a:prstClr val="black"/>
                </a:solidFill>
                <a:latin typeface="Times New Roman"/>
                <a:cs typeface="Times New Roman"/>
              </a:rPr>
              <a:t> </a:t>
            </a:r>
            <a:r>
              <a:rPr sz="2074" spc="-4" dirty="0">
                <a:solidFill>
                  <a:prstClr val="black"/>
                </a:solidFill>
                <a:latin typeface="Times New Roman"/>
                <a:cs typeface="Times New Roman"/>
              </a:rPr>
              <a:t>)</a:t>
            </a:r>
            <a:r>
              <a:rPr sz="2074" spc="-44" dirty="0">
                <a:solidFill>
                  <a:prstClr val="black"/>
                </a:solidFill>
                <a:latin typeface="Times New Roman"/>
                <a:cs typeface="Times New Roman"/>
              </a:rPr>
              <a:t> </a:t>
            </a:r>
            <a:r>
              <a:rPr sz="2074" spc="-4" dirty="0">
                <a:solidFill>
                  <a:prstClr val="black"/>
                </a:solidFill>
                <a:latin typeface="Symbol"/>
                <a:cs typeface="Symbol"/>
              </a:rPr>
              <a:t></a:t>
            </a:r>
            <a:r>
              <a:rPr sz="2074" spc="176" dirty="0">
                <a:solidFill>
                  <a:prstClr val="black"/>
                </a:solidFill>
                <a:latin typeface="Times New Roman"/>
                <a:cs typeface="Times New Roman"/>
              </a:rPr>
              <a:t> </a:t>
            </a:r>
            <a:r>
              <a:rPr sz="3110" u="sng" spc="-6" baseline="35460" dirty="0">
                <a:solidFill>
                  <a:prstClr val="black"/>
                </a:solidFill>
                <a:latin typeface="Times New Roman"/>
                <a:cs typeface="Times New Roman"/>
              </a:rPr>
              <a:t>1</a:t>
            </a:r>
            <a:r>
              <a:rPr sz="3110" spc="112" baseline="35460" dirty="0">
                <a:solidFill>
                  <a:prstClr val="black"/>
                </a:solidFill>
                <a:latin typeface="Times New Roman"/>
                <a:cs typeface="Times New Roman"/>
              </a:rPr>
              <a:t> </a:t>
            </a:r>
            <a:r>
              <a:rPr sz="2074" i="1" spc="-13" dirty="0">
                <a:solidFill>
                  <a:prstClr val="black"/>
                </a:solidFill>
                <a:latin typeface="Times New Roman"/>
                <a:cs typeface="Times New Roman"/>
              </a:rPr>
              <a:t>L</a:t>
            </a:r>
            <a:r>
              <a:rPr sz="2074" i="1" spc="40" dirty="0">
                <a:solidFill>
                  <a:prstClr val="black"/>
                </a:solidFill>
                <a:latin typeface="Times New Roman"/>
                <a:cs typeface="Times New Roman"/>
              </a:rPr>
              <a:t>n</a:t>
            </a:r>
            <a:r>
              <a:rPr sz="2735" spc="-300" dirty="0">
                <a:solidFill>
                  <a:prstClr val="black"/>
                </a:solidFill>
                <a:latin typeface="Symbol"/>
                <a:cs typeface="Symbol"/>
              </a:rPr>
              <a:t></a:t>
            </a:r>
            <a:r>
              <a:rPr sz="2162" i="1" spc="-53" dirty="0">
                <a:solidFill>
                  <a:prstClr val="black"/>
                </a:solidFill>
                <a:latin typeface="Symbol"/>
                <a:cs typeface="Symbol"/>
              </a:rPr>
              <a:t></a:t>
            </a:r>
            <a:r>
              <a:rPr sz="2162" i="1" spc="-49" dirty="0">
                <a:solidFill>
                  <a:prstClr val="black"/>
                </a:solidFill>
                <a:latin typeface="Times New Roman"/>
                <a:cs typeface="Times New Roman"/>
              </a:rPr>
              <a:t> </a:t>
            </a:r>
            <a:r>
              <a:rPr sz="2162" i="1" spc="-44" dirty="0">
                <a:solidFill>
                  <a:prstClr val="black"/>
                </a:solidFill>
                <a:latin typeface="Symbol"/>
                <a:cs typeface="Symbol"/>
              </a:rPr>
              <a:t></a:t>
            </a:r>
            <a:r>
              <a:rPr sz="2162" i="1" spc="93" dirty="0">
                <a:solidFill>
                  <a:prstClr val="black"/>
                </a:solidFill>
                <a:latin typeface="Times New Roman"/>
                <a:cs typeface="Times New Roman"/>
              </a:rPr>
              <a:t> </a:t>
            </a:r>
            <a:r>
              <a:rPr sz="2074" spc="150" dirty="0">
                <a:solidFill>
                  <a:prstClr val="black"/>
                </a:solidFill>
                <a:latin typeface="Symbol"/>
                <a:cs typeface="Symbol"/>
              </a:rPr>
              <a:t></a:t>
            </a:r>
            <a:r>
              <a:rPr sz="2074" spc="-97" dirty="0">
                <a:solidFill>
                  <a:prstClr val="black"/>
                </a:solidFill>
                <a:latin typeface="Times New Roman"/>
                <a:cs typeface="Times New Roman"/>
              </a:rPr>
              <a:t>1</a:t>
            </a:r>
            <a:r>
              <a:rPr sz="2735" spc="-234" dirty="0">
                <a:solidFill>
                  <a:prstClr val="black"/>
                </a:solidFill>
                <a:latin typeface="Symbol"/>
                <a:cs typeface="Symbol"/>
              </a:rPr>
              <a:t></a:t>
            </a:r>
            <a:endParaRPr sz="2735" dirty="0">
              <a:solidFill>
                <a:prstClr val="black"/>
              </a:solidFill>
              <a:latin typeface="Symbol"/>
              <a:cs typeface="Symbol"/>
            </a:endParaRPr>
          </a:p>
        </p:txBody>
      </p:sp>
      <p:sp>
        <p:nvSpPr>
          <p:cNvPr id="7" name="object 7"/>
          <p:cNvSpPr txBox="1"/>
          <p:nvPr/>
        </p:nvSpPr>
        <p:spPr>
          <a:xfrm>
            <a:off x="3630705" y="5532341"/>
            <a:ext cx="5012133" cy="512961"/>
          </a:xfrm>
          <a:prstGeom prst="rect">
            <a:avLst/>
          </a:prstGeom>
        </p:spPr>
        <p:txBody>
          <a:bodyPr vert="horz" wrap="square" lIns="0" tIns="0" rIns="0" bIns="0" rtlCol="0">
            <a:spAutoFit/>
          </a:bodyPr>
          <a:lstStyle/>
          <a:p>
            <a:pPr marL="11206" defTabSz="806867">
              <a:lnSpc>
                <a:spcPts val="2047"/>
              </a:lnSpc>
              <a:tabLst>
                <a:tab pos="703207"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3110" u="sng" spc="-6" baseline="35460" dirty="0">
                <a:solidFill>
                  <a:prstClr val="black"/>
                </a:solidFill>
                <a:latin typeface="Times New Roman"/>
                <a:cs typeface="Times New Roman"/>
              </a:rPr>
              <a:t> </a:t>
            </a:r>
            <a:r>
              <a:rPr sz="3110" u="sng" baseline="35460" dirty="0">
                <a:solidFill>
                  <a:prstClr val="black"/>
                </a:solidFill>
                <a:latin typeface="Times New Roman"/>
                <a:cs typeface="Times New Roman"/>
              </a:rPr>
              <a:t> </a:t>
            </a:r>
            <a:r>
              <a:rPr sz="3110" u="sng" spc="-251" baseline="35460" dirty="0">
                <a:solidFill>
                  <a:prstClr val="black"/>
                </a:solidFill>
                <a:latin typeface="Times New Roman"/>
                <a:cs typeface="Times New Roman"/>
              </a:rPr>
              <a:t> </a:t>
            </a:r>
            <a:r>
              <a:rPr sz="3110" u="sng" spc="-6" baseline="35460" dirty="0">
                <a:solidFill>
                  <a:prstClr val="black"/>
                </a:solidFill>
                <a:latin typeface="Times New Roman"/>
                <a:cs typeface="Times New Roman"/>
              </a:rPr>
              <a:t>1</a:t>
            </a:r>
            <a:r>
              <a:rPr sz="3110" u="sng" baseline="35460" dirty="0">
                <a:solidFill>
                  <a:prstClr val="black"/>
                </a:solidFill>
                <a:latin typeface="Times New Roman"/>
                <a:cs typeface="Times New Roman"/>
              </a:rPr>
              <a:t>	</a:t>
            </a:r>
            <a:r>
              <a:rPr sz="3110" spc="-146" baseline="35460" dirty="0">
                <a:solidFill>
                  <a:prstClr val="black"/>
                </a:solidFill>
                <a:latin typeface="Times New Roman"/>
                <a:cs typeface="Times New Roman"/>
              </a:rPr>
              <a:t> </a:t>
            </a:r>
            <a:r>
              <a:rPr sz="2074" i="1" spc="-13" dirty="0">
                <a:solidFill>
                  <a:prstClr val="black"/>
                </a:solidFill>
                <a:latin typeface="Times New Roman"/>
                <a:cs typeface="Times New Roman"/>
              </a:rPr>
              <a:t>L</a:t>
            </a:r>
            <a:r>
              <a:rPr sz="2074" i="1" spc="49" dirty="0">
                <a:solidFill>
                  <a:prstClr val="black"/>
                </a:solidFill>
                <a:latin typeface="Times New Roman"/>
                <a:cs typeface="Times New Roman"/>
              </a:rPr>
              <a:t>n</a:t>
            </a:r>
            <a:r>
              <a:rPr sz="2074" spc="44" dirty="0">
                <a:solidFill>
                  <a:prstClr val="black"/>
                </a:solidFill>
                <a:latin typeface="Times New Roman"/>
                <a:cs typeface="Times New Roman"/>
              </a:rPr>
              <a:t>(</a:t>
            </a:r>
            <a:r>
              <a:rPr sz="2074" dirty="0">
                <a:solidFill>
                  <a:prstClr val="black"/>
                </a:solidFill>
                <a:latin typeface="Times New Roman"/>
                <a:cs typeface="Times New Roman"/>
              </a:rPr>
              <a:t>2</a:t>
            </a:r>
            <a:r>
              <a:rPr sz="2074" spc="-4" dirty="0">
                <a:solidFill>
                  <a:prstClr val="black"/>
                </a:solidFill>
                <a:latin typeface="Times New Roman"/>
                <a:cs typeface="Times New Roman"/>
              </a:rPr>
              <a:t>0</a:t>
            </a:r>
            <a:r>
              <a:rPr sz="2074" spc="-326" dirty="0">
                <a:solidFill>
                  <a:prstClr val="black"/>
                </a:solidFill>
                <a:latin typeface="Times New Roman"/>
                <a:cs typeface="Times New Roman"/>
              </a:rPr>
              <a:t> </a:t>
            </a:r>
            <a:r>
              <a:rPr sz="2074" spc="-4" dirty="0">
                <a:solidFill>
                  <a:prstClr val="black"/>
                </a:solidFill>
                <a:latin typeface="Symbol"/>
                <a:cs typeface="Symbol"/>
              </a:rPr>
              <a:t></a:t>
            </a:r>
            <a:r>
              <a:rPr sz="2074" spc="-256" dirty="0">
                <a:solidFill>
                  <a:prstClr val="black"/>
                </a:solidFill>
                <a:latin typeface="Times New Roman"/>
                <a:cs typeface="Times New Roman"/>
              </a:rPr>
              <a:t> </a:t>
            </a:r>
            <a:r>
              <a:rPr sz="2074" dirty="0">
                <a:solidFill>
                  <a:prstClr val="black"/>
                </a:solidFill>
                <a:latin typeface="Times New Roman"/>
                <a:cs typeface="Times New Roman"/>
              </a:rPr>
              <a:t>0</a:t>
            </a:r>
            <a:r>
              <a:rPr sz="2074" spc="-4" dirty="0">
                <a:solidFill>
                  <a:prstClr val="black"/>
                </a:solidFill>
                <a:latin typeface="Times New Roman"/>
                <a:cs typeface="Times New Roman"/>
              </a:rPr>
              <a:t>.</a:t>
            </a:r>
            <a:r>
              <a:rPr sz="2074" dirty="0">
                <a:solidFill>
                  <a:prstClr val="black"/>
                </a:solidFill>
                <a:latin typeface="Times New Roman"/>
                <a:cs typeface="Times New Roman"/>
              </a:rPr>
              <a:t>0</a:t>
            </a:r>
            <a:r>
              <a:rPr sz="2074" spc="-4" dirty="0">
                <a:solidFill>
                  <a:prstClr val="black"/>
                </a:solidFill>
                <a:latin typeface="Times New Roman"/>
                <a:cs typeface="Times New Roman"/>
              </a:rPr>
              <a:t>2</a:t>
            </a:r>
            <a:r>
              <a:rPr sz="2074" spc="-326" dirty="0">
                <a:solidFill>
                  <a:prstClr val="black"/>
                </a:solidFill>
                <a:latin typeface="Times New Roman"/>
                <a:cs typeface="Times New Roman"/>
              </a:rPr>
              <a:t> </a:t>
            </a:r>
            <a:r>
              <a:rPr sz="2074" spc="-4" dirty="0">
                <a:solidFill>
                  <a:prstClr val="black"/>
                </a:solidFill>
                <a:latin typeface="Symbol"/>
                <a:cs typeface="Symbol"/>
              </a:rPr>
              <a:t></a:t>
            </a:r>
            <a:r>
              <a:rPr sz="2074" spc="-234" dirty="0">
                <a:solidFill>
                  <a:prstClr val="black"/>
                </a:solidFill>
                <a:latin typeface="Times New Roman"/>
                <a:cs typeface="Times New Roman"/>
              </a:rPr>
              <a:t> </a:t>
            </a:r>
            <a:r>
              <a:rPr sz="2074" dirty="0">
                <a:solidFill>
                  <a:prstClr val="black"/>
                </a:solidFill>
                <a:latin typeface="Times New Roman"/>
                <a:cs typeface="Times New Roman"/>
              </a:rPr>
              <a:t>2</a:t>
            </a:r>
            <a:r>
              <a:rPr sz="2074" spc="-4" dirty="0">
                <a:solidFill>
                  <a:prstClr val="black"/>
                </a:solidFill>
                <a:latin typeface="Times New Roman"/>
                <a:cs typeface="Times New Roman"/>
              </a:rPr>
              <a:t>0</a:t>
            </a:r>
            <a:r>
              <a:rPr sz="2074" spc="-185" dirty="0">
                <a:solidFill>
                  <a:prstClr val="black"/>
                </a:solidFill>
                <a:latin typeface="Times New Roman"/>
                <a:cs typeface="Times New Roman"/>
              </a:rPr>
              <a:t> </a:t>
            </a:r>
            <a:r>
              <a:rPr sz="2074" spc="150" dirty="0">
                <a:solidFill>
                  <a:prstClr val="black"/>
                </a:solidFill>
                <a:latin typeface="Symbol"/>
                <a:cs typeface="Symbol"/>
              </a:rPr>
              <a:t></a:t>
            </a:r>
            <a:r>
              <a:rPr sz="2074" spc="-172" dirty="0">
                <a:solidFill>
                  <a:prstClr val="black"/>
                </a:solidFill>
                <a:latin typeface="Times New Roman"/>
                <a:cs typeface="Times New Roman"/>
              </a:rPr>
              <a:t>1</a:t>
            </a:r>
            <a:r>
              <a:rPr sz="2074" spc="-4" dirty="0">
                <a:solidFill>
                  <a:prstClr val="black"/>
                </a:solidFill>
                <a:latin typeface="Times New Roman"/>
                <a:cs typeface="Times New Roman"/>
              </a:rPr>
              <a:t>)</a:t>
            </a:r>
            <a:r>
              <a:rPr sz="2074" spc="-44" dirty="0">
                <a:solidFill>
                  <a:prstClr val="black"/>
                </a:solidFill>
                <a:latin typeface="Times New Roman"/>
                <a:cs typeface="Times New Roman"/>
              </a:rPr>
              <a:t> </a:t>
            </a:r>
            <a:r>
              <a:rPr sz="2074" spc="-4" dirty="0">
                <a:solidFill>
                  <a:prstClr val="black"/>
                </a:solidFill>
                <a:latin typeface="Symbol"/>
                <a:cs typeface="Symbol"/>
              </a:rPr>
              <a:t></a:t>
            </a:r>
            <a:r>
              <a:rPr sz="2074" spc="-256" dirty="0">
                <a:solidFill>
                  <a:prstClr val="black"/>
                </a:solidFill>
                <a:latin typeface="Times New Roman"/>
                <a:cs typeface="Times New Roman"/>
              </a:rPr>
              <a:t> </a:t>
            </a:r>
            <a:r>
              <a:rPr sz="2074" b="1" dirty="0">
                <a:solidFill>
                  <a:prstClr val="black"/>
                </a:solidFill>
                <a:latin typeface="Times New Roman"/>
                <a:cs typeface="Times New Roman"/>
              </a:rPr>
              <a:t>10</a:t>
            </a:r>
            <a:r>
              <a:rPr sz="2074" b="1" spc="-4" dirty="0">
                <a:solidFill>
                  <a:prstClr val="black"/>
                </a:solidFill>
                <a:latin typeface="Times New Roman"/>
                <a:cs typeface="Times New Roman"/>
              </a:rPr>
              <a:t>9</a:t>
            </a:r>
            <a:r>
              <a:rPr sz="2074" b="1" dirty="0">
                <a:solidFill>
                  <a:prstClr val="black"/>
                </a:solidFill>
                <a:latin typeface="Times New Roman"/>
                <a:cs typeface="Times New Roman"/>
              </a:rPr>
              <a:t> </a:t>
            </a:r>
            <a:r>
              <a:rPr sz="2074" b="1" spc="-199" dirty="0">
                <a:solidFill>
                  <a:prstClr val="black"/>
                </a:solidFill>
                <a:latin typeface="Times New Roman"/>
                <a:cs typeface="Times New Roman"/>
              </a:rPr>
              <a:t> </a:t>
            </a:r>
            <a:r>
              <a:rPr sz="2074" b="1" i="1" spc="-9" dirty="0">
                <a:solidFill>
                  <a:prstClr val="black"/>
                </a:solidFill>
                <a:latin typeface="Times New Roman"/>
                <a:cs typeface="Times New Roman"/>
              </a:rPr>
              <a:t>f</a:t>
            </a:r>
            <a:r>
              <a:rPr sz="2074" b="1" i="1" dirty="0">
                <a:solidFill>
                  <a:prstClr val="black"/>
                </a:solidFill>
                <a:latin typeface="Times New Roman"/>
                <a:cs typeface="Times New Roman"/>
              </a:rPr>
              <a:t>a</a:t>
            </a:r>
            <a:r>
              <a:rPr sz="2074" b="1" i="1" spc="-9" dirty="0">
                <a:solidFill>
                  <a:prstClr val="black"/>
                </a:solidFill>
                <a:latin typeface="Times New Roman"/>
                <a:cs typeface="Times New Roman"/>
              </a:rPr>
              <a:t>il</a:t>
            </a:r>
            <a:r>
              <a:rPr sz="2074" b="1" i="1" dirty="0">
                <a:solidFill>
                  <a:prstClr val="black"/>
                </a:solidFill>
                <a:latin typeface="Times New Roman"/>
                <a:cs typeface="Times New Roman"/>
              </a:rPr>
              <a:t>u</a:t>
            </a:r>
            <a:r>
              <a:rPr sz="2074" b="1" i="1" spc="-4" dirty="0">
                <a:solidFill>
                  <a:prstClr val="black"/>
                </a:solidFill>
                <a:latin typeface="Times New Roman"/>
                <a:cs typeface="Times New Roman"/>
              </a:rPr>
              <a:t>res</a:t>
            </a:r>
            <a:endParaRPr sz="2074" b="1" dirty="0">
              <a:solidFill>
                <a:prstClr val="black"/>
              </a:solidFill>
              <a:latin typeface="Times New Roman"/>
              <a:cs typeface="Times New Roman"/>
            </a:endParaRPr>
          </a:p>
          <a:p>
            <a:pPr marL="234215" defTabSz="806867">
              <a:lnSpc>
                <a:spcPts val="2047"/>
              </a:lnSpc>
            </a:pPr>
            <a:r>
              <a:rPr sz="2074" dirty="0">
                <a:solidFill>
                  <a:prstClr val="black"/>
                </a:solidFill>
                <a:latin typeface="Times New Roman"/>
                <a:cs typeface="Times New Roman"/>
              </a:rPr>
              <a:t>0</a:t>
            </a:r>
            <a:r>
              <a:rPr sz="2074" spc="-13" dirty="0">
                <a:solidFill>
                  <a:prstClr val="black"/>
                </a:solidFill>
                <a:latin typeface="Times New Roman"/>
                <a:cs typeface="Times New Roman"/>
              </a:rPr>
              <a:t>.</a:t>
            </a:r>
            <a:r>
              <a:rPr sz="2074" dirty="0">
                <a:solidFill>
                  <a:prstClr val="black"/>
                </a:solidFill>
                <a:latin typeface="Times New Roman"/>
                <a:cs typeface="Times New Roman"/>
              </a:rPr>
              <a:t>0</a:t>
            </a:r>
            <a:r>
              <a:rPr sz="2074" spc="-4" dirty="0">
                <a:solidFill>
                  <a:prstClr val="black"/>
                </a:solidFill>
                <a:latin typeface="Times New Roman"/>
                <a:cs typeface="Times New Roman"/>
              </a:rPr>
              <a:t>2</a:t>
            </a:r>
            <a:endParaRPr sz="2074" dirty="0">
              <a:solidFill>
                <a:prstClr val="black"/>
              </a:solidFill>
              <a:latin typeface="Times New Roman"/>
              <a:cs typeface="Times New Roman"/>
            </a:endParaRPr>
          </a:p>
        </p:txBody>
      </p:sp>
      <p:sp>
        <p:nvSpPr>
          <p:cNvPr id="8" name="object 8"/>
          <p:cNvSpPr txBox="1"/>
          <p:nvPr/>
        </p:nvSpPr>
        <p:spPr>
          <a:xfrm>
            <a:off x="2303475" y="1882138"/>
            <a:ext cx="7649417" cy="2339808"/>
          </a:xfrm>
          <a:prstGeom prst="rect">
            <a:avLst/>
          </a:prstGeom>
        </p:spPr>
        <p:txBody>
          <a:bodyPr vert="horz" wrap="square" lIns="0" tIns="0" rIns="0" bIns="0" rtlCol="0">
            <a:spAutoFit/>
          </a:bodyPr>
          <a:lstStyle/>
          <a:p>
            <a:pPr marL="354125" indent="-342918" defTabSz="806867">
              <a:buFontTx/>
              <a:buAutoNum type="romanLcParenBoth" startAt="2"/>
              <a:tabLst>
                <a:tab pos="354125" algn="l"/>
              </a:tabLst>
            </a:pPr>
            <a:r>
              <a:rPr sz="1941" b="1" i="1" spc="-4" dirty="0">
                <a:solidFill>
                  <a:srgbClr val="0070C0"/>
                </a:solidFill>
                <a:latin typeface="Arial"/>
                <a:cs typeface="Arial"/>
              </a:rPr>
              <a:t>Decrement of failure intensity per failure </a:t>
            </a:r>
            <a:r>
              <a:rPr sz="1941" dirty="0">
                <a:solidFill>
                  <a:prstClr val="black"/>
                </a:solidFill>
                <a:latin typeface="Arial"/>
                <a:cs typeface="Arial"/>
              </a:rPr>
              <a:t>c</a:t>
            </a:r>
            <a:r>
              <a:rPr sz="1941" spc="-4" dirty="0">
                <a:solidFill>
                  <a:prstClr val="black"/>
                </a:solidFill>
                <a:latin typeface="Arial"/>
                <a:cs typeface="Arial"/>
              </a:rPr>
              <a:t>an</a:t>
            </a:r>
            <a:r>
              <a:rPr sz="1941" dirty="0">
                <a:solidFill>
                  <a:prstClr val="black"/>
                </a:solidFill>
                <a:latin typeface="Arial"/>
                <a:cs typeface="Arial"/>
              </a:rPr>
              <a:t> </a:t>
            </a:r>
            <a:r>
              <a:rPr sz="1941" spc="-4" dirty="0">
                <a:solidFill>
                  <a:prstClr val="black"/>
                </a:solidFill>
                <a:latin typeface="Arial"/>
                <a:cs typeface="Arial"/>
              </a:rPr>
              <a:t>be</a:t>
            </a:r>
            <a:r>
              <a:rPr sz="1941" dirty="0">
                <a:solidFill>
                  <a:prstClr val="black"/>
                </a:solidFill>
                <a:latin typeface="Arial"/>
                <a:cs typeface="Arial"/>
              </a:rPr>
              <a:t> c</a:t>
            </a:r>
            <a:r>
              <a:rPr sz="1941" spc="-4" dirty="0">
                <a:solidFill>
                  <a:prstClr val="black"/>
                </a:solidFill>
                <a:latin typeface="Arial"/>
                <a:cs typeface="Arial"/>
              </a:rPr>
              <a:t>al</a:t>
            </a:r>
            <a:r>
              <a:rPr sz="1941" dirty="0">
                <a:solidFill>
                  <a:prstClr val="black"/>
                </a:solidFill>
                <a:latin typeface="Arial"/>
                <a:cs typeface="Arial"/>
              </a:rPr>
              <a:t>c</a:t>
            </a:r>
            <a:r>
              <a:rPr sz="1941" spc="-4" dirty="0">
                <a:solidFill>
                  <a:prstClr val="black"/>
                </a:solidFill>
                <a:latin typeface="Arial"/>
                <a:cs typeface="Arial"/>
              </a:rPr>
              <a:t>ulated</a:t>
            </a:r>
            <a:r>
              <a:rPr sz="1941" spc="-9" dirty="0">
                <a:solidFill>
                  <a:prstClr val="black"/>
                </a:solidFill>
                <a:latin typeface="Arial"/>
                <a:cs typeface="Arial"/>
              </a:rPr>
              <a:t> </a:t>
            </a:r>
            <a:r>
              <a:rPr sz="1941" spc="-4" dirty="0">
                <a:solidFill>
                  <a:prstClr val="black"/>
                </a:solidFill>
                <a:latin typeface="Arial"/>
                <a:cs typeface="Arial"/>
              </a:rPr>
              <a:t>a</a:t>
            </a:r>
            <a:r>
              <a:rPr sz="1941" dirty="0">
                <a:solidFill>
                  <a:prstClr val="black"/>
                </a:solidFill>
                <a:latin typeface="Arial"/>
                <a:cs typeface="Arial"/>
              </a:rPr>
              <a:t>s</a:t>
            </a:r>
            <a:r>
              <a:rPr sz="1941" spc="-4" dirty="0">
                <a:solidFill>
                  <a:prstClr val="black"/>
                </a:solidFill>
                <a:latin typeface="Arial"/>
                <a:cs typeface="Arial"/>
              </a:rPr>
              <a:t>:</a:t>
            </a:r>
            <a:endParaRPr sz="1941" dirty="0">
              <a:solidFill>
                <a:prstClr val="black"/>
              </a:solidFill>
              <a:latin typeface="Arial"/>
              <a:cs typeface="Arial"/>
            </a:endParaRPr>
          </a:p>
          <a:p>
            <a:pPr defTabSz="806867">
              <a:spcBef>
                <a:spcPts val="11"/>
              </a:spcBef>
              <a:buFont typeface="Arial"/>
              <a:buAutoNum type="romanLcParenBoth" startAt="2"/>
            </a:pPr>
            <a:endParaRPr sz="2250" dirty="0">
              <a:solidFill>
                <a:prstClr val="black"/>
              </a:solidFill>
              <a:latin typeface="Times New Roman"/>
              <a:cs typeface="Times New Roman"/>
            </a:endParaRPr>
          </a:p>
          <a:p>
            <a:pPr marR="1171077" algn="ctr" defTabSz="806867">
              <a:lnSpc>
                <a:spcPts val="2268"/>
              </a:lnSpc>
            </a:pPr>
            <a:r>
              <a:rPr sz="3309" i="1" u="heavy" spc="6" baseline="35555" dirty="0">
                <a:solidFill>
                  <a:prstClr val="black"/>
                </a:solidFill>
                <a:latin typeface="Times New Roman"/>
                <a:cs typeface="Times New Roman"/>
              </a:rPr>
              <a:t>d</a:t>
            </a:r>
            <a:r>
              <a:rPr sz="3508" i="1" u="heavy" spc="-106" baseline="33542" dirty="0">
                <a:solidFill>
                  <a:prstClr val="black"/>
                </a:solidFill>
                <a:latin typeface="Symbol"/>
                <a:cs typeface="Symbol"/>
              </a:rPr>
              <a:t></a:t>
            </a:r>
            <a:r>
              <a:rPr sz="3508" i="1" spc="410" baseline="33542" dirty="0">
                <a:solidFill>
                  <a:prstClr val="black"/>
                </a:solidFill>
                <a:latin typeface="Times New Roman"/>
                <a:cs typeface="Times New Roman"/>
              </a:rPr>
              <a:t> </a:t>
            </a:r>
            <a:r>
              <a:rPr sz="2206" dirty="0">
                <a:solidFill>
                  <a:prstClr val="black"/>
                </a:solidFill>
                <a:latin typeface="Symbol"/>
                <a:cs typeface="Symbol"/>
              </a:rPr>
              <a:t></a:t>
            </a:r>
            <a:r>
              <a:rPr sz="2206" spc="-40" dirty="0">
                <a:solidFill>
                  <a:prstClr val="black"/>
                </a:solidFill>
                <a:latin typeface="Times New Roman"/>
                <a:cs typeface="Times New Roman"/>
              </a:rPr>
              <a:t> </a:t>
            </a:r>
            <a:r>
              <a:rPr sz="2206" spc="-9" dirty="0">
                <a:solidFill>
                  <a:prstClr val="black"/>
                </a:solidFill>
                <a:latin typeface="Symbol"/>
                <a:cs typeface="Symbol"/>
              </a:rPr>
              <a:t></a:t>
            </a:r>
            <a:r>
              <a:rPr sz="2206" spc="-49" dirty="0">
                <a:solidFill>
                  <a:prstClr val="black"/>
                </a:solidFill>
                <a:latin typeface="Times New Roman"/>
                <a:cs typeface="Times New Roman"/>
              </a:rPr>
              <a:t>θλ</a:t>
            </a:r>
            <a:endParaRPr sz="2206" dirty="0">
              <a:solidFill>
                <a:prstClr val="black"/>
              </a:solidFill>
              <a:latin typeface="Times New Roman"/>
              <a:cs typeface="Times New Roman"/>
            </a:endParaRPr>
          </a:p>
          <a:p>
            <a:pPr marR="1914067" algn="ctr" defTabSz="806867">
              <a:lnSpc>
                <a:spcPts val="2268"/>
              </a:lnSpc>
            </a:pPr>
            <a:r>
              <a:rPr sz="2206" i="1" spc="-4" dirty="0">
                <a:solidFill>
                  <a:prstClr val="black"/>
                </a:solidFill>
                <a:latin typeface="Times New Roman"/>
                <a:cs typeface="Times New Roman"/>
              </a:rPr>
              <a:t>d</a:t>
            </a:r>
            <a:r>
              <a:rPr sz="2338" i="1" spc="-75" dirty="0">
                <a:solidFill>
                  <a:prstClr val="black"/>
                </a:solidFill>
                <a:latin typeface="Symbol"/>
                <a:cs typeface="Symbol"/>
              </a:rPr>
              <a:t></a:t>
            </a:r>
            <a:endParaRPr sz="2338" dirty="0">
              <a:solidFill>
                <a:prstClr val="black"/>
              </a:solidFill>
              <a:latin typeface="Symbol"/>
              <a:cs typeface="Symbol"/>
            </a:endParaRPr>
          </a:p>
          <a:p>
            <a:pPr marL="1707868" defTabSz="806867">
              <a:spcBef>
                <a:spcPts val="1972"/>
              </a:spcBef>
            </a:pPr>
            <a:r>
              <a:rPr sz="1941" spc="-4" dirty="0">
                <a:solidFill>
                  <a:prstClr val="black"/>
                </a:solidFill>
                <a:latin typeface="Arial"/>
                <a:cs typeface="Arial"/>
              </a:rPr>
              <a:t>= </a:t>
            </a:r>
            <a:r>
              <a:rPr sz="1941" spc="-4" dirty="0" smtClean="0">
                <a:solidFill>
                  <a:prstClr val="black"/>
                </a:solidFill>
                <a:latin typeface="Arial"/>
                <a:cs typeface="Arial"/>
              </a:rPr>
              <a:t>-</a:t>
            </a:r>
            <a:r>
              <a:rPr lang="en-US" sz="1941" spc="-4" dirty="0" smtClean="0">
                <a:solidFill>
                  <a:prstClr val="black"/>
                </a:solidFill>
                <a:latin typeface="Arial"/>
                <a:cs typeface="Arial"/>
              </a:rPr>
              <a:t>0</a:t>
            </a:r>
            <a:r>
              <a:rPr sz="1941" spc="-4" dirty="0" smtClean="0">
                <a:solidFill>
                  <a:prstClr val="black"/>
                </a:solidFill>
                <a:latin typeface="Arial"/>
                <a:cs typeface="Arial"/>
              </a:rPr>
              <a:t>.02</a:t>
            </a:r>
            <a:r>
              <a:rPr sz="1941" spc="13" dirty="0" smtClean="0">
                <a:solidFill>
                  <a:prstClr val="black"/>
                </a:solidFill>
                <a:latin typeface="Arial"/>
                <a:cs typeface="Arial"/>
              </a:rPr>
              <a:t> </a:t>
            </a:r>
            <a:r>
              <a:rPr sz="1941" spc="-4" dirty="0">
                <a:solidFill>
                  <a:prstClr val="black"/>
                </a:solidFill>
                <a:latin typeface="Arial"/>
                <a:cs typeface="Arial"/>
              </a:rPr>
              <a:t>x</a:t>
            </a:r>
            <a:r>
              <a:rPr sz="1941" spc="-9" dirty="0">
                <a:solidFill>
                  <a:prstClr val="black"/>
                </a:solidFill>
                <a:latin typeface="Arial"/>
                <a:cs typeface="Arial"/>
              </a:rPr>
              <a:t> </a:t>
            </a:r>
            <a:r>
              <a:rPr sz="1941" spc="-4" dirty="0">
                <a:solidFill>
                  <a:prstClr val="black"/>
                </a:solidFill>
                <a:latin typeface="Arial"/>
                <a:cs typeface="Arial"/>
              </a:rPr>
              <a:t>2.7</a:t>
            </a:r>
            <a:r>
              <a:rPr sz="1941" spc="13"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b="1" spc="-4" dirty="0" smtClean="0">
                <a:solidFill>
                  <a:prstClr val="black"/>
                </a:solidFill>
                <a:latin typeface="Arial"/>
                <a:cs typeface="Arial"/>
              </a:rPr>
              <a:t>-</a:t>
            </a:r>
            <a:r>
              <a:rPr lang="en-US" sz="1941" b="1" spc="-4" dirty="0" smtClean="0">
                <a:solidFill>
                  <a:prstClr val="black"/>
                </a:solidFill>
                <a:latin typeface="Arial"/>
                <a:cs typeface="Arial"/>
              </a:rPr>
              <a:t>0</a:t>
            </a:r>
            <a:r>
              <a:rPr sz="1941" b="1" spc="-4" dirty="0" smtClean="0">
                <a:solidFill>
                  <a:prstClr val="black"/>
                </a:solidFill>
                <a:latin typeface="Arial"/>
                <a:cs typeface="Arial"/>
              </a:rPr>
              <a:t>.054/</a:t>
            </a:r>
            <a:r>
              <a:rPr sz="1941" b="1" spc="-9" dirty="0" smtClean="0">
                <a:solidFill>
                  <a:prstClr val="black"/>
                </a:solidFill>
                <a:latin typeface="Arial"/>
                <a:cs typeface="Arial"/>
              </a:rPr>
              <a:t>C</a:t>
            </a:r>
            <a:r>
              <a:rPr sz="1941" b="1" dirty="0" smtClean="0">
                <a:solidFill>
                  <a:prstClr val="black"/>
                </a:solidFill>
                <a:latin typeface="Arial"/>
                <a:cs typeface="Arial"/>
              </a:rPr>
              <a:t>P</a:t>
            </a:r>
            <a:r>
              <a:rPr sz="1941" b="1" spc="-4" dirty="0" smtClean="0">
                <a:solidFill>
                  <a:prstClr val="black"/>
                </a:solidFill>
                <a:latin typeface="Arial"/>
                <a:cs typeface="Arial"/>
              </a:rPr>
              <a:t>U</a:t>
            </a:r>
            <a:r>
              <a:rPr sz="1941" b="1" spc="9" dirty="0" smtClean="0">
                <a:solidFill>
                  <a:prstClr val="black"/>
                </a:solidFill>
                <a:latin typeface="Arial"/>
                <a:cs typeface="Arial"/>
              </a:rPr>
              <a:t> </a:t>
            </a:r>
            <a:r>
              <a:rPr sz="1941" b="1" spc="-4" dirty="0">
                <a:solidFill>
                  <a:prstClr val="black"/>
                </a:solidFill>
                <a:latin typeface="Arial"/>
                <a:cs typeface="Arial"/>
              </a:rPr>
              <a:t>hr.</a:t>
            </a:r>
            <a:endParaRPr sz="1941" b="1" dirty="0">
              <a:solidFill>
                <a:prstClr val="black"/>
              </a:solidFill>
              <a:latin typeface="Arial"/>
              <a:cs typeface="Arial"/>
            </a:endParaRPr>
          </a:p>
          <a:p>
            <a:pPr defTabSz="806867">
              <a:spcBef>
                <a:spcPts val="28"/>
              </a:spcBef>
            </a:pPr>
            <a:endParaRPr sz="1632" dirty="0">
              <a:solidFill>
                <a:prstClr val="black"/>
              </a:solidFill>
              <a:latin typeface="Times New Roman"/>
              <a:cs typeface="Times New Roman"/>
            </a:endParaRPr>
          </a:p>
          <a:p>
            <a:pPr marL="425286" indent="-398389" defTabSz="806867">
              <a:buFontTx/>
              <a:buAutoNum type="romanLcParenBoth" startAt="3"/>
              <a:tabLst>
                <a:tab pos="425846" algn="l"/>
              </a:tabLst>
            </a:pPr>
            <a:r>
              <a:rPr sz="1941" spc="-4" dirty="0">
                <a:solidFill>
                  <a:prstClr val="black"/>
                </a:solidFill>
                <a:latin typeface="Arial"/>
                <a:cs typeface="Arial"/>
              </a:rPr>
              <a:t>(a) </a:t>
            </a:r>
            <a:r>
              <a:rPr sz="1941" b="1" i="1" spc="-4" dirty="0">
                <a:solidFill>
                  <a:srgbClr val="0070C0"/>
                </a:solidFill>
                <a:latin typeface="Arial"/>
                <a:cs typeface="Arial"/>
              </a:rPr>
              <a:t>Failures experienced &amp; failure intensity </a:t>
            </a:r>
            <a:r>
              <a:rPr sz="1941" spc="-4" dirty="0">
                <a:solidFill>
                  <a:prstClr val="black"/>
                </a:solidFill>
                <a:latin typeface="Arial"/>
                <a:cs typeface="Arial"/>
              </a:rPr>
              <a:t>after</a:t>
            </a:r>
            <a:r>
              <a:rPr sz="1941" dirty="0">
                <a:solidFill>
                  <a:prstClr val="black"/>
                </a:solidFill>
                <a:latin typeface="Arial"/>
                <a:cs typeface="Arial"/>
              </a:rPr>
              <a:t> </a:t>
            </a:r>
            <a:r>
              <a:rPr sz="1941" b="1" spc="-4" dirty="0">
                <a:solidFill>
                  <a:srgbClr val="FF0000"/>
                </a:solidFill>
                <a:latin typeface="Arial"/>
                <a:cs typeface="Arial"/>
              </a:rPr>
              <a:t>20</a:t>
            </a:r>
            <a:r>
              <a:rPr sz="1941" b="1" dirty="0">
                <a:solidFill>
                  <a:srgbClr val="FF0000"/>
                </a:solidFill>
                <a:latin typeface="Arial"/>
                <a:cs typeface="Arial"/>
              </a:rPr>
              <a:t> </a:t>
            </a:r>
            <a:r>
              <a:rPr sz="1941" b="1" spc="-9" dirty="0">
                <a:solidFill>
                  <a:srgbClr val="FF0000"/>
                </a:solidFill>
                <a:latin typeface="Arial"/>
                <a:cs typeface="Arial"/>
              </a:rPr>
              <a:t>CP</a:t>
            </a:r>
            <a:r>
              <a:rPr sz="1941" b="1" spc="-4" dirty="0">
                <a:solidFill>
                  <a:srgbClr val="FF0000"/>
                </a:solidFill>
                <a:latin typeface="Arial"/>
                <a:cs typeface="Arial"/>
              </a:rPr>
              <a:t>U </a:t>
            </a:r>
            <a:r>
              <a:rPr sz="1941" b="1" spc="4" dirty="0">
                <a:solidFill>
                  <a:srgbClr val="FF0000"/>
                </a:solidFill>
                <a:latin typeface="Arial"/>
                <a:cs typeface="Arial"/>
              </a:rPr>
              <a:t>h</a:t>
            </a:r>
            <a:r>
              <a:rPr sz="1941" b="1" spc="-4" dirty="0">
                <a:solidFill>
                  <a:srgbClr val="FF0000"/>
                </a:solidFill>
                <a:latin typeface="Arial"/>
                <a:cs typeface="Arial"/>
              </a:rPr>
              <a:t>r:</a:t>
            </a:r>
            <a:endParaRPr sz="1941" b="1" dirty="0">
              <a:solidFill>
                <a:srgbClr val="FF0000"/>
              </a:solidFill>
              <a:latin typeface="Arial"/>
              <a:cs typeface="Arial"/>
            </a:endParaRPr>
          </a:p>
        </p:txBody>
      </p:sp>
    </p:spTree>
    <p:extLst>
      <p:ext uri="{BB962C8B-B14F-4D97-AF65-F5344CB8AC3E}">
        <p14:creationId xmlns:p14="http://schemas.microsoft.com/office/powerpoint/2010/main" val="1249138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319612" y="1820935"/>
            <a:ext cx="7061780" cy="1654492"/>
          </a:xfrm>
          <a:prstGeom prst="rect">
            <a:avLst/>
          </a:prstGeom>
        </p:spPr>
        <p:txBody>
          <a:bodyPr vert="horz" wrap="square" lIns="0" tIns="0" rIns="0" bIns="0" rtlCol="0">
            <a:spAutoFit/>
          </a:bodyPr>
          <a:lstStyle/>
          <a:p>
            <a:pPr marL="2147722" defTabSz="806867"/>
            <a:r>
              <a:rPr sz="2338" i="1" spc="93" dirty="0">
                <a:solidFill>
                  <a:prstClr val="black"/>
                </a:solidFill>
                <a:latin typeface="Symbol"/>
                <a:cs typeface="Symbol"/>
              </a:rPr>
              <a:t></a:t>
            </a:r>
            <a:r>
              <a:rPr sz="2206" spc="-190" dirty="0">
                <a:solidFill>
                  <a:prstClr val="black"/>
                </a:solidFill>
                <a:latin typeface="Times New Roman"/>
                <a:cs typeface="Times New Roman"/>
              </a:rPr>
              <a:t>(</a:t>
            </a:r>
            <a:r>
              <a:rPr sz="2338" i="1" spc="-57" dirty="0">
                <a:solidFill>
                  <a:prstClr val="black"/>
                </a:solidFill>
                <a:latin typeface="Symbol"/>
                <a:cs typeface="Symbol"/>
              </a:rPr>
              <a:t></a:t>
            </a:r>
            <a:r>
              <a:rPr sz="2338" i="1" spc="-247" dirty="0">
                <a:solidFill>
                  <a:prstClr val="black"/>
                </a:solidFill>
                <a:latin typeface="Times New Roman"/>
                <a:cs typeface="Times New Roman"/>
              </a:rPr>
              <a:t> </a:t>
            </a:r>
            <a:r>
              <a:rPr sz="2206" dirty="0">
                <a:solidFill>
                  <a:prstClr val="black"/>
                </a:solidFill>
                <a:latin typeface="Times New Roman"/>
                <a:cs typeface="Times New Roman"/>
              </a:rPr>
              <a:t>)</a:t>
            </a:r>
            <a:r>
              <a:rPr sz="2206" spc="-44" dirty="0">
                <a:solidFill>
                  <a:prstClr val="black"/>
                </a:solidFill>
                <a:latin typeface="Times New Roman"/>
                <a:cs typeface="Times New Roman"/>
              </a:rPr>
              <a:t> </a:t>
            </a:r>
            <a:r>
              <a:rPr sz="2206" spc="4" dirty="0">
                <a:solidFill>
                  <a:prstClr val="black"/>
                </a:solidFill>
                <a:latin typeface="Symbol"/>
                <a:cs typeface="Symbol"/>
              </a:rPr>
              <a:t></a:t>
            </a:r>
            <a:r>
              <a:rPr sz="2206" spc="-75" dirty="0">
                <a:solidFill>
                  <a:prstClr val="black"/>
                </a:solidFill>
                <a:latin typeface="Times New Roman"/>
                <a:cs typeface="Times New Roman"/>
              </a:rPr>
              <a:t> </a:t>
            </a:r>
            <a:r>
              <a:rPr sz="2338" i="1" spc="-93" dirty="0">
                <a:solidFill>
                  <a:prstClr val="black"/>
                </a:solidFill>
                <a:latin typeface="Symbol"/>
                <a:cs typeface="Symbol"/>
              </a:rPr>
              <a:t></a:t>
            </a:r>
            <a:r>
              <a:rPr sz="1919" spc="6" baseline="-24904" dirty="0">
                <a:solidFill>
                  <a:prstClr val="black"/>
                </a:solidFill>
                <a:latin typeface="Times New Roman"/>
                <a:cs typeface="Times New Roman"/>
              </a:rPr>
              <a:t>0</a:t>
            </a:r>
            <a:r>
              <a:rPr sz="1919" baseline="-24904" dirty="0">
                <a:solidFill>
                  <a:prstClr val="black"/>
                </a:solidFill>
                <a:latin typeface="Times New Roman"/>
                <a:cs typeface="Times New Roman"/>
              </a:rPr>
              <a:t> </a:t>
            </a:r>
            <a:r>
              <a:rPr sz="1919" spc="-139" baseline="-24904" dirty="0">
                <a:solidFill>
                  <a:prstClr val="black"/>
                </a:solidFill>
                <a:latin typeface="Times New Roman"/>
                <a:cs typeface="Times New Roman"/>
              </a:rPr>
              <a:t> </a:t>
            </a:r>
            <a:r>
              <a:rPr sz="2206" spc="101" dirty="0">
                <a:solidFill>
                  <a:prstClr val="black"/>
                </a:solidFill>
                <a:latin typeface="Times New Roman"/>
                <a:cs typeface="Times New Roman"/>
              </a:rPr>
              <a:t>/</a:t>
            </a:r>
            <a:r>
              <a:rPr sz="2912" spc="-318" dirty="0">
                <a:solidFill>
                  <a:prstClr val="black"/>
                </a:solidFill>
                <a:latin typeface="Symbol"/>
                <a:cs typeface="Symbol"/>
              </a:rPr>
              <a:t></a:t>
            </a:r>
            <a:r>
              <a:rPr sz="2338" i="1" spc="-93" dirty="0">
                <a:solidFill>
                  <a:prstClr val="black"/>
                </a:solidFill>
                <a:latin typeface="Symbol"/>
                <a:cs typeface="Symbol"/>
              </a:rPr>
              <a:t></a:t>
            </a:r>
            <a:r>
              <a:rPr sz="1919" spc="-139" baseline="-24904" dirty="0">
                <a:solidFill>
                  <a:prstClr val="black"/>
                </a:solidFill>
                <a:latin typeface="Times New Roman"/>
                <a:cs typeface="Times New Roman"/>
              </a:rPr>
              <a:t>0</a:t>
            </a:r>
            <a:r>
              <a:rPr sz="2338" i="1" spc="-71" dirty="0">
                <a:solidFill>
                  <a:prstClr val="black"/>
                </a:solidFill>
                <a:latin typeface="Symbol"/>
                <a:cs typeface="Symbol"/>
              </a:rPr>
              <a:t></a:t>
            </a:r>
            <a:r>
              <a:rPr sz="2338" i="1" spc="-57" dirty="0">
                <a:solidFill>
                  <a:prstClr val="black"/>
                </a:solidFill>
                <a:latin typeface="Symbol"/>
                <a:cs typeface="Symbol"/>
              </a:rPr>
              <a:t></a:t>
            </a:r>
            <a:r>
              <a:rPr sz="2338" i="1" spc="79" dirty="0">
                <a:solidFill>
                  <a:prstClr val="black"/>
                </a:solidFill>
                <a:latin typeface="Times New Roman"/>
                <a:cs typeface="Times New Roman"/>
              </a:rPr>
              <a:t> </a:t>
            </a:r>
            <a:r>
              <a:rPr sz="2206" spc="172" dirty="0">
                <a:solidFill>
                  <a:prstClr val="black"/>
                </a:solidFill>
                <a:latin typeface="Symbol"/>
                <a:cs typeface="Symbol"/>
              </a:rPr>
              <a:t></a:t>
            </a:r>
            <a:r>
              <a:rPr sz="2206" spc="-101" dirty="0">
                <a:solidFill>
                  <a:prstClr val="black"/>
                </a:solidFill>
                <a:latin typeface="Times New Roman"/>
                <a:cs typeface="Times New Roman"/>
              </a:rPr>
              <a:t>1</a:t>
            </a:r>
            <a:r>
              <a:rPr sz="2912" spc="-247" dirty="0">
                <a:solidFill>
                  <a:prstClr val="black"/>
                </a:solidFill>
                <a:latin typeface="Symbol"/>
                <a:cs typeface="Symbol"/>
              </a:rPr>
              <a:t></a:t>
            </a:r>
            <a:endParaRPr sz="2912" dirty="0">
              <a:solidFill>
                <a:prstClr val="black"/>
              </a:solidFill>
              <a:latin typeface="Symbol"/>
              <a:cs typeface="Symbol"/>
            </a:endParaRPr>
          </a:p>
          <a:p>
            <a:pPr marL="949749" defTabSz="806867">
              <a:spcBef>
                <a:spcPts val="2065"/>
              </a:spcBef>
            </a:pPr>
            <a:r>
              <a:rPr sz="2074" spc="-4" dirty="0">
                <a:solidFill>
                  <a:prstClr val="black"/>
                </a:solidFill>
                <a:latin typeface="Symbol"/>
                <a:cs typeface="Symbol"/>
              </a:rPr>
              <a:t></a:t>
            </a:r>
            <a:r>
              <a:rPr sz="2074" spc="-75" dirty="0">
                <a:solidFill>
                  <a:prstClr val="black"/>
                </a:solidFill>
                <a:latin typeface="Times New Roman"/>
                <a:cs typeface="Times New Roman"/>
              </a:rPr>
              <a:t> </a:t>
            </a:r>
            <a:r>
              <a:rPr sz="2074" spc="53" dirty="0">
                <a:solidFill>
                  <a:prstClr val="black"/>
                </a:solidFill>
                <a:latin typeface="Times New Roman"/>
                <a:cs typeface="Times New Roman"/>
              </a:rPr>
              <a:t>(</a:t>
            </a:r>
            <a:r>
              <a:rPr sz="2074" dirty="0">
                <a:solidFill>
                  <a:prstClr val="black"/>
                </a:solidFill>
                <a:latin typeface="Times New Roman"/>
                <a:cs typeface="Times New Roman"/>
              </a:rPr>
              <a:t>2</a:t>
            </a:r>
            <a:r>
              <a:rPr sz="2074" spc="-13" dirty="0">
                <a:solidFill>
                  <a:prstClr val="black"/>
                </a:solidFill>
                <a:latin typeface="Times New Roman"/>
                <a:cs typeface="Times New Roman"/>
              </a:rPr>
              <a:t>0</a:t>
            </a:r>
            <a:r>
              <a:rPr sz="2074" spc="-4" dirty="0">
                <a:solidFill>
                  <a:prstClr val="black"/>
                </a:solidFill>
                <a:latin typeface="Times New Roman"/>
                <a:cs typeface="Times New Roman"/>
              </a:rPr>
              <a:t>)</a:t>
            </a:r>
            <a:r>
              <a:rPr sz="2074" spc="-202" dirty="0">
                <a:solidFill>
                  <a:prstClr val="black"/>
                </a:solidFill>
                <a:latin typeface="Times New Roman"/>
                <a:cs typeface="Times New Roman"/>
              </a:rPr>
              <a:t> </a:t>
            </a:r>
            <a:r>
              <a:rPr sz="2074" spc="-9" dirty="0">
                <a:solidFill>
                  <a:prstClr val="black"/>
                </a:solidFill>
                <a:latin typeface="Times New Roman"/>
                <a:cs typeface="Times New Roman"/>
              </a:rPr>
              <a:t>/</a:t>
            </a:r>
            <a:r>
              <a:rPr sz="2074" spc="66" dirty="0">
                <a:solidFill>
                  <a:prstClr val="black"/>
                </a:solidFill>
                <a:latin typeface="Times New Roman"/>
                <a:cs typeface="Times New Roman"/>
              </a:rPr>
              <a:t>(</a:t>
            </a:r>
            <a:r>
              <a:rPr sz="2074" dirty="0">
                <a:solidFill>
                  <a:prstClr val="black"/>
                </a:solidFill>
                <a:latin typeface="Times New Roman"/>
                <a:cs typeface="Times New Roman"/>
              </a:rPr>
              <a:t>2</a:t>
            </a:r>
            <a:r>
              <a:rPr sz="2074" spc="-4" dirty="0">
                <a:solidFill>
                  <a:prstClr val="black"/>
                </a:solidFill>
                <a:latin typeface="Times New Roman"/>
                <a:cs typeface="Times New Roman"/>
              </a:rPr>
              <a:t>0</a:t>
            </a:r>
            <a:r>
              <a:rPr sz="2074" spc="-326" dirty="0">
                <a:solidFill>
                  <a:prstClr val="black"/>
                </a:solidFill>
                <a:latin typeface="Times New Roman"/>
                <a:cs typeface="Times New Roman"/>
              </a:rPr>
              <a:t> </a:t>
            </a:r>
            <a:r>
              <a:rPr sz="2074" spc="150" dirty="0">
                <a:solidFill>
                  <a:prstClr val="black"/>
                </a:solidFill>
                <a:latin typeface="Symbol"/>
                <a:cs typeface="Symbol"/>
              </a:rPr>
              <a:t></a:t>
            </a:r>
            <a:r>
              <a:rPr sz="2074" spc="-4" dirty="0">
                <a:solidFill>
                  <a:prstClr val="black"/>
                </a:solidFill>
                <a:latin typeface="Times New Roman"/>
                <a:cs typeface="Times New Roman"/>
              </a:rPr>
              <a:t>.</a:t>
            </a:r>
            <a:r>
              <a:rPr sz="2074" dirty="0">
                <a:solidFill>
                  <a:prstClr val="black"/>
                </a:solidFill>
                <a:latin typeface="Times New Roman"/>
                <a:cs typeface="Times New Roman"/>
              </a:rPr>
              <a:t>0</a:t>
            </a:r>
            <a:r>
              <a:rPr sz="2074" spc="-4" dirty="0">
                <a:solidFill>
                  <a:prstClr val="black"/>
                </a:solidFill>
                <a:latin typeface="Times New Roman"/>
                <a:cs typeface="Times New Roman"/>
              </a:rPr>
              <a:t>2</a:t>
            </a:r>
            <a:r>
              <a:rPr sz="2074" spc="-326" dirty="0">
                <a:solidFill>
                  <a:prstClr val="black"/>
                </a:solidFill>
                <a:latin typeface="Times New Roman"/>
                <a:cs typeface="Times New Roman"/>
              </a:rPr>
              <a:t> </a:t>
            </a:r>
            <a:r>
              <a:rPr sz="2074" spc="-4" dirty="0">
                <a:solidFill>
                  <a:prstClr val="black"/>
                </a:solidFill>
                <a:latin typeface="Symbol"/>
                <a:cs typeface="Symbol"/>
              </a:rPr>
              <a:t></a:t>
            </a:r>
            <a:r>
              <a:rPr sz="2074" spc="-234" dirty="0">
                <a:solidFill>
                  <a:prstClr val="black"/>
                </a:solidFill>
                <a:latin typeface="Times New Roman"/>
                <a:cs typeface="Times New Roman"/>
              </a:rPr>
              <a:t> </a:t>
            </a:r>
            <a:r>
              <a:rPr sz="2074" dirty="0">
                <a:solidFill>
                  <a:prstClr val="black"/>
                </a:solidFill>
                <a:latin typeface="Times New Roman"/>
                <a:cs typeface="Times New Roman"/>
              </a:rPr>
              <a:t>2</a:t>
            </a:r>
            <a:r>
              <a:rPr sz="2074" spc="-4" dirty="0">
                <a:solidFill>
                  <a:prstClr val="black"/>
                </a:solidFill>
                <a:latin typeface="Times New Roman"/>
                <a:cs typeface="Times New Roman"/>
              </a:rPr>
              <a:t>0</a:t>
            </a:r>
            <a:r>
              <a:rPr sz="2074" spc="-185" dirty="0">
                <a:solidFill>
                  <a:prstClr val="black"/>
                </a:solidFill>
                <a:latin typeface="Times New Roman"/>
                <a:cs typeface="Times New Roman"/>
              </a:rPr>
              <a:t> </a:t>
            </a:r>
            <a:r>
              <a:rPr sz="2074" spc="150" dirty="0">
                <a:solidFill>
                  <a:prstClr val="black"/>
                </a:solidFill>
                <a:latin typeface="Symbol"/>
                <a:cs typeface="Symbol"/>
              </a:rPr>
              <a:t></a:t>
            </a:r>
            <a:r>
              <a:rPr sz="2074" spc="-172" dirty="0">
                <a:solidFill>
                  <a:prstClr val="black"/>
                </a:solidFill>
                <a:latin typeface="Times New Roman"/>
                <a:cs typeface="Times New Roman"/>
              </a:rPr>
              <a:t>1</a:t>
            </a:r>
            <a:r>
              <a:rPr sz="2074" spc="-4" dirty="0">
                <a:solidFill>
                  <a:prstClr val="black"/>
                </a:solidFill>
                <a:latin typeface="Times New Roman"/>
                <a:cs typeface="Times New Roman"/>
              </a:rPr>
              <a:t>)</a:t>
            </a:r>
            <a:r>
              <a:rPr sz="2074" spc="-44" dirty="0">
                <a:solidFill>
                  <a:prstClr val="black"/>
                </a:solidFill>
                <a:latin typeface="Times New Roman"/>
                <a:cs typeface="Times New Roman"/>
              </a:rPr>
              <a:t> </a:t>
            </a:r>
            <a:r>
              <a:rPr sz="2074" spc="-4" dirty="0">
                <a:solidFill>
                  <a:prstClr val="black"/>
                </a:solidFill>
                <a:latin typeface="Symbol"/>
                <a:cs typeface="Symbol"/>
              </a:rPr>
              <a:t></a:t>
            </a:r>
            <a:r>
              <a:rPr sz="2074" spc="-35" dirty="0">
                <a:solidFill>
                  <a:prstClr val="black"/>
                </a:solidFill>
                <a:latin typeface="Times New Roman"/>
                <a:cs typeface="Times New Roman"/>
              </a:rPr>
              <a:t> </a:t>
            </a:r>
            <a:r>
              <a:rPr sz="2074" b="1" dirty="0">
                <a:solidFill>
                  <a:prstClr val="black"/>
                </a:solidFill>
                <a:latin typeface="Times New Roman"/>
                <a:cs typeface="Times New Roman"/>
              </a:rPr>
              <a:t>2</a:t>
            </a:r>
            <a:r>
              <a:rPr sz="2074" b="1" spc="-4" dirty="0">
                <a:solidFill>
                  <a:prstClr val="black"/>
                </a:solidFill>
                <a:latin typeface="Times New Roman"/>
                <a:cs typeface="Times New Roman"/>
              </a:rPr>
              <a:t>.</a:t>
            </a:r>
            <a:r>
              <a:rPr sz="2074" b="1" dirty="0">
                <a:solidFill>
                  <a:prstClr val="black"/>
                </a:solidFill>
                <a:latin typeface="Times New Roman"/>
                <a:cs typeface="Times New Roman"/>
              </a:rPr>
              <a:t>2</a:t>
            </a:r>
            <a:r>
              <a:rPr sz="2074" b="1" spc="-4" dirty="0">
                <a:solidFill>
                  <a:prstClr val="black"/>
                </a:solidFill>
                <a:latin typeface="Times New Roman"/>
                <a:cs typeface="Times New Roman"/>
              </a:rPr>
              <a:t>2</a:t>
            </a:r>
            <a:r>
              <a:rPr sz="2074" b="1" dirty="0">
                <a:solidFill>
                  <a:prstClr val="black"/>
                </a:solidFill>
                <a:latin typeface="Times New Roman"/>
                <a:cs typeface="Times New Roman"/>
              </a:rPr>
              <a:t> </a:t>
            </a:r>
            <a:r>
              <a:rPr sz="2074" b="1" spc="-199" dirty="0">
                <a:solidFill>
                  <a:prstClr val="black"/>
                </a:solidFill>
                <a:latin typeface="Times New Roman"/>
                <a:cs typeface="Times New Roman"/>
              </a:rPr>
              <a:t> </a:t>
            </a:r>
            <a:r>
              <a:rPr sz="2030" b="1" i="1" spc="4" dirty="0">
                <a:solidFill>
                  <a:prstClr val="black"/>
                </a:solidFill>
                <a:latin typeface="Times New Roman"/>
                <a:cs typeface="Times New Roman"/>
              </a:rPr>
              <a:t>f</a:t>
            </a:r>
            <a:r>
              <a:rPr sz="2030" b="1" i="1" spc="22" dirty="0">
                <a:solidFill>
                  <a:prstClr val="black"/>
                </a:solidFill>
                <a:latin typeface="Times New Roman"/>
                <a:cs typeface="Times New Roman"/>
              </a:rPr>
              <a:t>a</a:t>
            </a:r>
            <a:r>
              <a:rPr sz="2030" b="1" i="1" spc="4" dirty="0">
                <a:solidFill>
                  <a:prstClr val="black"/>
                </a:solidFill>
                <a:latin typeface="Times New Roman"/>
                <a:cs typeface="Times New Roman"/>
              </a:rPr>
              <a:t>il</a:t>
            </a:r>
            <a:r>
              <a:rPr sz="2030" b="1" i="1" spc="22" dirty="0">
                <a:solidFill>
                  <a:prstClr val="black"/>
                </a:solidFill>
                <a:latin typeface="Times New Roman"/>
                <a:cs typeface="Times New Roman"/>
              </a:rPr>
              <a:t>u</a:t>
            </a:r>
            <a:r>
              <a:rPr sz="2030" b="1" i="1" spc="13" dirty="0">
                <a:solidFill>
                  <a:prstClr val="black"/>
                </a:solidFill>
                <a:latin typeface="Times New Roman"/>
                <a:cs typeface="Times New Roman"/>
              </a:rPr>
              <a:t>r</a:t>
            </a:r>
            <a:r>
              <a:rPr sz="2030" b="1" i="1" spc="18" dirty="0">
                <a:solidFill>
                  <a:prstClr val="black"/>
                </a:solidFill>
                <a:latin typeface="Times New Roman"/>
                <a:cs typeface="Times New Roman"/>
              </a:rPr>
              <a:t>e</a:t>
            </a:r>
            <a:r>
              <a:rPr sz="2030" b="1" i="1" spc="13" dirty="0">
                <a:solidFill>
                  <a:prstClr val="black"/>
                </a:solidFill>
                <a:latin typeface="Times New Roman"/>
                <a:cs typeface="Times New Roman"/>
              </a:rPr>
              <a:t>s</a:t>
            </a:r>
            <a:r>
              <a:rPr sz="2030" b="1" i="1" spc="-128" dirty="0">
                <a:solidFill>
                  <a:prstClr val="black"/>
                </a:solidFill>
                <a:latin typeface="Times New Roman"/>
                <a:cs typeface="Times New Roman"/>
              </a:rPr>
              <a:t> </a:t>
            </a:r>
            <a:r>
              <a:rPr sz="2074" b="1" spc="-4" dirty="0">
                <a:solidFill>
                  <a:prstClr val="black"/>
                </a:solidFill>
                <a:latin typeface="Times New Roman"/>
                <a:cs typeface="Times New Roman"/>
              </a:rPr>
              <a:t>/</a:t>
            </a:r>
            <a:r>
              <a:rPr sz="2074" b="1" spc="-216" dirty="0">
                <a:solidFill>
                  <a:prstClr val="black"/>
                </a:solidFill>
                <a:latin typeface="Times New Roman"/>
                <a:cs typeface="Times New Roman"/>
              </a:rPr>
              <a:t> </a:t>
            </a:r>
            <a:r>
              <a:rPr sz="2030" b="1" i="1" spc="18" dirty="0">
                <a:solidFill>
                  <a:prstClr val="black"/>
                </a:solidFill>
                <a:latin typeface="Times New Roman"/>
                <a:cs typeface="Times New Roman"/>
              </a:rPr>
              <a:t>CP</a:t>
            </a:r>
            <a:r>
              <a:rPr sz="2030" b="1" i="1" spc="22" dirty="0">
                <a:solidFill>
                  <a:prstClr val="black"/>
                </a:solidFill>
                <a:latin typeface="Times New Roman"/>
                <a:cs typeface="Times New Roman"/>
              </a:rPr>
              <a:t>U</a:t>
            </a:r>
            <a:r>
              <a:rPr sz="2030" b="1" i="1" spc="243" dirty="0">
                <a:solidFill>
                  <a:prstClr val="black"/>
                </a:solidFill>
                <a:latin typeface="Times New Roman"/>
                <a:cs typeface="Times New Roman"/>
              </a:rPr>
              <a:t> </a:t>
            </a:r>
            <a:r>
              <a:rPr sz="2030" b="1" i="1" spc="22" dirty="0">
                <a:solidFill>
                  <a:prstClr val="black"/>
                </a:solidFill>
                <a:latin typeface="Times New Roman"/>
                <a:cs typeface="Times New Roman"/>
              </a:rPr>
              <a:t>h</a:t>
            </a:r>
            <a:r>
              <a:rPr sz="2030" b="1" i="1" spc="49" dirty="0">
                <a:solidFill>
                  <a:prstClr val="black"/>
                </a:solidFill>
                <a:latin typeface="Times New Roman"/>
                <a:cs typeface="Times New Roman"/>
              </a:rPr>
              <a:t>r</a:t>
            </a:r>
            <a:r>
              <a:rPr sz="2074" b="1" spc="-4" dirty="0">
                <a:solidFill>
                  <a:prstClr val="black"/>
                </a:solidFill>
                <a:latin typeface="Times New Roman"/>
                <a:cs typeface="Times New Roman"/>
              </a:rPr>
              <a:t>.</a:t>
            </a:r>
            <a:endParaRPr sz="2074" b="1" dirty="0">
              <a:solidFill>
                <a:prstClr val="black"/>
              </a:solidFill>
              <a:latin typeface="Times New Roman"/>
              <a:cs typeface="Times New Roman"/>
            </a:endParaRPr>
          </a:p>
          <a:p>
            <a:pPr defTabSz="806867">
              <a:spcBef>
                <a:spcPts val="13"/>
              </a:spcBef>
            </a:pPr>
            <a:endParaRPr sz="2074" dirty="0">
              <a:solidFill>
                <a:prstClr val="black"/>
              </a:solidFill>
              <a:latin typeface="Times New Roman"/>
              <a:cs typeface="Times New Roman"/>
            </a:endParaRPr>
          </a:p>
          <a:p>
            <a:pPr marL="11206" defTabSz="806867"/>
            <a:r>
              <a:rPr sz="1941" spc="-4" dirty="0">
                <a:solidFill>
                  <a:prstClr val="black"/>
                </a:solidFill>
                <a:latin typeface="Arial"/>
                <a:cs typeface="Arial"/>
              </a:rPr>
              <a:t>(b)</a:t>
            </a:r>
            <a:r>
              <a:rPr sz="1941" spc="9" dirty="0">
                <a:solidFill>
                  <a:prstClr val="black"/>
                </a:solidFill>
                <a:latin typeface="Arial"/>
                <a:cs typeface="Arial"/>
              </a:rPr>
              <a:t> </a:t>
            </a:r>
            <a:r>
              <a:rPr sz="1941" b="1" i="1" spc="-4" dirty="0">
                <a:solidFill>
                  <a:srgbClr val="0070C0"/>
                </a:solidFill>
                <a:latin typeface="Arial"/>
                <a:cs typeface="Arial"/>
              </a:rPr>
              <a:t>Failures experienced &amp; failure intensity </a:t>
            </a:r>
            <a:r>
              <a:rPr sz="1941" spc="-4" dirty="0">
                <a:solidFill>
                  <a:prstClr val="black"/>
                </a:solidFill>
                <a:latin typeface="Arial"/>
                <a:cs typeface="Arial"/>
              </a:rPr>
              <a:t>after</a:t>
            </a:r>
            <a:r>
              <a:rPr sz="1941" spc="9" dirty="0">
                <a:solidFill>
                  <a:prstClr val="black"/>
                </a:solidFill>
                <a:latin typeface="Arial"/>
                <a:cs typeface="Arial"/>
              </a:rPr>
              <a:t> </a:t>
            </a:r>
            <a:r>
              <a:rPr sz="1941" b="1" spc="-4" dirty="0">
                <a:solidFill>
                  <a:srgbClr val="FF0000"/>
                </a:solidFill>
                <a:latin typeface="Arial"/>
                <a:cs typeface="Arial"/>
              </a:rPr>
              <a:t>100</a:t>
            </a:r>
            <a:r>
              <a:rPr sz="1941" b="1" dirty="0">
                <a:solidFill>
                  <a:srgbClr val="FF0000"/>
                </a:solidFill>
                <a:latin typeface="Arial"/>
                <a:cs typeface="Arial"/>
              </a:rPr>
              <a:t> </a:t>
            </a:r>
            <a:r>
              <a:rPr sz="1941" b="1" spc="-9" dirty="0">
                <a:solidFill>
                  <a:srgbClr val="FF0000"/>
                </a:solidFill>
                <a:latin typeface="Arial"/>
                <a:cs typeface="Arial"/>
              </a:rPr>
              <a:t>CP</a:t>
            </a:r>
            <a:r>
              <a:rPr sz="1941" b="1" spc="-4" dirty="0">
                <a:solidFill>
                  <a:srgbClr val="FF0000"/>
                </a:solidFill>
                <a:latin typeface="Arial"/>
                <a:cs typeface="Arial"/>
              </a:rPr>
              <a:t>U hr:</a:t>
            </a:r>
            <a:endParaRPr sz="1941" b="1" dirty="0">
              <a:solidFill>
                <a:srgbClr val="FF0000"/>
              </a:solidFill>
              <a:latin typeface="Arial"/>
              <a:cs typeface="Arial"/>
            </a:endParaRPr>
          </a:p>
        </p:txBody>
      </p:sp>
      <p:sp>
        <p:nvSpPr>
          <p:cNvPr id="5" name="object 5"/>
          <p:cNvSpPr txBox="1"/>
          <p:nvPr/>
        </p:nvSpPr>
        <p:spPr>
          <a:xfrm>
            <a:off x="6067312" y="3888420"/>
            <a:ext cx="99172" cy="183255"/>
          </a:xfrm>
          <a:prstGeom prst="rect">
            <a:avLst/>
          </a:prstGeom>
        </p:spPr>
        <p:txBody>
          <a:bodyPr vert="horz" wrap="square" lIns="0" tIns="0" rIns="0" bIns="0" rtlCol="0">
            <a:spAutoFit/>
          </a:bodyPr>
          <a:lstStyle/>
          <a:p>
            <a:pPr marL="11206" defTabSz="806867"/>
            <a:r>
              <a:rPr sz="1191" spc="4" dirty="0">
                <a:solidFill>
                  <a:prstClr val="black"/>
                </a:solidFill>
                <a:latin typeface="Times New Roman"/>
                <a:cs typeface="Times New Roman"/>
              </a:rPr>
              <a:t>0</a:t>
            </a:r>
            <a:endParaRPr sz="1191">
              <a:solidFill>
                <a:prstClr val="black"/>
              </a:solidFill>
              <a:latin typeface="Times New Roman"/>
              <a:cs typeface="Times New Roman"/>
            </a:endParaRPr>
          </a:p>
        </p:txBody>
      </p:sp>
      <p:sp>
        <p:nvSpPr>
          <p:cNvPr id="6" name="object 6"/>
          <p:cNvSpPr txBox="1"/>
          <p:nvPr/>
        </p:nvSpPr>
        <p:spPr>
          <a:xfrm>
            <a:off x="5327723" y="3905005"/>
            <a:ext cx="159684" cy="332720"/>
          </a:xfrm>
          <a:prstGeom prst="rect">
            <a:avLst/>
          </a:prstGeom>
        </p:spPr>
        <p:txBody>
          <a:bodyPr vert="horz" wrap="square" lIns="0" tIns="0" rIns="0" bIns="0" rtlCol="0">
            <a:spAutoFit/>
          </a:bodyPr>
          <a:lstStyle/>
          <a:p>
            <a:pPr marL="11206" defTabSz="806867"/>
            <a:r>
              <a:rPr sz="2162" i="1" spc="-49" dirty="0">
                <a:solidFill>
                  <a:prstClr val="black"/>
                </a:solidFill>
                <a:latin typeface="Symbol"/>
                <a:cs typeface="Symbol"/>
              </a:rPr>
              <a:t></a:t>
            </a:r>
            <a:endParaRPr sz="2162">
              <a:solidFill>
                <a:prstClr val="black"/>
              </a:solidFill>
              <a:latin typeface="Symbol"/>
              <a:cs typeface="Symbol"/>
            </a:endParaRPr>
          </a:p>
        </p:txBody>
      </p:sp>
      <p:sp>
        <p:nvSpPr>
          <p:cNvPr id="7" name="object 7"/>
          <p:cNvSpPr txBox="1"/>
          <p:nvPr/>
        </p:nvSpPr>
        <p:spPr>
          <a:xfrm>
            <a:off x="4582757" y="3627771"/>
            <a:ext cx="2275354" cy="420884"/>
          </a:xfrm>
          <a:prstGeom prst="rect">
            <a:avLst/>
          </a:prstGeom>
        </p:spPr>
        <p:txBody>
          <a:bodyPr vert="horz" wrap="square" lIns="0" tIns="0" rIns="0" bIns="0" rtlCol="0">
            <a:spAutoFit/>
          </a:bodyPr>
          <a:lstStyle/>
          <a:p>
            <a:pPr marL="11206" defTabSz="806867"/>
            <a:r>
              <a:rPr sz="2162" i="1" spc="106" dirty="0">
                <a:solidFill>
                  <a:prstClr val="black"/>
                </a:solidFill>
                <a:latin typeface="Symbol"/>
                <a:cs typeface="Symbol"/>
              </a:rPr>
              <a:t></a:t>
            </a:r>
            <a:r>
              <a:rPr sz="2074" spc="-176" dirty="0">
                <a:solidFill>
                  <a:prstClr val="black"/>
                </a:solidFill>
                <a:latin typeface="Times New Roman"/>
                <a:cs typeface="Times New Roman"/>
              </a:rPr>
              <a:t>(</a:t>
            </a:r>
            <a:r>
              <a:rPr sz="2162" i="1" spc="-44" dirty="0">
                <a:solidFill>
                  <a:prstClr val="black"/>
                </a:solidFill>
                <a:latin typeface="Symbol"/>
                <a:cs typeface="Symbol"/>
              </a:rPr>
              <a:t></a:t>
            </a:r>
            <a:r>
              <a:rPr sz="2162" i="1" spc="-224" dirty="0">
                <a:solidFill>
                  <a:prstClr val="black"/>
                </a:solidFill>
                <a:latin typeface="Times New Roman"/>
                <a:cs typeface="Times New Roman"/>
              </a:rPr>
              <a:t> </a:t>
            </a:r>
            <a:r>
              <a:rPr sz="2074" spc="-4" dirty="0">
                <a:solidFill>
                  <a:prstClr val="black"/>
                </a:solidFill>
                <a:latin typeface="Times New Roman"/>
                <a:cs typeface="Times New Roman"/>
              </a:rPr>
              <a:t>)</a:t>
            </a:r>
            <a:r>
              <a:rPr sz="2074" spc="-44" dirty="0">
                <a:solidFill>
                  <a:prstClr val="black"/>
                </a:solidFill>
                <a:latin typeface="Times New Roman"/>
                <a:cs typeface="Times New Roman"/>
              </a:rPr>
              <a:t> </a:t>
            </a:r>
            <a:r>
              <a:rPr sz="2074" spc="-4" dirty="0">
                <a:solidFill>
                  <a:prstClr val="black"/>
                </a:solidFill>
                <a:latin typeface="Symbol"/>
                <a:cs typeface="Symbol"/>
              </a:rPr>
              <a:t></a:t>
            </a:r>
            <a:r>
              <a:rPr sz="2074" spc="176" dirty="0">
                <a:solidFill>
                  <a:prstClr val="black"/>
                </a:solidFill>
                <a:latin typeface="Times New Roman"/>
                <a:cs typeface="Times New Roman"/>
              </a:rPr>
              <a:t> </a:t>
            </a:r>
            <a:r>
              <a:rPr sz="3110" u="sng" spc="-6" baseline="35460" dirty="0">
                <a:solidFill>
                  <a:prstClr val="black"/>
                </a:solidFill>
                <a:latin typeface="Times New Roman"/>
                <a:cs typeface="Times New Roman"/>
              </a:rPr>
              <a:t>1</a:t>
            </a:r>
            <a:r>
              <a:rPr sz="3110" spc="119" baseline="35460" dirty="0">
                <a:solidFill>
                  <a:prstClr val="black"/>
                </a:solidFill>
                <a:latin typeface="Times New Roman"/>
                <a:cs typeface="Times New Roman"/>
              </a:rPr>
              <a:t> </a:t>
            </a:r>
            <a:r>
              <a:rPr sz="2030" i="1" spc="13" dirty="0">
                <a:solidFill>
                  <a:prstClr val="black"/>
                </a:solidFill>
                <a:latin typeface="Times New Roman"/>
                <a:cs typeface="Times New Roman"/>
              </a:rPr>
              <a:t>L</a:t>
            </a:r>
            <a:r>
              <a:rPr sz="2030" i="1" spc="62" dirty="0">
                <a:solidFill>
                  <a:prstClr val="black"/>
                </a:solidFill>
                <a:latin typeface="Times New Roman"/>
                <a:cs typeface="Times New Roman"/>
              </a:rPr>
              <a:t>n</a:t>
            </a:r>
            <a:r>
              <a:rPr sz="2735" spc="-300" dirty="0">
                <a:solidFill>
                  <a:prstClr val="black"/>
                </a:solidFill>
                <a:latin typeface="Symbol"/>
                <a:cs typeface="Symbol"/>
              </a:rPr>
              <a:t></a:t>
            </a:r>
            <a:r>
              <a:rPr sz="2162" i="1" spc="-53" dirty="0">
                <a:solidFill>
                  <a:prstClr val="black"/>
                </a:solidFill>
                <a:latin typeface="Symbol"/>
                <a:cs typeface="Symbol"/>
              </a:rPr>
              <a:t></a:t>
            </a:r>
            <a:r>
              <a:rPr sz="2162" i="1" spc="-49" dirty="0">
                <a:solidFill>
                  <a:prstClr val="black"/>
                </a:solidFill>
                <a:latin typeface="Times New Roman"/>
                <a:cs typeface="Times New Roman"/>
              </a:rPr>
              <a:t> </a:t>
            </a:r>
            <a:r>
              <a:rPr sz="2162" i="1" spc="-44" dirty="0">
                <a:solidFill>
                  <a:prstClr val="black"/>
                </a:solidFill>
                <a:latin typeface="Symbol"/>
                <a:cs typeface="Symbol"/>
              </a:rPr>
              <a:t></a:t>
            </a:r>
            <a:r>
              <a:rPr sz="2162" i="1" spc="93" dirty="0">
                <a:solidFill>
                  <a:prstClr val="black"/>
                </a:solidFill>
                <a:latin typeface="Times New Roman"/>
                <a:cs typeface="Times New Roman"/>
              </a:rPr>
              <a:t> </a:t>
            </a:r>
            <a:r>
              <a:rPr sz="2074" spc="150" dirty="0">
                <a:solidFill>
                  <a:prstClr val="black"/>
                </a:solidFill>
                <a:latin typeface="Symbol"/>
                <a:cs typeface="Symbol"/>
              </a:rPr>
              <a:t></a:t>
            </a:r>
            <a:r>
              <a:rPr sz="2074" spc="-97" dirty="0">
                <a:solidFill>
                  <a:prstClr val="black"/>
                </a:solidFill>
                <a:latin typeface="Times New Roman"/>
                <a:cs typeface="Times New Roman"/>
              </a:rPr>
              <a:t>1</a:t>
            </a:r>
            <a:r>
              <a:rPr sz="2735" spc="-234" dirty="0">
                <a:solidFill>
                  <a:prstClr val="black"/>
                </a:solidFill>
                <a:latin typeface="Symbol"/>
                <a:cs typeface="Symbol"/>
              </a:rPr>
              <a:t></a:t>
            </a:r>
            <a:endParaRPr sz="2735">
              <a:solidFill>
                <a:prstClr val="black"/>
              </a:solidFill>
              <a:latin typeface="Symbol"/>
              <a:cs typeface="Symbol"/>
            </a:endParaRPr>
          </a:p>
        </p:txBody>
      </p:sp>
      <p:sp>
        <p:nvSpPr>
          <p:cNvPr id="8" name="object 8"/>
          <p:cNvSpPr txBox="1"/>
          <p:nvPr/>
        </p:nvSpPr>
        <p:spPr>
          <a:xfrm>
            <a:off x="3217880" y="4450058"/>
            <a:ext cx="5609665" cy="1741952"/>
          </a:xfrm>
          <a:prstGeom prst="rect">
            <a:avLst/>
          </a:prstGeom>
        </p:spPr>
        <p:txBody>
          <a:bodyPr vert="horz" wrap="square" lIns="0" tIns="0" rIns="0" bIns="0" rtlCol="0">
            <a:spAutoFit/>
          </a:bodyPr>
          <a:lstStyle/>
          <a:p>
            <a:pPr marR="38662" algn="ctr" defTabSz="806867">
              <a:lnSpc>
                <a:spcPts val="2047"/>
              </a:lnSpc>
              <a:tabLst>
                <a:tab pos="692000"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3110" u="sng" spc="-6" baseline="35460" dirty="0">
                <a:solidFill>
                  <a:prstClr val="black"/>
                </a:solidFill>
                <a:latin typeface="Times New Roman"/>
                <a:cs typeface="Times New Roman"/>
              </a:rPr>
              <a:t> </a:t>
            </a:r>
            <a:r>
              <a:rPr sz="3110" u="sng" baseline="35460" dirty="0">
                <a:solidFill>
                  <a:prstClr val="black"/>
                </a:solidFill>
                <a:latin typeface="Times New Roman"/>
                <a:cs typeface="Times New Roman"/>
              </a:rPr>
              <a:t> </a:t>
            </a:r>
            <a:r>
              <a:rPr sz="3110" u="sng" spc="-251" baseline="35460" dirty="0">
                <a:solidFill>
                  <a:prstClr val="black"/>
                </a:solidFill>
                <a:latin typeface="Times New Roman"/>
                <a:cs typeface="Times New Roman"/>
              </a:rPr>
              <a:t> </a:t>
            </a:r>
            <a:r>
              <a:rPr sz="3110" u="sng" spc="-6" baseline="35460" dirty="0">
                <a:solidFill>
                  <a:prstClr val="black"/>
                </a:solidFill>
                <a:latin typeface="Times New Roman"/>
                <a:cs typeface="Times New Roman"/>
              </a:rPr>
              <a:t>1</a:t>
            </a:r>
            <a:r>
              <a:rPr sz="3110" u="sng" baseline="35460" dirty="0">
                <a:solidFill>
                  <a:prstClr val="black"/>
                </a:solidFill>
                <a:latin typeface="Times New Roman"/>
                <a:cs typeface="Times New Roman"/>
              </a:rPr>
              <a:t>	</a:t>
            </a:r>
            <a:r>
              <a:rPr sz="3110" spc="-146" baseline="35460" dirty="0">
                <a:solidFill>
                  <a:prstClr val="black"/>
                </a:solidFill>
                <a:latin typeface="Times New Roman"/>
                <a:cs typeface="Times New Roman"/>
              </a:rPr>
              <a:t> </a:t>
            </a:r>
            <a:r>
              <a:rPr sz="2030" i="1" spc="13" dirty="0">
                <a:solidFill>
                  <a:prstClr val="black"/>
                </a:solidFill>
                <a:latin typeface="Times New Roman"/>
                <a:cs typeface="Times New Roman"/>
              </a:rPr>
              <a:t>L</a:t>
            </a:r>
            <a:r>
              <a:rPr sz="2030" i="1" spc="71" dirty="0">
                <a:solidFill>
                  <a:prstClr val="black"/>
                </a:solidFill>
                <a:latin typeface="Times New Roman"/>
                <a:cs typeface="Times New Roman"/>
              </a:rPr>
              <a:t>n</a:t>
            </a:r>
            <a:r>
              <a:rPr sz="2074" spc="44" dirty="0">
                <a:solidFill>
                  <a:prstClr val="black"/>
                </a:solidFill>
                <a:latin typeface="Times New Roman"/>
                <a:cs typeface="Times New Roman"/>
              </a:rPr>
              <a:t>(</a:t>
            </a:r>
            <a:r>
              <a:rPr sz="2074" dirty="0">
                <a:solidFill>
                  <a:prstClr val="black"/>
                </a:solidFill>
                <a:latin typeface="Times New Roman"/>
                <a:cs typeface="Times New Roman"/>
              </a:rPr>
              <a:t>2</a:t>
            </a:r>
            <a:r>
              <a:rPr sz="2074" spc="-4" dirty="0">
                <a:solidFill>
                  <a:prstClr val="black"/>
                </a:solidFill>
                <a:latin typeface="Times New Roman"/>
                <a:cs typeface="Times New Roman"/>
              </a:rPr>
              <a:t>0</a:t>
            </a:r>
            <a:r>
              <a:rPr sz="2074" spc="-313" dirty="0">
                <a:solidFill>
                  <a:prstClr val="black"/>
                </a:solidFill>
                <a:latin typeface="Times New Roman"/>
                <a:cs typeface="Times New Roman"/>
              </a:rPr>
              <a:t> </a:t>
            </a:r>
            <a:r>
              <a:rPr sz="2074" spc="-4" dirty="0">
                <a:solidFill>
                  <a:prstClr val="black"/>
                </a:solidFill>
                <a:latin typeface="Symbol"/>
                <a:cs typeface="Symbol"/>
              </a:rPr>
              <a:t></a:t>
            </a:r>
            <a:r>
              <a:rPr sz="2074" spc="-269" dirty="0">
                <a:solidFill>
                  <a:prstClr val="black"/>
                </a:solidFill>
                <a:latin typeface="Times New Roman"/>
                <a:cs typeface="Times New Roman"/>
              </a:rPr>
              <a:t> </a:t>
            </a:r>
            <a:r>
              <a:rPr sz="2074" dirty="0">
                <a:solidFill>
                  <a:prstClr val="black"/>
                </a:solidFill>
                <a:latin typeface="Times New Roman"/>
                <a:cs typeface="Times New Roman"/>
              </a:rPr>
              <a:t>0</a:t>
            </a:r>
            <a:r>
              <a:rPr sz="2074" spc="-4" dirty="0">
                <a:solidFill>
                  <a:prstClr val="black"/>
                </a:solidFill>
                <a:latin typeface="Times New Roman"/>
                <a:cs typeface="Times New Roman"/>
              </a:rPr>
              <a:t>.</a:t>
            </a:r>
            <a:r>
              <a:rPr sz="2074" dirty="0">
                <a:solidFill>
                  <a:prstClr val="black"/>
                </a:solidFill>
                <a:latin typeface="Times New Roman"/>
                <a:cs typeface="Times New Roman"/>
              </a:rPr>
              <a:t>0</a:t>
            </a:r>
            <a:r>
              <a:rPr sz="2074" spc="-4" dirty="0">
                <a:solidFill>
                  <a:prstClr val="black"/>
                </a:solidFill>
                <a:latin typeface="Times New Roman"/>
                <a:cs typeface="Times New Roman"/>
              </a:rPr>
              <a:t>2</a:t>
            </a:r>
            <a:r>
              <a:rPr sz="2074" spc="-326" dirty="0">
                <a:solidFill>
                  <a:prstClr val="black"/>
                </a:solidFill>
                <a:latin typeface="Times New Roman"/>
                <a:cs typeface="Times New Roman"/>
              </a:rPr>
              <a:t> </a:t>
            </a:r>
            <a:r>
              <a:rPr sz="2074" spc="53" dirty="0">
                <a:solidFill>
                  <a:prstClr val="black"/>
                </a:solidFill>
                <a:latin typeface="Symbol"/>
                <a:cs typeface="Symbol"/>
              </a:rPr>
              <a:t></a:t>
            </a:r>
            <a:r>
              <a:rPr sz="2074" dirty="0">
                <a:solidFill>
                  <a:prstClr val="black"/>
                </a:solidFill>
                <a:latin typeface="Times New Roman"/>
                <a:cs typeface="Times New Roman"/>
              </a:rPr>
              <a:t>10</a:t>
            </a:r>
            <a:r>
              <a:rPr sz="2074" spc="-4" dirty="0">
                <a:solidFill>
                  <a:prstClr val="black"/>
                </a:solidFill>
                <a:latin typeface="Times New Roman"/>
                <a:cs typeface="Times New Roman"/>
              </a:rPr>
              <a:t>0</a:t>
            </a:r>
            <a:r>
              <a:rPr sz="2074" spc="-199" dirty="0">
                <a:solidFill>
                  <a:prstClr val="black"/>
                </a:solidFill>
                <a:latin typeface="Times New Roman"/>
                <a:cs typeface="Times New Roman"/>
              </a:rPr>
              <a:t> </a:t>
            </a:r>
            <a:r>
              <a:rPr sz="2074" spc="159" dirty="0">
                <a:solidFill>
                  <a:prstClr val="black"/>
                </a:solidFill>
                <a:latin typeface="Symbol"/>
                <a:cs typeface="Symbol"/>
              </a:rPr>
              <a:t></a:t>
            </a:r>
            <a:r>
              <a:rPr sz="2074" spc="-172" dirty="0">
                <a:solidFill>
                  <a:prstClr val="black"/>
                </a:solidFill>
                <a:latin typeface="Times New Roman"/>
                <a:cs typeface="Times New Roman"/>
              </a:rPr>
              <a:t>1</a:t>
            </a:r>
            <a:r>
              <a:rPr sz="2074" spc="-4" dirty="0">
                <a:solidFill>
                  <a:prstClr val="black"/>
                </a:solidFill>
                <a:latin typeface="Times New Roman"/>
                <a:cs typeface="Times New Roman"/>
              </a:rPr>
              <a:t>)</a:t>
            </a:r>
            <a:r>
              <a:rPr sz="2074" spc="-44" dirty="0">
                <a:solidFill>
                  <a:prstClr val="black"/>
                </a:solidFill>
                <a:latin typeface="Times New Roman"/>
                <a:cs typeface="Times New Roman"/>
              </a:rPr>
              <a:t> </a:t>
            </a:r>
            <a:r>
              <a:rPr sz="2074" spc="-4" dirty="0">
                <a:solidFill>
                  <a:prstClr val="black"/>
                </a:solidFill>
                <a:latin typeface="Symbol"/>
                <a:cs typeface="Symbol"/>
              </a:rPr>
              <a:t></a:t>
            </a:r>
            <a:r>
              <a:rPr sz="2074" spc="-256" dirty="0">
                <a:solidFill>
                  <a:prstClr val="black"/>
                </a:solidFill>
                <a:latin typeface="Times New Roman"/>
                <a:cs typeface="Times New Roman"/>
              </a:rPr>
              <a:t> </a:t>
            </a:r>
            <a:r>
              <a:rPr sz="2074" b="1" dirty="0">
                <a:solidFill>
                  <a:prstClr val="black"/>
                </a:solidFill>
                <a:latin typeface="Times New Roman"/>
                <a:cs typeface="Times New Roman"/>
              </a:rPr>
              <a:t>18</a:t>
            </a:r>
            <a:r>
              <a:rPr sz="2074" b="1" spc="-4" dirty="0">
                <a:solidFill>
                  <a:prstClr val="black"/>
                </a:solidFill>
                <a:latin typeface="Times New Roman"/>
                <a:cs typeface="Times New Roman"/>
              </a:rPr>
              <a:t>6</a:t>
            </a:r>
            <a:r>
              <a:rPr sz="2074" b="1" dirty="0">
                <a:solidFill>
                  <a:prstClr val="black"/>
                </a:solidFill>
                <a:latin typeface="Times New Roman"/>
                <a:cs typeface="Times New Roman"/>
              </a:rPr>
              <a:t> </a:t>
            </a:r>
            <a:r>
              <a:rPr sz="2074" b="1" spc="-199" dirty="0">
                <a:solidFill>
                  <a:prstClr val="black"/>
                </a:solidFill>
                <a:latin typeface="Times New Roman"/>
                <a:cs typeface="Times New Roman"/>
              </a:rPr>
              <a:t> </a:t>
            </a:r>
            <a:r>
              <a:rPr sz="2030" b="1" i="1" spc="4" dirty="0">
                <a:solidFill>
                  <a:prstClr val="black"/>
                </a:solidFill>
                <a:latin typeface="Times New Roman"/>
                <a:cs typeface="Times New Roman"/>
              </a:rPr>
              <a:t>f</a:t>
            </a:r>
            <a:r>
              <a:rPr sz="2030" b="1" i="1" spc="22" dirty="0">
                <a:solidFill>
                  <a:prstClr val="black"/>
                </a:solidFill>
                <a:latin typeface="Times New Roman"/>
                <a:cs typeface="Times New Roman"/>
              </a:rPr>
              <a:t>a</a:t>
            </a:r>
            <a:r>
              <a:rPr sz="2030" b="1" i="1" spc="4" dirty="0">
                <a:solidFill>
                  <a:prstClr val="black"/>
                </a:solidFill>
                <a:latin typeface="Times New Roman"/>
                <a:cs typeface="Times New Roman"/>
              </a:rPr>
              <a:t>il</a:t>
            </a:r>
            <a:r>
              <a:rPr sz="2030" b="1" i="1" spc="22" dirty="0">
                <a:solidFill>
                  <a:prstClr val="black"/>
                </a:solidFill>
                <a:latin typeface="Times New Roman"/>
                <a:cs typeface="Times New Roman"/>
              </a:rPr>
              <a:t>u</a:t>
            </a:r>
            <a:r>
              <a:rPr sz="2030" b="1" i="1" spc="13" dirty="0">
                <a:solidFill>
                  <a:prstClr val="black"/>
                </a:solidFill>
                <a:latin typeface="Times New Roman"/>
                <a:cs typeface="Times New Roman"/>
              </a:rPr>
              <a:t>r</a:t>
            </a:r>
            <a:r>
              <a:rPr sz="2030" b="1" i="1" spc="18" dirty="0">
                <a:solidFill>
                  <a:prstClr val="black"/>
                </a:solidFill>
                <a:latin typeface="Times New Roman"/>
                <a:cs typeface="Times New Roman"/>
              </a:rPr>
              <a:t>e</a:t>
            </a:r>
            <a:r>
              <a:rPr sz="2030" b="1" i="1" spc="13" dirty="0">
                <a:solidFill>
                  <a:prstClr val="black"/>
                </a:solidFill>
                <a:latin typeface="Times New Roman"/>
                <a:cs typeface="Times New Roman"/>
              </a:rPr>
              <a:t>s</a:t>
            </a:r>
            <a:endParaRPr sz="2030" b="1" dirty="0">
              <a:solidFill>
                <a:prstClr val="black"/>
              </a:solidFill>
              <a:latin typeface="Times New Roman"/>
              <a:cs typeface="Times New Roman"/>
            </a:endParaRPr>
          </a:p>
          <a:p>
            <a:pPr marL="721136" defTabSz="806867">
              <a:lnSpc>
                <a:spcPts val="2047"/>
              </a:lnSpc>
            </a:pPr>
            <a:r>
              <a:rPr sz="2074" dirty="0">
                <a:solidFill>
                  <a:prstClr val="black"/>
                </a:solidFill>
                <a:latin typeface="Times New Roman"/>
                <a:cs typeface="Times New Roman"/>
              </a:rPr>
              <a:t>0</a:t>
            </a:r>
            <a:r>
              <a:rPr sz="2074" spc="-4" dirty="0">
                <a:solidFill>
                  <a:prstClr val="black"/>
                </a:solidFill>
                <a:latin typeface="Times New Roman"/>
                <a:cs typeface="Times New Roman"/>
              </a:rPr>
              <a:t>.</a:t>
            </a:r>
            <a:r>
              <a:rPr sz="2074" dirty="0">
                <a:solidFill>
                  <a:prstClr val="black"/>
                </a:solidFill>
                <a:latin typeface="Times New Roman"/>
                <a:cs typeface="Times New Roman"/>
              </a:rPr>
              <a:t>0</a:t>
            </a:r>
            <a:r>
              <a:rPr sz="2074" spc="-4" dirty="0">
                <a:solidFill>
                  <a:prstClr val="black"/>
                </a:solidFill>
                <a:latin typeface="Times New Roman"/>
                <a:cs typeface="Times New Roman"/>
              </a:rPr>
              <a:t>2</a:t>
            </a:r>
            <a:endParaRPr sz="2074" dirty="0">
              <a:solidFill>
                <a:prstClr val="black"/>
              </a:solidFill>
              <a:latin typeface="Times New Roman"/>
              <a:cs typeface="Times New Roman"/>
            </a:endParaRPr>
          </a:p>
          <a:p>
            <a:pPr marL="1384000" defTabSz="806867">
              <a:spcBef>
                <a:spcPts val="887"/>
              </a:spcBef>
            </a:pPr>
            <a:r>
              <a:rPr sz="2338" i="1" spc="93" dirty="0">
                <a:solidFill>
                  <a:prstClr val="black"/>
                </a:solidFill>
                <a:latin typeface="Symbol"/>
                <a:cs typeface="Symbol"/>
              </a:rPr>
              <a:t></a:t>
            </a:r>
            <a:r>
              <a:rPr sz="2206" spc="-190" dirty="0">
                <a:solidFill>
                  <a:prstClr val="black"/>
                </a:solidFill>
                <a:latin typeface="Times New Roman"/>
                <a:cs typeface="Times New Roman"/>
              </a:rPr>
              <a:t>(</a:t>
            </a:r>
            <a:r>
              <a:rPr sz="2338" i="1" spc="-57" dirty="0">
                <a:solidFill>
                  <a:prstClr val="black"/>
                </a:solidFill>
                <a:latin typeface="Symbol"/>
                <a:cs typeface="Symbol"/>
              </a:rPr>
              <a:t></a:t>
            </a:r>
            <a:r>
              <a:rPr sz="2338" i="1" spc="-247" dirty="0">
                <a:solidFill>
                  <a:prstClr val="black"/>
                </a:solidFill>
                <a:latin typeface="Times New Roman"/>
                <a:cs typeface="Times New Roman"/>
              </a:rPr>
              <a:t> </a:t>
            </a:r>
            <a:r>
              <a:rPr sz="2206" dirty="0">
                <a:solidFill>
                  <a:prstClr val="black"/>
                </a:solidFill>
                <a:latin typeface="Times New Roman"/>
                <a:cs typeface="Times New Roman"/>
              </a:rPr>
              <a:t>)</a:t>
            </a:r>
            <a:r>
              <a:rPr sz="2206" spc="-44" dirty="0">
                <a:solidFill>
                  <a:prstClr val="black"/>
                </a:solidFill>
                <a:latin typeface="Times New Roman"/>
                <a:cs typeface="Times New Roman"/>
              </a:rPr>
              <a:t> </a:t>
            </a:r>
            <a:r>
              <a:rPr sz="2206" spc="4" dirty="0">
                <a:solidFill>
                  <a:prstClr val="black"/>
                </a:solidFill>
                <a:latin typeface="Symbol"/>
                <a:cs typeface="Symbol"/>
              </a:rPr>
              <a:t></a:t>
            </a:r>
            <a:r>
              <a:rPr sz="2206" spc="-75" dirty="0">
                <a:solidFill>
                  <a:prstClr val="black"/>
                </a:solidFill>
                <a:latin typeface="Times New Roman"/>
                <a:cs typeface="Times New Roman"/>
              </a:rPr>
              <a:t> </a:t>
            </a:r>
            <a:r>
              <a:rPr sz="2338" i="1" spc="-93" dirty="0">
                <a:solidFill>
                  <a:prstClr val="black"/>
                </a:solidFill>
                <a:latin typeface="Symbol"/>
                <a:cs typeface="Symbol"/>
              </a:rPr>
              <a:t></a:t>
            </a:r>
            <a:r>
              <a:rPr sz="1919" spc="6" baseline="-24904" dirty="0">
                <a:solidFill>
                  <a:prstClr val="black"/>
                </a:solidFill>
                <a:latin typeface="Times New Roman"/>
                <a:cs typeface="Times New Roman"/>
              </a:rPr>
              <a:t>0</a:t>
            </a:r>
            <a:r>
              <a:rPr sz="1919" baseline="-24904" dirty="0">
                <a:solidFill>
                  <a:prstClr val="black"/>
                </a:solidFill>
                <a:latin typeface="Times New Roman"/>
                <a:cs typeface="Times New Roman"/>
              </a:rPr>
              <a:t> </a:t>
            </a:r>
            <a:r>
              <a:rPr sz="1919" spc="-139" baseline="-24904" dirty="0">
                <a:solidFill>
                  <a:prstClr val="black"/>
                </a:solidFill>
                <a:latin typeface="Times New Roman"/>
                <a:cs typeface="Times New Roman"/>
              </a:rPr>
              <a:t> </a:t>
            </a:r>
            <a:r>
              <a:rPr sz="2206" spc="101" dirty="0">
                <a:solidFill>
                  <a:prstClr val="black"/>
                </a:solidFill>
                <a:latin typeface="Times New Roman"/>
                <a:cs typeface="Times New Roman"/>
              </a:rPr>
              <a:t>/</a:t>
            </a:r>
            <a:r>
              <a:rPr sz="2912" spc="-318" dirty="0">
                <a:solidFill>
                  <a:prstClr val="black"/>
                </a:solidFill>
                <a:latin typeface="Symbol"/>
                <a:cs typeface="Symbol"/>
              </a:rPr>
              <a:t></a:t>
            </a:r>
            <a:r>
              <a:rPr sz="2338" i="1" spc="-93" dirty="0">
                <a:solidFill>
                  <a:prstClr val="black"/>
                </a:solidFill>
                <a:latin typeface="Symbol"/>
                <a:cs typeface="Symbol"/>
              </a:rPr>
              <a:t></a:t>
            </a:r>
            <a:r>
              <a:rPr sz="1919" spc="-139" baseline="-24904" dirty="0">
                <a:solidFill>
                  <a:prstClr val="black"/>
                </a:solidFill>
                <a:latin typeface="Times New Roman"/>
                <a:cs typeface="Times New Roman"/>
              </a:rPr>
              <a:t>0</a:t>
            </a:r>
            <a:r>
              <a:rPr sz="2338" i="1" spc="-71" dirty="0">
                <a:solidFill>
                  <a:prstClr val="black"/>
                </a:solidFill>
                <a:latin typeface="Symbol"/>
                <a:cs typeface="Symbol"/>
              </a:rPr>
              <a:t></a:t>
            </a:r>
            <a:r>
              <a:rPr sz="2338" i="1" spc="-57" dirty="0">
                <a:solidFill>
                  <a:prstClr val="black"/>
                </a:solidFill>
                <a:latin typeface="Symbol"/>
                <a:cs typeface="Symbol"/>
              </a:rPr>
              <a:t></a:t>
            </a:r>
            <a:r>
              <a:rPr sz="2338" i="1" spc="79" dirty="0">
                <a:solidFill>
                  <a:prstClr val="black"/>
                </a:solidFill>
                <a:latin typeface="Times New Roman"/>
                <a:cs typeface="Times New Roman"/>
              </a:rPr>
              <a:t> </a:t>
            </a:r>
            <a:r>
              <a:rPr sz="2206" spc="172" dirty="0">
                <a:solidFill>
                  <a:prstClr val="black"/>
                </a:solidFill>
                <a:latin typeface="Symbol"/>
                <a:cs typeface="Symbol"/>
              </a:rPr>
              <a:t></a:t>
            </a:r>
            <a:r>
              <a:rPr sz="2206" spc="-101" dirty="0">
                <a:solidFill>
                  <a:prstClr val="black"/>
                </a:solidFill>
                <a:latin typeface="Times New Roman"/>
                <a:cs typeface="Times New Roman"/>
              </a:rPr>
              <a:t>1</a:t>
            </a:r>
            <a:r>
              <a:rPr sz="2912" spc="-247" dirty="0">
                <a:solidFill>
                  <a:prstClr val="black"/>
                </a:solidFill>
                <a:latin typeface="Symbol"/>
                <a:cs typeface="Symbol"/>
              </a:rPr>
              <a:t></a:t>
            </a:r>
            <a:endParaRPr sz="2912" dirty="0">
              <a:solidFill>
                <a:prstClr val="black"/>
              </a:solidFill>
              <a:latin typeface="Symbol"/>
              <a:cs typeface="Symbol"/>
            </a:endParaRPr>
          </a:p>
          <a:p>
            <a:pPr algn="ctr" defTabSz="806867">
              <a:spcBef>
                <a:spcPts val="2744"/>
              </a:spcBef>
            </a:pPr>
            <a:r>
              <a:rPr sz="2074" spc="-4" dirty="0">
                <a:solidFill>
                  <a:prstClr val="black"/>
                </a:solidFill>
                <a:latin typeface="Symbol"/>
                <a:cs typeface="Symbol"/>
              </a:rPr>
              <a:t></a:t>
            </a:r>
            <a:r>
              <a:rPr sz="2074" spc="-75" dirty="0">
                <a:solidFill>
                  <a:prstClr val="black"/>
                </a:solidFill>
                <a:latin typeface="Times New Roman"/>
                <a:cs typeface="Times New Roman"/>
              </a:rPr>
              <a:t> </a:t>
            </a:r>
            <a:r>
              <a:rPr sz="2074" spc="53" dirty="0">
                <a:solidFill>
                  <a:prstClr val="black"/>
                </a:solidFill>
                <a:latin typeface="Times New Roman"/>
                <a:cs typeface="Times New Roman"/>
              </a:rPr>
              <a:t>(</a:t>
            </a:r>
            <a:r>
              <a:rPr sz="2074" dirty="0">
                <a:solidFill>
                  <a:prstClr val="black"/>
                </a:solidFill>
                <a:latin typeface="Times New Roman"/>
                <a:cs typeface="Times New Roman"/>
              </a:rPr>
              <a:t>2</a:t>
            </a:r>
            <a:r>
              <a:rPr sz="2074" spc="-13" dirty="0">
                <a:solidFill>
                  <a:prstClr val="black"/>
                </a:solidFill>
                <a:latin typeface="Times New Roman"/>
                <a:cs typeface="Times New Roman"/>
              </a:rPr>
              <a:t>0</a:t>
            </a:r>
            <a:r>
              <a:rPr sz="2074" spc="-4" dirty="0">
                <a:solidFill>
                  <a:prstClr val="black"/>
                </a:solidFill>
                <a:latin typeface="Times New Roman"/>
                <a:cs typeface="Times New Roman"/>
              </a:rPr>
              <a:t>)</a:t>
            </a:r>
            <a:r>
              <a:rPr sz="2074" spc="-202" dirty="0">
                <a:solidFill>
                  <a:prstClr val="black"/>
                </a:solidFill>
                <a:latin typeface="Times New Roman"/>
                <a:cs typeface="Times New Roman"/>
              </a:rPr>
              <a:t> </a:t>
            </a:r>
            <a:r>
              <a:rPr sz="2074" spc="-9" dirty="0">
                <a:solidFill>
                  <a:prstClr val="black"/>
                </a:solidFill>
                <a:latin typeface="Times New Roman"/>
                <a:cs typeface="Times New Roman"/>
              </a:rPr>
              <a:t>/</a:t>
            </a:r>
            <a:r>
              <a:rPr sz="2074" spc="66" dirty="0">
                <a:solidFill>
                  <a:prstClr val="black"/>
                </a:solidFill>
                <a:latin typeface="Times New Roman"/>
                <a:cs typeface="Times New Roman"/>
              </a:rPr>
              <a:t>(</a:t>
            </a:r>
            <a:r>
              <a:rPr sz="2074" dirty="0">
                <a:solidFill>
                  <a:prstClr val="black"/>
                </a:solidFill>
                <a:latin typeface="Times New Roman"/>
                <a:cs typeface="Times New Roman"/>
              </a:rPr>
              <a:t>2</a:t>
            </a:r>
            <a:r>
              <a:rPr sz="2074" spc="-4" dirty="0">
                <a:solidFill>
                  <a:prstClr val="black"/>
                </a:solidFill>
                <a:latin typeface="Times New Roman"/>
                <a:cs typeface="Times New Roman"/>
              </a:rPr>
              <a:t>0</a:t>
            </a:r>
            <a:r>
              <a:rPr sz="2074" spc="-326" dirty="0">
                <a:solidFill>
                  <a:prstClr val="black"/>
                </a:solidFill>
                <a:latin typeface="Times New Roman"/>
                <a:cs typeface="Times New Roman"/>
              </a:rPr>
              <a:t> </a:t>
            </a:r>
            <a:r>
              <a:rPr sz="2074" spc="150" dirty="0">
                <a:solidFill>
                  <a:prstClr val="black"/>
                </a:solidFill>
                <a:latin typeface="Symbol"/>
                <a:cs typeface="Symbol"/>
              </a:rPr>
              <a:t></a:t>
            </a:r>
            <a:r>
              <a:rPr sz="2074" spc="-4" dirty="0">
                <a:solidFill>
                  <a:prstClr val="black"/>
                </a:solidFill>
                <a:latin typeface="Times New Roman"/>
                <a:cs typeface="Times New Roman"/>
              </a:rPr>
              <a:t>.</a:t>
            </a:r>
            <a:r>
              <a:rPr sz="2074" dirty="0">
                <a:solidFill>
                  <a:prstClr val="black"/>
                </a:solidFill>
                <a:latin typeface="Times New Roman"/>
                <a:cs typeface="Times New Roman"/>
              </a:rPr>
              <a:t>0</a:t>
            </a:r>
            <a:r>
              <a:rPr sz="2074" spc="-4" dirty="0">
                <a:solidFill>
                  <a:prstClr val="black"/>
                </a:solidFill>
                <a:latin typeface="Times New Roman"/>
                <a:cs typeface="Times New Roman"/>
              </a:rPr>
              <a:t>2</a:t>
            </a:r>
            <a:r>
              <a:rPr sz="2074" spc="-326" dirty="0">
                <a:solidFill>
                  <a:prstClr val="black"/>
                </a:solidFill>
                <a:latin typeface="Times New Roman"/>
                <a:cs typeface="Times New Roman"/>
              </a:rPr>
              <a:t> </a:t>
            </a:r>
            <a:r>
              <a:rPr sz="2074" spc="53" dirty="0">
                <a:solidFill>
                  <a:prstClr val="black"/>
                </a:solidFill>
                <a:latin typeface="Symbol"/>
                <a:cs typeface="Symbol"/>
              </a:rPr>
              <a:t></a:t>
            </a:r>
            <a:r>
              <a:rPr sz="2074" dirty="0">
                <a:solidFill>
                  <a:prstClr val="black"/>
                </a:solidFill>
                <a:latin typeface="Times New Roman"/>
                <a:cs typeface="Times New Roman"/>
              </a:rPr>
              <a:t>10</a:t>
            </a:r>
            <a:r>
              <a:rPr sz="2074" spc="-4" dirty="0">
                <a:solidFill>
                  <a:prstClr val="black"/>
                </a:solidFill>
                <a:latin typeface="Times New Roman"/>
                <a:cs typeface="Times New Roman"/>
              </a:rPr>
              <a:t>0</a:t>
            </a:r>
            <a:r>
              <a:rPr sz="2074" spc="-199" dirty="0">
                <a:solidFill>
                  <a:prstClr val="black"/>
                </a:solidFill>
                <a:latin typeface="Times New Roman"/>
                <a:cs typeface="Times New Roman"/>
              </a:rPr>
              <a:t> </a:t>
            </a:r>
            <a:r>
              <a:rPr sz="2074" spc="150" dirty="0">
                <a:solidFill>
                  <a:prstClr val="black"/>
                </a:solidFill>
                <a:latin typeface="Symbol"/>
                <a:cs typeface="Symbol"/>
              </a:rPr>
              <a:t></a:t>
            </a:r>
            <a:r>
              <a:rPr sz="2074" spc="-159" dirty="0">
                <a:solidFill>
                  <a:prstClr val="black"/>
                </a:solidFill>
                <a:latin typeface="Times New Roman"/>
                <a:cs typeface="Times New Roman"/>
              </a:rPr>
              <a:t>1</a:t>
            </a:r>
            <a:r>
              <a:rPr sz="2074" spc="-4" dirty="0">
                <a:solidFill>
                  <a:prstClr val="black"/>
                </a:solidFill>
                <a:latin typeface="Times New Roman"/>
                <a:cs typeface="Times New Roman"/>
              </a:rPr>
              <a:t>)</a:t>
            </a:r>
            <a:r>
              <a:rPr sz="2074" spc="-44" dirty="0">
                <a:solidFill>
                  <a:prstClr val="black"/>
                </a:solidFill>
                <a:latin typeface="Times New Roman"/>
                <a:cs typeface="Times New Roman"/>
              </a:rPr>
              <a:t> </a:t>
            </a:r>
            <a:r>
              <a:rPr sz="2074" spc="-4" dirty="0">
                <a:solidFill>
                  <a:prstClr val="black"/>
                </a:solidFill>
                <a:latin typeface="Symbol"/>
                <a:cs typeface="Symbol"/>
              </a:rPr>
              <a:t></a:t>
            </a:r>
            <a:r>
              <a:rPr sz="2074" spc="-66" dirty="0">
                <a:solidFill>
                  <a:prstClr val="black"/>
                </a:solidFill>
                <a:latin typeface="Times New Roman"/>
                <a:cs typeface="Times New Roman"/>
              </a:rPr>
              <a:t> </a:t>
            </a:r>
            <a:r>
              <a:rPr sz="2074" b="1" dirty="0">
                <a:solidFill>
                  <a:prstClr val="black"/>
                </a:solidFill>
                <a:latin typeface="Times New Roman"/>
                <a:cs typeface="Times New Roman"/>
              </a:rPr>
              <a:t>0</a:t>
            </a:r>
            <a:r>
              <a:rPr sz="2074" b="1" spc="-13" dirty="0">
                <a:solidFill>
                  <a:prstClr val="black"/>
                </a:solidFill>
                <a:latin typeface="Times New Roman"/>
                <a:cs typeface="Times New Roman"/>
              </a:rPr>
              <a:t>.</a:t>
            </a:r>
            <a:r>
              <a:rPr sz="2074" b="1" dirty="0">
                <a:solidFill>
                  <a:prstClr val="black"/>
                </a:solidFill>
                <a:latin typeface="Times New Roman"/>
                <a:cs typeface="Times New Roman"/>
              </a:rPr>
              <a:t>487</a:t>
            </a:r>
            <a:r>
              <a:rPr sz="2074" b="1" spc="-4" dirty="0">
                <a:solidFill>
                  <a:prstClr val="black"/>
                </a:solidFill>
                <a:latin typeface="Times New Roman"/>
                <a:cs typeface="Times New Roman"/>
              </a:rPr>
              <a:t>8</a:t>
            </a:r>
            <a:r>
              <a:rPr sz="2074" b="1" dirty="0">
                <a:solidFill>
                  <a:prstClr val="black"/>
                </a:solidFill>
                <a:latin typeface="Times New Roman"/>
                <a:cs typeface="Times New Roman"/>
              </a:rPr>
              <a:t> </a:t>
            </a:r>
            <a:r>
              <a:rPr sz="2074" b="1" spc="-229" dirty="0">
                <a:solidFill>
                  <a:prstClr val="black"/>
                </a:solidFill>
                <a:latin typeface="Times New Roman"/>
                <a:cs typeface="Times New Roman"/>
              </a:rPr>
              <a:t> </a:t>
            </a:r>
            <a:r>
              <a:rPr sz="2030" b="1" i="1" spc="4" dirty="0">
                <a:solidFill>
                  <a:prstClr val="black"/>
                </a:solidFill>
                <a:latin typeface="Times New Roman"/>
                <a:cs typeface="Times New Roman"/>
              </a:rPr>
              <a:t>f</a:t>
            </a:r>
            <a:r>
              <a:rPr sz="2030" b="1" i="1" spc="22" dirty="0">
                <a:solidFill>
                  <a:prstClr val="black"/>
                </a:solidFill>
                <a:latin typeface="Times New Roman"/>
                <a:cs typeface="Times New Roman"/>
              </a:rPr>
              <a:t>a</a:t>
            </a:r>
            <a:r>
              <a:rPr sz="2030" b="1" i="1" spc="4" dirty="0">
                <a:solidFill>
                  <a:prstClr val="black"/>
                </a:solidFill>
                <a:latin typeface="Times New Roman"/>
                <a:cs typeface="Times New Roman"/>
              </a:rPr>
              <a:t>il</a:t>
            </a:r>
            <a:r>
              <a:rPr sz="2030" b="1" i="1" spc="22" dirty="0">
                <a:solidFill>
                  <a:prstClr val="black"/>
                </a:solidFill>
                <a:latin typeface="Times New Roman"/>
                <a:cs typeface="Times New Roman"/>
              </a:rPr>
              <a:t>u</a:t>
            </a:r>
            <a:r>
              <a:rPr sz="2030" b="1" i="1" spc="13" dirty="0">
                <a:solidFill>
                  <a:prstClr val="black"/>
                </a:solidFill>
                <a:latin typeface="Times New Roman"/>
                <a:cs typeface="Times New Roman"/>
              </a:rPr>
              <a:t>r</a:t>
            </a:r>
            <a:r>
              <a:rPr sz="2030" b="1" i="1" spc="18" dirty="0">
                <a:solidFill>
                  <a:prstClr val="black"/>
                </a:solidFill>
                <a:latin typeface="Times New Roman"/>
                <a:cs typeface="Times New Roman"/>
              </a:rPr>
              <a:t>e</a:t>
            </a:r>
            <a:r>
              <a:rPr sz="2030" b="1" i="1" spc="13" dirty="0">
                <a:solidFill>
                  <a:prstClr val="black"/>
                </a:solidFill>
                <a:latin typeface="Times New Roman"/>
                <a:cs typeface="Times New Roman"/>
              </a:rPr>
              <a:t>s</a:t>
            </a:r>
            <a:r>
              <a:rPr sz="2030" b="1" i="1" spc="-128" dirty="0">
                <a:solidFill>
                  <a:prstClr val="black"/>
                </a:solidFill>
                <a:latin typeface="Times New Roman"/>
                <a:cs typeface="Times New Roman"/>
              </a:rPr>
              <a:t> </a:t>
            </a:r>
            <a:r>
              <a:rPr sz="2074" b="1" spc="-4" dirty="0">
                <a:solidFill>
                  <a:prstClr val="black"/>
                </a:solidFill>
                <a:latin typeface="Times New Roman"/>
                <a:cs typeface="Times New Roman"/>
              </a:rPr>
              <a:t>/</a:t>
            </a:r>
            <a:r>
              <a:rPr sz="2074" b="1" spc="-216" dirty="0">
                <a:solidFill>
                  <a:prstClr val="black"/>
                </a:solidFill>
                <a:latin typeface="Times New Roman"/>
                <a:cs typeface="Times New Roman"/>
              </a:rPr>
              <a:t> </a:t>
            </a:r>
            <a:r>
              <a:rPr sz="2030" b="1" i="1" spc="18" dirty="0">
                <a:solidFill>
                  <a:prstClr val="black"/>
                </a:solidFill>
                <a:latin typeface="Times New Roman"/>
                <a:cs typeface="Times New Roman"/>
              </a:rPr>
              <a:t>CP</a:t>
            </a:r>
            <a:r>
              <a:rPr sz="2030" b="1" i="1" spc="22" dirty="0">
                <a:solidFill>
                  <a:prstClr val="black"/>
                </a:solidFill>
                <a:latin typeface="Times New Roman"/>
                <a:cs typeface="Times New Roman"/>
              </a:rPr>
              <a:t>U</a:t>
            </a:r>
            <a:r>
              <a:rPr sz="2030" b="1" i="1" spc="243" dirty="0">
                <a:solidFill>
                  <a:prstClr val="black"/>
                </a:solidFill>
                <a:latin typeface="Times New Roman"/>
                <a:cs typeface="Times New Roman"/>
              </a:rPr>
              <a:t> </a:t>
            </a:r>
            <a:r>
              <a:rPr sz="2030" b="1" i="1" spc="22" dirty="0">
                <a:solidFill>
                  <a:prstClr val="black"/>
                </a:solidFill>
                <a:latin typeface="Times New Roman"/>
                <a:cs typeface="Times New Roman"/>
              </a:rPr>
              <a:t>h</a:t>
            </a:r>
            <a:r>
              <a:rPr sz="2030" b="1" i="1" spc="49" dirty="0">
                <a:solidFill>
                  <a:prstClr val="black"/>
                </a:solidFill>
                <a:latin typeface="Times New Roman"/>
                <a:cs typeface="Times New Roman"/>
              </a:rPr>
              <a:t>r</a:t>
            </a:r>
            <a:r>
              <a:rPr sz="2074" b="1" spc="-4" dirty="0">
                <a:solidFill>
                  <a:prstClr val="black"/>
                </a:solidFill>
                <a:latin typeface="Times New Roman"/>
                <a:cs typeface="Times New Roman"/>
              </a:rPr>
              <a:t>.</a:t>
            </a:r>
            <a:endParaRPr sz="2074" b="1" dirty="0">
              <a:solidFill>
                <a:prstClr val="black"/>
              </a:solidFill>
              <a:latin typeface="Times New Roman"/>
              <a:cs typeface="Times New Roman"/>
            </a:endParaRPr>
          </a:p>
        </p:txBody>
      </p:sp>
    </p:spTree>
    <p:extLst>
      <p:ext uri="{BB962C8B-B14F-4D97-AF65-F5344CB8AC3E}">
        <p14:creationId xmlns:p14="http://schemas.microsoft.com/office/powerpoint/2010/main" val="3913449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3963" y="2827915"/>
            <a:ext cx="1613029" cy="325923"/>
          </a:xfrm>
          <a:prstGeom prst="rect">
            <a:avLst/>
          </a:prstGeom>
        </p:spPr>
        <p:txBody>
          <a:bodyPr vert="horz" wrap="square" lIns="0" tIns="0" rIns="0" bIns="0" rtlCol="0">
            <a:spAutoFit/>
          </a:bodyPr>
          <a:lstStyle/>
          <a:p>
            <a:pPr marL="11206" defTabSz="806867"/>
            <a:r>
              <a:rPr sz="3177" baseline="-3472" dirty="0">
                <a:solidFill>
                  <a:prstClr val="black"/>
                </a:solidFill>
                <a:latin typeface="Symbol"/>
                <a:cs typeface="Symbol"/>
              </a:rPr>
              <a:t></a:t>
            </a:r>
            <a:r>
              <a:rPr sz="3177" spc="-79" baseline="-3472" dirty="0">
                <a:solidFill>
                  <a:prstClr val="black"/>
                </a:solidFill>
                <a:latin typeface="Times New Roman"/>
                <a:cs typeface="Times New Roman"/>
              </a:rPr>
              <a:t> </a:t>
            </a:r>
            <a:r>
              <a:rPr sz="2118" dirty="0">
                <a:solidFill>
                  <a:prstClr val="black"/>
                </a:solidFill>
                <a:latin typeface="Symbol"/>
                <a:cs typeface="Symbol"/>
              </a:rPr>
              <a:t></a:t>
            </a:r>
            <a:r>
              <a:rPr sz="2118" spc="-269" dirty="0">
                <a:solidFill>
                  <a:prstClr val="black"/>
                </a:solidFill>
                <a:latin typeface="Times New Roman"/>
                <a:cs typeface="Times New Roman"/>
              </a:rPr>
              <a:t> </a:t>
            </a:r>
            <a:r>
              <a:rPr sz="2118" b="1" spc="4" dirty="0">
                <a:solidFill>
                  <a:prstClr val="black"/>
                </a:solidFill>
                <a:latin typeface="Times New Roman"/>
                <a:cs typeface="Times New Roman"/>
              </a:rPr>
              <a:t>1</a:t>
            </a:r>
            <a:r>
              <a:rPr sz="2118" b="1" dirty="0">
                <a:solidFill>
                  <a:prstClr val="black"/>
                </a:solidFill>
                <a:latin typeface="Times New Roman"/>
                <a:cs typeface="Times New Roman"/>
              </a:rPr>
              <a:t>5</a:t>
            </a:r>
            <a:r>
              <a:rPr sz="2118" b="1" spc="-132" dirty="0">
                <a:solidFill>
                  <a:prstClr val="black"/>
                </a:solidFill>
                <a:latin typeface="Times New Roman"/>
                <a:cs typeface="Times New Roman"/>
              </a:rPr>
              <a:t> </a:t>
            </a:r>
            <a:r>
              <a:rPr sz="2118" b="1" spc="-9" dirty="0">
                <a:solidFill>
                  <a:prstClr val="black"/>
                </a:solidFill>
                <a:latin typeface="Times New Roman"/>
                <a:cs typeface="Times New Roman"/>
              </a:rPr>
              <a:t>f</a:t>
            </a:r>
            <a:r>
              <a:rPr sz="2118" b="1" spc="-4" dirty="0">
                <a:solidFill>
                  <a:prstClr val="black"/>
                </a:solidFill>
                <a:latin typeface="Times New Roman"/>
                <a:cs typeface="Times New Roman"/>
              </a:rPr>
              <a:t>a</a:t>
            </a:r>
            <a:r>
              <a:rPr sz="2118" b="1" dirty="0">
                <a:solidFill>
                  <a:prstClr val="black"/>
                </a:solidFill>
                <a:latin typeface="Times New Roman"/>
                <a:cs typeface="Times New Roman"/>
              </a:rPr>
              <a:t>il</a:t>
            </a:r>
            <a:r>
              <a:rPr sz="2118" b="1" spc="4" dirty="0">
                <a:solidFill>
                  <a:prstClr val="black"/>
                </a:solidFill>
                <a:latin typeface="Times New Roman"/>
                <a:cs typeface="Times New Roman"/>
              </a:rPr>
              <a:t>u</a:t>
            </a:r>
            <a:r>
              <a:rPr sz="2118" b="1" dirty="0">
                <a:solidFill>
                  <a:prstClr val="black"/>
                </a:solidFill>
                <a:latin typeface="Times New Roman"/>
                <a:cs typeface="Times New Roman"/>
              </a:rPr>
              <a:t>r</a:t>
            </a:r>
            <a:r>
              <a:rPr sz="2118" b="1" spc="-4" dirty="0">
                <a:solidFill>
                  <a:prstClr val="black"/>
                </a:solidFill>
                <a:latin typeface="Times New Roman"/>
                <a:cs typeface="Times New Roman"/>
              </a:rPr>
              <a:t>e</a:t>
            </a:r>
            <a:r>
              <a:rPr sz="2118" b="1" dirty="0">
                <a:solidFill>
                  <a:prstClr val="black"/>
                </a:solidFill>
                <a:latin typeface="Times New Roman"/>
                <a:cs typeface="Times New Roman"/>
              </a:rPr>
              <a:t>s</a:t>
            </a:r>
          </a:p>
        </p:txBody>
      </p:sp>
      <p:sp>
        <p:nvSpPr>
          <p:cNvPr id="5" name="object 5"/>
          <p:cNvSpPr txBox="1"/>
          <p:nvPr/>
        </p:nvSpPr>
        <p:spPr>
          <a:xfrm>
            <a:off x="6853964" y="2673274"/>
            <a:ext cx="126066" cy="325923"/>
          </a:xfrm>
          <a:prstGeom prst="rect">
            <a:avLst/>
          </a:prstGeom>
        </p:spPr>
        <p:txBody>
          <a:bodyPr vert="horz" wrap="square" lIns="0" tIns="0" rIns="0" bIns="0" rtlCol="0">
            <a:spAutoFit/>
          </a:bodyPr>
          <a:lstStyle/>
          <a:p>
            <a:pPr marL="11206" defTabSz="806867"/>
            <a:r>
              <a:rPr sz="2118" dirty="0">
                <a:solidFill>
                  <a:prstClr val="black"/>
                </a:solidFill>
                <a:latin typeface="Symbol"/>
                <a:cs typeface="Symbol"/>
              </a:rPr>
              <a:t></a:t>
            </a:r>
            <a:endParaRPr sz="2118">
              <a:solidFill>
                <a:prstClr val="black"/>
              </a:solidFill>
              <a:latin typeface="Symbol"/>
              <a:cs typeface="Symbol"/>
            </a:endParaRPr>
          </a:p>
        </p:txBody>
      </p:sp>
      <p:sp>
        <p:nvSpPr>
          <p:cNvPr id="6" name="object 6"/>
          <p:cNvSpPr txBox="1"/>
          <p:nvPr/>
        </p:nvSpPr>
        <p:spPr>
          <a:xfrm>
            <a:off x="6310703" y="3075341"/>
            <a:ext cx="669551" cy="325923"/>
          </a:xfrm>
          <a:prstGeom prst="rect">
            <a:avLst/>
          </a:prstGeom>
        </p:spPr>
        <p:txBody>
          <a:bodyPr vert="horz" wrap="square" lIns="0" tIns="0" rIns="0" bIns="0" rtlCol="0">
            <a:spAutoFit/>
          </a:bodyPr>
          <a:lstStyle/>
          <a:p>
            <a:pPr marL="11206" defTabSz="806867">
              <a:tabLst>
                <a:tab pos="271757" algn="l"/>
                <a:tab pos="554160" algn="l"/>
              </a:tabLst>
            </a:pPr>
            <a:r>
              <a:rPr sz="2118" dirty="0">
                <a:solidFill>
                  <a:prstClr val="black"/>
                </a:solidFill>
                <a:latin typeface="Symbol"/>
                <a:cs typeface="Symbol"/>
              </a:rPr>
              <a:t></a:t>
            </a:r>
            <a:r>
              <a:rPr sz="2118" dirty="0">
                <a:solidFill>
                  <a:prstClr val="black"/>
                </a:solidFill>
                <a:latin typeface="Times New Roman"/>
                <a:cs typeface="Times New Roman"/>
              </a:rPr>
              <a:t>	</a:t>
            </a:r>
            <a:r>
              <a:rPr sz="3177" baseline="6944" dirty="0">
                <a:solidFill>
                  <a:prstClr val="black"/>
                </a:solidFill>
                <a:latin typeface="Times New Roman"/>
                <a:cs typeface="Times New Roman"/>
              </a:rPr>
              <a:t>2	</a:t>
            </a:r>
            <a:r>
              <a:rPr sz="2118" dirty="0">
                <a:solidFill>
                  <a:prstClr val="black"/>
                </a:solidFill>
                <a:latin typeface="Symbol"/>
                <a:cs typeface="Symbol"/>
              </a:rPr>
              <a:t></a:t>
            </a:r>
            <a:endParaRPr sz="2118">
              <a:solidFill>
                <a:prstClr val="black"/>
              </a:solidFill>
              <a:latin typeface="Symbol"/>
              <a:cs typeface="Symbol"/>
            </a:endParaRPr>
          </a:p>
        </p:txBody>
      </p:sp>
      <p:sp>
        <p:nvSpPr>
          <p:cNvPr id="7" name="object 7"/>
          <p:cNvSpPr txBox="1"/>
          <p:nvPr/>
        </p:nvSpPr>
        <p:spPr>
          <a:xfrm>
            <a:off x="6310703" y="2673274"/>
            <a:ext cx="126066" cy="325923"/>
          </a:xfrm>
          <a:prstGeom prst="rect">
            <a:avLst/>
          </a:prstGeom>
        </p:spPr>
        <p:txBody>
          <a:bodyPr vert="horz" wrap="square" lIns="0" tIns="0" rIns="0" bIns="0" rtlCol="0">
            <a:spAutoFit/>
          </a:bodyPr>
          <a:lstStyle/>
          <a:p>
            <a:pPr marL="11206" defTabSz="806867"/>
            <a:r>
              <a:rPr sz="2118" dirty="0">
                <a:solidFill>
                  <a:prstClr val="black"/>
                </a:solidFill>
                <a:latin typeface="Symbol"/>
                <a:cs typeface="Symbol"/>
              </a:rPr>
              <a:t></a:t>
            </a:r>
            <a:endParaRPr sz="2118">
              <a:solidFill>
                <a:prstClr val="black"/>
              </a:solidFill>
              <a:latin typeface="Symbol"/>
              <a:cs typeface="Symbol"/>
            </a:endParaRPr>
          </a:p>
        </p:txBody>
      </p:sp>
      <p:sp>
        <p:nvSpPr>
          <p:cNvPr id="8" name="object 8"/>
          <p:cNvSpPr txBox="1"/>
          <p:nvPr/>
        </p:nvSpPr>
        <p:spPr>
          <a:xfrm>
            <a:off x="6469377" y="2658482"/>
            <a:ext cx="359148" cy="325923"/>
          </a:xfrm>
          <a:prstGeom prst="rect">
            <a:avLst/>
          </a:prstGeom>
        </p:spPr>
        <p:txBody>
          <a:bodyPr vert="horz" wrap="square" lIns="0" tIns="0" rIns="0" bIns="0" rtlCol="0">
            <a:spAutoFit/>
          </a:bodyPr>
          <a:lstStyle/>
          <a:p>
            <a:pPr marL="11206" defTabSz="806867"/>
            <a:r>
              <a:rPr sz="2118" u="sng" spc="-4" dirty="0">
                <a:solidFill>
                  <a:prstClr val="black"/>
                </a:solidFill>
                <a:latin typeface="Times New Roman"/>
                <a:cs typeface="Times New Roman"/>
              </a:rPr>
              <a:t>2</a:t>
            </a:r>
            <a:r>
              <a:rPr sz="2118" b="1" spc="-4" dirty="0">
                <a:solidFill>
                  <a:prstClr val="black"/>
                </a:solidFill>
                <a:latin typeface="Times New Roman"/>
                <a:cs typeface="Times New Roman"/>
              </a:rPr>
              <a:t>.</a:t>
            </a:r>
            <a:r>
              <a:rPr sz="2118" u="sng" dirty="0">
                <a:solidFill>
                  <a:prstClr val="black"/>
                </a:solidFill>
                <a:latin typeface="Times New Roman"/>
                <a:cs typeface="Times New Roman"/>
              </a:rPr>
              <a:t>7</a:t>
            </a:r>
            <a:endParaRPr sz="2118">
              <a:solidFill>
                <a:prstClr val="black"/>
              </a:solidFill>
              <a:latin typeface="Times New Roman"/>
              <a:cs typeface="Times New Roman"/>
            </a:endParaRPr>
          </a:p>
        </p:txBody>
      </p:sp>
      <p:sp>
        <p:nvSpPr>
          <p:cNvPr id="9" name="object 9"/>
          <p:cNvSpPr txBox="1"/>
          <p:nvPr/>
        </p:nvSpPr>
        <p:spPr>
          <a:xfrm>
            <a:off x="6024281" y="2827915"/>
            <a:ext cx="412376" cy="325923"/>
          </a:xfrm>
          <a:prstGeom prst="rect">
            <a:avLst/>
          </a:prstGeom>
        </p:spPr>
        <p:txBody>
          <a:bodyPr vert="horz" wrap="square" lIns="0" tIns="0" rIns="0" bIns="0" rtlCol="0">
            <a:spAutoFit/>
          </a:bodyPr>
          <a:lstStyle/>
          <a:p>
            <a:pPr marL="11206" defTabSz="806867"/>
            <a:r>
              <a:rPr sz="2118" i="1" spc="4" dirty="0">
                <a:solidFill>
                  <a:prstClr val="black"/>
                </a:solidFill>
                <a:latin typeface="Times New Roman"/>
                <a:cs typeface="Times New Roman"/>
              </a:rPr>
              <a:t>Ln</a:t>
            </a:r>
            <a:r>
              <a:rPr sz="3177" baseline="-3472" dirty="0">
                <a:solidFill>
                  <a:prstClr val="black"/>
                </a:solidFill>
                <a:latin typeface="Symbol"/>
                <a:cs typeface="Symbol"/>
              </a:rPr>
              <a:t></a:t>
            </a:r>
            <a:endParaRPr sz="3177" baseline="-3472">
              <a:solidFill>
                <a:prstClr val="black"/>
              </a:solidFill>
              <a:latin typeface="Symbol"/>
              <a:cs typeface="Symbol"/>
            </a:endParaRPr>
          </a:p>
        </p:txBody>
      </p:sp>
      <p:sp>
        <p:nvSpPr>
          <p:cNvPr id="10" name="object 10"/>
          <p:cNvSpPr txBox="1"/>
          <p:nvPr/>
        </p:nvSpPr>
        <p:spPr>
          <a:xfrm>
            <a:off x="4537036" y="2827915"/>
            <a:ext cx="891428" cy="325923"/>
          </a:xfrm>
          <a:prstGeom prst="rect">
            <a:avLst/>
          </a:prstGeom>
        </p:spPr>
        <p:txBody>
          <a:bodyPr vert="horz" wrap="square" lIns="0" tIns="0" rIns="0" bIns="0" rtlCol="0">
            <a:spAutoFit/>
          </a:bodyPr>
          <a:lstStyle/>
          <a:p>
            <a:pPr marL="11206" defTabSz="806867">
              <a:tabLst>
                <a:tab pos="731783" algn="l"/>
              </a:tabLst>
            </a:pPr>
            <a:r>
              <a:rPr sz="2118" i="1" spc="4" dirty="0">
                <a:solidFill>
                  <a:prstClr val="black"/>
                </a:solidFill>
                <a:latin typeface="Times New Roman"/>
                <a:cs typeface="Times New Roman"/>
              </a:rPr>
              <a:t>L</a:t>
            </a:r>
            <a:r>
              <a:rPr sz="2118" i="1" dirty="0">
                <a:solidFill>
                  <a:prstClr val="black"/>
                </a:solidFill>
                <a:latin typeface="Times New Roman"/>
                <a:cs typeface="Times New Roman"/>
              </a:rPr>
              <a:t>n	</a:t>
            </a:r>
            <a:r>
              <a:rPr sz="2118" dirty="0">
                <a:solidFill>
                  <a:prstClr val="black"/>
                </a:solidFill>
                <a:latin typeface="Symbol"/>
                <a:cs typeface="Symbol"/>
              </a:rPr>
              <a:t></a:t>
            </a:r>
            <a:endParaRPr sz="2118">
              <a:solidFill>
                <a:prstClr val="black"/>
              </a:solidFill>
              <a:latin typeface="Symbol"/>
              <a:cs typeface="Symbol"/>
            </a:endParaRPr>
          </a:p>
        </p:txBody>
      </p:sp>
      <p:sp>
        <p:nvSpPr>
          <p:cNvPr id="11" name="object 11"/>
          <p:cNvSpPr txBox="1"/>
          <p:nvPr/>
        </p:nvSpPr>
        <p:spPr>
          <a:xfrm>
            <a:off x="4294989" y="2641673"/>
            <a:ext cx="1696571" cy="730969"/>
          </a:xfrm>
          <a:prstGeom prst="rect">
            <a:avLst/>
          </a:prstGeom>
        </p:spPr>
        <p:txBody>
          <a:bodyPr vert="horz" wrap="square" lIns="0" tIns="0" rIns="0" bIns="0" rtlCol="0">
            <a:spAutoFit/>
          </a:bodyPr>
          <a:lstStyle/>
          <a:p>
            <a:pPr marL="40343" defTabSz="806867">
              <a:tabLst>
                <a:tab pos="582177" algn="l"/>
                <a:tab pos="1189008" algn="l"/>
                <a:tab pos="1368872" algn="l"/>
                <a:tab pos="1684894" algn="l"/>
              </a:tabLst>
            </a:pPr>
            <a:r>
              <a:rPr sz="2118" u="sng" dirty="0">
                <a:solidFill>
                  <a:prstClr val="black"/>
                </a:solidFill>
                <a:latin typeface="Times New Roman"/>
                <a:cs typeface="Times New Roman"/>
              </a:rPr>
              <a:t>1</a:t>
            </a:r>
            <a:r>
              <a:rPr sz="2118" dirty="0">
                <a:solidFill>
                  <a:prstClr val="black"/>
                </a:solidFill>
                <a:latin typeface="Times New Roman"/>
                <a:cs typeface="Times New Roman"/>
              </a:rPr>
              <a:t>	</a:t>
            </a:r>
            <a:r>
              <a:rPr sz="1853" u="sng" spc="-244" baseline="-23809" dirty="0">
                <a:solidFill>
                  <a:prstClr val="black"/>
                </a:solidFill>
                <a:latin typeface="Times New Roman"/>
                <a:cs typeface="Times New Roman"/>
              </a:rPr>
              <a:t> </a:t>
            </a:r>
            <a:r>
              <a:rPr sz="2250" i="1" spc="-31" dirty="0">
                <a:solidFill>
                  <a:prstClr val="black"/>
                </a:solidFill>
                <a:latin typeface="Symbol"/>
                <a:cs typeface="Symbol"/>
              </a:rPr>
              <a:t></a:t>
            </a:r>
            <a:r>
              <a:rPr sz="1853" i="1" u="sng" baseline="-23809" dirty="0">
                <a:solidFill>
                  <a:prstClr val="black"/>
                </a:solidFill>
                <a:latin typeface="Times New Roman"/>
                <a:cs typeface="Times New Roman"/>
              </a:rPr>
              <a:t>P</a:t>
            </a:r>
            <a:r>
              <a:rPr sz="1853" i="1" u="sng" spc="146" baseline="-23809" dirty="0">
                <a:solidFill>
                  <a:prstClr val="black"/>
                </a:solidFill>
                <a:latin typeface="Times New Roman"/>
                <a:cs typeface="Times New Roman"/>
              </a:rPr>
              <a:t> </a:t>
            </a:r>
            <a:r>
              <a:rPr sz="1853" i="1" baseline="-23809" dirty="0">
                <a:solidFill>
                  <a:prstClr val="black"/>
                </a:solidFill>
                <a:latin typeface="Times New Roman"/>
                <a:cs typeface="Times New Roman"/>
              </a:rPr>
              <a:t>	</a:t>
            </a:r>
            <a:r>
              <a:rPr sz="2118" u="sng" dirty="0">
                <a:solidFill>
                  <a:prstClr val="black"/>
                </a:solidFill>
                <a:latin typeface="Times New Roman"/>
                <a:cs typeface="Times New Roman"/>
              </a:rPr>
              <a:t> 	1	</a:t>
            </a:r>
            <a:endParaRPr sz="2118">
              <a:solidFill>
                <a:prstClr val="black"/>
              </a:solidFill>
              <a:latin typeface="Times New Roman"/>
              <a:cs typeface="Times New Roman"/>
            </a:endParaRPr>
          </a:p>
          <a:p>
            <a:pPr marL="11206" defTabSz="806867">
              <a:spcBef>
                <a:spcPts val="296"/>
              </a:spcBef>
              <a:tabLst>
                <a:tab pos="595624" algn="l"/>
                <a:tab pos="1203576" algn="l"/>
              </a:tabLst>
            </a:pPr>
            <a:r>
              <a:rPr sz="2250" i="1" spc="-66" dirty="0">
                <a:solidFill>
                  <a:prstClr val="black"/>
                </a:solidFill>
                <a:latin typeface="Symbol"/>
                <a:cs typeface="Symbol"/>
              </a:rPr>
              <a:t></a:t>
            </a:r>
            <a:r>
              <a:rPr sz="2250" i="1" spc="-66" dirty="0">
                <a:solidFill>
                  <a:prstClr val="black"/>
                </a:solidFill>
                <a:latin typeface="Times New Roman"/>
                <a:cs typeface="Times New Roman"/>
              </a:rPr>
              <a:t>	</a:t>
            </a:r>
            <a:r>
              <a:rPr sz="2250" i="1" spc="-31" dirty="0">
                <a:solidFill>
                  <a:prstClr val="black"/>
                </a:solidFill>
                <a:latin typeface="Symbol"/>
                <a:cs typeface="Symbol"/>
              </a:rPr>
              <a:t></a:t>
            </a:r>
            <a:r>
              <a:rPr sz="1853" i="1" baseline="-23809" dirty="0">
                <a:solidFill>
                  <a:prstClr val="black"/>
                </a:solidFill>
                <a:latin typeface="Times New Roman"/>
                <a:cs typeface="Times New Roman"/>
              </a:rPr>
              <a:t>F</a:t>
            </a:r>
            <a:r>
              <a:rPr sz="2118" dirty="0">
                <a:solidFill>
                  <a:prstClr val="black"/>
                </a:solidFill>
                <a:latin typeface="Times New Roman"/>
                <a:cs typeface="Times New Roman"/>
              </a:rPr>
              <a:t> 	</a:t>
            </a:r>
            <a:r>
              <a:rPr sz="2118" spc="-4" dirty="0">
                <a:solidFill>
                  <a:prstClr val="black"/>
                </a:solidFill>
                <a:latin typeface="Times New Roman"/>
                <a:cs typeface="Times New Roman"/>
              </a:rPr>
              <a:t>0</a:t>
            </a:r>
            <a:r>
              <a:rPr sz="2118" b="1" spc="-4" dirty="0">
                <a:solidFill>
                  <a:prstClr val="black"/>
                </a:solidFill>
                <a:latin typeface="Times New Roman"/>
                <a:cs typeface="Times New Roman"/>
              </a:rPr>
              <a:t>.</a:t>
            </a:r>
            <a:r>
              <a:rPr sz="2118" spc="4" dirty="0">
                <a:solidFill>
                  <a:prstClr val="black"/>
                </a:solidFill>
                <a:latin typeface="Times New Roman"/>
                <a:cs typeface="Times New Roman"/>
              </a:rPr>
              <a:t>0</a:t>
            </a:r>
            <a:r>
              <a:rPr sz="2118" dirty="0">
                <a:solidFill>
                  <a:prstClr val="black"/>
                </a:solidFill>
                <a:latin typeface="Times New Roman"/>
                <a:cs typeface="Times New Roman"/>
              </a:rPr>
              <a:t>2</a:t>
            </a:r>
            <a:endParaRPr sz="2118">
              <a:solidFill>
                <a:prstClr val="black"/>
              </a:solidFill>
              <a:latin typeface="Times New Roman"/>
              <a:cs typeface="Times New Roman"/>
            </a:endParaRPr>
          </a:p>
        </p:txBody>
      </p:sp>
      <p:sp>
        <p:nvSpPr>
          <p:cNvPr id="12" name="object 12"/>
          <p:cNvSpPr txBox="1"/>
          <p:nvPr/>
        </p:nvSpPr>
        <p:spPr>
          <a:xfrm>
            <a:off x="3685838" y="2811106"/>
            <a:ext cx="571500" cy="346249"/>
          </a:xfrm>
          <a:prstGeom prst="rect">
            <a:avLst/>
          </a:prstGeom>
        </p:spPr>
        <p:txBody>
          <a:bodyPr vert="horz" wrap="square" lIns="0" tIns="0" rIns="0" bIns="0" rtlCol="0">
            <a:spAutoFit/>
          </a:bodyPr>
          <a:lstStyle/>
          <a:p>
            <a:pPr marL="11206" defTabSz="806867"/>
            <a:r>
              <a:rPr sz="2118" dirty="0">
                <a:solidFill>
                  <a:prstClr val="black"/>
                </a:solidFill>
                <a:latin typeface="Symbol"/>
                <a:cs typeface="Symbol"/>
              </a:rPr>
              <a:t></a:t>
            </a:r>
            <a:r>
              <a:rPr sz="2250" i="1" spc="-75" dirty="0">
                <a:solidFill>
                  <a:prstClr val="black"/>
                </a:solidFill>
                <a:latin typeface="Symbol"/>
                <a:cs typeface="Symbol"/>
              </a:rPr>
              <a:t></a:t>
            </a:r>
            <a:r>
              <a:rPr sz="2250" i="1" spc="66" dirty="0">
                <a:solidFill>
                  <a:prstClr val="black"/>
                </a:solidFill>
                <a:latin typeface="Times New Roman"/>
                <a:cs typeface="Times New Roman"/>
              </a:rPr>
              <a:t> </a:t>
            </a:r>
            <a:r>
              <a:rPr sz="2118" dirty="0">
                <a:solidFill>
                  <a:prstClr val="black"/>
                </a:solidFill>
                <a:latin typeface="Symbol"/>
                <a:cs typeface="Symbol"/>
              </a:rPr>
              <a:t></a:t>
            </a:r>
            <a:endParaRPr sz="2118">
              <a:solidFill>
                <a:prstClr val="black"/>
              </a:solidFill>
              <a:latin typeface="Symbol"/>
              <a:cs typeface="Symbol"/>
            </a:endParaRPr>
          </a:p>
        </p:txBody>
      </p:sp>
      <p:sp>
        <p:nvSpPr>
          <p:cNvPr id="13" name="object 13"/>
          <p:cNvSpPr txBox="1"/>
          <p:nvPr/>
        </p:nvSpPr>
        <p:spPr>
          <a:xfrm>
            <a:off x="905609" y="1734060"/>
            <a:ext cx="10717822" cy="399918"/>
          </a:xfrm>
          <a:prstGeom prst="rect">
            <a:avLst/>
          </a:prstGeom>
        </p:spPr>
        <p:txBody>
          <a:bodyPr vert="horz" wrap="square" lIns="0" tIns="0" rIns="0" bIns="0" rtlCol="0">
            <a:spAutoFit/>
          </a:bodyPr>
          <a:lstStyle/>
          <a:p>
            <a:pPr marL="11206" marR="4483" defTabSz="806867">
              <a:lnSpc>
                <a:spcPct val="95200"/>
              </a:lnSpc>
              <a:tabLst>
                <a:tab pos="2533785" algn="l"/>
              </a:tabLst>
            </a:pPr>
            <a:r>
              <a:rPr sz="1941" spc="-4" dirty="0">
                <a:solidFill>
                  <a:prstClr val="black"/>
                </a:solidFill>
                <a:latin typeface="Arial"/>
                <a:cs typeface="Arial"/>
              </a:rPr>
              <a:t>(i</a:t>
            </a:r>
            <a:r>
              <a:rPr sz="1941" spc="-13" dirty="0">
                <a:solidFill>
                  <a:prstClr val="black"/>
                </a:solidFill>
                <a:latin typeface="Arial"/>
                <a:cs typeface="Arial"/>
              </a:rPr>
              <a:t>v</a:t>
            </a:r>
            <a:r>
              <a:rPr sz="1941" spc="-4" dirty="0">
                <a:solidFill>
                  <a:prstClr val="black"/>
                </a:solidFill>
                <a:latin typeface="Arial"/>
                <a:cs typeface="Arial"/>
              </a:rPr>
              <a:t>)</a:t>
            </a:r>
            <a:r>
              <a:rPr sz="1941" dirty="0">
                <a:solidFill>
                  <a:prstClr val="black"/>
                </a:solidFill>
                <a:latin typeface="Arial"/>
                <a:cs typeface="Arial"/>
              </a:rPr>
              <a:t> </a:t>
            </a:r>
            <a:r>
              <a:rPr sz="1941" b="1" i="1" spc="-9" dirty="0">
                <a:solidFill>
                  <a:srgbClr val="0070C0"/>
                </a:solidFill>
                <a:latin typeface="Arial"/>
                <a:cs typeface="Arial"/>
              </a:rPr>
              <a:t>A</a:t>
            </a:r>
            <a:r>
              <a:rPr sz="1941" b="1" i="1" spc="-4" dirty="0">
                <a:solidFill>
                  <a:srgbClr val="0070C0"/>
                </a:solidFill>
                <a:latin typeface="Arial"/>
                <a:cs typeface="Arial"/>
              </a:rPr>
              <a:t>dditio</a:t>
            </a:r>
            <a:r>
              <a:rPr sz="1941" b="1" i="1" spc="4" dirty="0">
                <a:solidFill>
                  <a:srgbClr val="0070C0"/>
                </a:solidFill>
                <a:latin typeface="Arial"/>
                <a:cs typeface="Arial"/>
              </a:rPr>
              <a:t>n</a:t>
            </a:r>
            <a:r>
              <a:rPr sz="1941" b="1" i="1" spc="-4" dirty="0">
                <a:solidFill>
                  <a:srgbClr val="0070C0"/>
                </a:solidFill>
                <a:latin typeface="Arial"/>
                <a:cs typeface="Arial"/>
              </a:rPr>
              <a:t>al</a:t>
            </a:r>
            <a:r>
              <a:rPr sz="1941" b="1" i="1" dirty="0">
                <a:solidFill>
                  <a:srgbClr val="0070C0"/>
                </a:solidFill>
                <a:latin typeface="Arial"/>
                <a:cs typeface="Arial"/>
              </a:rPr>
              <a:t> </a:t>
            </a:r>
            <a:r>
              <a:rPr sz="1941" b="1" i="1" spc="-4" dirty="0" smtClean="0">
                <a:solidFill>
                  <a:srgbClr val="0070C0"/>
                </a:solidFill>
                <a:latin typeface="Arial"/>
                <a:cs typeface="Arial"/>
              </a:rPr>
              <a:t>failures</a:t>
            </a:r>
            <a:r>
              <a:rPr lang="en-US" sz="1941" b="1" i="1" spc="-4" dirty="0" smtClean="0">
                <a:solidFill>
                  <a:srgbClr val="0070C0"/>
                </a:solidFill>
                <a:latin typeface="Arial"/>
                <a:cs typeface="Arial"/>
              </a:rPr>
              <a:t> </a:t>
            </a:r>
            <a:r>
              <a:rPr sz="4103" b="1" i="1" spc="-403" baseline="-2688" dirty="0" smtClean="0">
                <a:solidFill>
                  <a:srgbClr val="0070C0"/>
                </a:solidFill>
                <a:latin typeface="Symbol"/>
                <a:cs typeface="Symbol"/>
              </a:rPr>
              <a:t></a:t>
            </a:r>
            <a:r>
              <a:rPr sz="3110" b="1" i="1" spc="-19" baseline="-3546" dirty="0" smtClean="0">
                <a:solidFill>
                  <a:srgbClr val="0070C0"/>
                </a:solidFill>
                <a:latin typeface="Symbol"/>
                <a:cs typeface="Symbol"/>
              </a:rPr>
              <a:t></a:t>
            </a:r>
            <a:r>
              <a:rPr sz="3243" b="1" i="1" spc="-79" baseline="-3401" dirty="0" smtClean="0">
                <a:solidFill>
                  <a:srgbClr val="0070C0"/>
                </a:solidFill>
                <a:latin typeface="Symbol"/>
                <a:cs typeface="Symbol"/>
              </a:rPr>
              <a:t></a:t>
            </a:r>
            <a:r>
              <a:rPr sz="3243" b="1" i="1" spc="-456" baseline="-3401" dirty="0" smtClean="0">
                <a:solidFill>
                  <a:srgbClr val="0070C0"/>
                </a:solidFill>
                <a:latin typeface="Times New Roman"/>
                <a:cs typeface="Times New Roman"/>
              </a:rPr>
              <a:t> </a:t>
            </a:r>
            <a:r>
              <a:rPr sz="4103" b="1" i="1" spc="-350" baseline="-2688" dirty="0">
                <a:solidFill>
                  <a:srgbClr val="0070C0"/>
                </a:solidFill>
                <a:latin typeface="Symbol"/>
                <a:cs typeface="Symbol"/>
              </a:rPr>
              <a:t></a:t>
            </a:r>
            <a:r>
              <a:rPr sz="4103" b="1" i="1" spc="-66" baseline="-2688" dirty="0">
                <a:solidFill>
                  <a:srgbClr val="0070C0"/>
                </a:solidFill>
                <a:latin typeface="Times New Roman"/>
                <a:cs typeface="Times New Roman"/>
              </a:rPr>
              <a:t> </a:t>
            </a:r>
            <a:r>
              <a:rPr lang="en-US" sz="4103" b="1" i="1" spc="-66" baseline="-2688" dirty="0" smtClean="0">
                <a:solidFill>
                  <a:srgbClr val="0070C0"/>
                </a:solidFill>
                <a:latin typeface="Times New Roman"/>
                <a:cs typeface="Times New Roman"/>
              </a:rPr>
              <a:t> </a:t>
            </a:r>
            <a:r>
              <a:rPr sz="1941" spc="-4" dirty="0" smtClean="0">
                <a:solidFill>
                  <a:prstClr val="black"/>
                </a:solidFill>
                <a:latin typeface="Arial"/>
                <a:cs typeface="Arial"/>
              </a:rPr>
              <a:t>requir</a:t>
            </a:r>
            <a:r>
              <a:rPr sz="1941" spc="4" dirty="0" smtClean="0">
                <a:solidFill>
                  <a:prstClr val="black"/>
                </a:solidFill>
                <a:latin typeface="Arial"/>
                <a:cs typeface="Arial"/>
              </a:rPr>
              <a:t>e</a:t>
            </a:r>
            <a:r>
              <a:rPr sz="1941" spc="-4" dirty="0" smtClean="0">
                <a:solidFill>
                  <a:prstClr val="black"/>
                </a:solidFill>
                <a:latin typeface="Arial"/>
                <a:cs typeface="Arial"/>
              </a:rPr>
              <a:t>d</a:t>
            </a:r>
            <a:r>
              <a:rPr sz="1941" dirty="0" smtClean="0">
                <a:solidFill>
                  <a:prstClr val="black"/>
                </a:solidFill>
                <a:latin typeface="Arial"/>
                <a:cs typeface="Arial"/>
              </a:rPr>
              <a:t> </a:t>
            </a:r>
            <a:r>
              <a:rPr sz="1941" spc="-4" dirty="0">
                <a:solidFill>
                  <a:prstClr val="black"/>
                </a:solidFill>
                <a:latin typeface="Arial"/>
                <a:cs typeface="Arial"/>
              </a:rPr>
              <a:t>to</a:t>
            </a:r>
            <a:r>
              <a:rPr sz="1941" dirty="0">
                <a:solidFill>
                  <a:prstClr val="black"/>
                </a:solidFill>
                <a:latin typeface="Arial"/>
                <a:cs typeface="Arial"/>
              </a:rPr>
              <a:t> </a:t>
            </a:r>
            <a:r>
              <a:rPr sz="1941" spc="-4" dirty="0">
                <a:solidFill>
                  <a:prstClr val="black"/>
                </a:solidFill>
                <a:latin typeface="Arial"/>
                <a:cs typeface="Arial"/>
              </a:rPr>
              <a:t>rea</a:t>
            </a:r>
            <a:r>
              <a:rPr sz="1941" dirty="0">
                <a:solidFill>
                  <a:prstClr val="black"/>
                </a:solidFill>
                <a:latin typeface="Arial"/>
                <a:cs typeface="Arial"/>
              </a:rPr>
              <a:t>c</a:t>
            </a:r>
            <a:r>
              <a:rPr sz="1941" spc="-4" dirty="0">
                <a:solidFill>
                  <a:prstClr val="black"/>
                </a:solidFill>
                <a:latin typeface="Arial"/>
                <a:cs typeface="Arial"/>
              </a:rPr>
              <a:t>h</a:t>
            </a:r>
            <a:r>
              <a:rPr sz="1941" dirty="0">
                <a:solidFill>
                  <a:prstClr val="black"/>
                </a:solidFill>
                <a:latin typeface="Arial"/>
                <a:cs typeface="Arial"/>
              </a:rPr>
              <a:t> </a:t>
            </a:r>
            <a:r>
              <a:rPr sz="1941" spc="-4" dirty="0">
                <a:solidFill>
                  <a:prstClr val="black"/>
                </a:solidFill>
                <a:latin typeface="Arial"/>
                <a:cs typeface="Arial"/>
              </a:rPr>
              <a:t>t</a:t>
            </a:r>
            <a:r>
              <a:rPr sz="1941" spc="4" dirty="0">
                <a:solidFill>
                  <a:prstClr val="black"/>
                </a:solidFill>
                <a:latin typeface="Arial"/>
                <a:cs typeface="Arial"/>
              </a:rPr>
              <a:t>h</a:t>
            </a:r>
            <a:r>
              <a:rPr sz="1941" spc="-4" dirty="0">
                <a:solidFill>
                  <a:prstClr val="black"/>
                </a:solidFill>
                <a:latin typeface="Arial"/>
                <a:cs typeface="Arial"/>
              </a:rPr>
              <a:t>e</a:t>
            </a:r>
            <a:r>
              <a:rPr sz="1941" dirty="0">
                <a:solidFill>
                  <a:prstClr val="black"/>
                </a:solidFill>
                <a:latin typeface="Arial"/>
                <a:cs typeface="Arial"/>
              </a:rPr>
              <a:t> </a:t>
            </a:r>
            <a:r>
              <a:rPr sz="1941" spc="-4" dirty="0">
                <a:solidFill>
                  <a:prstClr val="black"/>
                </a:solidFill>
                <a:latin typeface="Arial"/>
                <a:cs typeface="Arial"/>
              </a:rPr>
              <a:t>failure</a:t>
            </a:r>
            <a:r>
              <a:rPr sz="1941" dirty="0">
                <a:solidFill>
                  <a:prstClr val="black"/>
                </a:solidFill>
                <a:latin typeface="Arial"/>
                <a:cs typeface="Arial"/>
              </a:rPr>
              <a:t> </a:t>
            </a:r>
            <a:r>
              <a:rPr sz="1941" spc="-4" dirty="0">
                <a:solidFill>
                  <a:prstClr val="black"/>
                </a:solidFill>
                <a:latin typeface="Arial"/>
                <a:cs typeface="Arial"/>
              </a:rPr>
              <a:t>inten</a:t>
            </a:r>
            <a:r>
              <a:rPr sz="1941" dirty="0">
                <a:solidFill>
                  <a:prstClr val="black"/>
                </a:solidFill>
                <a:latin typeface="Arial"/>
                <a:cs typeface="Arial"/>
              </a:rPr>
              <a:t>s</a:t>
            </a:r>
            <a:r>
              <a:rPr sz="1941" spc="-4" dirty="0">
                <a:solidFill>
                  <a:prstClr val="black"/>
                </a:solidFill>
                <a:latin typeface="Arial"/>
                <a:cs typeface="Arial"/>
              </a:rPr>
              <a:t>ity obje</a:t>
            </a:r>
            <a:r>
              <a:rPr sz="1941" dirty="0">
                <a:solidFill>
                  <a:prstClr val="black"/>
                </a:solidFill>
                <a:latin typeface="Arial"/>
                <a:cs typeface="Arial"/>
              </a:rPr>
              <a:t>c</a:t>
            </a:r>
            <a:r>
              <a:rPr sz="1941" spc="-4" dirty="0">
                <a:solidFill>
                  <a:prstClr val="black"/>
                </a:solidFill>
                <a:latin typeface="Arial"/>
                <a:cs typeface="Arial"/>
              </a:rPr>
              <a:t>ti</a:t>
            </a:r>
            <a:r>
              <a:rPr sz="1941" spc="-13" dirty="0">
                <a:solidFill>
                  <a:prstClr val="black"/>
                </a:solidFill>
                <a:latin typeface="Arial"/>
                <a:cs typeface="Arial"/>
              </a:rPr>
              <a:t>v</a:t>
            </a:r>
            <a:r>
              <a:rPr sz="1941" spc="-4" dirty="0">
                <a:solidFill>
                  <a:prstClr val="black"/>
                </a:solidFill>
                <a:latin typeface="Arial"/>
                <a:cs typeface="Arial"/>
              </a:rPr>
              <a:t>e</a:t>
            </a:r>
            <a:r>
              <a:rPr sz="1941" dirty="0">
                <a:solidFill>
                  <a:prstClr val="black"/>
                </a:solidFill>
                <a:latin typeface="Arial"/>
                <a:cs typeface="Arial"/>
              </a:rPr>
              <a:t> </a:t>
            </a:r>
            <a:r>
              <a:rPr sz="1941" spc="-4" dirty="0">
                <a:solidFill>
                  <a:prstClr val="black"/>
                </a:solidFill>
                <a:latin typeface="Arial"/>
                <a:cs typeface="Arial"/>
              </a:rPr>
              <a:t>of</a:t>
            </a:r>
            <a:r>
              <a:rPr sz="1941" dirty="0">
                <a:solidFill>
                  <a:prstClr val="black"/>
                </a:solidFill>
                <a:latin typeface="Arial"/>
                <a:cs typeface="Arial"/>
              </a:rPr>
              <a:t> </a:t>
            </a:r>
            <a:r>
              <a:rPr sz="1941" b="1" i="1" spc="-4" dirty="0">
                <a:solidFill>
                  <a:srgbClr val="FF0000"/>
                </a:solidFill>
                <a:latin typeface="Arial"/>
                <a:cs typeface="Arial"/>
              </a:rPr>
              <a:t>2</a:t>
            </a:r>
            <a:r>
              <a:rPr sz="1941" b="1" i="1" dirty="0">
                <a:solidFill>
                  <a:srgbClr val="FF0000"/>
                </a:solidFill>
                <a:latin typeface="Arial"/>
                <a:cs typeface="Arial"/>
              </a:rPr>
              <a:t> </a:t>
            </a:r>
            <a:r>
              <a:rPr sz="1941" b="1" i="1" spc="-4" dirty="0">
                <a:solidFill>
                  <a:srgbClr val="FF0000"/>
                </a:solidFill>
                <a:latin typeface="Arial"/>
                <a:cs typeface="Arial"/>
              </a:rPr>
              <a:t>failure</a:t>
            </a:r>
            <a:r>
              <a:rPr sz="1941" b="1" i="1" dirty="0">
                <a:solidFill>
                  <a:srgbClr val="FF0000"/>
                </a:solidFill>
                <a:latin typeface="Arial"/>
                <a:cs typeface="Arial"/>
              </a:rPr>
              <a:t>s</a:t>
            </a:r>
            <a:r>
              <a:rPr sz="1941" b="1" i="1" spc="-4" dirty="0">
                <a:solidFill>
                  <a:srgbClr val="FF0000"/>
                </a:solidFill>
                <a:latin typeface="Arial"/>
                <a:cs typeface="Arial"/>
              </a:rPr>
              <a:t>/</a:t>
            </a:r>
            <a:r>
              <a:rPr sz="1941" b="1" i="1" spc="-9" dirty="0">
                <a:solidFill>
                  <a:srgbClr val="FF0000"/>
                </a:solidFill>
                <a:latin typeface="Arial"/>
                <a:cs typeface="Arial"/>
              </a:rPr>
              <a:t>CP</a:t>
            </a:r>
            <a:r>
              <a:rPr sz="1941" b="1" i="1" spc="-4" dirty="0">
                <a:solidFill>
                  <a:srgbClr val="FF0000"/>
                </a:solidFill>
                <a:latin typeface="Arial"/>
                <a:cs typeface="Arial"/>
              </a:rPr>
              <a:t>U hr.</a:t>
            </a:r>
            <a:endParaRPr sz="1941" b="1" i="1" dirty="0">
              <a:solidFill>
                <a:srgbClr val="FF0000"/>
              </a:solidFill>
              <a:latin typeface="Arial"/>
              <a:cs typeface="Arial"/>
            </a:endParaRPr>
          </a:p>
        </p:txBody>
      </p:sp>
      <p:sp>
        <p:nvSpPr>
          <p:cNvPr id="14" name="object 14"/>
          <p:cNvSpPr txBox="1"/>
          <p:nvPr/>
        </p:nvSpPr>
        <p:spPr>
          <a:xfrm>
            <a:off x="7030120" y="4268094"/>
            <a:ext cx="494740" cy="325923"/>
          </a:xfrm>
          <a:prstGeom prst="rect">
            <a:avLst/>
          </a:prstGeom>
        </p:spPr>
        <p:txBody>
          <a:bodyPr vert="horz" wrap="square" lIns="0" tIns="0" rIns="0" bIns="0" rtlCol="0">
            <a:spAutoFit/>
          </a:bodyPr>
          <a:lstStyle/>
          <a:p>
            <a:pPr marL="11206" defTabSz="806867"/>
            <a:r>
              <a:rPr sz="2118" spc="-4" dirty="0">
                <a:solidFill>
                  <a:prstClr val="black"/>
                </a:solidFill>
                <a:latin typeface="Times New Roman"/>
                <a:cs typeface="Times New Roman"/>
              </a:rPr>
              <a:t>2</a:t>
            </a:r>
            <a:r>
              <a:rPr sz="2118" b="1" spc="-4" dirty="0">
                <a:solidFill>
                  <a:prstClr val="black"/>
                </a:solidFill>
                <a:latin typeface="Times New Roman"/>
                <a:cs typeface="Times New Roman"/>
              </a:rPr>
              <a:t>.</a:t>
            </a:r>
            <a:r>
              <a:rPr sz="2118" dirty="0">
                <a:solidFill>
                  <a:prstClr val="black"/>
                </a:solidFill>
                <a:latin typeface="Times New Roman"/>
                <a:cs typeface="Times New Roman"/>
              </a:rPr>
              <a:t>7</a:t>
            </a:r>
            <a:r>
              <a:rPr sz="2118" spc="-282" dirty="0">
                <a:solidFill>
                  <a:prstClr val="black"/>
                </a:solidFill>
                <a:latin typeface="Times New Roman"/>
                <a:cs typeface="Times New Roman"/>
              </a:rPr>
              <a:t> </a:t>
            </a:r>
            <a:r>
              <a:rPr sz="3177" baseline="-6944" dirty="0">
                <a:solidFill>
                  <a:prstClr val="black"/>
                </a:solidFill>
                <a:latin typeface="Symbol"/>
                <a:cs typeface="Symbol"/>
              </a:rPr>
              <a:t></a:t>
            </a:r>
            <a:endParaRPr sz="3177" baseline="-6944">
              <a:solidFill>
                <a:prstClr val="black"/>
              </a:solidFill>
              <a:latin typeface="Symbol"/>
              <a:cs typeface="Symbol"/>
            </a:endParaRPr>
          </a:p>
        </p:txBody>
      </p:sp>
      <p:sp>
        <p:nvSpPr>
          <p:cNvPr id="15" name="object 15"/>
          <p:cNvSpPr txBox="1"/>
          <p:nvPr/>
        </p:nvSpPr>
        <p:spPr>
          <a:xfrm>
            <a:off x="7398570" y="3903680"/>
            <a:ext cx="126066" cy="325923"/>
          </a:xfrm>
          <a:prstGeom prst="rect">
            <a:avLst/>
          </a:prstGeom>
        </p:spPr>
        <p:txBody>
          <a:bodyPr vert="horz" wrap="square" lIns="0" tIns="0" rIns="0" bIns="0" rtlCol="0">
            <a:spAutoFit/>
          </a:bodyPr>
          <a:lstStyle/>
          <a:p>
            <a:pPr marL="11206" defTabSz="806867"/>
            <a:r>
              <a:rPr sz="2118" dirty="0">
                <a:solidFill>
                  <a:prstClr val="black"/>
                </a:solidFill>
                <a:latin typeface="Symbol"/>
                <a:cs typeface="Symbol"/>
              </a:rPr>
              <a:t></a:t>
            </a:r>
            <a:endParaRPr sz="2118">
              <a:solidFill>
                <a:prstClr val="black"/>
              </a:solidFill>
              <a:latin typeface="Symbol"/>
              <a:cs typeface="Symbol"/>
            </a:endParaRPr>
          </a:p>
        </p:txBody>
      </p:sp>
      <p:sp>
        <p:nvSpPr>
          <p:cNvPr id="16" name="object 16"/>
          <p:cNvSpPr txBox="1"/>
          <p:nvPr/>
        </p:nvSpPr>
        <p:spPr>
          <a:xfrm>
            <a:off x="5948977" y="4268094"/>
            <a:ext cx="821951" cy="325923"/>
          </a:xfrm>
          <a:prstGeom prst="rect">
            <a:avLst/>
          </a:prstGeom>
        </p:spPr>
        <p:txBody>
          <a:bodyPr vert="horz" wrap="square" lIns="0" tIns="0" rIns="0" bIns="0" rtlCol="0">
            <a:spAutoFit/>
          </a:bodyPr>
          <a:lstStyle/>
          <a:p>
            <a:pPr marL="11206" defTabSz="806867"/>
            <a:r>
              <a:rPr sz="2118" spc="-4" dirty="0">
                <a:solidFill>
                  <a:prstClr val="black"/>
                </a:solidFill>
                <a:latin typeface="Times New Roman"/>
                <a:cs typeface="Times New Roman"/>
              </a:rPr>
              <a:t>0</a:t>
            </a:r>
            <a:r>
              <a:rPr sz="2118" b="1" spc="-4" dirty="0">
                <a:solidFill>
                  <a:prstClr val="black"/>
                </a:solidFill>
                <a:latin typeface="Times New Roman"/>
                <a:cs typeface="Times New Roman"/>
              </a:rPr>
              <a:t>.</a:t>
            </a:r>
            <a:r>
              <a:rPr sz="2118" spc="4" dirty="0">
                <a:solidFill>
                  <a:prstClr val="black"/>
                </a:solidFill>
                <a:latin typeface="Times New Roman"/>
                <a:cs typeface="Times New Roman"/>
              </a:rPr>
              <a:t>0</a:t>
            </a:r>
            <a:r>
              <a:rPr sz="2118" dirty="0">
                <a:solidFill>
                  <a:prstClr val="black"/>
                </a:solidFill>
                <a:latin typeface="Times New Roman"/>
                <a:cs typeface="Times New Roman"/>
              </a:rPr>
              <a:t>2</a:t>
            </a:r>
            <a:r>
              <a:rPr sz="2118" spc="-57" dirty="0">
                <a:solidFill>
                  <a:prstClr val="black"/>
                </a:solidFill>
                <a:latin typeface="Times New Roman"/>
                <a:cs typeface="Times New Roman"/>
              </a:rPr>
              <a:t> </a:t>
            </a:r>
            <a:r>
              <a:rPr sz="3177" baseline="-6944" dirty="0">
                <a:solidFill>
                  <a:prstClr val="black"/>
                </a:solidFill>
                <a:latin typeface="Symbol"/>
                <a:cs typeface="Symbol"/>
              </a:rPr>
              <a:t></a:t>
            </a:r>
            <a:r>
              <a:rPr sz="3177" spc="-463" baseline="-6944" dirty="0">
                <a:solidFill>
                  <a:prstClr val="black"/>
                </a:solidFill>
                <a:latin typeface="Times New Roman"/>
                <a:cs typeface="Times New Roman"/>
              </a:rPr>
              <a:t> </a:t>
            </a:r>
            <a:r>
              <a:rPr sz="2118" dirty="0">
                <a:solidFill>
                  <a:prstClr val="black"/>
                </a:solidFill>
                <a:latin typeface="Times New Roman"/>
                <a:cs typeface="Times New Roman"/>
              </a:rPr>
              <a:t>2</a:t>
            </a:r>
            <a:endParaRPr sz="2118">
              <a:solidFill>
                <a:prstClr val="black"/>
              </a:solidFill>
              <a:latin typeface="Times New Roman"/>
              <a:cs typeface="Times New Roman"/>
            </a:endParaRPr>
          </a:p>
        </p:txBody>
      </p:sp>
      <p:sp>
        <p:nvSpPr>
          <p:cNvPr id="17" name="object 17"/>
          <p:cNvSpPr txBox="1"/>
          <p:nvPr/>
        </p:nvSpPr>
        <p:spPr>
          <a:xfrm>
            <a:off x="6481480" y="3903680"/>
            <a:ext cx="126066" cy="325923"/>
          </a:xfrm>
          <a:prstGeom prst="rect">
            <a:avLst/>
          </a:prstGeom>
        </p:spPr>
        <p:txBody>
          <a:bodyPr vert="horz" wrap="square" lIns="0" tIns="0" rIns="0" bIns="0" rtlCol="0">
            <a:spAutoFit/>
          </a:bodyPr>
          <a:lstStyle/>
          <a:p>
            <a:pPr marL="11206" defTabSz="806867"/>
            <a:r>
              <a:rPr sz="2118" dirty="0">
                <a:solidFill>
                  <a:prstClr val="black"/>
                </a:solidFill>
                <a:latin typeface="Symbol"/>
                <a:cs typeface="Symbol"/>
              </a:rPr>
              <a:t></a:t>
            </a:r>
            <a:endParaRPr sz="2118">
              <a:solidFill>
                <a:prstClr val="black"/>
              </a:solidFill>
              <a:latin typeface="Symbol"/>
              <a:cs typeface="Symbol"/>
            </a:endParaRPr>
          </a:p>
        </p:txBody>
      </p:sp>
      <p:sp>
        <p:nvSpPr>
          <p:cNvPr id="18" name="object 18"/>
          <p:cNvSpPr txBox="1"/>
          <p:nvPr/>
        </p:nvSpPr>
        <p:spPr>
          <a:xfrm>
            <a:off x="5546911" y="3871407"/>
            <a:ext cx="126066" cy="325923"/>
          </a:xfrm>
          <a:prstGeom prst="rect">
            <a:avLst/>
          </a:prstGeom>
        </p:spPr>
        <p:txBody>
          <a:bodyPr vert="horz" wrap="square" lIns="0" tIns="0" rIns="0" bIns="0" rtlCol="0">
            <a:spAutoFit/>
          </a:bodyPr>
          <a:lstStyle/>
          <a:p>
            <a:pPr marL="11206" defTabSz="806867"/>
            <a:r>
              <a:rPr sz="2118" dirty="0">
                <a:solidFill>
                  <a:prstClr val="black"/>
                </a:solidFill>
                <a:latin typeface="Symbol"/>
                <a:cs typeface="Symbol"/>
              </a:rPr>
              <a:t></a:t>
            </a:r>
            <a:endParaRPr sz="2118">
              <a:solidFill>
                <a:prstClr val="black"/>
              </a:solidFill>
              <a:latin typeface="Symbol"/>
              <a:cs typeface="Symbol"/>
            </a:endParaRPr>
          </a:p>
        </p:txBody>
      </p:sp>
      <p:sp>
        <p:nvSpPr>
          <p:cNvPr id="19" name="object 19"/>
          <p:cNvSpPr txBox="1"/>
          <p:nvPr/>
        </p:nvSpPr>
        <p:spPr>
          <a:xfrm>
            <a:off x="4534347" y="3871407"/>
            <a:ext cx="126066" cy="325923"/>
          </a:xfrm>
          <a:prstGeom prst="rect">
            <a:avLst/>
          </a:prstGeom>
        </p:spPr>
        <p:txBody>
          <a:bodyPr vert="horz" wrap="square" lIns="0" tIns="0" rIns="0" bIns="0" rtlCol="0">
            <a:spAutoFit/>
          </a:bodyPr>
          <a:lstStyle/>
          <a:p>
            <a:pPr marL="11206" defTabSz="806867"/>
            <a:r>
              <a:rPr sz="2118" dirty="0">
                <a:solidFill>
                  <a:prstClr val="black"/>
                </a:solidFill>
                <a:latin typeface="Symbol"/>
                <a:cs typeface="Symbol"/>
              </a:rPr>
              <a:t></a:t>
            </a:r>
            <a:endParaRPr sz="2118">
              <a:solidFill>
                <a:prstClr val="black"/>
              </a:solidFill>
              <a:latin typeface="Symbol"/>
              <a:cs typeface="Symbol"/>
            </a:endParaRPr>
          </a:p>
        </p:txBody>
      </p:sp>
      <p:sp>
        <p:nvSpPr>
          <p:cNvPr id="20" name="object 20"/>
          <p:cNvSpPr txBox="1"/>
          <p:nvPr/>
        </p:nvSpPr>
        <p:spPr>
          <a:xfrm>
            <a:off x="5236283" y="4321211"/>
            <a:ext cx="437029" cy="346249"/>
          </a:xfrm>
          <a:prstGeom prst="rect">
            <a:avLst/>
          </a:prstGeom>
        </p:spPr>
        <p:txBody>
          <a:bodyPr vert="horz" wrap="square" lIns="0" tIns="0" rIns="0" bIns="0" rtlCol="0">
            <a:spAutoFit/>
          </a:bodyPr>
          <a:lstStyle/>
          <a:p>
            <a:pPr marL="11206" defTabSz="806867"/>
            <a:r>
              <a:rPr sz="3375" i="1" spc="-59" baseline="13071" dirty="0">
                <a:solidFill>
                  <a:prstClr val="black"/>
                </a:solidFill>
                <a:latin typeface="Symbol"/>
                <a:cs typeface="Symbol"/>
              </a:rPr>
              <a:t></a:t>
            </a:r>
            <a:r>
              <a:rPr sz="1235" i="1" dirty="0">
                <a:solidFill>
                  <a:prstClr val="black"/>
                </a:solidFill>
                <a:latin typeface="Times New Roman"/>
                <a:cs typeface="Times New Roman"/>
              </a:rPr>
              <a:t>P </a:t>
            </a:r>
            <a:r>
              <a:rPr sz="1235" i="1" spc="-128" dirty="0">
                <a:solidFill>
                  <a:prstClr val="black"/>
                </a:solidFill>
                <a:latin typeface="Times New Roman"/>
                <a:cs typeface="Times New Roman"/>
              </a:rPr>
              <a:t> </a:t>
            </a:r>
            <a:r>
              <a:rPr sz="2118" dirty="0">
                <a:solidFill>
                  <a:prstClr val="black"/>
                </a:solidFill>
                <a:latin typeface="Symbol"/>
                <a:cs typeface="Symbol"/>
              </a:rPr>
              <a:t></a:t>
            </a:r>
            <a:endParaRPr sz="2118">
              <a:solidFill>
                <a:prstClr val="black"/>
              </a:solidFill>
              <a:latin typeface="Symbol"/>
              <a:cs typeface="Symbol"/>
            </a:endParaRPr>
          </a:p>
        </p:txBody>
      </p:sp>
      <p:sp>
        <p:nvSpPr>
          <p:cNvPr id="21" name="object 21"/>
          <p:cNvSpPr txBox="1"/>
          <p:nvPr/>
        </p:nvSpPr>
        <p:spPr>
          <a:xfrm>
            <a:off x="4297678" y="4251285"/>
            <a:ext cx="636494" cy="346249"/>
          </a:xfrm>
          <a:prstGeom prst="rect">
            <a:avLst/>
          </a:prstGeom>
        </p:spPr>
        <p:txBody>
          <a:bodyPr vert="horz" wrap="square" lIns="0" tIns="0" rIns="0" bIns="0" rtlCol="0">
            <a:spAutoFit/>
          </a:bodyPr>
          <a:lstStyle/>
          <a:p>
            <a:pPr marL="11206" defTabSz="806867"/>
            <a:r>
              <a:rPr sz="2250" i="1" spc="-66" dirty="0">
                <a:solidFill>
                  <a:prstClr val="black"/>
                </a:solidFill>
                <a:latin typeface="Symbol"/>
                <a:cs typeface="Symbol"/>
              </a:rPr>
              <a:t></a:t>
            </a:r>
            <a:r>
              <a:rPr sz="2250" i="1" spc="194" dirty="0">
                <a:solidFill>
                  <a:prstClr val="black"/>
                </a:solidFill>
                <a:latin typeface="Times New Roman"/>
                <a:cs typeface="Times New Roman"/>
              </a:rPr>
              <a:t> </a:t>
            </a:r>
            <a:r>
              <a:rPr sz="3177" baseline="-13888" dirty="0">
                <a:solidFill>
                  <a:prstClr val="black"/>
                </a:solidFill>
                <a:latin typeface="Symbol"/>
                <a:cs typeface="Symbol"/>
              </a:rPr>
              <a:t></a:t>
            </a:r>
            <a:r>
              <a:rPr sz="3177" spc="-509" baseline="-13888" dirty="0">
                <a:solidFill>
                  <a:prstClr val="black"/>
                </a:solidFill>
                <a:latin typeface="Times New Roman"/>
                <a:cs typeface="Times New Roman"/>
              </a:rPr>
              <a:t> </a:t>
            </a:r>
            <a:r>
              <a:rPr sz="2250" i="1" spc="-31" dirty="0">
                <a:solidFill>
                  <a:prstClr val="black"/>
                </a:solidFill>
                <a:latin typeface="Symbol"/>
                <a:cs typeface="Symbol"/>
              </a:rPr>
              <a:t></a:t>
            </a:r>
            <a:r>
              <a:rPr sz="1853" i="1" baseline="-23809" dirty="0">
                <a:solidFill>
                  <a:prstClr val="black"/>
                </a:solidFill>
                <a:latin typeface="Times New Roman"/>
                <a:cs typeface="Times New Roman"/>
              </a:rPr>
              <a:t>F</a:t>
            </a:r>
            <a:endParaRPr sz="1853" baseline="-23809">
              <a:solidFill>
                <a:prstClr val="black"/>
              </a:solidFill>
              <a:latin typeface="Times New Roman"/>
              <a:cs typeface="Times New Roman"/>
            </a:endParaRPr>
          </a:p>
        </p:txBody>
      </p:sp>
      <p:sp>
        <p:nvSpPr>
          <p:cNvPr id="22" name="object 22"/>
          <p:cNvSpPr txBox="1"/>
          <p:nvPr/>
        </p:nvSpPr>
        <p:spPr>
          <a:xfrm>
            <a:off x="3704663" y="4041512"/>
            <a:ext cx="5456921" cy="346249"/>
          </a:xfrm>
          <a:prstGeom prst="rect">
            <a:avLst/>
          </a:prstGeom>
        </p:spPr>
        <p:txBody>
          <a:bodyPr vert="horz" wrap="square" lIns="0" tIns="0" rIns="0" bIns="0" rtlCol="0">
            <a:spAutoFit/>
          </a:bodyPr>
          <a:lstStyle/>
          <a:p>
            <a:pPr marL="11206" defTabSz="806867">
              <a:tabLst>
                <a:tab pos="2422281" algn="l"/>
                <a:tab pos="2736622" algn="l"/>
                <a:tab pos="3687492" algn="l"/>
              </a:tabLst>
            </a:pPr>
            <a:r>
              <a:rPr sz="2118" dirty="0">
                <a:solidFill>
                  <a:prstClr val="black"/>
                </a:solidFill>
                <a:latin typeface="Symbol"/>
                <a:cs typeface="Symbol"/>
              </a:rPr>
              <a:t></a:t>
            </a:r>
            <a:r>
              <a:rPr sz="2250" i="1" spc="-57" dirty="0">
                <a:solidFill>
                  <a:prstClr val="black"/>
                </a:solidFill>
                <a:latin typeface="Symbol"/>
                <a:cs typeface="Symbol"/>
              </a:rPr>
              <a:t></a:t>
            </a:r>
            <a:r>
              <a:rPr sz="2250" i="1" spc="229" dirty="0">
                <a:solidFill>
                  <a:prstClr val="black"/>
                </a:solidFill>
                <a:latin typeface="Times New Roman"/>
                <a:cs typeface="Times New Roman"/>
              </a:rPr>
              <a:t> </a:t>
            </a:r>
            <a:r>
              <a:rPr sz="2118" dirty="0">
                <a:solidFill>
                  <a:prstClr val="black"/>
                </a:solidFill>
                <a:latin typeface="Symbol"/>
                <a:cs typeface="Symbol"/>
              </a:rPr>
              <a:t></a:t>
            </a:r>
            <a:r>
              <a:rPr sz="2118" spc="176" dirty="0">
                <a:solidFill>
                  <a:prstClr val="black"/>
                </a:solidFill>
                <a:latin typeface="Times New Roman"/>
                <a:cs typeface="Times New Roman"/>
              </a:rPr>
              <a:t> </a:t>
            </a:r>
            <a:r>
              <a:rPr sz="3177" u="sng" baseline="34722" dirty="0">
                <a:solidFill>
                  <a:prstClr val="black"/>
                </a:solidFill>
                <a:latin typeface="Times New Roman"/>
                <a:cs typeface="Times New Roman"/>
              </a:rPr>
              <a:t>1</a:t>
            </a:r>
            <a:r>
              <a:rPr sz="3177" spc="53" baseline="34722" dirty="0">
                <a:solidFill>
                  <a:prstClr val="black"/>
                </a:solidFill>
                <a:latin typeface="Times New Roman"/>
                <a:cs typeface="Times New Roman"/>
              </a:rPr>
              <a:t> </a:t>
            </a:r>
            <a:r>
              <a:rPr sz="3177" spc="125" baseline="-15046" dirty="0">
                <a:solidFill>
                  <a:prstClr val="black"/>
                </a:solidFill>
                <a:latin typeface="Symbol"/>
                <a:cs typeface="Symbol"/>
              </a:rPr>
              <a:t></a:t>
            </a:r>
            <a:r>
              <a:rPr sz="3177" u="sng" baseline="34722" dirty="0">
                <a:solidFill>
                  <a:prstClr val="black"/>
                </a:solidFill>
                <a:latin typeface="Times New Roman"/>
                <a:cs typeface="Times New Roman"/>
              </a:rPr>
              <a:t> </a:t>
            </a:r>
            <a:r>
              <a:rPr sz="3177" u="sng" spc="-516" baseline="34722" dirty="0">
                <a:solidFill>
                  <a:prstClr val="black"/>
                </a:solidFill>
                <a:latin typeface="Times New Roman"/>
                <a:cs typeface="Times New Roman"/>
              </a:rPr>
              <a:t> </a:t>
            </a:r>
            <a:r>
              <a:rPr sz="3177" u="sng" baseline="34722" dirty="0">
                <a:solidFill>
                  <a:prstClr val="black"/>
                </a:solidFill>
                <a:latin typeface="Times New Roman"/>
                <a:cs typeface="Times New Roman"/>
              </a:rPr>
              <a:t>1</a:t>
            </a:r>
            <a:r>
              <a:rPr sz="3177" u="sng" spc="311" baseline="34722" dirty="0">
                <a:solidFill>
                  <a:prstClr val="black"/>
                </a:solidFill>
                <a:latin typeface="Times New Roman"/>
                <a:cs typeface="Times New Roman"/>
              </a:rPr>
              <a:t> </a:t>
            </a:r>
            <a:r>
              <a:rPr sz="3177" spc="-146" baseline="34722" dirty="0">
                <a:solidFill>
                  <a:prstClr val="black"/>
                </a:solidFill>
                <a:latin typeface="Times New Roman"/>
                <a:cs typeface="Times New Roman"/>
              </a:rPr>
              <a:t> </a:t>
            </a:r>
            <a:r>
              <a:rPr sz="2118" dirty="0">
                <a:solidFill>
                  <a:prstClr val="black"/>
                </a:solidFill>
                <a:latin typeface="Symbol"/>
                <a:cs typeface="Symbol"/>
              </a:rPr>
              <a:t></a:t>
            </a:r>
            <a:r>
              <a:rPr sz="2118" spc="-141" dirty="0">
                <a:solidFill>
                  <a:prstClr val="black"/>
                </a:solidFill>
                <a:latin typeface="Times New Roman"/>
                <a:cs typeface="Times New Roman"/>
              </a:rPr>
              <a:t> </a:t>
            </a:r>
            <a:r>
              <a:rPr sz="3177" u="sng" spc="218" baseline="34722" dirty="0">
                <a:solidFill>
                  <a:prstClr val="black"/>
                </a:solidFill>
                <a:latin typeface="Times New Roman"/>
                <a:cs typeface="Times New Roman"/>
              </a:rPr>
              <a:t> </a:t>
            </a:r>
            <a:r>
              <a:rPr sz="3177" u="sng" baseline="34722" dirty="0">
                <a:solidFill>
                  <a:prstClr val="black"/>
                </a:solidFill>
                <a:latin typeface="Times New Roman"/>
                <a:cs typeface="Times New Roman"/>
              </a:rPr>
              <a:t>1</a:t>
            </a:r>
            <a:r>
              <a:rPr sz="3177" u="sng" spc="231" baseline="34722" dirty="0">
                <a:solidFill>
                  <a:prstClr val="black"/>
                </a:solidFill>
                <a:latin typeface="Times New Roman"/>
                <a:cs typeface="Times New Roman"/>
              </a:rPr>
              <a:t> </a:t>
            </a:r>
            <a:r>
              <a:rPr sz="3177" baseline="-15046" dirty="0">
                <a:solidFill>
                  <a:prstClr val="black"/>
                </a:solidFill>
                <a:latin typeface="Symbol"/>
                <a:cs typeface="Symbol"/>
              </a:rPr>
              <a:t></a:t>
            </a:r>
            <a:r>
              <a:rPr sz="3177" spc="13" baseline="-15046" dirty="0">
                <a:solidFill>
                  <a:prstClr val="black"/>
                </a:solidFill>
                <a:latin typeface="Times New Roman"/>
                <a:cs typeface="Times New Roman"/>
              </a:rPr>
              <a:t> </a:t>
            </a:r>
            <a:r>
              <a:rPr sz="2118" dirty="0">
                <a:solidFill>
                  <a:prstClr val="black"/>
                </a:solidFill>
                <a:latin typeface="Symbol"/>
                <a:cs typeface="Symbol"/>
              </a:rPr>
              <a:t></a:t>
            </a:r>
            <a:r>
              <a:rPr sz="2118" spc="-4" dirty="0">
                <a:solidFill>
                  <a:prstClr val="black"/>
                </a:solidFill>
                <a:latin typeface="Times New Roman"/>
                <a:cs typeface="Times New Roman"/>
              </a:rPr>
              <a:t> </a:t>
            </a:r>
            <a:r>
              <a:rPr sz="3177" u="sng" baseline="34722" dirty="0">
                <a:solidFill>
                  <a:prstClr val="black"/>
                </a:solidFill>
                <a:latin typeface="Times New Roman"/>
                <a:cs typeface="Times New Roman"/>
              </a:rPr>
              <a:t> 	1	</a:t>
            </a:r>
            <a:r>
              <a:rPr sz="3177" spc="-191" baseline="34722" dirty="0">
                <a:solidFill>
                  <a:prstClr val="black"/>
                </a:solidFill>
                <a:latin typeface="Times New Roman"/>
                <a:cs typeface="Times New Roman"/>
              </a:rPr>
              <a:t> </a:t>
            </a:r>
            <a:r>
              <a:rPr sz="3177" baseline="-20833" dirty="0">
                <a:solidFill>
                  <a:prstClr val="black"/>
                </a:solidFill>
                <a:latin typeface="Symbol"/>
                <a:cs typeface="Symbol"/>
              </a:rPr>
              <a:t></a:t>
            </a:r>
            <a:r>
              <a:rPr sz="3177" spc="-509" baseline="-20833" dirty="0">
                <a:solidFill>
                  <a:prstClr val="black"/>
                </a:solidFill>
                <a:latin typeface="Times New Roman"/>
                <a:cs typeface="Times New Roman"/>
              </a:rPr>
              <a:t> </a:t>
            </a:r>
            <a:r>
              <a:rPr sz="3177" u="sng" baseline="34722" dirty="0">
                <a:solidFill>
                  <a:prstClr val="black"/>
                </a:solidFill>
                <a:latin typeface="Times New Roman"/>
                <a:cs typeface="Times New Roman"/>
              </a:rPr>
              <a:t>1</a:t>
            </a:r>
            <a:r>
              <a:rPr sz="3177" spc="26" baseline="34722" dirty="0">
                <a:solidFill>
                  <a:prstClr val="black"/>
                </a:solidFill>
                <a:latin typeface="Times New Roman"/>
                <a:cs typeface="Times New Roman"/>
              </a:rPr>
              <a:t> </a:t>
            </a:r>
            <a:r>
              <a:rPr sz="2118" dirty="0">
                <a:solidFill>
                  <a:prstClr val="black"/>
                </a:solidFill>
                <a:latin typeface="Symbol"/>
                <a:cs typeface="Symbol"/>
              </a:rPr>
              <a:t></a:t>
            </a:r>
            <a:r>
              <a:rPr sz="2118" spc="-141" dirty="0">
                <a:solidFill>
                  <a:prstClr val="black"/>
                </a:solidFill>
                <a:latin typeface="Times New Roman"/>
                <a:cs typeface="Times New Roman"/>
              </a:rPr>
              <a:t> </a:t>
            </a:r>
            <a:r>
              <a:rPr sz="3177" u="sng" baseline="34722" dirty="0">
                <a:solidFill>
                  <a:prstClr val="black"/>
                </a:solidFill>
                <a:latin typeface="Times New Roman"/>
                <a:cs typeface="Times New Roman"/>
              </a:rPr>
              <a:t> </a:t>
            </a:r>
            <a:r>
              <a:rPr sz="3177" u="sng" spc="-212" baseline="34722" dirty="0">
                <a:solidFill>
                  <a:prstClr val="black"/>
                </a:solidFill>
                <a:latin typeface="Times New Roman"/>
                <a:cs typeface="Times New Roman"/>
              </a:rPr>
              <a:t> </a:t>
            </a:r>
            <a:r>
              <a:rPr sz="3177" u="sng" baseline="34722" dirty="0">
                <a:solidFill>
                  <a:prstClr val="black"/>
                </a:solidFill>
                <a:latin typeface="Times New Roman"/>
                <a:cs typeface="Times New Roman"/>
              </a:rPr>
              <a:t>1	</a:t>
            </a:r>
            <a:r>
              <a:rPr sz="3177" baseline="-20833" dirty="0">
                <a:solidFill>
                  <a:prstClr val="black"/>
                </a:solidFill>
                <a:latin typeface="Symbol"/>
                <a:cs typeface="Symbol"/>
              </a:rPr>
              <a:t></a:t>
            </a:r>
            <a:r>
              <a:rPr sz="3177" spc="13" baseline="-20833" dirty="0">
                <a:solidFill>
                  <a:prstClr val="black"/>
                </a:solidFill>
                <a:latin typeface="Times New Roman"/>
                <a:cs typeface="Times New Roman"/>
              </a:rPr>
              <a:t> </a:t>
            </a:r>
            <a:r>
              <a:rPr sz="2118" dirty="0">
                <a:solidFill>
                  <a:prstClr val="black"/>
                </a:solidFill>
                <a:latin typeface="Symbol"/>
                <a:cs typeface="Symbol"/>
              </a:rPr>
              <a:t></a:t>
            </a:r>
            <a:r>
              <a:rPr sz="2118" spc="-66" dirty="0">
                <a:solidFill>
                  <a:prstClr val="black"/>
                </a:solidFill>
                <a:latin typeface="Times New Roman"/>
                <a:cs typeface="Times New Roman"/>
              </a:rPr>
              <a:t> </a:t>
            </a:r>
            <a:r>
              <a:rPr sz="2118" b="1" spc="-4" dirty="0">
                <a:solidFill>
                  <a:prstClr val="black"/>
                </a:solidFill>
                <a:latin typeface="Times New Roman"/>
                <a:cs typeface="Times New Roman"/>
              </a:rPr>
              <a:t>6</a:t>
            </a:r>
            <a:r>
              <a:rPr sz="2118" b="1" spc="9" dirty="0">
                <a:solidFill>
                  <a:prstClr val="black"/>
                </a:solidFill>
                <a:latin typeface="Times New Roman"/>
                <a:cs typeface="Times New Roman"/>
              </a:rPr>
              <a:t>.</a:t>
            </a:r>
            <a:r>
              <a:rPr sz="2118" b="1" dirty="0">
                <a:solidFill>
                  <a:prstClr val="black"/>
                </a:solidFill>
                <a:latin typeface="Times New Roman"/>
                <a:cs typeface="Times New Roman"/>
              </a:rPr>
              <a:t>5</a:t>
            </a:r>
            <a:r>
              <a:rPr sz="2118" b="1" spc="-132" dirty="0">
                <a:solidFill>
                  <a:prstClr val="black"/>
                </a:solidFill>
                <a:latin typeface="Times New Roman"/>
                <a:cs typeface="Times New Roman"/>
              </a:rPr>
              <a:t> </a:t>
            </a:r>
            <a:r>
              <a:rPr sz="2118" b="1" dirty="0">
                <a:solidFill>
                  <a:prstClr val="black"/>
                </a:solidFill>
                <a:latin typeface="Times New Roman"/>
                <a:cs typeface="Times New Roman"/>
              </a:rPr>
              <a:t>C</a:t>
            </a:r>
            <a:r>
              <a:rPr sz="2118" b="1" spc="4" dirty="0">
                <a:solidFill>
                  <a:prstClr val="black"/>
                </a:solidFill>
                <a:latin typeface="Times New Roman"/>
                <a:cs typeface="Times New Roman"/>
              </a:rPr>
              <a:t>P</a:t>
            </a:r>
            <a:r>
              <a:rPr sz="2118" b="1" dirty="0">
                <a:solidFill>
                  <a:prstClr val="black"/>
                </a:solidFill>
                <a:latin typeface="Times New Roman"/>
                <a:cs typeface="Times New Roman"/>
              </a:rPr>
              <a:t>U</a:t>
            </a:r>
            <a:r>
              <a:rPr sz="2118" b="1" spc="9" dirty="0">
                <a:solidFill>
                  <a:prstClr val="black"/>
                </a:solidFill>
                <a:latin typeface="Times New Roman"/>
                <a:cs typeface="Times New Roman"/>
              </a:rPr>
              <a:t> </a:t>
            </a:r>
            <a:r>
              <a:rPr sz="2118" b="1" spc="4" dirty="0">
                <a:solidFill>
                  <a:prstClr val="black"/>
                </a:solidFill>
                <a:latin typeface="Times New Roman"/>
                <a:cs typeface="Times New Roman"/>
              </a:rPr>
              <a:t>h</a:t>
            </a:r>
            <a:r>
              <a:rPr sz="2118" b="1" dirty="0">
                <a:solidFill>
                  <a:prstClr val="black"/>
                </a:solidFill>
                <a:latin typeface="Times New Roman"/>
                <a:cs typeface="Times New Roman"/>
              </a:rPr>
              <a:t>r</a:t>
            </a:r>
            <a:r>
              <a:rPr sz="2118" dirty="0">
                <a:solidFill>
                  <a:prstClr val="black"/>
                </a:solidFill>
                <a:latin typeface="Times New Roman"/>
                <a:cs typeface="Times New Roman"/>
              </a:rPr>
              <a:t>.</a:t>
            </a:r>
          </a:p>
        </p:txBody>
      </p:sp>
    </p:spTree>
    <p:extLst>
      <p:ext uri="{BB962C8B-B14F-4D97-AF65-F5344CB8AC3E}">
        <p14:creationId xmlns:p14="http://schemas.microsoft.com/office/powerpoint/2010/main" val="4083814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38984" y="1282194"/>
            <a:ext cx="9839323" cy="2577693"/>
          </a:xfrm>
          <a:prstGeom prst="rect">
            <a:avLst/>
          </a:prstGeom>
        </p:spPr>
        <p:txBody>
          <a:bodyPr vert="horz" wrap="square" lIns="0" tIns="0" rIns="0" bIns="0" rtlCol="0">
            <a:spAutoFit/>
          </a:bodyPr>
          <a:lstStyle/>
          <a:p>
            <a:pPr marL="11206" defTabSz="806867"/>
            <a:r>
              <a:rPr sz="2400" b="1" u="heavy" spc="-9" dirty="0">
                <a:solidFill>
                  <a:srgbClr val="0000FF"/>
                </a:solidFill>
                <a:latin typeface="Arial"/>
                <a:cs typeface="Arial"/>
              </a:rPr>
              <a:t>E</a:t>
            </a:r>
            <a:r>
              <a:rPr sz="2400" b="1" u="heavy" spc="-4" dirty="0">
                <a:solidFill>
                  <a:srgbClr val="0000FF"/>
                </a:solidFill>
                <a:latin typeface="Arial"/>
                <a:cs typeface="Arial"/>
              </a:rPr>
              <a:t>xample-</a:t>
            </a:r>
            <a:r>
              <a:rPr sz="2400" b="1" u="heavy" dirty="0">
                <a:solidFill>
                  <a:srgbClr val="0000FF"/>
                </a:solidFill>
                <a:latin typeface="Arial"/>
                <a:cs typeface="Arial"/>
              </a:rPr>
              <a:t> </a:t>
            </a:r>
            <a:r>
              <a:rPr sz="2400" b="1" u="heavy" spc="-4" dirty="0">
                <a:solidFill>
                  <a:srgbClr val="0000FF"/>
                </a:solidFill>
                <a:latin typeface="Arial"/>
                <a:cs typeface="Arial"/>
              </a:rPr>
              <a:t>7</a:t>
            </a:r>
            <a:r>
              <a:rPr sz="2400" b="1" u="heavy" dirty="0">
                <a:solidFill>
                  <a:srgbClr val="0000FF"/>
                </a:solidFill>
                <a:latin typeface="Arial"/>
                <a:cs typeface="Arial"/>
              </a:rPr>
              <a:t>.</a:t>
            </a:r>
            <a:r>
              <a:rPr sz="2400" b="1" u="heavy" spc="-4" dirty="0">
                <a:solidFill>
                  <a:srgbClr val="0000FF"/>
                </a:solidFill>
                <a:latin typeface="Arial"/>
                <a:cs typeface="Arial"/>
              </a:rPr>
              <a:t>3</a:t>
            </a:r>
            <a:endParaRPr sz="2400" dirty="0">
              <a:solidFill>
                <a:prstClr val="black"/>
              </a:solidFill>
              <a:latin typeface="Arial"/>
              <a:cs typeface="Arial"/>
            </a:endParaRPr>
          </a:p>
          <a:p>
            <a:pPr defTabSz="806867">
              <a:spcBef>
                <a:spcPts val="20"/>
              </a:spcBef>
            </a:pPr>
            <a:endParaRPr sz="1544" dirty="0">
              <a:solidFill>
                <a:prstClr val="black"/>
              </a:solidFill>
              <a:latin typeface="Times New Roman"/>
              <a:cs typeface="Times New Roman"/>
            </a:endParaRPr>
          </a:p>
          <a:p>
            <a:pPr marL="11206" marR="166416" defTabSz="806867">
              <a:lnSpc>
                <a:spcPct val="130000"/>
              </a:lnSpc>
              <a:tabLst>
                <a:tab pos="3113160" algn="l"/>
                <a:tab pos="3749128" algn="l"/>
                <a:tab pos="7176069" algn="l"/>
              </a:tabLst>
            </a:pPr>
            <a:r>
              <a:rPr sz="1765" spc="-4" dirty="0">
                <a:solidFill>
                  <a:prstClr val="black"/>
                </a:solidFill>
                <a:latin typeface="Arial"/>
                <a:cs typeface="Arial"/>
              </a:rPr>
              <a:t>T</a:t>
            </a:r>
            <a:r>
              <a:rPr sz="1765" dirty="0">
                <a:solidFill>
                  <a:prstClr val="black"/>
                </a:solidFill>
                <a:latin typeface="Arial"/>
                <a:cs typeface="Arial"/>
              </a:rPr>
              <a:t>he </a:t>
            </a:r>
            <a:r>
              <a:rPr sz="1765" spc="-101"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o</a:t>
            </a:r>
            <a:r>
              <a:rPr sz="1765" spc="-4" dirty="0">
                <a:solidFill>
                  <a:prstClr val="black"/>
                </a:solidFill>
                <a:latin typeface="Arial"/>
                <a:cs typeface="Arial"/>
              </a:rPr>
              <a:t>ll</a:t>
            </a:r>
            <a:r>
              <a:rPr sz="1765" dirty="0">
                <a:solidFill>
                  <a:prstClr val="black"/>
                </a:solidFill>
                <a:latin typeface="Arial"/>
                <a:cs typeface="Arial"/>
              </a:rPr>
              <a:t>o</a:t>
            </a:r>
            <a:r>
              <a:rPr sz="1765" spc="4" dirty="0">
                <a:solidFill>
                  <a:prstClr val="black"/>
                </a:solidFill>
                <a:latin typeface="Arial"/>
                <a:cs typeface="Arial"/>
              </a:rPr>
              <a:t>w</a:t>
            </a:r>
            <a:r>
              <a:rPr sz="1765" spc="-4" dirty="0">
                <a:solidFill>
                  <a:prstClr val="black"/>
                </a:solidFill>
                <a:latin typeface="Arial"/>
                <a:cs typeface="Arial"/>
              </a:rPr>
              <a:t>i</a:t>
            </a:r>
            <a:r>
              <a:rPr sz="1765" dirty="0">
                <a:solidFill>
                  <a:prstClr val="black"/>
                </a:solidFill>
                <a:latin typeface="Arial"/>
                <a:cs typeface="Arial"/>
              </a:rPr>
              <a:t>ng </a:t>
            </a:r>
            <a:r>
              <a:rPr lang="en-US" sz="1765" spc="-101" dirty="0">
                <a:solidFill>
                  <a:prstClr val="black"/>
                </a:solidFill>
                <a:latin typeface="Arial"/>
                <a:cs typeface="Arial"/>
              </a:rPr>
              <a:t> </a:t>
            </a:r>
            <a:r>
              <a:rPr sz="1765" dirty="0" smtClean="0">
                <a:solidFill>
                  <a:prstClr val="black"/>
                </a:solidFill>
                <a:latin typeface="Arial"/>
                <a:cs typeface="Arial"/>
              </a:rPr>
              <a:t>par</a:t>
            </a:r>
            <a:r>
              <a:rPr sz="1765" spc="-13" dirty="0" smtClean="0">
                <a:solidFill>
                  <a:prstClr val="black"/>
                </a:solidFill>
                <a:latin typeface="Arial"/>
                <a:cs typeface="Arial"/>
              </a:rPr>
              <a:t>a</a:t>
            </a:r>
            <a:r>
              <a:rPr sz="1765" spc="-4" dirty="0" smtClean="0">
                <a:solidFill>
                  <a:prstClr val="black"/>
                </a:solidFill>
                <a:latin typeface="Arial"/>
                <a:cs typeface="Arial"/>
              </a:rPr>
              <a:t>m</a:t>
            </a:r>
            <a:r>
              <a:rPr sz="1765" dirty="0" smtClean="0">
                <a:solidFill>
                  <a:prstClr val="black"/>
                </a:solidFill>
                <a:latin typeface="Arial"/>
                <a:cs typeface="Arial"/>
              </a:rPr>
              <a:t>e</a:t>
            </a:r>
            <a:r>
              <a:rPr sz="1765" spc="-18" dirty="0" smtClean="0">
                <a:solidFill>
                  <a:prstClr val="black"/>
                </a:solidFill>
                <a:latin typeface="Arial"/>
                <a:cs typeface="Arial"/>
              </a:rPr>
              <a:t>t</a:t>
            </a:r>
            <a:r>
              <a:rPr sz="1765" dirty="0" smtClean="0">
                <a:solidFill>
                  <a:prstClr val="black"/>
                </a:solidFill>
                <a:latin typeface="Arial"/>
                <a:cs typeface="Arial"/>
              </a:rPr>
              <a:t>e</a:t>
            </a:r>
            <a:r>
              <a:rPr sz="1765" spc="-9" dirty="0" smtClean="0">
                <a:solidFill>
                  <a:prstClr val="black"/>
                </a:solidFill>
                <a:latin typeface="Arial"/>
                <a:cs typeface="Arial"/>
              </a:rPr>
              <a:t>r</a:t>
            </a:r>
            <a:r>
              <a:rPr sz="1765" dirty="0" smtClean="0">
                <a:solidFill>
                  <a:prstClr val="black"/>
                </a:solidFill>
                <a:latin typeface="Arial"/>
                <a:cs typeface="Arial"/>
              </a:rPr>
              <a:t>s </a:t>
            </a:r>
            <a:r>
              <a:rPr sz="1765" spc="-110" dirty="0" smtClean="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or	</a:t>
            </a:r>
            <a:r>
              <a:rPr lang="en-US" sz="1765" b="1" spc="-13" dirty="0">
                <a:solidFill>
                  <a:prstClr val="black"/>
                </a:solidFill>
                <a:latin typeface="Arial"/>
                <a:cs typeface="Arial"/>
              </a:rPr>
              <a:t>B</a:t>
            </a:r>
            <a:r>
              <a:rPr sz="1765" b="1" dirty="0" smtClean="0">
                <a:solidFill>
                  <a:prstClr val="black"/>
                </a:solidFill>
                <a:latin typeface="Arial"/>
                <a:cs typeface="Arial"/>
              </a:rPr>
              <a:t>a</a:t>
            </a:r>
            <a:r>
              <a:rPr sz="1765" b="1" spc="4" dirty="0" smtClean="0">
                <a:solidFill>
                  <a:prstClr val="black"/>
                </a:solidFill>
                <a:latin typeface="Arial"/>
                <a:cs typeface="Arial"/>
              </a:rPr>
              <a:t>s</a:t>
            </a:r>
            <a:r>
              <a:rPr sz="1765" b="1" spc="-4" dirty="0" smtClean="0">
                <a:solidFill>
                  <a:prstClr val="black"/>
                </a:solidFill>
                <a:latin typeface="Arial"/>
                <a:cs typeface="Arial"/>
              </a:rPr>
              <a:t>i</a:t>
            </a:r>
            <a:r>
              <a:rPr sz="1765" b="1" dirty="0" smtClean="0">
                <a:solidFill>
                  <a:prstClr val="black"/>
                </a:solidFill>
                <a:latin typeface="Arial"/>
                <a:cs typeface="Arial"/>
              </a:rPr>
              <a:t>c</a:t>
            </a:r>
            <a:r>
              <a:rPr sz="1765" b="1" dirty="0">
                <a:solidFill>
                  <a:prstClr val="black"/>
                </a:solidFill>
                <a:latin typeface="Arial"/>
                <a:cs typeface="Arial"/>
              </a:rPr>
              <a:t>	</a:t>
            </a:r>
            <a:r>
              <a:rPr sz="1765" b="1" spc="-13" dirty="0">
                <a:solidFill>
                  <a:prstClr val="black"/>
                </a:solidFill>
                <a:latin typeface="Arial"/>
                <a:cs typeface="Arial"/>
              </a:rPr>
              <a:t>an</a:t>
            </a:r>
            <a:r>
              <a:rPr sz="1765" b="1" dirty="0">
                <a:solidFill>
                  <a:prstClr val="black"/>
                </a:solidFill>
                <a:latin typeface="Arial"/>
                <a:cs typeface="Arial"/>
              </a:rPr>
              <a:t>d </a:t>
            </a:r>
            <a:r>
              <a:rPr sz="1765" b="1" spc="-101" dirty="0">
                <a:solidFill>
                  <a:prstClr val="black"/>
                </a:solidFill>
                <a:latin typeface="Arial"/>
                <a:cs typeface="Arial"/>
              </a:rPr>
              <a:t> </a:t>
            </a:r>
            <a:r>
              <a:rPr lang="en-US" sz="1765" b="1" spc="-4" dirty="0">
                <a:solidFill>
                  <a:prstClr val="black"/>
                </a:solidFill>
                <a:latin typeface="Arial"/>
                <a:cs typeface="Arial"/>
              </a:rPr>
              <a:t>L</a:t>
            </a:r>
            <a:r>
              <a:rPr sz="1765" b="1" dirty="0" smtClean="0">
                <a:solidFill>
                  <a:prstClr val="black"/>
                </a:solidFill>
                <a:latin typeface="Arial"/>
                <a:cs typeface="Arial"/>
              </a:rPr>
              <a:t>ogar</a:t>
            </a:r>
            <a:r>
              <a:rPr sz="1765" b="1" spc="-4" dirty="0" smtClean="0">
                <a:solidFill>
                  <a:prstClr val="black"/>
                </a:solidFill>
                <a:latin typeface="Arial"/>
                <a:cs typeface="Arial"/>
              </a:rPr>
              <a:t>i</a:t>
            </a:r>
            <a:r>
              <a:rPr sz="1765" b="1" spc="-9" dirty="0" smtClean="0">
                <a:solidFill>
                  <a:prstClr val="black"/>
                </a:solidFill>
                <a:latin typeface="Arial"/>
                <a:cs typeface="Arial"/>
              </a:rPr>
              <a:t>t</a:t>
            </a:r>
            <a:r>
              <a:rPr sz="1765" b="1" spc="-13" dirty="0" smtClean="0">
                <a:solidFill>
                  <a:prstClr val="black"/>
                </a:solidFill>
                <a:latin typeface="Arial"/>
                <a:cs typeface="Arial"/>
              </a:rPr>
              <a:t>h</a:t>
            </a:r>
            <a:r>
              <a:rPr sz="1765" b="1" spc="-4" dirty="0" smtClean="0">
                <a:solidFill>
                  <a:prstClr val="black"/>
                </a:solidFill>
                <a:latin typeface="Arial"/>
                <a:cs typeface="Arial"/>
              </a:rPr>
              <a:t>mi</a:t>
            </a:r>
            <a:r>
              <a:rPr sz="1765" b="1" dirty="0" smtClean="0">
                <a:solidFill>
                  <a:prstClr val="black"/>
                </a:solidFill>
                <a:latin typeface="Arial"/>
                <a:cs typeface="Arial"/>
              </a:rPr>
              <a:t>c </a:t>
            </a:r>
            <a:r>
              <a:rPr sz="1765" b="1" spc="-110" dirty="0" smtClean="0">
                <a:solidFill>
                  <a:prstClr val="black"/>
                </a:solidFill>
                <a:latin typeface="Arial"/>
                <a:cs typeface="Arial"/>
              </a:rPr>
              <a:t> </a:t>
            </a:r>
            <a:r>
              <a:rPr sz="1765" b="1" spc="-4" dirty="0">
                <a:solidFill>
                  <a:prstClr val="black"/>
                </a:solidFill>
                <a:latin typeface="Arial"/>
                <a:cs typeface="Arial"/>
              </a:rPr>
              <a:t>P</a:t>
            </a:r>
            <a:r>
              <a:rPr sz="1765" b="1" dirty="0">
                <a:solidFill>
                  <a:prstClr val="black"/>
                </a:solidFill>
                <a:latin typeface="Arial"/>
                <a:cs typeface="Arial"/>
              </a:rPr>
              <a:t>o</a:t>
            </a:r>
            <a:r>
              <a:rPr sz="1765" b="1" spc="-4" dirty="0">
                <a:solidFill>
                  <a:prstClr val="black"/>
                </a:solidFill>
                <a:latin typeface="Arial"/>
                <a:cs typeface="Arial"/>
              </a:rPr>
              <a:t>i</a:t>
            </a:r>
            <a:r>
              <a:rPr sz="1765" b="1" spc="4" dirty="0">
                <a:solidFill>
                  <a:prstClr val="black"/>
                </a:solidFill>
                <a:latin typeface="Arial"/>
                <a:cs typeface="Arial"/>
              </a:rPr>
              <a:t>ss</a:t>
            </a:r>
            <a:r>
              <a:rPr sz="1765" b="1" dirty="0">
                <a:solidFill>
                  <a:prstClr val="black"/>
                </a:solidFill>
                <a:latin typeface="Arial"/>
                <a:cs typeface="Arial"/>
              </a:rPr>
              <a:t>on </a:t>
            </a:r>
            <a:r>
              <a:rPr sz="1765" b="1" spc="-101" dirty="0">
                <a:solidFill>
                  <a:prstClr val="black"/>
                </a:solidFill>
                <a:latin typeface="Arial"/>
                <a:cs typeface="Arial"/>
              </a:rPr>
              <a:t> </a:t>
            </a:r>
            <a:r>
              <a:rPr sz="1765" b="1" spc="-4" dirty="0" smtClean="0">
                <a:solidFill>
                  <a:prstClr val="black"/>
                </a:solidFill>
                <a:latin typeface="Arial"/>
                <a:cs typeface="Arial"/>
              </a:rPr>
              <a:t>m</a:t>
            </a:r>
            <a:r>
              <a:rPr sz="1765" b="1" spc="-13" dirty="0" smtClean="0">
                <a:solidFill>
                  <a:prstClr val="black"/>
                </a:solidFill>
                <a:latin typeface="Arial"/>
                <a:cs typeface="Arial"/>
              </a:rPr>
              <a:t>o</a:t>
            </a:r>
            <a:r>
              <a:rPr sz="1765" b="1" dirty="0" smtClean="0">
                <a:solidFill>
                  <a:prstClr val="black"/>
                </a:solidFill>
                <a:latin typeface="Arial"/>
                <a:cs typeface="Arial"/>
              </a:rPr>
              <a:t>de</a:t>
            </a:r>
            <a:r>
              <a:rPr sz="1765" b="1" spc="-4" dirty="0" smtClean="0">
                <a:solidFill>
                  <a:prstClr val="black"/>
                </a:solidFill>
                <a:latin typeface="Arial"/>
                <a:cs typeface="Arial"/>
              </a:rPr>
              <a:t>l</a:t>
            </a:r>
            <a:r>
              <a:rPr sz="1765" b="1" dirty="0" smtClean="0">
                <a:solidFill>
                  <a:prstClr val="black"/>
                </a:solidFill>
                <a:latin typeface="Arial"/>
                <a:cs typeface="Arial"/>
              </a:rPr>
              <a:t>s</a:t>
            </a:r>
            <a:r>
              <a:rPr lang="en-US" sz="1765" dirty="0">
                <a:solidFill>
                  <a:prstClr val="black"/>
                </a:solidFill>
                <a:latin typeface="Arial"/>
                <a:cs typeface="Arial"/>
              </a:rPr>
              <a:t> </a:t>
            </a:r>
            <a:r>
              <a:rPr sz="1765" spc="-13" dirty="0" smtClean="0">
                <a:solidFill>
                  <a:prstClr val="black"/>
                </a:solidFill>
                <a:latin typeface="Arial"/>
                <a:cs typeface="Arial"/>
              </a:rPr>
              <a:t>a</a:t>
            </a:r>
            <a:r>
              <a:rPr sz="1765" dirty="0" smtClean="0">
                <a:solidFill>
                  <a:prstClr val="black"/>
                </a:solidFill>
                <a:latin typeface="Arial"/>
                <a:cs typeface="Arial"/>
              </a:rPr>
              <a:t>re </a:t>
            </a:r>
            <a:r>
              <a:rPr sz="1765" dirty="0">
                <a:solidFill>
                  <a:prstClr val="black"/>
                </a:solidFill>
                <a:latin typeface="Arial"/>
                <a:cs typeface="Arial"/>
              </a:rPr>
              <a:t>g</a:t>
            </a:r>
            <a:r>
              <a:rPr sz="1765" spc="-4" dirty="0">
                <a:solidFill>
                  <a:prstClr val="black"/>
                </a:solidFill>
                <a:latin typeface="Arial"/>
                <a:cs typeface="Arial"/>
              </a:rPr>
              <a:t>i</a:t>
            </a:r>
            <a:r>
              <a:rPr sz="1765" spc="-9" dirty="0">
                <a:solidFill>
                  <a:prstClr val="black"/>
                </a:solidFill>
                <a:latin typeface="Arial"/>
                <a:cs typeface="Arial"/>
              </a:rPr>
              <a:t>v</a:t>
            </a:r>
            <a:r>
              <a:rPr sz="1765" dirty="0">
                <a:solidFill>
                  <a:prstClr val="black"/>
                </a:solidFill>
                <a:latin typeface="Arial"/>
                <a:cs typeface="Arial"/>
              </a:rPr>
              <a:t>en:</a:t>
            </a:r>
          </a:p>
          <a:p>
            <a:pPr marL="364770" marR="5043" indent="-328350" defTabSz="806867">
              <a:lnSpc>
                <a:spcPct val="130000"/>
              </a:lnSpc>
              <a:spcBef>
                <a:spcPts val="538"/>
              </a:spcBef>
              <a:buFontTx/>
              <a:buAutoNum type="alphaLcParenBoth"/>
              <a:tabLst>
                <a:tab pos="365331" algn="l"/>
              </a:tabLst>
            </a:pPr>
            <a:r>
              <a:rPr sz="1765" spc="4" dirty="0">
                <a:solidFill>
                  <a:prstClr val="black"/>
                </a:solidFill>
                <a:latin typeface="Arial"/>
                <a:cs typeface="Arial"/>
              </a:rPr>
              <a:t>D</a:t>
            </a:r>
            <a:r>
              <a:rPr sz="1765" dirty="0">
                <a:solidFill>
                  <a:prstClr val="black"/>
                </a:solidFill>
                <a:latin typeface="Arial"/>
                <a:cs typeface="Arial"/>
              </a:rPr>
              <a:t>e</a:t>
            </a:r>
            <a:r>
              <a:rPr sz="1765" spc="-9" dirty="0">
                <a:solidFill>
                  <a:prstClr val="black"/>
                </a:solidFill>
                <a:latin typeface="Arial"/>
                <a:cs typeface="Arial"/>
              </a:rPr>
              <a:t>t</a:t>
            </a:r>
            <a:r>
              <a:rPr sz="1765" spc="-13" dirty="0">
                <a:solidFill>
                  <a:prstClr val="black"/>
                </a:solidFill>
                <a:latin typeface="Arial"/>
                <a:cs typeface="Arial"/>
              </a:rPr>
              <a:t>e</a:t>
            </a:r>
            <a:r>
              <a:rPr sz="1765" dirty="0">
                <a:solidFill>
                  <a:prstClr val="black"/>
                </a:solidFill>
                <a:latin typeface="Arial"/>
                <a:cs typeface="Arial"/>
              </a:rPr>
              <a:t>r</a:t>
            </a:r>
            <a:r>
              <a:rPr sz="1765" spc="-4" dirty="0">
                <a:solidFill>
                  <a:prstClr val="black"/>
                </a:solidFill>
                <a:latin typeface="Arial"/>
                <a:cs typeface="Arial"/>
              </a:rPr>
              <a:t>mi</a:t>
            </a:r>
            <a:r>
              <a:rPr sz="1765" dirty="0">
                <a:solidFill>
                  <a:prstClr val="black"/>
                </a:solidFill>
                <a:latin typeface="Arial"/>
                <a:cs typeface="Arial"/>
              </a:rPr>
              <a:t>ne</a:t>
            </a:r>
            <a:r>
              <a:rPr sz="1765" spc="124" dirty="0">
                <a:solidFill>
                  <a:prstClr val="black"/>
                </a:solidFill>
                <a:latin typeface="Arial"/>
                <a:cs typeface="Arial"/>
              </a:rPr>
              <a:t> </a:t>
            </a:r>
            <a:r>
              <a:rPr sz="1765" spc="-9" dirty="0">
                <a:solidFill>
                  <a:prstClr val="black"/>
                </a:solidFill>
                <a:latin typeface="Arial"/>
                <a:cs typeface="Arial"/>
              </a:rPr>
              <a:t>t</a:t>
            </a:r>
            <a:r>
              <a:rPr sz="1765" spc="-13" dirty="0">
                <a:solidFill>
                  <a:prstClr val="black"/>
                </a:solidFill>
                <a:latin typeface="Arial"/>
                <a:cs typeface="Arial"/>
              </a:rPr>
              <a:t>h</a:t>
            </a:r>
            <a:r>
              <a:rPr sz="1765" dirty="0">
                <a:solidFill>
                  <a:prstClr val="black"/>
                </a:solidFill>
                <a:latin typeface="Arial"/>
                <a:cs typeface="Arial"/>
              </a:rPr>
              <a:t>e</a:t>
            </a:r>
            <a:r>
              <a:rPr sz="1765" spc="124" dirty="0">
                <a:solidFill>
                  <a:prstClr val="black"/>
                </a:solidFill>
                <a:latin typeface="Arial"/>
                <a:cs typeface="Arial"/>
              </a:rPr>
              <a:t> </a:t>
            </a:r>
            <a:r>
              <a:rPr sz="1765" b="1" i="1" dirty="0">
                <a:solidFill>
                  <a:srgbClr val="FF0000"/>
                </a:solidFill>
                <a:latin typeface="Arial"/>
                <a:cs typeface="Arial"/>
              </a:rPr>
              <a:t>add</a:t>
            </a:r>
            <a:r>
              <a:rPr sz="1765" b="1" i="1" spc="-4" dirty="0">
                <a:solidFill>
                  <a:srgbClr val="FF0000"/>
                </a:solidFill>
                <a:latin typeface="Arial"/>
                <a:cs typeface="Arial"/>
              </a:rPr>
              <a:t>i</a:t>
            </a:r>
            <a:r>
              <a:rPr sz="1765" b="1" i="1" spc="-9" dirty="0">
                <a:solidFill>
                  <a:srgbClr val="FF0000"/>
                </a:solidFill>
                <a:latin typeface="Arial"/>
                <a:cs typeface="Arial"/>
              </a:rPr>
              <a:t>t</a:t>
            </a:r>
            <a:r>
              <a:rPr sz="1765" b="1" i="1" spc="-4" dirty="0">
                <a:solidFill>
                  <a:srgbClr val="FF0000"/>
                </a:solidFill>
                <a:latin typeface="Arial"/>
                <a:cs typeface="Arial"/>
              </a:rPr>
              <a:t>i</a:t>
            </a:r>
            <a:r>
              <a:rPr sz="1765" b="1" i="1" dirty="0">
                <a:solidFill>
                  <a:srgbClr val="FF0000"/>
                </a:solidFill>
                <a:latin typeface="Arial"/>
                <a:cs typeface="Arial"/>
              </a:rPr>
              <a:t>on</a:t>
            </a:r>
            <a:r>
              <a:rPr sz="1765" b="1" i="1" spc="146" dirty="0">
                <a:solidFill>
                  <a:srgbClr val="FF0000"/>
                </a:solidFill>
                <a:latin typeface="Arial"/>
                <a:cs typeface="Arial"/>
              </a:rPr>
              <a:t> </a:t>
            </a:r>
            <a:r>
              <a:rPr sz="1765" b="1" i="1" spc="-18" dirty="0">
                <a:solidFill>
                  <a:srgbClr val="FF0000"/>
                </a:solidFill>
                <a:latin typeface="Arial"/>
                <a:cs typeface="Arial"/>
              </a:rPr>
              <a:t>f</a:t>
            </a:r>
            <a:r>
              <a:rPr sz="1765" b="1" i="1" dirty="0">
                <a:solidFill>
                  <a:srgbClr val="FF0000"/>
                </a:solidFill>
                <a:latin typeface="Arial"/>
                <a:cs typeface="Arial"/>
              </a:rPr>
              <a:t>a</a:t>
            </a:r>
            <a:r>
              <a:rPr sz="1765" b="1" i="1" spc="-4" dirty="0">
                <a:solidFill>
                  <a:srgbClr val="FF0000"/>
                </a:solidFill>
                <a:latin typeface="Arial"/>
                <a:cs typeface="Arial"/>
              </a:rPr>
              <a:t>il</a:t>
            </a:r>
            <a:r>
              <a:rPr sz="1765" b="1" i="1" dirty="0">
                <a:solidFill>
                  <a:srgbClr val="FF0000"/>
                </a:solidFill>
                <a:latin typeface="Arial"/>
                <a:cs typeface="Arial"/>
              </a:rPr>
              <a:t>ur</a:t>
            </a:r>
            <a:r>
              <a:rPr sz="1765" b="1" i="1" spc="-13" dirty="0">
                <a:solidFill>
                  <a:srgbClr val="FF0000"/>
                </a:solidFill>
                <a:latin typeface="Arial"/>
                <a:cs typeface="Arial"/>
              </a:rPr>
              <a:t>e</a:t>
            </a:r>
            <a:r>
              <a:rPr sz="1765" b="1" i="1" dirty="0">
                <a:solidFill>
                  <a:srgbClr val="FF0000"/>
                </a:solidFill>
                <a:latin typeface="Arial"/>
                <a:cs typeface="Arial"/>
              </a:rPr>
              <a:t>s</a:t>
            </a:r>
            <a:r>
              <a:rPr sz="1765" b="1" i="1" spc="137" dirty="0">
                <a:solidFill>
                  <a:srgbClr val="FF0000"/>
                </a:solidFill>
                <a:latin typeface="Arial"/>
                <a:cs typeface="Arial"/>
              </a:rPr>
              <a:t> </a:t>
            </a:r>
            <a:r>
              <a:rPr sz="1765" b="1" i="1" dirty="0">
                <a:solidFill>
                  <a:srgbClr val="FF0000"/>
                </a:solidFill>
                <a:latin typeface="Arial"/>
                <a:cs typeface="Arial"/>
              </a:rPr>
              <a:t>a</a:t>
            </a:r>
            <a:r>
              <a:rPr sz="1765" b="1" i="1" spc="-13" dirty="0">
                <a:solidFill>
                  <a:srgbClr val="FF0000"/>
                </a:solidFill>
                <a:latin typeface="Arial"/>
                <a:cs typeface="Arial"/>
              </a:rPr>
              <a:t>n</a:t>
            </a:r>
            <a:r>
              <a:rPr sz="1765" b="1" i="1" dirty="0">
                <a:solidFill>
                  <a:srgbClr val="FF0000"/>
                </a:solidFill>
                <a:latin typeface="Arial"/>
                <a:cs typeface="Arial"/>
              </a:rPr>
              <a:t>d</a:t>
            </a:r>
            <a:r>
              <a:rPr sz="1765" b="1" i="1" spc="146" dirty="0">
                <a:solidFill>
                  <a:srgbClr val="FF0000"/>
                </a:solidFill>
                <a:latin typeface="Arial"/>
                <a:cs typeface="Arial"/>
              </a:rPr>
              <a:t> </a:t>
            </a:r>
            <a:r>
              <a:rPr sz="1765" b="1" i="1" spc="-13" dirty="0">
                <a:solidFill>
                  <a:srgbClr val="FF0000"/>
                </a:solidFill>
                <a:latin typeface="Arial"/>
                <a:cs typeface="Arial"/>
              </a:rPr>
              <a:t>a</a:t>
            </a:r>
            <a:r>
              <a:rPr sz="1765" b="1" i="1" dirty="0">
                <a:solidFill>
                  <a:srgbClr val="FF0000"/>
                </a:solidFill>
                <a:latin typeface="Arial"/>
                <a:cs typeface="Arial"/>
              </a:rPr>
              <a:t>d</a:t>
            </a:r>
            <a:r>
              <a:rPr sz="1765" b="1" i="1" spc="-13" dirty="0">
                <a:solidFill>
                  <a:srgbClr val="FF0000"/>
                </a:solidFill>
                <a:latin typeface="Arial"/>
                <a:cs typeface="Arial"/>
              </a:rPr>
              <a:t>d</a:t>
            </a:r>
            <a:r>
              <a:rPr sz="1765" b="1" i="1" spc="-4" dirty="0">
                <a:solidFill>
                  <a:srgbClr val="FF0000"/>
                </a:solidFill>
                <a:latin typeface="Arial"/>
                <a:cs typeface="Arial"/>
              </a:rPr>
              <a:t>i</a:t>
            </a:r>
            <a:r>
              <a:rPr sz="1765" b="1" i="1" spc="-9" dirty="0">
                <a:solidFill>
                  <a:srgbClr val="FF0000"/>
                </a:solidFill>
                <a:latin typeface="Arial"/>
                <a:cs typeface="Arial"/>
              </a:rPr>
              <a:t>t</a:t>
            </a:r>
            <a:r>
              <a:rPr sz="1765" b="1" i="1" spc="-4" dirty="0">
                <a:solidFill>
                  <a:srgbClr val="FF0000"/>
                </a:solidFill>
                <a:latin typeface="Arial"/>
                <a:cs typeface="Arial"/>
              </a:rPr>
              <a:t>i</a:t>
            </a:r>
            <a:r>
              <a:rPr sz="1765" b="1" i="1" dirty="0">
                <a:solidFill>
                  <a:srgbClr val="FF0000"/>
                </a:solidFill>
                <a:latin typeface="Arial"/>
                <a:cs typeface="Arial"/>
              </a:rPr>
              <a:t>onal</a:t>
            </a:r>
            <a:r>
              <a:rPr sz="1765" b="1" i="1" spc="141" dirty="0">
                <a:solidFill>
                  <a:srgbClr val="FF0000"/>
                </a:solidFill>
                <a:latin typeface="Arial"/>
                <a:cs typeface="Arial"/>
              </a:rPr>
              <a:t> </a:t>
            </a:r>
            <a:r>
              <a:rPr sz="1765" b="1" i="1" dirty="0">
                <a:solidFill>
                  <a:srgbClr val="FF0000"/>
                </a:solidFill>
                <a:latin typeface="Arial"/>
                <a:cs typeface="Arial"/>
              </a:rPr>
              <a:t>e</a:t>
            </a:r>
            <a:r>
              <a:rPr sz="1765" b="1" i="1" spc="-9" dirty="0">
                <a:solidFill>
                  <a:srgbClr val="FF0000"/>
                </a:solidFill>
                <a:latin typeface="Arial"/>
                <a:cs typeface="Arial"/>
              </a:rPr>
              <a:t>x</a:t>
            </a:r>
            <a:r>
              <a:rPr sz="1765" b="1" i="1" dirty="0">
                <a:solidFill>
                  <a:srgbClr val="FF0000"/>
                </a:solidFill>
                <a:latin typeface="Arial"/>
                <a:cs typeface="Arial"/>
              </a:rPr>
              <a:t>e</a:t>
            </a:r>
            <a:r>
              <a:rPr sz="1765" b="1" i="1" spc="4" dirty="0">
                <a:solidFill>
                  <a:srgbClr val="FF0000"/>
                </a:solidFill>
                <a:latin typeface="Arial"/>
                <a:cs typeface="Arial"/>
              </a:rPr>
              <a:t>c</a:t>
            </a:r>
            <a:r>
              <a:rPr sz="1765" b="1" i="1" spc="-13" dirty="0">
                <a:solidFill>
                  <a:srgbClr val="FF0000"/>
                </a:solidFill>
                <a:latin typeface="Arial"/>
                <a:cs typeface="Arial"/>
              </a:rPr>
              <a:t>u</a:t>
            </a:r>
            <a:r>
              <a:rPr sz="1765" b="1" i="1" spc="-18" dirty="0">
                <a:solidFill>
                  <a:srgbClr val="FF0000"/>
                </a:solidFill>
                <a:latin typeface="Arial"/>
                <a:cs typeface="Arial"/>
              </a:rPr>
              <a:t>t</a:t>
            </a:r>
            <a:r>
              <a:rPr sz="1765" b="1" i="1" spc="-4" dirty="0">
                <a:solidFill>
                  <a:srgbClr val="FF0000"/>
                </a:solidFill>
                <a:latin typeface="Arial"/>
                <a:cs typeface="Arial"/>
              </a:rPr>
              <a:t>i</a:t>
            </a:r>
            <a:r>
              <a:rPr sz="1765" b="1" i="1" dirty="0">
                <a:solidFill>
                  <a:srgbClr val="FF0000"/>
                </a:solidFill>
                <a:latin typeface="Arial"/>
                <a:cs typeface="Arial"/>
              </a:rPr>
              <a:t>on</a:t>
            </a:r>
            <a:r>
              <a:rPr sz="1765" b="1" i="1" spc="146" dirty="0">
                <a:solidFill>
                  <a:srgbClr val="FF0000"/>
                </a:solidFill>
                <a:latin typeface="Arial"/>
                <a:cs typeface="Arial"/>
              </a:rPr>
              <a:t> </a:t>
            </a:r>
            <a:r>
              <a:rPr sz="1765" b="1" i="1" spc="-9" dirty="0">
                <a:solidFill>
                  <a:srgbClr val="FF0000"/>
                </a:solidFill>
                <a:latin typeface="Arial"/>
                <a:cs typeface="Arial"/>
              </a:rPr>
              <a:t>t</a:t>
            </a:r>
            <a:r>
              <a:rPr sz="1765" b="1" i="1" spc="-4" dirty="0">
                <a:solidFill>
                  <a:srgbClr val="FF0000"/>
                </a:solidFill>
                <a:latin typeface="Arial"/>
                <a:cs typeface="Arial"/>
              </a:rPr>
              <a:t>im</a:t>
            </a:r>
            <a:r>
              <a:rPr sz="1765" b="1" i="1" dirty="0">
                <a:solidFill>
                  <a:srgbClr val="FF0000"/>
                </a:solidFill>
                <a:latin typeface="Arial"/>
                <a:cs typeface="Arial"/>
              </a:rPr>
              <a:t>e</a:t>
            </a:r>
            <a:r>
              <a:rPr sz="1765" b="1" i="1" spc="124" dirty="0">
                <a:solidFill>
                  <a:srgbClr val="FF0000"/>
                </a:solidFill>
                <a:latin typeface="Arial"/>
                <a:cs typeface="Arial"/>
              </a:rPr>
              <a:t> </a:t>
            </a:r>
            <a:r>
              <a:rPr sz="1765" dirty="0">
                <a:solidFill>
                  <a:prstClr val="black"/>
                </a:solidFill>
                <a:latin typeface="Arial"/>
                <a:cs typeface="Arial"/>
              </a:rPr>
              <a:t>req</a:t>
            </a:r>
            <a:r>
              <a:rPr sz="1765" spc="-13" dirty="0">
                <a:solidFill>
                  <a:prstClr val="black"/>
                </a:solidFill>
                <a:latin typeface="Arial"/>
                <a:cs typeface="Arial"/>
              </a:rPr>
              <a:t>u</a:t>
            </a:r>
            <a:r>
              <a:rPr sz="1765" spc="-4" dirty="0">
                <a:solidFill>
                  <a:prstClr val="black"/>
                </a:solidFill>
                <a:latin typeface="Arial"/>
                <a:cs typeface="Arial"/>
              </a:rPr>
              <a:t>i</a:t>
            </a:r>
            <a:r>
              <a:rPr sz="1765" dirty="0">
                <a:solidFill>
                  <a:prstClr val="black"/>
                </a:solidFill>
                <a:latin typeface="Arial"/>
                <a:cs typeface="Arial"/>
              </a:rPr>
              <a:t>red</a:t>
            </a:r>
            <a:r>
              <a:rPr sz="1765" spc="132" dirty="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o re</a:t>
            </a:r>
            <a:r>
              <a:rPr sz="1765" spc="-13" dirty="0">
                <a:solidFill>
                  <a:prstClr val="black"/>
                </a:solidFill>
                <a:latin typeface="Arial"/>
                <a:cs typeface="Arial"/>
              </a:rPr>
              <a:t>a</a:t>
            </a:r>
            <a:r>
              <a:rPr sz="1765" spc="4" dirty="0">
                <a:solidFill>
                  <a:prstClr val="black"/>
                </a:solidFill>
                <a:latin typeface="Arial"/>
                <a:cs typeface="Arial"/>
              </a:rPr>
              <a:t>c</a:t>
            </a:r>
            <a:r>
              <a:rPr sz="1765" dirty="0">
                <a:solidFill>
                  <a:prstClr val="black"/>
                </a:solidFill>
                <a:latin typeface="Arial"/>
                <a:cs typeface="Arial"/>
              </a:rPr>
              <a:t>h</a:t>
            </a:r>
            <a:r>
              <a:rPr sz="1765" spc="-13" dirty="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he</a:t>
            </a:r>
            <a:r>
              <a:rPr sz="1765" spc="-13"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a</a:t>
            </a:r>
            <a:r>
              <a:rPr sz="1765" spc="-4" dirty="0">
                <a:solidFill>
                  <a:prstClr val="black"/>
                </a:solidFill>
                <a:latin typeface="Arial"/>
                <a:cs typeface="Arial"/>
              </a:rPr>
              <a:t>il</a:t>
            </a:r>
            <a:r>
              <a:rPr sz="1765" dirty="0">
                <a:solidFill>
                  <a:prstClr val="black"/>
                </a:solidFill>
                <a:latin typeface="Arial"/>
                <a:cs typeface="Arial"/>
              </a:rPr>
              <a:t>ure</a:t>
            </a:r>
            <a:r>
              <a:rPr sz="1765" spc="-13" dirty="0">
                <a:solidFill>
                  <a:prstClr val="black"/>
                </a:solidFill>
                <a:latin typeface="Arial"/>
                <a:cs typeface="Arial"/>
              </a:rPr>
              <a:t> </a:t>
            </a:r>
            <a:r>
              <a:rPr sz="1765" spc="-4" dirty="0">
                <a:solidFill>
                  <a:prstClr val="black"/>
                </a:solidFill>
                <a:latin typeface="Arial"/>
                <a:cs typeface="Arial"/>
              </a:rPr>
              <a:t>i</a:t>
            </a:r>
            <a:r>
              <a:rPr sz="1765" dirty="0">
                <a:solidFill>
                  <a:prstClr val="black"/>
                </a:solidFill>
                <a:latin typeface="Arial"/>
                <a:cs typeface="Arial"/>
              </a:rPr>
              <a:t>n</a:t>
            </a:r>
            <a:r>
              <a:rPr sz="1765" spc="-9" dirty="0">
                <a:solidFill>
                  <a:prstClr val="black"/>
                </a:solidFill>
                <a:latin typeface="Arial"/>
                <a:cs typeface="Arial"/>
              </a:rPr>
              <a:t>t</a:t>
            </a:r>
            <a:r>
              <a:rPr sz="1765" dirty="0">
                <a:solidFill>
                  <a:prstClr val="black"/>
                </a:solidFill>
                <a:latin typeface="Arial"/>
                <a:cs typeface="Arial"/>
              </a:rPr>
              <a:t>e</a:t>
            </a:r>
            <a:r>
              <a:rPr sz="1765" spc="-13" dirty="0">
                <a:solidFill>
                  <a:prstClr val="black"/>
                </a:solidFill>
                <a:latin typeface="Arial"/>
                <a:cs typeface="Arial"/>
              </a:rPr>
              <a:t>n</a:t>
            </a:r>
            <a:r>
              <a:rPr sz="1765" spc="4" dirty="0">
                <a:solidFill>
                  <a:prstClr val="black"/>
                </a:solidFill>
                <a:latin typeface="Arial"/>
                <a:cs typeface="Arial"/>
              </a:rPr>
              <a:t>s</a:t>
            </a:r>
            <a:r>
              <a:rPr sz="1765" spc="-4" dirty="0">
                <a:solidFill>
                  <a:prstClr val="black"/>
                </a:solidFill>
                <a:latin typeface="Arial"/>
                <a:cs typeface="Arial"/>
              </a:rPr>
              <a:t>i</a:t>
            </a:r>
            <a:r>
              <a:rPr sz="1765" spc="-9" dirty="0">
                <a:solidFill>
                  <a:prstClr val="black"/>
                </a:solidFill>
                <a:latin typeface="Arial"/>
                <a:cs typeface="Arial"/>
              </a:rPr>
              <a:t>t</a:t>
            </a:r>
            <a:r>
              <a:rPr sz="1765" dirty="0">
                <a:solidFill>
                  <a:prstClr val="black"/>
                </a:solidFill>
                <a:latin typeface="Arial"/>
                <a:cs typeface="Arial"/>
              </a:rPr>
              <a:t>y</a:t>
            </a:r>
            <a:r>
              <a:rPr sz="1765" spc="-9" dirty="0">
                <a:solidFill>
                  <a:prstClr val="black"/>
                </a:solidFill>
                <a:latin typeface="Arial"/>
                <a:cs typeface="Arial"/>
              </a:rPr>
              <a:t> </a:t>
            </a:r>
            <a:r>
              <a:rPr sz="1765" dirty="0">
                <a:solidFill>
                  <a:prstClr val="black"/>
                </a:solidFill>
                <a:latin typeface="Arial"/>
                <a:cs typeface="Arial"/>
              </a:rPr>
              <a:t>ob</a:t>
            </a:r>
            <a:r>
              <a:rPr sz="1765" spc="-4" dirty="0">
                <a:solidFill>
                  <a:prstClr val="black"/>
                </a:solidFill>
                <a:latin typeface="Arial"/>
                <a:cs typeface="Arial"/>
              </a:rPr>
              <a:t>j</a:t>
            </a:r>
            <a:r>
              <a:rPr sz="1765" dirty="0">
                <a:solidFill>
                  <a:prstClr val="black"/>
                </a:solidFill>
                <a:latin typeface="Arial"/>
                <a:cs typeface="Arial"/>
              </a:rPr>
              <a:t>e</a:t>
            </a:r>
            <a:r>
              <a:rPr sz="1765" spc="4" dirty="0">
                <a:solidFill>
                  <a:prstClr val="black"/>
                </a:solidFill>
                <a:latin typeface="Arial"/>
                <a:cs typeface="Arial"/>
              </a:rPr>
              <a:t>c</a:t>
            </a:r>
            <a:r>
              <a:rPr sz="1765" spc="-9" dirty="0">
                <a:solidFill>
                  <a:prstClr val="black"/>
                </a:solidFill>
                <a:latin typeface="Arial"/>
                <a:cs typeface="Arial"/>
              </a:rPr>
              <a:t>t</a:t>
            </a:r>
            <a:r>
              <a:rPr sz="1765" spc="-4" dirty="0">
                <a:solidFill>
                  <a:prstClr val="black"/>
                </a:solidFill>
                <a:latin typeface="Arial"/>
                <a:cs typeface="Arial"/>
              </a:rPr>
              <a:t>i</a:t>
            </a:r>
            <a:r>
              <a:rPr sz="1765" spc="-9" dirty="0">
                <a:solidFill>
                  <a:prstClr val="black"/>
                </a:solidFill>
                <a:latin typeface="Arial"/>
                <a:cs typeface="Arial"/>
              </a:rPr>
              <a:t>v</a:t>
            </a:r>
            <a:r>
              <a:rPr sz="1765" dirty="0">
                <a:solidFill>
                  <a:prstClr val="black"/>
                </a:solidFill>
                <a:latin typeface="Arial"/>
                <a:cs typeface="Arial"/>
              </a:rPr>
              <a:t>e</a:t>
            </a:r>
            <a:r>
              <a:rPr sz="1765" spc="-4" dirty="0">
                <a:solidFill>
                  <a:prstClr val="black"/>
                </a:solidFill>
                <a:latin typeface="Arial"/>
                <a:cs typeface="Arial"/>
              </a:rPr>
              <a:t> </a:t>
            </a:r>
            <a:r>
              <a:rPr sz="1765" dirty="0">
                <a:solidFill>
                  <a:prstClr val="black"/>
                </a:solidFill>
                <a:latin typeface="Arial"/>
                <a:cs typeface="Arial"/>
              </a:rPr>
              <a:t>of</a:t>
            </a:r>
            <a:r>
              <a:rPr sz="1765" spc="-22" dirty="0">
                <a:solidFill>
                  <a:prstClr val="black"/>
                </a:solidFill>
                <a:latin typeface="Arial"/>
                <a:cs typeface="Arial"/>
              </a:rPr>
              <a:t> </a:t>
            </a:r>
            <a:r>
              <a:rPr sz="1765" dirty="0">
                <a:solidFill>
                  <a:prstClr val="black"/>
                </a:solidFill>
                <a:latin typeface="Arial"/>
                <a:cs typeface="Arial"/>
              </a:rPr>
              <a:t>5</a:t>
            </a:r>
            <a:r>
              <a:rPr sz="1765" spc="-13"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a</a:t>
            </a:r>
            <a:r>
              <a:rPr sz="1765" spc="-4" dirty="0">
                <a:solidFill>
                  <a:prstClr val="black"/>
                </a:solidFill>
                <a:latin typeface="Arial"/>
                <a:cs typeface="Arial"/>
              </a:rPr>
              <a:t>il</a:t>
            </a:r>
            <a:r>
              <a:rPr sz="1765" dirty="0">
                <a:solidFill>
                  <a:prstClr val="black"/>
                </a:solidFill>
                <a:latin typeface="Arial"/>
                <a:cs typeface="Arial"/>
              </a:rPr>
              <a:t>ur</a:t>
            </a:r>
            <a:r>
              <a:rPr sz="1765" spc="-13" dirty="0">
                <a:solidFill>
                  <a:prstClr val="black"/>
                </a:solidFill>
                <a:latin typeface="Arial"/>
                <a:cs typeface="Arial"/>
              </a:rPr>
              <a:t>e</a:t>
            </a:r>
            <a:r>
              <a:rPr sz="1765" spc="4" dirty="0">
                <a:solidFill>
                  <a:prstClr val="black"/>
                </a:solidFill>
                <a:latin typeface="Arial"/>
                <a:cs typeface="Arial"/>
              </a:rPr>
              <a:t>s</a:t>
            </a:r>
            <a:r>
              <a:rPr sz="1765" spc="-9" dirty="0">
                <a:solidFill>
                  <a:prstClr val="black"/>
                </a:solidFill>
                <a:latin typeface="Arial"/>
                <a:cs typeface="Arial"/>
              </a:rPr>
              <a:t>/</a:t>
            </a:r>
            <a:r>
              <a:rPr sz="1765" spc="4" dirty="0">
                <a:solidFill>
                  <a:prstClr val="black"/>
                </a:solidFill>
                <a:latin typeface="Arial"/>
                <a:cs typeface="Arial"/>
              </a:rPr>
              <a:t>C</a:t>
            </a:r>
            <a:r>
              <a:rPr sz="1765" spc="-4" dirty="0">
                <a:solidFill>
                  <a:prstClr val="black"/>
                </a:solidFill>
                <a:latin typeface="Arial"/>
                <a:cs typeface="Arial"/>
              </a:rPr>
              <a:t>P</a:t>
            </a:r>
            <a:r>
              <a:rPr sz="1765" dirty="0">
                <a:solidFill>
                  <a:prstClr val="black"/>
                </a:solidFill>
                <a:latin typeface="Arial"/>
                <a:cs typeface="Arial"/>
              </a:rPr>
              <a:t>U</a:t>
            </a:r>
            <a:r>
              <a:rPr sz="1765" spc="-13" dirty="0">
                <a:solidFill>
                  <a:prstClr val="black"/>
                </a:solidFill>
                <a:latin typeface="Arial"/>
                <a:cs typeface="Arial"/>
              </a:rPr>
              <a:t> </a:t>
            </a:r>
            <a:r>
              <a:rPr sz="1765" dirty="0">
                <a:solidFill>
                  <a:prstClr val="black"/>
                </a:solidFill>
                <a:latin typeface="Arial"/>
                <a:cs typeface="Arial"/>
              </a:rPr>
              <a:t>hr.</a:t>
            </a:r>
            <a:r>
              <a:rPr sz="1765" spc="-22" dirty="0">
                <a:solidFill>
                  <a:prstClr val="black"/>
                </a:solidFill>
                <a:latin typeface="Arial"/>
                <a:cs typeface="Arial"/>
              </a:rPr>
              <a:t> </a:t>
            </a:r>
            <a:r>
              <a:rPr sz="1765" spc="-9" dirty="0">
                <a:solidFill>
                  <a:prstClr val="black"/>
                </a:solidFill>
                <a:latin typeface="Arial"/>
                <a:cs typeface="Arial"/>
              </a:rPr>
              <a:t>f</a:t>
            </a:r>
            <a:r>
              <a:rPr sz="1765" spc="-13" dirty="0">
                <a:solidFill>
                  <a:prstClr val="black"/>
                </a:solidFill>
                <a:latin typeface="Arial"/>
                <a:cs typeface="Arial"/>
              </a:rPr>
              <a:t>o</a:t>
            </a:r>
            <a:r>
              <a:rPr sz="1765" dirty="0">
                <a:solidFill>
                  <a:prstClr val="black"/>
                </a:solidFill>
                <a:latin typeface="Arial"/>
                <a:cs typeface="Arial"/>
              </a:rPr>
              <a:t>r </a:t>
            </a:r>
            <a:r>
              <a:rPr sz="1765" spc="-13" dirty="0">
                <a:solidFill>
                  <a:prstClr val="black"/>
                </a:solidFill>
                <a:latin typeface="Arial"/>
                <a:cs typeface="Arial"/>
              </a:rPr>
              <a:t>b</a:t>
            </a:r>
            <a:r>
              <a:rPr sz="1765" dirty="0">
                <a:solidFill>
                  <a:prstClr val="black"/>
                </a:solidFill>
                <a:latin typeface="Arial"/>
                <a:cs typeface="Arial"/>
              </a:rPr>
              <a:t>o</a:t>
            </a:r>
            <a:r>
              <a:rPr sz="1765" spc="-9" dirty="0">
                <a:solidFill>
                  <a:prstClr val="black"/>
                </a:solidFill>
                <a:latin typeface="Arial"/>
                <a:cs typeface="Arial"/>
              </a:rPr>
              <a:t>t</a:t>
            </a:r>
            <a:r>
              <a:rPr sz="1765" dirty="0">
                <a:solidFill>
                  <a:prstClr val="black"/>
                </a:solidFill>
                <a:latin typeface="Arial"/>
                <a:cs typeface="Arial"/>
              </a:rPr>
              <a:t>h</a:t>
            </a:r>
            <a:r>
              <a:rPr sz="1765" spc="-13" dirty="0">
                <a:solidFill>
                  <a:prstClr val="black"/>
                </a:solidFill>
                <a:latin typeface="Arial"/>
                <a:cs typeface="Arial"/>
              </a:rPr>
              <a:t> </a:t>
            </a:r>
            <a:r>
              <a:rPr sz="1765" spc="-4" dirty="0">
                <a:solidFill>
                  <a:prstClr val="black"/>
                </a:solidFill>
                <a:latin typeface="Arial"/>
                <a:cs typeface="Arial"/>
              </a:rPr>
              <a:t>m</a:t>
            </a:r>
            <a:r>
              <a:rPr sz="1765" dirty="0">
                <a:solidFill>
                  <a:prstClr val="black"/>
                </a:solidFill>
                <a:latin typeface="Arial"/>
                <a:cs typeface="Arial"/>
              </a:rPr>
              <a:t>ode</a:t>
            </a:r>
            <a:r>
              <a:rPr sz="1765" spc="-13" dirty="0">
                <a:solidFill>
                  <a:prstClr val="black"/>
                </a:solidFill>
                <a:latin typeface="Arial"/>
                <a:cs typeface="Arial"/>
              </a:rPr>
              <a:t>l</a:t>
            </a:r>
            <a:r>
              <a:rPr sz="1765" spc="4" dirty="0">
                <a:solidFill>
                  <a:prstClr val="black"/>
                </a:solidFill>
                <a:latin typeface="Arial"/>
                <a:cs typeface="Arial"/>
              </a:rPr>
              <a:t>s</a:t>
            </a:r>
            <a:r>
              <a:rPr sz="1765" dirty="0">
                <a:solidFill>
                  <a:prstClr val="black"/>
                </a:solidFill>
                <a:latin typeface="Arial"/>
                <a:cs typeface="Arial"/>
              </a:rPr>
              <a:t>.</a:t>
            </a:r>
          </a:p>
          <a:p>
            <a:pPr marL="364770" marR="4483" indent="-328350" defTabSz="806867">
              <a:lnSpc>
                <a:spcPct val="130000"/>
              </a:lnSpc>
              <a:spcBef>
                <a:spcPts val="1068"/>
              </a:spcBef>
              <a:buFontTx/>
              <a:buAutoNum type="alphaLcParenBoth"/>
              <a:tabLst>
                <a:tab pos="365331" algn="l"/>
              </a:tabLst>
            </a:pPr>
            <a:r>
              <a:rPr sz="1765" spc="4" dirty="0">
                <a:solidFill>
                  <a:prstClr val="black"/>
                </a:solidFill>
                <a:latin typeface="Arial"/>
                <a:cs typeface="Arial"/>
              </a:rPr>
              <a:t>R</a:t>
            </a:r>
            <a:r>
              <a:rPr sz="1765" dirty="0">
                <a:solidFill>
                  <a:prstClr val="black"/>
                </a:solidFill>
                <a:latin typeface="Arial"/>
                <a:cs typeface="Arial"/>
              </a:rPr>
              <a:t>epe</a:t>
            </a:r>
            <a:r>
              <a:rPr sz="1765" spc="-13" dirty="0">
                <a:solidFill>
                  <a:prstClr val="black"/>
                </a:solidFill>
                <a:latin typeface="Arial"/>
                <a:cs typeface="Arial"/>
              </a:rPr>
              <a:t>a</a:t>
            </a:r>
            <a:r>
              <a:rPr sz="1765" dirty="0">
                <a:solidFill>
                  <a:prstClr val="black"/>
                </a:solidFill>
                <a:latin typeface="Arial"/>
                <a:cs typeface="Arial"/>
              </a:rPr>
              <a:t>t</a:t>
            </a:r>
            <a:r>
              <a:rPr sz="1765" spc="190" dirty="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h</a:t>
            </a:r>
            <a:r>
              <a:rPr sz="1765" spc="-13" dirty="0">
                <a:solidFill>
                  <a:prstClr val="black"/>
                </a:solidFill>
                <a:latin typeface="Arial"/>
                <a:cs typeface="Arial"/>
              </a:rPr>
              <a:t>i</a:t>
            </a:r>
            <a:r>
              <a:rPr sz="1765" dirty="0">
                <a:solidFill>
                  <a:prstClr val="black"/>
                </a:solidFill>
                <a:latin typeface="Arial"/>
                <a:cs typeface="Arial"/>
              </a:rPr>
              <a:t>s</a:t>
            </a:r>
            <a:r>
              <a:rPr sz="1765" spc="202" dirty="0">
                <a:solidFill>
                  <a:prstClr val="black"/>
                </a:solidFill>
                <a:latin typeface="Arial"/>
                <a:cs typeface="Arial"/>
              </a:rPr>
              <a:t> </a:t>
            </a:r>
            <a:r>
              <a:rPr sz="1765" spc="-18" dirty="0">
                <a:solidFill>
                  <a:prstClr val="black"/>
                </a:solidFill>
                <a:latin typeface="Arial"/>
                <a:cs typeface="Arial"/>
              </a:rPr>
              <a:t>f</a:t>
            </a:r>
            <a:r>
              <a:rPr sz="1765" dirty="0">
                <a:solidFill>
                  <a:prstClr val="black"/>
                </a:solidFill>
                <a:latin typeface="Arial"/>
                <a:cs typeface="Arial"/>
              </a:rPr>
              <a:t>or</a:t>
            </a:r>
            <a:r>
              <a:rPr sz="1765" spc="190" dirty="0">
                <a:solidFill>
                  <a:prstClr val="black"/>
                </a:solidFill>
                <a:latin typeface="Arial"/>
                <a:cs typeface="Arial"/>
              </a:rPr>
              <a:t> </a:t>
            </a:r>
            <a:r>
              <a:rPr sz="1765" dirty="0">
                <a:solidFill>
                  <a:prstClr val="black"/>
                </a:solidFill>
                <a:latin typeface="Arial"/>
                <a:cs typeface="Arial"/>
              </a:rPr>
              <a:t>an</a:t>
            </a:r>
            <a:r>
              <a:rPr sz="1765" spc="185" dirty="0">
                <a:solidFill>
                  <a:prstClr val="black"/>
                </a:solidFill>
                <a:latin typeface="Arial"/>
                <a:cs typeface="Arial"/>
              </a:rPr>
              <a:t> </a:t>
            </a:r>
            <a:r>
              <a:rPr sz="1765" dirty="0">
                <a:solidFill>
                  <a:prstClr val="black"/>
                </a:solidFill>
                <a:latin typeface="Arial"/>
                <a:cs typeface="Arial"/>
              </a:rPr>
              <a:t>ob</a:t>
            </a:r>
            <a:r>
              <a:rPr sz="1765" spc="-4" dirty="0">
                <a:solidFill>
                  <a:prstClr val="black"/>
                </a:solidFill>
                <a:latin typeface="Arial"/>
                <a:cs typeface="Arial"/>
              </a:rPr>
              <a:t>j</a:t>
            </a:r>
            <a:r>
              <a:rPr sz="1765" spc="-13" dirty="0">
                <a:solidFill>
                  <a:prstClr val="black"/>
                </a:solidFill>
                <a:latin typeface="Arial"/>
                <a:cs typeface="Arial"/>
              </a:rPr>
              <a:t>e</a:t>
            </a:r>
            <a:r>
              <a:rPr sz="1765" spc="4" dirty="0">
                <a:solidFill>
                  <a:prstClr val="black"/>
                </a:solidFill>
                <a:latin typeface="Arial"/>
                <a:cs typeface="Arial"/>
              </a:rPr>
              <a:t>c</a:t>
            </a:r>
            <a:r>
              <a:rPr sz="1765" spc="-9" dirty="0">
                <a:solidFill>
                  <a:prstClr val="black"/>
                </a:solidFill>
                <a:latin typeface="Arial"/>
                <a:cs typeface="Arial"/>
              </a:rPr>
              <a:t>t</a:t>
            </a:r>
            <a:r>
              <a:rPr sz="1765" spc="-4" dirty="0">
                <a:solidFill>
                  <a:prstClr val="black"/>
                </a:solidFill>
                <a:latin typeface="Arial"/>
                <a:cs typeface="Arial"/>
              </a:rPr>
              <a:t>i</a:t>
            </a:r>
            <a:r>
              <a:rPr sz="1765" spc="-9" dirty="0">
                <a:solidFill>
                  <a:prstClr val="black"/>
                </a:solidFill>
                <a:latin typeface="Arial"/>
                <a:cs typeface="Arial"/>
              </a:rPr>
              <a:t>v</a:t>
            </a:r>
            <a:r>
              <a:rPr sz="1765" dirty="0">
                <a:solidFill>
                  <a:prstClr val="black"/>
                </a:solidFill>
                <a:latin typeface="Arial"/>
                <a:cs typeface="Arial"/>
              </a:rPr>
              <a:t>e</a:t>
            </a:r>
            <a:r>
              <a:rPr sz="1765" spc="199"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u</a:t>
            </a:r>
            <a:r>
              <a:rPr sz="1765" spc="-13" dirty="0">
                <a:solidFill>
                  <a:prstClr val="black"/>
                </a:solidFill>
                <a:latin typeface="Arial"/>
                <a:cs typeface="Arial"/>
              </a:rPr>
              <a:t>n</a:t>
            </a:r>
            <a:r>
              <a:rPr sz="1765" spc="4" dirty="0">
                <a:solidFill>
                  <a:prstClr val="black"/>
                </a:solidFill>
                <a:latin typeface="Arial"/>
                <a:cs typeface="Arial"/>
              </a:rPr>
              <a:t>c</a:t>
            </a:r>
            <a:r>
              <a:rPr sz="1765" spc="-9" dirty="0">
                <a:solidFill>
                  <a:prstClr val="black"/>
                </a:solidFill>
                <a:latin typeface="Arial"/>
                <a:cs typeface="Arial"/>
              </a:rPr>
              <a:t>t</a:t>
            </a:r>
            <a:r>
              <a:rPr sz="1765" spc="-4" dirty="0">
                <a:solidFill>
                  <a:prstClr val="black"/>
                </a:solidFill>
                <a:latin typeface="Arial"/>
                <a:cs typeface="Arial"/>
              </a:rPr>
              <a:t>i</a:t>
            </a:r>
            <a:r>
              <a:rPr sz="1765" dirty="0">
                <a:solidFill>
                  <a:prstClr val="black"/>
                </a:solidFill>
                <a:latin typeface="Arial"/>
                <a:cs typeface="Arial"/>
              </a:rPr>
              <a:t>on</a:t>
            </a:r>
            <a:r>
              <a:rPr sz="1765" spc="185" dirty="0">
                <a:solidFill>
                  <a:prstClr val="black"/>
                </a:solidFill>
                <a:latin typeface="Arial"/>
                <a:cs typeface="Arial"/>
              </a:rPr>
              <a:t> </a:t>
            </a:r>
            <a:r>
              <a:rPr sz="1765" spc="-13" dirty="0">
                <a:solidFill>
                  <a:prstClr val="black"/>
                </a:solidFill>
                <a:latin typeface="Arial"/>
                <a:cs typeface="Arial"/>
              </a:rPr>
              <a:t>o</a:t>
            </a:r>
            <a:r>
              <a:rPr sz="1765" dirty="0">
                <a:solidFill>
                  <a:prstClr val="black"/>
                </a:solidFill>
                <a:latin typeface="Arial"/>
                <a:cs typeface="Arial"/>
              </a:rPr>
              <a:t>f</a:t>
            </a:r>
            <a:r>
              <a:rPr sz="1765" spc="190" dirty="0">
                <a:solidFill>
                  <a:prstClr val="black"/>
                </a:solidFill>
                <a:latin typeface="Arial"/>
                <a:cs typeface="Arial"/>
              </a:rPr>
              <a:t> </a:t>
            </a:r>
            <a:r>
              <a:rPr sz="1765" dirty="0">
                <a:solidFill>
                  <a:prstClr val="black"/>
                </a:solidFill>
                <a:latin typeface="Arial"/>
                <a:cs typeface="Arial"/>
              </a:rPr>
              <a:t>0</a:t>
            </a:r>
            <a:r>
              <a:rPr sz="1765" spc="-9" dirty="0">
                <a:solidFill>
                  <a:prstClr val="black"/>
                </a:solidFill>
                <a:latin typeface="Arial"/>
                <a:cs typeface="Arial"/>
              </a:rPr>
              <a:t>.</a:t>
            </a:r>
            <a:r>
              <a:rPr sz="1765" dirty="0">
                <a:solidFill>
                  <a:prstClr val="black"/>
                </a:solidFill>
                <a:latin typeface="Arial"/>
                <a:cs typeface="Arial"/>
              </a:rPr>
              <a:t>5</a:t>
            </a:r>
            <a:r>
              <a:rPr sz="1765" spc="185"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a</a:t>
            </a:r>
            <a:r>
              <a:rPr sz="1765" spc="-4" dirty="0">
                <a:solidFill>
                  <a:prstClr val="black"/>
                </a:solidFill>
                <a:latin typeface="Arial"/>
                <a:cs typeface="Arial"/>
              </a:rPr>
              <a:t>il</a:t>
            </a:r>
            <a:r>
              <a:rPr sz="1765" dirty="0">
                <a:solidFill>
                  <a:prstClr val="black"/>
                </a:solidFill>
                <a:latin typeface="Arial"/>
                <a:cs typeface="Arial"/>
              </a:rPr>
              <a:t>u</a:t>
            </a:r>
            <a:r>
              <a:rPr sz="1765" spc="-9" dirty="0">
                <a:solidFill>
                  <a:prstClr val="black"/>
                </a:solidFill>
                <a:latin typeface="Arial"/>
                <a:cs typeface="Arial"/>
              </a:rPr>
              <a:t>r</a:t>
            </a:r>
            <a:r>
              <a:rPr sz="1765" dirty="0">
                <a:solidFill>
                  <a:prstClr val="black"/>
                </a:solidFill>
                <a:latin typeface="Arial"/>
                <a:cs typeface="Arial"/>
              </a:rPr>
              <a:t>e</a:t>
            </a:r>
            <a:r>
              <a:rPr sz="1765" spc="-18" dirty="0">
                <a:solidFill>
                  <a:prstClr val="black"/>
                </a:solidFill>
                <a:latin typeface="Arial"/>
                <a:cs typeface="Arial"/>
              </a:rPr>
              <a:t>/</a:t>
            </a:r>
            <a:r>
              <a:rPr sz="1765" spc="4" dirty="0">
                <a:solidFill>
                  <a:prstClr val="black"/>
                </a:solidFill>
                <a:latin typeface="Arial"/>
                <a:cs typeface="Arial"/>
              </a:rPr>
              <a:t>C</a:t>
            </a:r>
            <a:r>
              <a:rPr sz="1765" spc="-4" dirty="0">
                <a:solidFill>
                  <a:prstClr val="black"/>
                </a:solidFill>
                <a:latin typeface="Arial"/>
                <a:cs typeface="Arial"/>
              </a:rPr>
              <a:t>P</a:t>
            </a:r>
            <a:r>
              <a:rPr sz="1765" dirty="0">
                <a:solidFill>
                  <a:prstClr val="black"/>
                </a:solidFill>
                <a:latin typeface="Arial"/>
                <a:cs typeface="Arial"/>
              </a:rPr>
              <a:t>U</a:t>
            </a:r>
            <a:r>
              <a:rPr sz="1765" spc="199" dirty="0">
                <a:solidFill>
                  <a:prstClr val="black"/>
                </a:solidFill>
                <a:latin typeface="Arial"/>
                <a:cs typeface="Arial"/>
              </a:rPr>
              <a:t> </a:t>
            </a:r>
            <a:r>
              <a:rPr sz="1765" dirty="0">
                <a:solidFill>
                  <a:prstClr val="black"/>
                </a:solidFill>
                <a:latin typeface="Arial"/>
                <a:cs typeface="Arial"/>
              </a:rPr>
              <a:t>h</a:t>
            </a:r>
            <a:r>
              <a:rPr sz="1765" spc="-9" dirty="0">
                <a:solidFill>
                  <a:prstClr val="black"/>
                </a:solidFill>
                <a:latin typeface="Arial"/>
                <a:cs typeface="Arial"/>
              </a:rPr>
              <a:t>r</a:t>
            </a:r>
            <a:r>
              <a:rPr sz="1765" dirty="0">
                <a:solidFill>
                  <a:prstClr val="black"/>
                </a:solidFill>
                <a:latin typeface="Arial"/>
                <a:cs typeface="Arial"/>
              </a:rPr>
              <a:t>.</a:t>
            </a:r>
            <a:r>
              <a:rPr sz="1765" spc="190" dirty="0">
                <a:solidFill>
                  <a:prstClr val="black"/>
                </a:solidFill>
                <a:latin typeface="Arial"/>
                <a:cs typeface="Arial"/>
              </a:rPr>
              <a:t> </a:t>
            </a:r>
            <a:r>
              <a:rPr sz="1765" spc="-4" dirty="0">
                <a:solidFill>
                  <a:prstClr val="black"/>
                </a:solidFill>
                <a:latin typeface="Arial"/>
                <a:cs typeface="Arial"/>
              </a:rPr>
              <a:t>A</a:t>
            </a:r>
            <a:r>
              <a:rPr sz="1765" spc="-9" dirty="0">
                <a:solidFill>
                  <a:prstClr val="black"/>
                </a:solidFill>
                <a:latin typeface="Arial"/>
                <a:cs typeface="Arial"/>
              </a:rPr>
              <a:t>ss</a:t>
            </a:r>
            <a:r>
              <a:rPr sz="1765" dirty="0">
                <a:solidFill>
                  <a:prstClr val="black"/>
                </a:solidFill>
                <a:latin typeface="Arial"/>
                <a:cs typeface="Arial"/>
              </a:rPr>
              <a:t>u</a:t>
            </a:r>
            <a:r>
              <a:rPr sz="1765" spc="-4" dirty="0">
                <a:solidFill>
                  <a:prstClr val="black"/>
                </a:solidFill>
                <a:latin typeface="Arial"/>
                <a:cs typeface="Arial"/>
              </a:rPr>
              <a:t>m</a:t>
            </a:r>
            <a:r>
              <a:rPr sz="1765" dirty="0">
                <a:solidFill>
                  <a:prstClr val="black"/>
                </a:solidFill>
                <a:latin typeface="Arial"/>
                <a:cs typeface="Arial"/>
              </a:rPr>
              <a:t>e</a:t>
            </a:r>
            <a:r>
              <a:rPr sz="1765" spc="199" dirty="0">
                <a:solidFill>
                  <a:prstClr val="black"/>
                </a:solidFill>
                <a:latin typeface="Arial"/>
                <a:cs typeface="Arial"/>
              </a:rPr>
              <a:t> </a:t>
            </a:r>
            <a:r>
              <a:rPr sz="1765" spc="-9" dirty="0">
                <a:solidFill>
                  <a:prstClr val="black"/>
                </a:solidFill>
                <a:latin typeface="Arial"/>
                <a:cs typeface="Arial"/>
              </a:rPr>
              <a:t>t</a:t>
            </a:r>
            <a:r>
              <a:rPr sz="1765" dirty="0">
                <a:solidFill>
                  <a:prstClr val="black"/>
                </a:solidFill>
                <a:latin typeface="Arial"/>
                <a:cs typeface="Arial"/>
              </a:rPr>
              <a:t>hat </a:t>
            </a:r>
            <a:r>
              <a:rPr sz="1765" spc="4" dirty="0">
                <a:solidFill>
                  <a:prstClr val="black"/>
                </a:solidFill>
                <a:latin typeface="Arial"/>
                <a:cs typeface="Arial"/>
              </a:rPr>
              <a:t>w</a:t>
            </a:r>
            <a:r>
              <a:rPr sz="1765" dirty="0">
                <a:solidFill>
                  <a:prstClr val="black"/>
                </a:solidFill>
                <a:latin typeface="Arial"/>
                <a:cs typeface="Arial"/>
              </a:rPr>
              <a:t>e</a:t>
            </a:r>
            <a:r>
              <a:rPr sz="1765" spc="-4" dirty="0">
                <a:solidFill>
                  <a:prstClr val="black"/>
                </a:solidFill>
                <a:latin typeface="Arial"/>
                <a:cs typeface="Arial"/>
              </a:rPr>
              <a:t> </a:t>
            </a:r>
            <a:r>
              <a:rPr sz="1765" spc="4" dirty="0">
                <a:solidFill>
                  <a:prstClr val="black"/>
                </a:solidFill>
                <a:latin typeface="Arial"/>
                <a:cs typeface="Arial"/>
              </a:rPr>
              <a:t>s</a:t>
            </a:r>
            <a:r>
              <a:rPr sz="1765" spc="-18" dirty="0">
                <a:solidFill>
                  <a:prstClr val="black"/>
                </a:solidFill>
                <a:latin typeface="Arial"/>
                <a:cs typeface="Arial"/>
              </a:rPr>
              <a:t>t</a:t>
            </a:r>
            <a:r>
              <a:rPr sz="1765" spc="-13" dirty="0">
                <a:solidFill>
                  <a:prstClr val="black"/>
                </a:solidFill>
                <a:latin typeface="Arial"/>
                <a:cs typeface="Arial"/>
              </a:rPr>
              <a:t>a</a:t>
            </a:r>
            <a:r>
              <a:rPr sz="1765" dirty="0">
                <a:solidFill>
                  <a:prstClr val="black"/>
                </a:solidFill>
                <a:latin typeface="Arial"/>
                <a:cs typeface="Arial"/>
              </a:rPr>
              <a:t>rt</a:t>
            </a:r>
            <a:r>
              <a:rPr sz="1765" spc="-9" dirty="0">
                <a:solidFill>
                  <a:prstClr val="black"/>
                </a:solidFill>
                <a:latin typeface="Arial"/>
                <a:cs typeface="Arial"/>
              </a:rPr>
              <a:t> </a:t>
            </a:r>
            <a:r>
              <a:rPr sz="1765" spc="4" dirty="0">
                <a:solidFill>
                  <a:prstClr val="black"/>
                </a:solidFill>
                <a:latin typeface="Arial"/>
                <a:cs typeface="Arial"/>
              </a:rPr>
              <a:t>w</a:t>
            </a:r>
            <a:r>
              <a:rPr sz="1765" spc="-4" dirty="0">
                <a:solidFill>
                  <a:prstClr val="black"/>
                </a:solidFill>
                <a:latin typeface="Arial"/>
                <a:cs typeface="Arial"/>
              </a:rPr>
              <a:t>i</a:t>
            </a:r>
            <a:r>
              <a:rPr sz="1765" spc="-9" dirty="0">
                <a:solidFill>
                  <a:prstClr val="black"/>
                </a:solidFill>
                <a:latin typeface="Arial"/>
                <a:cs typeface="Arial"/>
              </a:rPr>
              <a:t>t</a:t>
            </a:r>
            <a:r>
              <a:rPr sz="1765" dirty="0">
                <a:solidFill>
                  <a:prstClr val="black"/>
                </a:solidFill>
                <a:latin typeface="Arial"/>
                <a:cs typeface="Arial"/>
              </a:rPr>
              <a:t>h</a:t>
            </a:r>
            <a:r>
              <a:rPr sz="1765" spc="-4" dirty="0">
                <a:solidFill>
                  <a:prstClr val="black"/>
                </a:solidFill>
                <a:latin typeface="Arial"/>
                <a:cs typeface="Arial"/>
              </a:rPr>
              <a:t> </a:t>
            </a:r>
            <a:r>
              <a:rPr sz="1765" spc="-18" dirty="0">
                <a:solidFill>
                  <a:prstClr val="black"/>
                </a:solidFill>
                <a:latin typeface="Arial"/>
                <a:cs typeface="Arial"/>
              </a:rPr>
              <a:t>t</a:t>
            </a:r>
            <a:r>
              <a:rPr sz="1765" dirty="0">
                <a:solidFill>
                  <a:prstClr val="black"/>
                </a:solidFill>
                <a:latin typeface="Arial"/>
                <a:cs typeface="Arial"/>
              </a:rPr>
              <a:t>he</a:t>
            </a:r>
            <a:r>
              <a:rPr sz="1765" spc="-4" dirty="0">
                <a:solidFill>
                  <a:prstClr val="black"/>
                </a:solidFill>
                <a:latin typeface="Arial"/>
                <a:cs typeface="Arial"/>
              </a:rPr>
              <a:t> i</a:t>
            </a:r>
            <a:r>
              <a:rPr sz="1765" dirty="0">
                <a:solidFill>
                  <a:prstClr val="black"/>
                </a:solidFill>
                <a:latin typeface="Arial"/>
                <a:cs typeface="Arial"/>
              </a:rPr>
              <a:t>n</a:t>
            </a:r>
            <a:r>
              <a:rPr sz="1765" spc="-4" dirty="0">
                <a:solidFill>
                  <a:prstClr val="black"/>
                </a:solidFill>
                <a:latin typeface="Arial"/>
                <a:cs typeface="Arial"/>
              </a:rPr>
              <a:t>i</a:t>
            </a:r>
            <a:r>
              <a:rPr sz="1765" spc="-9" dirty="0">
                <a:solidFill>
                  <a:prstClr val="black"/>
                </a:solidFill>
                <a:latin typeface="Arial"/>
                <a:cs typeface="Arial"/>
              </a:rPr>
              <a:t>t</a:t>
            </a:r>
            <a:r>
              <a:rPr sz="1765" spc="-4" dirty="0">
                <a:solidFill>
                  <a:prstClr val="black"/>
                </a:solidFill>
                <a:latin typeface="Arial"/>
                <a:cs typeface="Arial"/>
              </a:rPr>
              <a:t>i</a:t>
            </a:r>
            <a:r>
              <a:rPr sz="1765" dirty="0">
                <a:solidFill>
                  <a:prstClr val="black"/>
                </a:solidFill>
                <a:latin typeface="Arial"/>
                <a:cs typeface="Arial"/>
              </a:rPr>
              <a:t>al</a:t>
            </a:r>
            <a:r>
              <a:rPr sz="1765" spc="-4" dirty="0">
                <a:solidFill>
                  <a:prstClr val="black"/>
                </a:solidFill>
                <a:latin typeface="Arial"/>
                <a:cs typeface="Arial"/>
              </a:rPr>
              <a:t> </a:t>
            </a:r>
            <a:r>
              <a:rPr sz="1765" spc="-9" dirty="0">
                <a:solidFill>
                  <a:prstClr val="black"/>
                </a:solidFill>
                <a:latin typeface="Arial"/>
                <a:cs typeface="Arial"/>
              </a:rPr>
              <a:t>f</a:t>
            </a:r>
            <a:r>
              <a:rPr sz="1765" dirty="0">
                <a:solidFill>
                  <a:prstClr val="black"/>
                </a:solidFill>
                <a:latin typeface="Arial"/>
                <a:cs typeface="Arial"/>
              </a:rPr>
              <a:t>a</a:t>
            </a:r>
            <a:r>
              <a:rPr sz="1765" spc="-4" dirty="0">
                <a:solidFill>
                  <a:prstClr val="black"/>
                </a:solidFill>
                <a:latin typeface="Arial"/>
                <a:cs typeface="Arial"/>
              </a:rPr>
              <a:t>il</a:t>
            </a:r>
            <a:r>
              <a:rPr sz="1765" dirty="0">
                <a:solidFill>
                  <a:prstClr val="black"/>
                </a:solidFill>
                <a:latin typeface="Arial"/>
                <a:cs typeface="Arial"/>
              </a:rPr>
              <a:t>ure</a:t>
            </a:r>
            <a:r>
              <a:rPr sz="1765" spc="-4" dirty="0">
                <a:solidFill>
                  <a:prstClr val="black"/>
                </a:solidFill>
                <a:latin typeface="Arial"/>
                <a:cs typeface="Arial"/>
              </a:rPr>
              <a:t> i</a:t>
            </a:r>
            <a:r>
              <a:rPr sz="1765" dirty="0">
                <a:solidFill>
                  <a:prstClr val="black"/>
                </a:solidFill>
                <a:latin typeface="Arial"/>
                <a:cs typeface="Arial"/>
              </a:rPr>
              <a:t>n</a:t>
            </a:r>
            <a:r>
              <a:rPr sz="1765" spc="-9" dirty="0">
                <a:solidFill>
                  <a:prstClr val="black"/>
                </a:solidFill>
                <a:latin typeface="Arial"/>
                <a:cs typeface="Arial"/>
              </a:rPr>
              <a:t>t</a:t>
            </a:r>
            <a:r>
              <a:rPr sz="1765" dirty="0">
                <a:solidFill>
                  <a:prstClr val="black"/>
                </a:solidFill>
                <a:latin typeface="Arial"/>
                <a:cs typeface="Arial"/>
              </a:rPr>
              <a:t>e</a:t>
            </a:r>
            <a:r>
              <a:rPr sz="1765" spc="-13" dirty="0">
                <a:solidFill>
                  <a:prstClr val="black"/>
                </a:solidFill>
                <a:latin typeface="Arial"/>
                <a:cs typeface="Arial"/>
              </a:rPr>
              <a:t>n</a:t>
            </a:r>
            <a:r>
              <a:rPr sz="1765" spc="4" dirty="0">
                <a:solidFill>
                  <a:prstClr val="black"/>
                </a:solidFill>
                <a:latin typeface="Arial"/>
                <a:cs typeface="Arial"/>
              </a:rPr>
              <a:t>s</a:t>
            </a:r>
            <a:r>
              <a:rPr sz="1765" spc="-4" dirty="0">
                <a:solidFill>
                  <a:prstClr val="black"/>
                </a:solidFill>
                <a:latin typeface="Arial"/>
                <a:cs typeface="Arial"/>
              </a:rPr>
              <a:t>i</a:t>
            </a:r>
            <a:r>
              <a:rPr sz="1765" spc="-9" dirty="0">
                <a:solidFill>
                  <a:prstClr val="black"/>
                </a:solidFill>
                <a:latin typeface="Arial"/>
                <a:cs typeface="Arial"/>
              </a:rPr>
              <a:t>t</a:t>
            </a:r>
            <a:r>
              <a:rPr sz="1765" dirty="0">
                <a:solidFill>
                  <a:prstClr val="black"/>
                </a:solidFill>
                <a:latin typeface="Arial"/>
                <a:cs typeface="Arial"/>
              </a:rPr>
              <a:t>y</a:t>
            </a:r>
            <a:r>
              <a:rPr sz="1765" spc="-9" dirty="0">
                <a:solidFill>
                  <a:prstClr val="black"/>
                </a:solidFill>
                <a:latin typeface="Arial"/>
                <a:cs typeface="Arial"/>
              </a:rPr>
              <a:t> </a:t>
            </a:r>
            <a:r>
              <a:rPr sz="1765" dirty="0">
                <a:solidFill>
                  <a:prstClr val="black"/>
                </a:solidFill>
                <a:latin typeface="Arial"/>
                <a:cs typeface="Arial"/>
              </a:rPr>
              <a:t>on</a:t>
            </a:r>
            <a:r>
              <a:rPr sz="1765" spc="-4" dirty="0">
                <a:solidFill>
                  <a:prstClr val="black"/>
                </a:solidFill>
                <a:latin typeface="Arial"/>
                <a:cs typeface="Arial"/>
              </a:rPr>
              <a:t>l</a:t>
            </a:r>
            <a:r>
              <a:rPr sz="1765" spc="-9" dirty="0">
                <a:solidFill>
                  <a:prstClr val="black"/>
                </a:solidFill>
                <a:latin typeface="Arial"/>
                <a:cs typeface="Arial"/>
              </a:rPr>
              <a:t>y</a:t>
            </a:r>
            <a:r>
              <a:rPr sz="1765" dirty="0">
                <a:solidFill>
                  <a:prstClr val="black"/>
                </a:solidFill>
                <a:latin typeface="Arial"/>
                <a:cs typeface="Arial"/>
              </a:rPr>
              <a:t>.</a:t>
            </a:r>
          </a:p>
        </p:txBody>
      </p:sp>
      <p:graphicFrame>
        <p:nvGraphicFramePr>
          <p:cNvPr id="5" name="object 5"/>
          <p:cNvGraphicFramePr>
            <a:graphicFrameLocks noGrp="1"/>
          </p:cNvGraphicFramePr>
          <p:nvPr>
            <p:extLst>
              <p:ext uri="{D42A27DB-BD31-4B8C-83A1-F6EECF244321}">
                <p14:modId xmlns:p14="http://schemas.microsoft.com/office/powerpoint/2010/main" val="2535433870"/>
              </p:ext>
            </p:extLst>
          </p:nvPr>
        </p:nvGraphicFramePr>
        <p:xfrm>
          <a:off x="1670538" y="4311657"/>
          <a:ext cx="9003324" cy="1196878"/>
        </p:xfrm>
        <a:graphic>
          <a:graphicData uri="http://schemas.openxmlformats.org/drawingml/2006/table">
            <a:tbl>
              <a:tblPr firstRow="1" bandRow="1">
                <a:tableStyleId>{2D5ABB26-0587-4C30-8999-92F81FD0307C}</a:tableStyleId>
              </a:tblPr>
              <a:tblGrid>
                <a:gridCol w="3876455">
                  <a:extLst>
                    <a:ext uri="{9D8B030D-6E8A-4147-A177-3AD203B41FA5}">
                      <a16:colId xmlns:a16="http://schemas.microsoft.com/office/drawing/2014/main" val="20000"/>
                    </a:ext>
                  </a:extLst>
                </a:gridCol>
                <a:gridCol w="5126869">
                  <a:extLst>
                    <a:ext uri="{9D8B030D-6E8A-4147-A177-3AD203B41FA5}">
                      <a16:colId xmlns:a16="http://schemas.microsoft.com/office/drawing/2014/main" val="20001"/>
                    </a:ext>
                  </a:extLst>
                </a:gridCol>
              </a:tblGrid>
              <a:tr h="480151">
                <a:tc>
                  <a:txBody>
                    <a:bodyPr/>
                    <a:lstStyle/>
                    <a:p>
                      <a:pPr marL="118110" algn="ctr">
                        <a:lnSpc>
                          <a:spcPct val="100000"/>
                        </a:lnSpc>
                        <a:spcBef>
                          <a:spcPts val="210"/>
                        </a:spcBef>
                      </a:pPr>
                      <a:r>
                        <a:rPr sz="1600" b="1" spc="-5" dirty="0">
                          <a:solidFill>
                            <a:srgbClr val="323299"/>
                          </a:solidFill>
                          <a:latin typeface="Arial"/>
                          <a:cs typeface="Arial"/>
                        </a:rPr>
                        <a:t>Ba</a:t>
                      </a:r>
                      <a:r>
                        <a:rPr sz="1600" b="1" dirty="0">
                          <a:solidFill>
                            <a:srgbClr val="323299"/>
                          </a:solidFill>
                          <a:latin typeface="Arial"/>
                          <a:cs typeface="Arial"/>
                        </a:rPr>
                        <a:t>s</a:t>
                      </a:r>
                      <a:r>
                        <a:rPr sz="1600" b="1" spc="-5" dirty="0">
                          <a:solidFill>
                            <a:srgbClr val="323299"/>
                          </a:solidFill>
                          <a:latin typeface="Arial"/>
                          <a:cs typeface="Arial"/>
                        </a:rPr>
                        <a:t>i</a:t>
                      </a:r>
                      <a:r>
                        <a:rPr sz="1600" b="1" dirty="0">
                          <a:solidFill>
                            <a:srgbClr val="323299"/>
                          </a:solidFill>
                          <a:latin typeface="Arial"/>
                          <a:cs typeface="Arial"/>
                        </a:rPr>
                        <a:t>c </a:t>
                      </a:r>
                      <a:r>
                        <a:rPr sz="1600" b="1" spc="5" dirty="0">
                          <a:solidFill>
                            <a:srgbClr val="323299"/>
                          </a:solidFill>
                          <a:latin typeface="Arial"/>
                          <a:cs typeface="Arial"/>
                        </a:rPr>
                        <a:t>e</a:t>
                      </a:r>
                      <a:r>
                        <a:rPr sz="1600" b="1" spc="-15" dirty="0">
                          <a:solidFill>
                            <a:srgbClr val="323299"/>
                          </a:solidFill>
                          <a:latin typeface="Arial"/>
                          <a:cs typeface="Arial"/>
                        </a:rPr>
                        <a:t>x</a:t>
                      </a:r>
                      <a:r>
                        <a:rPr sz="1600" b="1" spc="-5" dirty="0">
                          <a:solidFill>
                            <a:srgbClr val="323299"/>
                          </a:solidFill>
                          <a:latin typeface="Arial"/>
                          <a:cs typeface="Arial"/>
                        </a:rPr>
                        <a:t>e</a:t>
                      </a:r>
                      <a:r>
                        <a:rPr sz="1600" b="1" dirty="0">
                          <a:solidFill>
                            <a:srgbClr val="323299"/>
                          </a:solidFill>
                          <a:latin typeface="Arial"/>
                          <a:cs typeface="Arial"/>
                        </a:rPr>
                        <a:t>c</a:t>
                      </a:r>
                      <a:r>
                        <a:rPr sz="1600" b="1" spc="-5" dirty="0">
                          <a:solidFill>
                            <a:srgbClr val="323299"/>
                          </a:solidFill>
                          <a:latin typeface="Arial"/>
                          <a:cs typeface="Arial"/>
                        </a:rPr>
                        <a:t>u</a:t>
                      </a:r>
                      <a:r>
                        <a:rPr sz="1600" b="1" dirty="0">
                          <a:solidFill>
                            <a:srgbClr val="323299"/>
                          </a:solidFill>
                          <a:latin typeface="Arial"/>
                          <a:cs typeface="Arial"/>
                        </a:rPr>
                        <a:t>t</a:t>
                      </a:r>
                      <a:r>
                        <a:rPr sz="1600" b="1" spc="5" dirty="0">
                          <a:solidFill>
                            <a:srgbClr val="323299"/>
                          </a:solidFill>
                          <a:latin typeface="Arial"/>
                          <a:cs typeface="Arial"/>
                        </a:rPr>
                        <a:t>io</a:t>
                      </a:r>
                      <a:r>
                        <a:rPr sz="1600" b="1" dirty="0">
                          <a:solidFill>
                            <a:srgbClr val="323299"/>
                          </a:solidFill>
                          <a:latin typeface="Arial"/>
                          <a:cs typeface="Arial"/>
                        </a:rPr>
                        <a:t>n</a:t>
                      </a:r>
                      <a:r>
                        <a:rPr sz="1600" b="1" spc="-5" dirty="0">
                          <a:solidFill>
                            <a:srgbClr val="323299"/>
                          </a:solidFill>
                          <a:latin typeface="Arial"/>
                          <a:cs typeface="Arial"/>
                        </a:rPr>
                        <a:t> </a:t>
                      </a:r>
                      <a:r>
                        <a:rPr sz="1600" b="1" dirty="0">
                          <a:solidFill>
                            <a:srgbClr val="323299"/>
                          </a:solidFill>
                          <a:latin typeface="Arial"/>
                          <a:cs typeface="Arial"/>
                        </a:rPr>
                        <a:t>t</a:t>
                      </a:r>
                      <a:r>
                        <a:rPr sz="1600" b="1" spc="-5" dirty="0">
                          <a:solidFill>
                            <a:srgbClr val="323299"/>
                          </a:solidFill>
                          <a:latin typeface="Arial"/>
                          <a:cs typeface="Arial"/>
                        </a:rPr>
                        <a:t>i</a:t>
                      </a:r>
                      <a:r>
                        <a:rPr sz="1600" b="1" dirty="0">
                          <a:solidFill>
                            <a:srgbClr val="323299"/>
                          </a:solidFill>
                          <a:latin typeface="Arial"/>
                          <a:cs typeface="Arial"/>
                        </a:rPr>
                        <a:t>me</a:t>
                      </a:r>
                      <a:r>
                        <a:rPr sz="1600" b="1" spc="-5" dirty="0">
                          <a:solidFill>
                            <a:srgbClr val="323299"/>
                          </a:solidFill>
                          <a:latin typeface="Arial"/>
                          <a:cs typeface="Arial"/>
                        </a:rPr>
                        <a:t> </a:t>
                      </a:r>
                      <a:r>
                        <a:rPr sz="1600" b="1" dirty="0">
                          <a:solidFill>
                            <a:srgbClr val="323299"/>
                          </a:solidFill>
                          <a:latin typeface="Arial"/>
                          <a:cs typeface="Arial"/>
                        </a:rPr>
                        <a:t>m</a:t>
                      </a:r>
                      <a:r>
                        <a:rPr sz="1600" b="1" spc="-5" dirty="0">
                          <a:solidFill>
                            <a:srgbClr val="323299"/>
                          </a:solidFill>
                          <a:latin typeface="Arial"/>
                          <a:cs typeface="Arial"/>
                        </a:rPr>
                        <a:t>ode</a:t>
                      </a:r>
                      <a:r>
                        <a:rPr sz="1600" b="1" dirty="0">
                          <a:solidFill>
                            <a:srgbClr val="323299"/>
                          </a:solidFill>
                          <a:latin typeface="Arial"/>
                          <a:cs typeface="Arial"/>
                        </a:rPr>
                        <a:t>l</a:t>
                      </a:r>
                      <a:endParaRPr sz="1600" b="1" dirty="0">
                        <a:latin typeface="Arial"/>
                        <a:cs typeface="Arial"/>
                      </a:endParaRPr>
                    </a:p>
                  </a:txBody>
                  <a:tcPr marL="0" marR="0" marT="0" marB="0" anchor="ctr">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marL="438150" marR="424815" indent="50165" algn="ctr">
                        <a:lnSpc>
                          <a:spcPct val="100000"/>
                        </a:lnSpc>
                        <a:spcBef>
                          <a:spcPts val="210"/>
                        </a:spcBef>
                      </a:pPr>
                      <a:r>
                        <a:rPr sz="1600" b="1" spc="-5" dirty="0">
                          <a:solidFill>
                            <a:srgbClr val="323299"/>
                          </a:solidFill>
                          <a:latin typeface="Arial"/>
                          <a:cs typeface="Arial"/>
                        </a:rPr>
                        <a:t>Loga</a:t>
                      </a:r>
                      <a:r>
                        <a:rPr sz="1600" b="1" spc="10" dirty="0">
                          <a:solidFill>
                            <a:srgbClr val="323299"/>
                          </a:solidFill>
                          <a:latin typeface="Arial"/>
                          <a:cs typeface="Arial"/>
                        </a:rPr>
                        <a:t>r</a:t>
                      </a:r>
                      <a:r>
                        <a:rPr sz="1600" b="1" spc="-5" dirty="0">
                          <a:solidFill>
                            <a:srgbClr val="323299"/>
                          </a:solidFill>
                          <a:latin typeface="Arial"/>
                          <a:cs typeface="Arial"/>
                        </a:rPr>
                        <a:t>i</a:t>
                      </a:r>
                      <a:r>
                        <a:rPr sz="1600" b="1" dirty="0">
                          <a:solidFill>
                            <a:srgbClr val="323299"/>
                          </a:solidFill>
                          <a:latin typeface="Arial"/>
                          <a:cs typeface="Arial"/>
                        </a:rPr>
                        <a:t>t</a:t>
                      </a:r>
                      <a:r>
                        <a:rPr sz="1600" b="1" spc="-5" dirty="0">
                          <a:solidFill>
                            <a:srgbClr val="323299"/>
                          </a:solidFill>
                          <a:latin typeface="Arial"/>
                          <a:cs typeface="Arial"/>
                        </a:rPr>
                        <a:t>h</a:t>
                      </a:r>
                      <a:r>
                        <a:rPr sz="1600" b="1" dirty="0">
                          <a:solidFill>
                            <a:srgbClr val="323299"/>
                          </a:solidFill>
                          <a:latin typeface="Arial"/>
                          <a:cs typeface="Arial"/>
                        </a:rPr>
                        <a:t>m</a:t>
                      </a:r>
                      <a:r>
                        <a:rPr sz="1600" b="1" spc="-5" dirty="0">
                          <a:solidFill>
                            <a:srgbClr val="323299"/>
                          </a:solidFill>
                          <a:latin typeface="Arial"/>
                          <a:cs typeface="Arial"/>
                        </a:rPr>
                        <a:t>i</a:t>
                      </a:r>
                      <a:r>
                        <a:rPr sz="1600" b="1" dirty="0">
                          <a:solidFill>
                            <a:srgbClr val="323299"/>
                          </a:solidFill>
                          <a:latin typeface="Arial"/>
                          <a:cs typeface="Arial"/>
                        </a:rPr>
                        <a:t>c </a:t>
                      </a:r>
                      <a:r>
                        <a:rPr sz="1600" b="1" spc="-5" dirty="0">
                          <a:solidFill>
                            <a:srgbClr val="323299"/>
                          </a:solidFill>
                          <a:latin typeface="Arial"/>
                          <a:cs typeface="Arial"/>
                        </a:rPr>
                        <a:t>P</a:t>
                      </a:r>
                      <a:r>
                        <a:rPr sz="1600" b="1" spc="5" dirty="0">
                          <a:solidFill>
                            <a:srgbClr val="323299"/>
                          </a:solidFill>
                          <a:latin typeface="Arial"/>
                          <a:cs typeface="Arial"/>
                        </a:rPr>
                        <a:t>o</a:t>
                      </a:r>
                      <a:r>
                        <a:rPr sz="1600" b="1" spc="-5" dirty="0">
                          <a:solidFill>
                            <a:srgbClr val="323299"/>
                          </a:solidFill>
                          <a:latin typeface="Arial"/>
                          <a:cs typeface="Arial"/>
                        </a:rPr>
                        <a:t>i</a:t>
                      </a:r>
                      <a:r>
                        <a:rPr sz="1600" b="1" dirty="0">
                          <a:solidFill>
                            <a:srgbClr val="323299"/>
                          </a:solidFill>
                          <a:latin typeface="Arial"/>
                          <a:cs typeface="Arial"/>
                        </a:rPr>
                        <a:t>ss</a:t>
                      </a:r>
                      <a:r>
                        <a:rPr sz="1600" b="1" spc="-5" dirty="0">
                          <a:solidFill>
                            <a:srgbClr val="323299"/>
                          </a:solidFill>
                          <a:latin typeface="Arial"/>
                          <a:cs typeface="Arial"/>
                        </a:rPr>
                        <a:t>o</a:t>
                      </a:r>
                      <a:r>
                        <a:rPr sz="1600" b="1" dirty="0">
                          <a:solidFill>
                            <a:srgbClr val="323299"/>
                          </a:solidFill>
                          <a:latin typeface="Arial"/>
                          <a:cs typeface="Arial"/>
                        </a:rPr>
                        <a:t>n </a:t>
                      </a:r>
                      <a:r>
                        <a:rPr sz="1600" b="1" spc="-5" dirty="0">
                          <a:solidFill>
                            <a:srgbClr val="323299"/>
                          </a:solidFill>
                          <a:latin typeface="Arial"/>
                          <a:cs typeface="Arial"/>
                        </a:rPr>
                        <a:t>e</a:t>
                      </a:r>
                      <a:r>
                        <a:rPr sz="1600" b="1" dirty="0">
                          <a:solidFill>
                            <a:srgbClr val="323299"/>
                          </a:solidFill>
                          <a:latin typeface="Arial"/>
                          <a:cs typeface="Arial"/>
                        </a:rPr>
                        <a:t>x</a:t>
                      </a:r>
                      <a:r>
                        <a:rPr sz="1600" b="1" spc="-5" dirty="0">
                          <a:solidFill>
                            <a:srgbClr val="323299"/>
                          </a:solidFill>
                          <a:latin typeface="Arial"/>
                          <a:cs typeface="Arial"/>
                        </a:rPr>
                        <a:t>e</a:t>
                      </a:r>
                      <a:r>
                        <a:rPr sz="1600" b="1" dirty="0">
                          <a:solidFill>
                            <a:srgbClr val="323299"/>
                          </a:solidFill>
                          <a:latin typeface="Arial"/>
                          <a:cs typeface="Arial"/>
                        </a:rPr>
                        <a:t>c</a:t>
                      </a:r>
                      <a:r>
                        <a:rPr sz="1600" b="1" spc="-5" dirty="0">
                          <a:solidFill>
                            <a:srgbClr val="323299"/>
                          </a:solidFill>
                          <a:latin typeface="Arial"/>
                          <a:cs typeface="Arial"/>
                        </a:rPr>
                        <a:t>u</a:t>
                      </a:r>
                      <a:r>
                        <a:rPr sz="1600" b="1" dirty="0">
                          <a:solidFill>
                            <a:srgbClr val="323299"/>
                          </a:solidFill>
                          <a:latin typeface="Arial"/>
                          <a:cs typeface="Arial"/>
                        </a:rPr>
                        <a:t>t</a:t>
                      </a:r>
                      <a:r>
                        <a:rPr sz="1600" b="1" spc="-5" dirty="0">
                          <a:solidFill>
                            <a:srgbClr val="323299"/>
                          </a:solidFill>
                          <a:latin typeface="Arial"/>
                          <a:cs typeface="Arial"/>
                        </a:rPr>
                        <a:t>i</a:t>
                      </a:r>
                      <a:r>
                        <a:rPr sz="1600" b="1" spc="5" dirty="0">
                          <a:solidFill>
                            <a:srgbClr val="323299"/>
                          </a:solidFill>
                          <a:latin typeface="Arial"/>
                          <a:cs typeface="Arial"/>
                        </a:rPr>
                        <a:t>o</a:t>
                      </a:r>
                      <a:r>
                        <a:rPr sz="1600" b="1" dirty="0">
                          <a:solidFill>
                            <a:srgbClr val="323299"/>
                          </a:solidFill>
                          <a:latin typeface="Arial"/>
                          <a:cs typeface="Arial"/>
                        </a:rPr>
                        <a:t>n</a:t>
                      </a:r>
                      <a:r>
                        <a:rPr sz="1600" b="1" spc="-5" dirty="0">
                          <a:solidFill>
                            <a:srgbClr val="323299"/>
                          </a:solidFill>
                          <a:latin typeface="Arial"/>
                          <a:cs typeface="Arial"/>
                        </a:rPr>
                        <a:t> </a:t>
                      </a:r>
                      <a:r>
                        <a:rPr sz="1600" b="1" dirty="0">
                          <a:solidFill>
                            <a:srgbClr val="323299"/>
                          </a:solidFill>
                          <a:latin typeface="Arial"/>
                          <a:cs typeface="Arial"/>
                        </a:rPr>
                        <a:t>t</a:t>
                      </a:r>
                      <a:r>
                        <a:rPr sz="1600" b="1" spc="-5" dirty="0">
                          <a:solidFill>
                            <a:srgbClr val="323299"/>
                          </a:solidFill>
                          <a:latin typeface="Arial"/>
                          <a:cs typeface="Arial"/>
                        </a:rPr>
                        <a:t>i</a:t>
                      </a:r>
                      <a:r>
                        <a:rPr sz="1600" b="1" dirty="0">
                          <a:solidFill>
                            <a:srgbClr val="323299"/>
                          </a:solidFill>
                          <a:latin typeface="Arial"/>
                          <a:cs typeface="Arial"/>
                        </a:rPr>
                        <a:t>me</a:t>
                      </a:r>
                      <a:r>
                        <a:rPr sz="1600" b="1" spc="-5" dirty="0">
                          <a:solidFill>
                            <a:srgbClr val="323299"/>
                          </a:solidFill>
                          <a:latin typeface="Arial"/>
                          <a:cs typeface="Arial"/>
                        </a:rPr>
                        <a:t> </a:t>
                      </a:r>
                      <a:r>
                        <a:rPr sz="1600" b="1" dirty="0">
                          <a:solidFill>
                            <a:srgbClr val="323299"/>
                          </a:solidFill>
                          <a:latin typeface="Arial"/>
                          <a:cs typeface="Arial"/>
                        </a:rPr>
                        <a:t>m</a:t>
                      </a:r>
                      <a:r>
                        <a:rPr sz="1600" b="1" spc="-5" dirty="0">
                          <a:solidFill>
                            <a:srgbClr val="323299"/>
                          </a:solidFill>
                          <a:latin typeface="Arial"/>
                          <a:cs typeface="Arial"/>
                        </a:rPr>
                        <a:t>ode</a:t>
                      </a:r>
                      <a:r>
                        <a:rPr sz="1600" b="1" dirty="0">
                          <a:solidFill>
                            <a:srgbClr val="323299"/>
                          </a:solidFill>
                          <a:latin typeface="Arial"/>
                          <a:cs typeface="Arial"/>
                        </a:rPr>
                        <a:t>l</a:t>
                      </a:r>
                      <a:endParaRPr sz="1600" b="1" dirty="0">
                        <a:latin typeface="Arial"/>
                        <a:cs typeface="Arial"/>
                      </a:endParaRPr>
                    </a:p>
                  </a:txBody>
                  <a:tcPr marL="0" marR="0" marT="0" marB="0" anchor="ctr">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59036">
                <a:tc>
                  <a:txBody>
                    <a:bodyPr/>
                    <a:lstStyle/>
                    <a:p>
                      <a:pPr marL="80010">
                        <a:lnSpc>
                          <a:spcPts val="1960"/>
                        </a:lnSpc>
                        <a:spcBef>
                          <a:spcPts val="150"/>
                        </a:spcBef>
                      </a:pPr>
                      <a:r>
                        <a:rPr sz="1700" i="1" dirty="0">
                          <a:latin typeface="Symbol"/>
                          <a:cs typeface="Symbol"/>
                        </a:rPr>
                        <a:t></a:t>
                      </a:r>
                      <a:r>
                        <a:rPr sz="1700" i="1" dirty="0">
                          <a:latin typeface="Times New Roman"/>
                          <a:cs typeface="Times New Roman"/>
                        </a:rPr>
                        <a:t> </a:t>
                      </a:r>
                      <a:r>
                        <a:rPr sz="1700" i="1" spc="-45" dirty="0">
                          <a:latin typeface="Times New Roman"/>
                          <a:cs typeface="Times New Roman"/>
                        </a:rPr>
                        <a:t> </a:t>
                      </a:r>
                      <a:r>
                        <a:rPr sz="1600" dirty="0">
                          <a:latin typeface="Symbol"/>
                          <a:cs typeface="Symbol"/>
                        </a:rPr>
                        <a:t></a:t>
                      </a:r>
                      <a:r>
                        <a:rPr sz="1600" spc="-240" dirty="0">
                          <a:latin typeface="Times New Roman"/>
                          <a:cs typeface="Times New Roman"/>
                        </a:rPr>
                        <a:t> </a:t>
                      </a:r>
                      <a:r>
                        <a:rPr sz="1600" dirty="0">
                          <a:latin typeface="Times New Roman"/>
                          <a:cs typeface="Times New Roman"/>
                        </a:rPr>
                        <a:t>10</a:t>
                      </a:r>
                      <a:r>
                        <a:rPr sz="1600" spc="-150" dirty="0">
                          <a:latin typeface="Times New Roman"/>
                          <a:cs typeface="Times New Roman"/>
                        </a:rPr>
                        <a:t> </a:t>
                      </a:r>
                      <a:r>
                        <a:rPr sz="1600" dirty="0">
                          <a:latin typeface="Times New Roman"/>
                          <a:cs typeface="Times New Roman"/>
                        </a:rPr>
                        <a:t>failure</a:t>
                      </a:r>
                      <a:r>
                        <a:rPr sz="1600" spc="-5" dirty="0">
                          <a:latin typeface="Times New Roman"/>
                          <a:cs typeface="Times New Roman"/>
                        </a:rPr>
                        <a:t>s</a:t>
                      </a:r>
                      <a:r>
                        <a:rPr sz="1600" dirty="0">
                          <a:latin typeface="Times New Roman"/>
                          <a:cs typeface="Times New Roman"/>
                        </a:rPr>
                        <a:t>/</a:t>
                      </a:r>
                      <a:r>
                        <a:rPr sz="1600" spc="-50" dirty="0">
                          <a:latin typeface="Times New Roman"/>
                          <a:cs typeface="Times New Roman"/>
                        </a:rPr>
                        <a:t>C</a:t>
                      </a:r>
                      <a:r>
                        <a:rPr sz="1600" spc="-5" dirty="0">
                          <a:latin typeface="Times New Roman"/>
                          <a:cs typeface="Times New Roman"/>
                        </a:rPr>
                        <a:t>P</a:t>
                      </a:r>
                      <a:r>
                        <a:rPr sz="1600" dirty="0">
                          <a:latin typeface="Times New Roman"/>
                          <a:cs typeface="Times New Roman"/>
                        </a:rPr>
                        <a:t>U</a:t>
                      </a:r>
                      <a:r>
                        <a:rPr sz="1600" spc="-50" dirty="0">
                          <a:latin typeface="Times New Roman"/>
                          <a:cs typeface="Times New Roman"/>
                        </a:rPr>
                        <a:t> </a:t>
                      </a:r>
                      <a:r>
                        <a:rPr sz="1600" dirty="0">
                          <a:latin typeface="Times New Roman"/>
                          <a:cs typeface="Times New Roman"/>
                        </a:rPr>
                        <a:t>hr</a:t>
                      </a:r>
                      <a:endParaRPr sz="1600">
                        <a:latin typeface="Times New Roman"/>
                        <a:cs typeface="Times New Roman"/>
                      </a:endParaRPr>
                    </a:p>
                    <a:p>
                      <a:pPr marL="201930">
                        <a:lnSpc>
                          <a:spcPts val="520"/>
                        </a:lnSpc>
                      </a:pPr>
                      <a:r>
                        <a:rPr sz="600" i="1" dirty="0">
                          <a:latin typeface="Times New Roman"/>
                          <a:cs typeface="Times New Roman"/>
                        </a:rPr>
                        <a:t>o</a:t>
                      </a:r>
                      <a:endParaRPr sz="6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240029">
                        <a:lnSpc>
                          <a:spcPts val="1960"/>
                        </a:lnSpc>
                        <a:spcBef>
                          <a:spcPts val="150"/>
                        </a:spcBef>
                      </a:pPr>
                      <a:r>
                        <a:rPr sz="1700" i="1" dirty="0">
                          <a:latin typeface="Symbol"/>
                          <a:cs typeface="Symbol"/>
                        </a:rPr>
                        <a:t></a:t>
                      </a:r>
                      <a:r>
                        <a:rPr sz="1700" i="1" dirty="0">
                          <a:latin typeface="Times New Roman"/>
                          <a:cs typeface="Times New Roman"/>
                        </a:rPr>
                        <a:t> </a:t>
                      </a:r>
                      <a:r>
                        <a:rPr sz="1700" i="1" spc="-45" dirty="0">
                          <a:latin typeface="Times New Roman"/>
                          <a:cs typeface="Times New Roman"/>
                        </a:rPr>
                        <a:t> </a:t>
                      </a:r>
                      <a:r>
                        <a:rPr sz="1600" dirty="0">
                          <a:latin typeface="Symbol"/>
                          <a:cs typeface="Symbol"/>
                        </a:rPr>
                        <a:t></a:t>
                      </a:r>
                      <a:r>
                        <a:rPr sz="1600" spc="-110" dirty="0">
                          <a:latin typeface="Times New Roman"/>
                          <a:cs typeface="Times New Roman"/>
                        </a:rPr>
                        <a:t> </a:t>
                      </a:r>
                      <a:r>
                        <a:rPr sz="1600" dirty="0">
                          <a:latin typeface="Times New Roman"/>
                          <a:cs typeface="Times New Roman"/>
                        </a:rPr>
                        <a:t>30</a:t>
                      </a:r>
                      <a:r>
                        <a:rPr sz="1600" spc="-140" dirty="0">
                          <a:latin typeface="Times New Roman"/>
                          <a:cs typeface="Times New Roman"/>
                        </a:rPr>
                        <a:t> </a:t>
                      </a:r>
                      <a:r>
                        <a:rPr sz="1600" dirty="0">
                          <a:latin typeface="Times New Roman"/>
                          <a:cs typeface="Times New Roman"/>
                        </a:rPr>
                        <a:t>failure</a:t>
                      </a:r>
                      <a:r>
                        <a:rPr sz="1600" spc="-5" dirty="0">
                          <a:latin typeface="Times New Roman"/>
                          <a:cs typeface="Times New Roman"/>
                        </a:rPr>
                        <a:t>s</a:t>
                      </a:r>
                      <a:r>
                        <a:rPr sz="1600" dirty="0">
                          <a:latin typeface="Times New Roman"/>
                          <a:cs typeface="Times New Roman"/>
                        </a:rPr>
                        <a:t>/</a:t>
                      </a:r>
                      <a:r>
                        <a:rPr sz="1600" spc="-50" dirty="0">
                          <a:latin typeface="Times New Roman"/>
                          <a:cs typeface="Times New Roman"/>
                        </a:rPr>
                        <a:t>C</a:t>
                      </a:r>
                      <a:r>
                        <a:rPr sz="1600" spc="-5" dirty="0">
                          <a:latin typeface="Times New Roman"/>
                          <a:cs typeface="Times New Roman"/>
                        </a:rPr>
                        <a:t>P</a:t>
                      </a:r>
                      <a:r>
                        <a:rPr sz="1600" dirty="0">
                          <a:latin typeface="Times New Roman"/>
                          <a:cs typeface="Times New Roman"/>
                        </a:rPr>
                        <a:t>U</a:t>
                      </a:r>
                      <a:r>
                        <a:rPr sz="1600" spc="-50" dirty="0">
                          <a:latin typeface="Times New Roman"/>
                          <a:cs typeface="Times New Roman"/>
                        </a:rPr>
                        <a:t> </a:t>
                      </a:r>
                      <a:r>
                        <a:rPr sz="1600" dirty="0">
                          <a:latin typeface="Times New Roman"/>
                          <a:cs typeface="Times New Roman"/>
                        </a:rPr>
                        <a:t>hr</a:t>
                      </a:r>
                      <a:endParaRPr sz="1600">
                        <a:latin typeface="Times New Roman"/>
                        <a:cs typeface="Times New Roman"/>
                      </a:endParaRPr>
                    </a:p>
                    <a:p>
                      <a:pPr marL="361950">
                        <a:lnSpc>
                          <a:spcPts val="520"/>
                        </a:lnSpc>
                      </a:pPr>
                      <a:r>
                        <a:rPr sz="600" i="1" dirty="0">
                          <a:latin typeface="Times New Roman"/>
                          <a:cs typeface="Times New Roman"/>
                        </a:rPr>
                        <a:t>o</a:t>
                      </a:r>
                      <a:endParaRPr sz="6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57691">
                <a:tc>
                  <a:txBody>
                    <a:bodyPr/>
                    <a:lstStyle/>
                    <a:p>
                      <a:pPr marL="137795">
                        <a:lnSpc>
                          <a:spcPts val="1850"/>
                        </a:lnSpc>
                        <a:spcBef>
                          <a:spcPts val="645"/>
                        </a:spcBef>
                      </a:pPr>
                      <a:r>
                        <a:rPr sz="1600" i="1" dirty="0">
                          <a:latin typeface="Times New Roman"/>
                          <a:cs typeface="Times New Roman"/>
                        </a:rPr>
                        <a:t>V </a:t>
                      </a:r>
                      <a:r>
                        <a:rPr sz="1600" i="1" spc="-20" dirty="0">
                          <a:latin typeface="Times New Roman"/>
                          <a:cs typeface="Times New Roman"/>
                        </a:rPr>
                        <a:t> </a:t>
                      </a:r>
                      <a:r>
                        <a:rPr sz="1600" dirty="0">
                          <a:latin typeface="Symbol"/>
                          <a:cs typeface="Symbol"/>
                        </a:rPr>
                        <a:t></a:t>
                      </a:r>
                      <a:r>
                        <a:rPr sz="1600" spc="-240" dirty="0">
                          <a:latin typeface="Times New Roman"/>
                          <a:cs typeface="Times New Roman"/>
                        </a:rPr>
                        <a:t> </a:t>
                      </a:r>
                      <a:r>
                        <a:rPr sz="1600" dirty="0">
                          <a:latin typeface="Times New Roman"/>
                          <a:cs typeface="Times New Roman"/>
                        </a:rPr>
                        <a:t>100</a:t>
                      </a:r>
                      <a:r>
                        <a:rPr sz="1600" spc="-150" dirty="0">
                          <a:latin typeface="Times New Roman"/>
                          <a:cs typeface="Times New Roman"/>
                        </a:rPr>
                        <a:t> </a:t>
                      </a:r>
                      <a:r>
                        <a:rPr sz="1600" dirty="0">
                          <a:latin typeface="Times New Roman"/>
                          <a:cs typeface="Times New Roman"/>
                        </a:rPr>
                        <a:t>failures</a:t>
                      </a:r>
                      <a:endParaRPr sz="1600">
                        <a:latin typeface="Times New Roman"/>
                        <a:cs typeface="Times New Roman"/>
                      </a:endParaRPr>
                    </a:p>
                    <a:p>
                      <a:pPr marL="270510">
                        <a:lnSpc>
                          <a:spcPts val="530"/>
                        </a:lnSpc>
                      </a:pPr>
                      <a:r>
                        <a:rPr sz="600" i="1" dirty="0">
                          <a:latin typeface="Times New Roman"/>
                          <a:cs typeface="Times New Roman"/>
                        </a:rPr>
                        <a:t>o</a:t>
                      </a:r>
                      <a:endParaRPr sz="6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221615">
                        <a:lnSpc>
                          <a:spcPts val="2225"/>
                        </a:lnSpc>
                      </a:pPr>
                      <a:r>
                        <a:rPr sz="1700" i="1" dirty="0">
                          <a:latin typeface="Symbol"/>
                          <a:cs typeface="Symbol"/>
                        </a:rPr>
                        <a:t></a:t>
                      </a:r>
                      <a:r>
                        <a:rPr sz="1700" i="1" dirty="0">
                          <a:latin typeface="Times New Roman"/>
                          <a:cs typeface="Times New Roman"/>
                        </a:rPr>
                        <a:t> </a:t>
                      </a:r>
                      <a:r>
                        <a:rPr sz="1700" i="1" spc="40" dirty="0">
                          <a:latin typeface="Times New Roman"/>
                          <a:cs typeface="Times New Roman"/>
                        </a:rPr>
                        <a:t> </a:t>
                      </a:r>
                      <a:r>
                        <a:rPr sz="1600" dirty="0">
                          <a:latin typeface="Symbol"/>
                          <a:cs typeface="Symbol"/>
                        </a:rPr>
                        <a:t></a:t>
                      </a:r>
                      <a:r>
                        <a:rPr sz="1600" spc="-85" dirty="0">
                          <a:latin typeface="Times New Roman"/>
                          <a:cs typeface="Times New Roman"/>
                        </a:rPr>
                        <a:t> </a:t>
                      </a:r>
                      <a:r>
                        <a:rPr sz="1600" spc="-5" dirty="0">
                          <a:latin typeface="Times New Roman"/>
                          <a:cs typeface="Times New Roman"/>
                        </a:rPr>
                        <a:t>0</a:t>
                      </a:r>
                      <a:r>
                        <a:rPr sz="1600" b="1" spc="-10" dirty="0">
                          <a:latin typeface="Times New Roman"/>
                          <a:cs typeface="Times New Roman"/>
                        </a:rPr>
                        <a:t>.</a:t>
                      </a:r>
                      <a:r>
                        <a:rPr sz="1600" spc="-5" dirty="0">
                          <a:latin typeface="Times New Roman"/>
                          <a:cs typeface="Times New Roman"/>
                        </a:rPr>
                        <a:t>2</a:t>
                      </a:r>
                      <a:r>
                        <a:rPr sz="1600" dirty="0">
                          <a:latin typeface="Times New Roman"/>
                          <a:cs typeface="Times New Roman"/>
                        </a:rPr>
                        <a:t>5</a:t>
                      </a:r>
                      <a:r>
                        <a:rPr sz="1600" spc="-260" dirty="0">
                          <a:latin typeface="Times New Roman"/>
                          <a:cs typeface="Times New Roman"/>
                        </a:rPr>
                        <a:t> </a:t>
                      </a:r>
                      <a:r>
                        <a:rPr sz="1600" b="1" dirty="0">
                          <a:latin typeface="Times New Roman"/>
                          <a:cs typeface="Times New Roman"/>
                        </a:rPr>
                        <a:t>/</a:t>
                      </a:r>
                      <a:r>
                        <a:rPr sz="1600" b="1" spc="-175" dirty="0">
                          <a:latin typeface="Times New Roman"/>
                          <a:cs typeface="Times New Roman"/>
                        </a:rPr>
                        <a:t> </a:t>
                      </a:r>
                      <a:r>
                        <a:rPr sz="1600" spc="-5" dirty="0">
                          <a:latin typeface="Times New Roman"/>
                          <a:cs typeface="Times New Roman"/>
                        </a:rPr>
                        <a:t>f</a:t>
                      </a:r>
                      <a:r>
                        <a:rPr sz="1600" dirty="0">
                          <a:latin typeface="Times New Roman"/>
                          <a:cs typeface="Times New Roman"/>
                        </a:rPr>
                        <a:t>ail</a:t>
                      </a:r>
                      <a:r>
                        <a:rPr sz="1600" spc="-5" dirty="0">
                          <a:latin typeface="Times New Roman"/>
                          <a:cs typeface="Times New Roman"/>
                        </a:rPr>
                        <a:t>ur</a:t>
                      </a:r>
                      <a:r>
                        <a:rPr sz="1600" dirty="0">
                          <a:latin typeface="Times New Roman"/>
                          <a:cs typeface="Times New Roman"/>
                        </a:rPr>
                        <a:t>e</a:t>
                      </a: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215770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52382" y="1267446"/>
            <a:ext cx="4034118" cy="980718"/>
          </a:xfrm>
          <a:prstGeom prst="rect">
            <a:avLst/>
          </a:prstGeom>
        </p:spPr>
        <p:txBody>
          <a:bodyPr vert="horz" wrap="square" lIns="0" tIns="0" rIns="0" bIns="0" rtlCol="0">
            <a:spAutoFit/>
          </a:bodyPr>
          <a:lstStyle/>
          <a:p>
            <a:pPr marL="129435" defTabSz="806867"/>
            <a:r>
              <a:rPr sz="2800" b="1" u="heavy" spc="-9" dirty="0">
                <a:solidFill>
                  <a:srgbClr val="FF3200"/>
                </a:solidFill>
                <a:latin typeface="Arial"/>
                <a:cs typeface="Arial"/>
              </a:rPr>
              <a:t>S</a:t>
            </a:r>
            <a:r>
              <a:rPr sz="2800" b="1" u="heavy" spc="-4" dirty="0">
                <a:solidFill>
                  <a:srgbClr val="FF3200"/>
                </a:solidFill>
                <a:latin typeface="Arial"/>
                <a:cs typeface="Arial"/>
              </a:rPr>
              <a:t>olut</a:t>
            </a:r>
            <a:r>
              <a:rPr sz="2800" b="1" u="heavy" dirty="0">
                <a:solidFill>
                  <a:srgbClr val="FF3200"/>
                </a:solidFill>
                <a:latin typeface="Arial"/>
                <a:cs typeface="Arial"/>
              </a:rPr>
              <a:t>i</a:t>
            </a:r>
            <a:r>
              <a:rPr sz="2800" b="1" u="heavy" spc="-4" dirty="0">
                <a:solidFill>
                  <a:srgbClr val="FF3200"/>
                </a:solidFill>
                <a:latin typeface="Arial"/>
                <a:cs typeface="Arial"/>
              </a:rPr>
              <a:t>on</a:t>
            </a:r>
            <a:endParaRPr sz="2800" dirty="0">
              <a:solidFill>
                <a:prstClr val="black"/>
              </a:solidFill>
              <a:latin typeface="Arial"/>
              <a:cs typeface="Arial"/>
            </a:endParaRPr>
          </a:p>
          <a:p>
            <a:pPr defTabSz="806867">
              <a:spcBef>
                <a:spcPts val="28"/>
              </a:spcBef>
            </a:pPr>
            <a:endParaRPr sz="1632" dirty="0">
              <a:solidFill>
                <a:prstClr val="black"/>
              </a:solidFill>
              <a:latin typeface="Times New Roman"/>
              <a:cs typeface="Times New Roman"/>
            </a:endParaRPr>
          </a:p>
          <a:p>
            <a:pPr marL="11206" defTabSz="806867">
              <a:tabLst>
                <a:tab pos="738507" algn="l"/>
              </a:tabLst>
            </a:pPr>
            <a:r>
              <a:rPr sz="1941" spc="-4" dirty="0">
                <a:solidFill>
                  <a:prstClr val="black"/>
                </a:solidFill>
                <a:latin typeface="Arial"/>
                <a:cs typeface="Arial"/>
              </a:rPr>
              <a:t>(a) (</a:t>
            </a:r>
            <a:r>
              <a:rPr sz="1941" spc="4" dirty="0">
                <a:solidFill>
                  <a:prstClr val="black"/>
                </a:solidFill>
                <a:latin typeface="Arial"/>
                <a:cs typeface="Arial"/>
              </a:rPr>
              <a:t>i</a:t>
            </a:r>
            <a:r>
              <a:rPr sz="1941" spc="-4" dirty="0">
                <a:solidFill>
                  <a:prstClr val="black"/>
                </a:solidFill>
                <a:latin typeface="Arial"/>
                <a:cs typeface="Arial"/>
              </a:rPr>
              <a:t>)</a:t>
            </a:r>
            <a:r>
              <a:rPr sz="1941" dirty="0">
                <a:solidFill>
                  <a:prstClr val="black"/>
                </a:solidFill>
                <a:latin typeface="Arial"/>
                <a:cs typeface="Arial"/>
              </a:rPr>
              <a:t>	</a:t>
            </a:r>
            <a:r>
              <a:rPr sz="1941" b="1" spc="-9" dirty="0">
                <a:solidFill>
                  <a:prstClr val="black"/>
                </a:solidFill>
                <a:latin typeface="Arial"/>
                <a:cs typeface="Arial"/>
              </a:rPr>
              <a:t>B</a:t>
            </a:r>
            <a:r>
              <a:rPr sz="1941" b="1" spc="-4" dirty="0">
                <a:solidFill>
                  <a:prstClr val="black"/>
                </a:solidFill>
                <a:latin typeface="Arial"/>
                <a:cs typeface="Arial"/>
              </a:rPr>
              <a:t>a</a:t>
            </a:r>
            <a:r>
              <a:rPr sz="1941" b="1" dirty="0">
                <a:solidFill>
                  <a:prstClr val="black"/>
                </a:solidFill>
                <a:latin typeface="Arial"/>
                <a:cs typeface="Arial"/>
              </a:rPr>
              <a:t>s</a:t>
            </a:r>
            <a:r>
              <a:rPr sz="1941" b="1" spc="-4" dirty="0">
                <a:solidFill>
                  <a:prstClr val="black"/>
                </a:solidFill>
                <a:latin typeface="Arial"/>
                <a:cs typeface="Arial"/>
              </a:rPr>
              <a:t>ic</a:t>
            </a:r>
            <a:r>
              <a:rPr sz="1941" b="1" spc="4" dirty="0">
                <a:solidFill>
                  <a:prstClr val="black"/>
                </a:solidFill>
                <a:latin typeface="Arial"/>
                <a:cs typeface="Arial"/>
              </a:rPr>
              <a:t> </a:t>
            </a:r>
            <a:r>
              <a:rPr sz="1941" b="1" spc="-4" dirty="0">
                <a:solidFill>
                  <a:prstClr val="black"/>
                </a:solidFill>
                <a:latin typeface="Arial"/>
                <a:cs typeface="Arial"/>
              </a:rPr>
              <a:t>e</a:t>
            </a:r>
            <a:r>
              <a:rPr sz="1941" b="1" spc="-13" dirty="0">
                <a:solidFill>
                  <a:prstClr val="black"/>
                </a:solidFill>
                <a:latin typeface="Arial"/>
                <a:cs typeface="Arial"/>
              </a:rPr>
              <a:t>x</a:t>
            </a:r>
            <a:r>
              <a:rPr sz="1941" b="1" spc="-4" dirty="0">
                <a:solidFill>
                  <a:prstClr val="black"/>
                </a:solidFill>
                <a:latin typeface="Arial"/>
                <a:cs typeface="Arial"/>
              </a:rPr>
              <a:t>e</a:t>
            </a:r>
            <a:r>
              <a:rPr sz="1941" b="1" dirty="0">
                <a:solidFill>
                  <a:prstClr val="black"/>
                </a:solidFill>
                <a:latin typeface="Arial"/>
                <a:cs typeface="Arial"/>
              </a:rPr>
              <a:t>c</a:t>
            </a:r>
            <a:r>
              <a:rPr sz="1941" b="1" spc="-4" dirty="0">
                <a:solidFill>
                  <a:prstClr val="black"/>
                </a:solidFill>
                <a:latin typeface="Arial"/>
                <a:cs typeface="Arial"/>
              </a:rPr>
              <a:t>ution</a:t>
            </a:r>
            <a:r>
              <a:rPr sz="1941" b="1" dirty="0">
                <a:solidFill>
                  <a:prstClr val="black"/>
                </a:solidFill>
                <a:latin typeface="Arial"/>
                <a:cs typeface="Arial"/>
              </a:rPr>
              <a:t> </a:t>
            </a:r>
            <a:r>
              <a:rPr sz="1941" b="1" spc="-4" dirty="0">
                <a:solidFill>
                  <a:prstClr val="black"/>
                </a:solidFill>
                <a:latin typeface="Arial"/>
                <a:cs typeface="Arial"/>
              </a:rPr>
              <a:t>ti</a:t>
            </a:r>
            <a:r>
              <a:rPr sz="1941" b="1" spc="-13" dirty="0">
                <a:solidFill>
                  <a:prstClr val="black"/>
                </a:solidFill>
                <a:latin typeface="Arial"/>
                <a:cs typeface="Arial"/>
              </a:rPr>
              <a:t>m</a:t>
            </a:r>
            <a:r>
              <a:rPr sz="1941" b="1" spc="-4" dirty="0">
                <a:solidFill>
                  <a:prstClr val="black"/>
                </a:solidFill>
                <a:latin typeface="Arial"/>
                <a:cs typeface="Arial"/>
              </a:rPr>
              <a:t>e</a:t>
            </a:r>
            <a:r>
              <a:rPr sz="1941" b="1" spc="13" dirty="0">
                <a:solidFill>
                  <a:prstClr val="black"/>
                </a:solidFill>
                <a:latin typeface="Arial"/>
                <a:cs typeface="Arial"/>
              </a:rPr>
              <a:t> </a:t>
            </a:r>
            <a:r>
              <a:rPr sz="1941" b="1" spc="-13" dirty="0">
                <a:solidFill>
                  <a:prstClr val="black"/>
                </a:solidFill>
                <a:latin typeface="Arial"/>
                <a:cs typeface="Arial"/>
              </a:rPr>
              <a:t>m</a:t>
            </a:r>
            <a:r>
              <a:rPr sz="1941" b="1" spc="4" dirty="0">
                <a:solidFill>
                  <a:prstClr val="black"/>
                </a:solidFill>
                <a:latin typeface="Arial"/>
                <a:cs typeface="Arial"/>
              </a:rPr>
              <a:t>o</a:t>
            </a:r>
            <a:r>
              <a:rPr sz="1941" b="1" spc="-4" dirty="0">
                <a:solidFill>
                  <a:prstClr val="black"/>
                </a:solidFill>
                <a:latin typeface="Arial"/>
                <a:cs typeface="Arial"/>
              </a:rPr>
              <a:t>del</a:t>
            </a:r>
            <a:endParaRPr sz="1941" b="1" dirty="0">
              <a:solidFill>
                <a:prstClr val="black"/>
              </a:solidFill>
              <a:latin typeface="Arial"/>
              <a:cs typeface="Arial"/>
            </a:endParaRPr>
          </a:p>
        </p:txBody>
      </p:sp>
      <p:sp>
        <p:nvSpPr>
          <p:cNvPr id="5" name="object 5"/>
          <p:cNvSpPr/>
          <p:nvPr/>
        </p:nvSpPr>
        <p:spPr>
          <a:xfrm>
            <a:off x="4561690" y="2821192"/>
            <a:ext cx="289112" cy="0"/>
          </a:xfrm>
          <a:custGeom>
            <a:avLst/>
            <a:gdLst/>
            <a:ahLst/>
            <a:cxnLst/>
            <a:rect l="l" t="t" r="r" b="b"/>
            <a:pathLst>
              <a:path w="327660">
                <a:moveTo>
                  <a:pt x="0" y="0"/>
                </a:moveTo>
                <a:lnTo>
                  <a:pt x="327659" y="0"/>
                </a:lnTo>
              </a:path>
            </a:pathLst>
          </a:custGeom>
          <a:ln w="13240">
            <a:solidFill>
              <a:srgbClr val="000000"/>
            </a:solidFill>
          </a:ln>
        </p:spPr>
        <p:txBody>
          <a:bodyPr wrap="square" lIns="0" tIns="0" rIns="0" bIns="0" rtlCol="0"/>
          <a:lstStyle/>
          <a:p>
            <a:pPr defTabSz="806867"/>
            <a:endParaRPr sz="1588">
              <a:solidFill>
                <a:prstClr val="black"/>
              </a:solidFill>
              <a:latin typeface="Calibri"/>
            </a:endParaRPr>
          </a:p>
        </p:txBody>
      </p:sp>
      <p:sp>
        <p:nvSpPr>
          <p:cNvPr id="6" name="object 6"/>
          <p:cNvSpPr txBox="1"/>
          <p:nvPr/>
        </p:nvSpPr>
        <p:spPr>
          <a:xfrm>
            <a:off x="5676002" y="2799901"/>
            <a:ext cx="123265" cy="196849"/>
          </a:xfrm>
          <a:prstGeom prst="rect">
            <a:avLst/>
          </a:prstGeom>
        </p:spPr>
        <p:txBody>
          <a:bodyPr vert="horz" wrap="square" lIns="0" tIns="0" rIns="0" bIns="0" rtlCol="0">
            <a:spAutoFit/>
          </a:bodyPr>
          <a:lstStyle/>
          <a:p>
            <a:pPr marL="11206" defTabSz="806867"/>
            <a:r>
              <a:rPr sz="1279" i="1" spc="4" dirty="0">
                <a:solidFill>
                  <a:prstClr val="black"/>
                </a:solidFill>
                <a:latin typeface="Times New Roman"/>
                <a:cs typeface="Times New Roman"/>
              </a:rPr>
              <a:t>F</a:t>
            </a:r>
            <a:endParaRPr sz="1279">
              <a:solidFill>
                <a:prstClr val="black"/>
              </a:solidFill>
              <a:latin typeface="Times New Roman"/>
              <a:cs typeface="Times New Roman"/>
            </a:endParaRPr>
          </a:p>
        </p:txBody>
      </p:sp>
      <p:sp>
        <p:nvSpPr>
          <p:cNvPr id="7" name="object 7"/>
          <p:cNvSpPr txBox="1"/>
          <p:nvPr/>
        </p:nvSpPr>
        <p:spPr>
          <a:xfrm>
            <a:off x="5139464" y="2799901"/>
            <a:ext cx="123265" cy="196849"/>
          </a:xfrm>
          <a:prstGeom prst="rect">
            <a:avLst/>
          </a:prstGeom>
        </p:spPr>
        <p:txBody>
          <a:bodyPr vert="horz" wrap="square" lIns="0" tIns="0" rIns="0" bIns="0" rtlCol="0">
            <a:spAutoFit/>
          </a:bodyPr>
          <a:lstStyle/>
          <a:p>
            <a:pPr marL="11206" defTabSz="806867"/>
            <a:r>
              <a:rPr sz="1279" i="1" spc="4" dirty="0">
                <a:solidFill>
                  <a:prstClr val="black"/>
                </a:solidFill>
                <a:latin typeface="Times New Roman"/>
                <a:cs typeface="Times New Roman"/>
              </a:rPr>
              <a:t>P</a:t>
            </a:r>
            <a:endParaRPr sz="1279">
              <a:solidFill>
                <a:prstClr val="black"/>
              </a:solidFill>
              <a:latin typeface="Times New Roman"/>
              <a:cs typeface="Times New Roman"/>
            </a:endParaRPr>
          </a:p>
        </p:txBody>
      </p:sp>
      <p:sp>
        <p:nvSpPr>
          <p:cNvPr id="8" name="object 8"/>
          <p:cNvSpPr txBox="1"/>
          <p:nvPr/>
        </p:nvSpPr>
        <p:spPr>
          <a:xfrm>
            <a:off x="4563930" y="2814692"/>
            <a:ext cx="256615" cy="359778"/>
          </a:xfrm>
          <a:prstGeom prst="rect">
            <a:avLst/>
          </a:prstGeom>
        </p:spPr>
        <p:txBody>
          <a:bodyPr vert="horz" wrap="square" lIns="0" tIns="0" rIns="0" bIns="0" rtlCol="0">
            <a:spAutoFit/>
          </a:bodyPr>
          <a:lstStyle/>
          <a:p>
            <a:pPr marL="11206" defTabSz="806867"/>
            <a:r>
              <a:rPr sz="2338" i="1" spc="-93" dirty="0">
                <a:solidFill>
                  <a:prstClr val="black"/>
                </a:solidFill>
                <a:latin typeface="Symbol"/>
                <a:cs typeface="Symbol"/>
              </a:rPr>
              <a:t></a:t>
            </a:r>
            <a:r>
              <a:rPr sz="1919" spc="6" baseline="-22988" dirty="0">
                <a:solidFill>
                  <a:prstClr val="black"/>
                </a:solidFill>
                <a:latin typeface="Times New Roman"/>
                <a:cs typeface="Times New Roman"/>
              </a:rPr>
              <a:t>0</a:t>
            </a:r>
            <a:endParaRPr sz="1919" baseline="-22988">
              <a:solidFill>
                <a:prstClr val="black"/>
              </a:solidFill>
              <a:latin typeface="Times New Roman"/>
              <a:cs typeface="Times New Roman"/>
            </a:endParaRPr>
          </a:p>
        </p:txBody>
      </p:sp>
      <p:sp>
        <p:nvSpPr>
          <p:cNvPr id="9" name="object 9"/>
          <p:cNvSpPr txBox="1"/>
          <p:nvPr/>
        </p:nvSpPr>
        <p:spPr>
          <a:xfrm>
            <a:off x="3909058" y="2594160"/>
            <a:ext cx="2033868" cy="359778"/>
          </a:xfrm>
          <a:prstGeom prst="rect">
            <a:avLst/>
          </a:prstGeom>
        </p:spPr>
        <p:txBody>
          <a:bodyPr vert="horz" wrap="square" lIns="0" tIns="0" rIns="0" bIns="0" rtlCol="0">
            <a:spAutoFit/>
          </a:bodyPr>
          <a:lstStyle/>
          <a:p>
            <a:pPr marL="11206" defTabSz="806867">
              <a:tabLst>
                <a:tab pos="1421542" algn="l"/>
                <a:tab pos="1928635" algn="l"/>
              </a:tabLst>
            </a:pPr>
            <a:r>
              <a:rPr sz="2206" spc="-9" dirty="0">
                <a:solidFill>
                  <a:prstClr val="black"/>
                </a:solidFill>
                <a:latin typeface="Symbol"/>
                <a:cs typeface="Symbol"/>
              </a:rPr>
              <a:t></a:t>
            </a:r>
            <a:r>
              <a:rPr sz="2338" i="1" spc="-71" dirty="0">
                <a:solidFill>
                  <a:prstClr val="black"/>
                </a:solidFill>
                <a:latin typeface="Symbol"/>
                <a:cs typeface="Symbol"/>
              </a:rPr>
              <a:t></a:t>
            </a:r>
            <a:r>
              <a:rPr sz="2338" i="1" spc="75" dirty="0">
                <a:solidFill>
                  <a:prstClr val="black"/>
                </a:solidFill>
                <a:latin typeface="Times New Roman"/>
                <a:cs typeface="Times New Roman"/>
              </a:rPr>
              <a:t> </a:t>
            </a:r>
            <a:r>
              <a:rPr sz="2206" spc="4" dirty="0">
                <a:solidFill>
                  <a:prstClr val="black"/>
                </a:solidFill>
                <a:latin typeface="Symbol"/>
                <a:cs typeface="Symbol"/>
              </a:rPr>
              <a:t></a:t>
            </a:r>
            <a:r>
              <a:rPr sz="2206" spc="-22" dirty="0">
                <a:solidFill>
                  <a:prstClr val="black"/>
                </a:solidFill>
                <a:latin typeface="Times New Roman"/>
                <a:cs typeface="Times New Roman"/>
              </a:rPr>
              <a:t> </a:t>
            </a:r>
            <a:r>
              <a:rPr sz="3309" i="1" spc="-92" baseline="35555" dirty="0">
                <a:solidFill>
                  <a:prstClr val="black"/>
                </a:solidFill>
                <a:latin typeface="Times New Roman"/>
                <a:cs typeface="Times New Roman"/>
              </a:rPr>
              <a:t>V</a:t>
            </a:r>
            <a:r>
              <a:rPr sz="1919" spc="6" baseline="36398" dirty="0">
                <a:solidFill>
                  <a:prstClr val="black"/>
                </a:solidFill>
                <a:latin typeface="Times New Roman"/>
                <a:cs typeface="Times New Roman"/>
              </a:rPr>
              <a:t>0</a:t>
            </a:r>
            <a:r>
              <a:rPr sz="1919" baseline="36398" dirty="0">
                <a:solidFill>
                  <a:prstClr val="black"/>
                </a:solidFill>
                <a:latin typeface="Times New Roman"/>
                <a:cs typeface="Times New Roman"/>
              </a:rPr>
              <a:t> </a:t>
            </a:r>
            <a:r>
              <a:rPr sz="1919" spc="99" baseline="36398" dirty="0">
                <a:solidFill>
                  <a:prstClr val="black"/>
                </a:solidFill>
                <a:latin typeface="Times New Roman"/>
                <a:cs typeface="Times New Roman"/>
              </a:rPr>
              <a:t> </a:t>
            </a:r>
            <a:r>
              <a:rPr sz="2206" spc="22" dirty="0">
                <a:solidFill>
                  <a:prstClr val="black"/>
                </a:solidFill>
                <a:latin typeface="Times New Roman"/>
                <a:cs typeface="Times New Roman"/>
              </a:rPr>
              <a:t>(</a:t>
            </a:r>
            <a:r>
              <a:rPr sz="2338" i="1" spc="-71" dirty="0">
                <a:solidFill>
                  <a:prstClr val="black"/>
                </a:solidFill>
                <a:latin typeface="Symbol"/>
                <a:cs typeface="Symbol"/>
              </a:rPr>
              <a:t></a:t>
            </a:r>
            <a:r>
              <a:rPr sz="2338" i="1" dirty="0">
                <a:solidFill>
                  <a:prstClr val="black"/>
                </a:solidFill>
                <a:latin typeface="Times New Roman"/>
                <a:cs typeface="Times New Roman"/>
              </a:rPr>
              <a:t>	</a:t>
            </a:r>
            <a:r>
              <a:rPr sz="2206" spc="4" dirty="0">
                <a:solidFill>
                  <a:prstClr val="black"/>
                </a:solidFill>
                <a:latin typeface="Symbol"/>
                <a:cs typeface="Symbol"/>
              </a:rPr>
              <a:t></a:t>
            </a:r>
            <a:r>
              <a:rPr sz="2206" spc="-212" dirty="0">
                <a:solidFill>
                  <a:prstClr val="black"/>
                </a:solidFill>
                <a:latin typeface="Times New Roman"/>
                <a:cs typeface="Times New Roman"/>
              </a:rPr>
              <a:t> </a:t>
            </a:r>
            <a:r>
              <a:rPr sz="2338" i="1" spc="-71" dirty="0">
                <a:solidFill>
                  <a:prstClr val="black"/>
                </a:solidFill>
                <a:latin typeface="Symbol"/>
                <a:cs typeface="Symbol"/>
              </a:rPr>
              <a:t></a:t>
            </a:r>
            <a:r>
              <a:rPr sz="2338" i="1" dirty="0">
                <a:solidFill>
                  <a:prstClr val="black"/>
                </a:solidFill>
                <a:latin typeface="Times New Roman"/>
                <a:cs typeface="Times New Roman"/>
              </a:rPr>
              <a:t>	</a:t>
            </a:r>
            <a:r>
              <a:rPr sz="2206" dirty="0">
                <a:solidFill>
                  <a:prstClr val="black"/>
                </a:solidFill>
                <a:latin typeface="Times New Roman"/>
                <a:cs typeface="Times New Roman"/>
              </a:rPr>
              <a:t>)</a:t>
            </a:r>
          </a:p>
        </p:txBody>
      </p:sp>
      <p:sp>
        <p:nvSpPr>
          <p:cNvPr id="11" name="object 11"/>
          <p:cNvSpPr txBox="1"/>
          <p:nvPr/>
        </p:nvSpPr>
        <p:spPr>
          <a:xfrm>
            <a:off x="5255109" y="5647314"/>
            <a:ext cx="681318" cy="380169"/>
          </a:xfrm>
          <a:prstGeom prst="rect">
            <a:avLst/>
          </a:prstGeom>
        </p:spPr>
        <p:txBody>
          <a:bodyPr vert="horz" wrap="square" lIns="0" tIns="0" rIns="0" bIns="0" rtlCol="0">
            <a:spAutoFit/>
          </a:bodyPr>
          <a:lstStyle/>
          <a:p>
            <a:pPr marL="11206" defTabSz="806867"/>
            <a:r>
              <a:rPr sz="2338" dirty="0">
                <a:solidFill>
                  <a:prstClr val="black"/>
                </a:solidFill>
                <a:latin typeface="Symbol"/>
                <a:cs typeface="Symbol"/>
              </a:rPr>
              <a:t></a:t>
            </a:r>
            <a:r>
              <a:rPr sz="2338" spc="-150" dirty="0">
                <a:solidFill>
                  <a:prstClr val="black"/>
                </a:solidFill>
                <a:latin typeface="Times New Roman"/>
                <a:cs typeface="Times New Roman"/>
              </a:rPr>
              <a:t> </a:t>
            </a:r>
            <a:r>
              <a:rPr sz="3706" i="1" spc="-39" baseline="12896" dirty="0">
                <a:solidFill>
                  <a:prstClr val="black"/>
                </a:solidFill>
                <a:latin typeface="Symbol"/>
                <a:cs typeface="Symbol"/>
              </a:rPr>
              <a:t></a:t>
            </a:r>
            <a:r>
              <a:rPr sz="1368" i="1" dirty="0">
                <a:solidFill>
                  <a:prstClr val="black"/>
                </a:solidFill>
                <a:latin typeface="Times New Roman"/>
                <a:cs typeface="Times New Roman"/>
              </a:rPr>
              <a:t>F </a:t>
            </a:r>
            <a:r>
              <a:rPr sz="1368" i="1" spc="97" dirty="0">
                <a:solidFill>
                  <a:prstClr val="black"/>
                </a:solidFill>
                <a:latin typeface="Times New Roman"/>
                <a:cs typeface="Times New Roman"/>
              </a:rPr>
              <a:t> </a:t>
            </a:r>
            <a:r>
              <a:rPr sz="2338" dirty="0">
                <a:solidFill>
                  <a:prstClr val="black"/>
                </a:solidFill>
                <a:latin typeface="Symbol"/>
                <a:cs typeface="Symbol"/>
              </a:rPr>
              <a:t></a:t>
            </a:r>
            <a:endParaRPr sz="2338">
              <a:solidFill>
                <a:prstClr val="black"/>
              </a:solidFill>
              <a:latin typeface="Symbol"/>
              <a:cs typeface="Symbol"/>
            </a:endParaRPr>
          </a:p>
        </p:txBody>
      </p:sp>
      <p:sp>
        <p:nvSpPr>
          <p:cNvPr id="12" name="object 12"/>
          <p:cNvSpPr txBox="1"/>
          <p:nvPr/>
        </p:nvSpPr>
        <p:spPr>
          <a:xfrm>
            <a:off x="5255109" y="5133637"/>
            <a:ext cx="681318" cy="380169"/>
          </a:xfrm>
          <a:prstGeom prst="rect">
            <a:avLst/>
          </a:prstGeom>
        </p:spPr>
        <p:txBody>
          <a:bodyPr vert="horz" wrap="square" lIns="0" tIns="0" rIns="0" bIns="0" rtlCol="0">
            <a:spAutoFit/>
          </a:bodyPr>
          <a:lstStyle/>
          <a:p>
            <a:pPr marL="11206" defTabSz="806867">
              <a:tabLst>
                <a:tab pos="555281" algn="l"/>
              </a:tabLst>
            </a:pPr>
            <a:r>
              <a:rPr sz="2338" dirty="0">
                <a:solidFill>
                  <a:prstClr val="black"/>
                </a:solidFill>
                <a:latin typeface="Symbol"/>
                <a:cs typeface="Symbol"/>
              </a:rPr>
              <a:t></a:t>
            </a:r>
            <a:r>
              <a:rPr sz="2338" spc="-97" dirty="0">
                <a:solidFill>
                  <a:prstClr val="black"/>
                </a:solidFill>
                <a:latin typeface="Times New Roman"/>
                <a:cs typeface="Times New Roman"/>
              </a:rPr>
              <a:t> </a:t>
            </a:r>
            <a:r>
              <a:rPr sz="3706" i="1" spc="-106" baseline="-2976" dirty="0">
                <a:solidFill>
                  <a:prstClr val="black"/>
                </a:solidFill>
                <a:latin typeface="Symbol"/>
                <a:cs typeface="Symbol"/>
              </a:rPr>
              <a:t></a:t>
            </a:r>
            <a:r>
              <a:rPr sz="3706" i="1" baseline="-2976" dirty="0">
                <a:solidFill>
                  <a:prstClr val="black"/>
                </a:solidFill>
                <a:latin typeface="Times New Roman"/>
                <a:cs typeface="Times New Roman"/>
              </a:rPr>
              <a:t>	</a:t>
            </a:r>
            <a:r>
              <a:rPr sz="2338" dirty="0">
                <a:solidFill>
                  <a:prstClr val="black"/>
                </a:solidFill>
                <a:latin typeface="Symbol"/>
                <a:cs typeface="Symbol"/>
              </a:rPr>
              <a:t></a:t>
            </a:r>
            <a:endParaRPr sz="2338">
              <a:solidFill>
                <a:prstClr val="black"/>
              </a:solidFill>
              <a:latin typeface="Symbol"/>
              <a:cs typeface="Symbol"/>
            </a:endParaRPr>
          </a:p>
        </p:txBody>
      </p:sp>
      <p:sp>
        <p:nvSpPr>
          <p:cNvPr id="13" name="object 13"/>
          <p:cNvSpPr txBox="1"/>
          <p:nvPr/>
        </p:nvSpPr>
        <p:spPr>
          <a:xfrm>
            <a:off x="4566620" y="5572010"/>
            <a:ext cx="269501" cy="380232"/>
          </a:xfrm>
          <a:prstGeom prst="rect">
            <a:avLst/>
          </a:prstGeom>
        </p:spPr>
        <p:txBody>
          <a:bodyPr vert="horz" wrap="square" lIns="0" tIns="0" rIns="0" bIns="0" rtlCol="0">
            <a:spAutoFit/>
          </a:bodyPr>
          <a:lstStyle/>
          <a:p>
            <a:pPr marL="11206" defTabSz="806867"/>
            <a:r>
              <a:rPr sz="2471" i="1" spc="-101" dirty="0">
                <a:solidFill>
                  <a:prstClr val="black"/>
                </a:solidFill>
                <a:latin typeface="Symbol"/>
                <a:cs typeface="Symbol"/>
              </a:rPr>
              <a:t></a:t>
            </a:r>
            <a:r>
              <a:rPr sz="2052" baseline="-23297" dirty="0">
                <a:solidFill>
                  <a:prstClr val="black"/>
                </a:solidFill>
                <a:latin typeface="Times New Roman"/>
                <a:cs typeface="Times New Roman"/>
              </a:rPr>
              <a:t>0</a:t>
            </a:r>
            <a:endParaRPr sz="2052" baseline="-23297">
              <a:solidFill>
                <a:prstClr val="black"/>
              </a:solidFill>
              <a:latin typeface="Times New Roman"/>
              <a:cs typeface="Times New Roman"/>
            </a:endParaRPr>
          </a:p>
        </p:txBody>
      </p:sp>
      <p:sp>
        <p:nvSpPr>
          <p:cNvPr id="14" name="object 14"/>
          <p:cNvSpPr txBox="1"/>
          <p:nvPr/>
        </p:nvSpPr>
        <p:spPr>
          <a:xfrm>
            <a:off x="3870063" y="5339376"/>
            <a:ext cx="2066365" cy="380232"/>
          </a:xfrm>
          <a:prstGeom prst="rect">
            <a:avLst/>
          </a:prstGeom>
        </p:spPr>
        <p:txBody>
          <a:bodyPr vert="horz" wrap="square" lIns="0" tIns="0" rIns="0" bIns="0" rtlCol="0">
            <a:spAutoFit/>
          </a:bodyPr>
          <a:lstStyle/>
          <a:p>
            <a:pPr marL="11206" defTabSz="806867">
              <a:tabLst>
                <a:tab pos="887553" algn="l"/>
                <a:tab pos="1740366" algn="l"/>
              </a:tabLst>
            </a:pPr>
            <a:r>
              <a:rPr sz="2338" spc="-9" dirty="0">
                <a:solidFill>
                  <a:prstClr val="black"/>
                </a:solidFill>
                <a:latin typeface="Symbol"/>
                <a:cs typeface="Symbol"/>
              </a:rPr>
              <a:t></a:t>
            </a:r>
            <a:r>
              <a:rPr sz="2471" i="1" spc="-57" dirty="0">
                <a:solidFill>
                  <a:prstClr val="black"/>
                </a:solidFill>
                <a:latin typeface="Symbol"/>
                <a:cs typeface="Symbol"/>
              </a:rPr>
              <a:t></a:t>
            </a:r>
            <a:r>
              <a:rPr sz="2471" i="1" spc="256" dirty="0">
                <a:solidFill>
                  <a:prstClr val="black"/>
                </a:solidFill>
                <a:latin typeface="Times New Roman"/>
                <a:cs typeface="Times New Roman"/>
              </a:rPr>
              <a:t> </a:t>
            </a:r>
            <a:r>
              <a:rPr sz="2338" dirty="0">
                <a:solidFill>
                  <a:prstClr val="black"/>
                </a:solidFill>
                <a:latin typeface="Symbol"/>
                <a:cs typeface="Symbol"/>
              </a:rPr>
              <a:t></a:t>
            </a:r>
            <a:r>
              <a:rPr sz="2338" dirty="0">
                <a:solidFill>
                  <a:prstClr val="black"/>
                </a:solidFill>
                <a:latin typeface="Times New Roman"/>
                <a:cs typeface="Times New Roman"/>
              </a:rPr>
              <a:t> </a:t>
            </a:r>
            <a:r>
              <a:rPr sz="2052" u="heavy" baseline="35842" dirty="0">
                <a:solidFill>
                  <a:prstClr val="black"/>
                </a:solidFill>
                <a:latin typeface="Times New Roman"/>
                <a:cs typeface="Times New Roman"/>
              </a:rPr>
              <a:t> 	0 </a:t>
            </a:r>
            <a:r>
              <a:rPr sz="2052" spc="212" baseline="35842" dirty="0">
                <a:solidFill>
                  <a:prstClr val="black"/>
                </a:solidFill>
                <a:latin typeface="Times New Roman"/>
                <a:cs typeface="Times New Roman"/>
              </a:rPr>
              <a:t> </a:t>
            </a:r>
            <a:r>
              <a:rPr sz="2338" i="1" spc="-4" dirty="0">
                <a:solidFill>
                  <a:prstClr val="black"/>
                </a:solidFill>
                <a:latin typeface="Times New Roman"/>
                <a:cs typeface="Times New Roman"/>
              </a:rPr>
              <a:t>L</a:t>
            </a:r>
            <a:r>
              <a:rPr sz="2338" i="1" spc="13" dirty="0">
                <a:solidFill>
                  <a:prstClr val="black"/>
                </a:solidFill>
                <a:latin typeface="Times New Roman"/>
                <a:cs typeface="Times New Roman"/>
              </a:rPr>
              <a:t>n</a:t>
            </a:r>
            <a:r>
              <a:rPr sz="3508" spc="-1350" baseline="-22012" dirty="0">
                <a:solidFill>
                  <a:prstClr val="black"/>
                </a:solidFill>
                <a:latin typeface="Symbol"/>
                <a:cs typeface="Symbol"/>
              </a:rPr>
              <a:t></a:t>
            </a:r>
            <a:r>
              <a:rPr sz="3508" baseline="3144" dirty="0">
                <a:solidFill>
                  <a:prstClr val="black"/>
                </a:solidFill>
                <a:latin typeface="Symbol"/>
                <a:cs typeface="Symbol"/>
              </a:rPr>
              <a:t></a:t>
            </a:r>
            <a:r>
              <a:rPr sz="3508" spc="-403" baseline="3144" dirty="0">
                <a:solidFill>
                  <a:prstClr val="black"/>
                </a:solidFill>
                <a:latin typeface="Times New Roman"/>
                <a:cs typeface="Times New Roman"/>
              </a:rPr>
              <a:t> </a:t>
            </a:r>
            <a:r>
              <a:rPr sz="2052" u="heavy" baseline="35842" dirty="0">
                <a:solidFill>
                  <a:prstClr val="black"/>
                </a:solidFill>
                <a:latin typeface="Times New Roman"/>
                <a:cs typeface="Times New Roman"/>
              </a:rPr>
              <a:t> 	</a:t>
            </a:r>
            <a:r>
              <a:rPr sz="2052" i="1" u="heavy" baseline="35842" dirty="0">
                <a:solidFill>
                  <a:prstClr val="black"/>
                </a:solidFill>
                <a:latin typeface="Times New Roman"/>
                <a:cs typeface="Times New Roman"/>
              </a:rPr>
              <a:t>P</a:t>
            </a:r>
            <a:r>
              <a:rPr sz="2052" i="1" u="heavy" spc="165" baseline="35842" dirty="0">
                <a:solidFill>
                  <a:prstClr val="black"/>
                </a:solidFill>
                <a:latin typeface="Times New Roman"/>
                <a:cs typeface="Times New Roman"/>
              </a:rPr>
              <a:t> </a:t>
            </a:r>
            <a:r>
              <a:rPr sz="2052" i="1" spc="-86" baseline="35842" dirty="0">
                <a:solidFill>
                  <a:prstClr val="black"/>
                </a:solidFill>
                <a:latin typeface="Times New Roman"/>
                <a:cs typeface="Times New Roman"/>
              </a:rPr>
              <a:t> </a:t>
            </a:r>
            <a:r>
              <a:rPr sz="3508" spc="-1350" baseline="-22012" dirty="0">
                <a:solidFill>
                  <a:prstClr val="black"/>
                </a:solidFill>
                <a:latin typeface="Symbol"/>
                <a:cs typeface="Symbol"/>
              </a:rPr>
              <a:t></a:t>
            </a:r>
            <a:r>
              <a:rPr sz="3508" baseline="3144" dirty="0">
                <a:solidFill>
                  <a:prstClr val="black"/>
                </a:solidFill>
                <a:latin typeface="Symbol"/>
                <a:cs typeface="Symbol"/>
              </a:rPr>
              <a:t></a:t>
            </a:r>
            <a:endParaRPr sz="3508" baseline="3144">
              <a:solidFill>
                <a:prstClr val="black"/>
              </a:solidFill>
              <a:latin typeface="Symbol"/>
              <a:cs typeface="Symbol"/>
            </a:endParaRPr>
          </a:p>
        </p:txBody>
      </p:sp>
      <p:sp>
        <p:nvSpPr>
          <p:cNvPr id="15" name="object 15"/>
          <p:cNvSpPr txBox="1"/>
          <p:nvPr/>
        </p:nvSpPr>
        <p:spPr>
          <a:xfrm>
            <a:off x="4551828" y="5167926"/>
            <a:ext cx="237565" cy="359778"/>
          </a:xfrm>
          <a:prstGeom prst="rect">
            <a:avLst/>
          </a:prstGeom>
        </p:spPr>
        <p:txBody>
          <a:bodyPr vert="horz" wrap="square" lIns="0" tIns="0" rIns="0" bIns="0" rtlCol="0">
            <a:spAutoFit/>
          </a:bodyPr>
          <a:lstStyle/>
          <a:p>
            <a:pPr marL="11206" defTabSz="806867"/>
            <a:r>
              <a:rPr sz="2338" dirty="0">
                <a:solidFill>
                  <a:prstClr val="black"/>
                </a:solidFill>
                <a:latin typeface="Times New Roman"/>
                <a:cs typeface="Times New Roman"/>
              </a:rPr>
              <a:t>V</a:t>
            </a:r>
            <a:endParaRPr sz="2338">
              <a:solidFill>
                <a:prstClr val="black"/>
              </a:solidFill>
              <a:latin typeface="Times New Roman"/>
              <a:cs typeface="Times New Roman"/>
            </a:endParaRPr>
          </a:p>
        </p:txBody>
      </p:sp>
      <p:sp>
        <p:nvSpPr>
          <p:cNvPr id="17" name="object 17"/>
          <p:cNvSpPr txBox="1"/>
          <p:nvPr/>
        </p:nvSpPr>
        <p:spPr>
          <a:xfrm>
            <a:off x="2748685" y="3472926"/>
            <a:ext cx="8830784" cy="3069815"/>
          </a:xfrm>
          <a:prstGeom prst="rect">
            <a:avLst/>
          </a:prstGeom>
        </p:spPr>
        <p:txBody>
          <a:bodyPr vert="horz" wrap="square" lIns="0" tIns="0" rIns="0" bIns="0" rtlCol="0">
            <a:spAutoFit/>
          </a:bodyPr>
          <a:lstStyle/>
          <a:p>
            <a:pPr marL="1454041" defTabSz="806867">
              <a:lnSpc>
                <a:spcPts val="2188"/>
              </a:lnSpc>
            </a:pPr>
            <a:r>
              <a:rPr sz="2206" spc="4" dirty="0">
                <a:solidFill>
                  <a:prstClr val="black"/>
                </a:solidFill>
                <a:latin typeface="Symbol"/>
                <a:cs typeface="Symbol"/>
              </a:rPr>
              <a:t></a:t>
            </a:r>
            <a:r>
              <a:rPr sz="2206" spc="-97" dirty="0">
                <a:solidFill>
                  <a:prstClr val="black"/>
                </a:solidFill>
                <a:latin typeface="Times New Roman"/>
                <a:cs typeface="Times New Roman"/>
              </a:rPr>
              <a:t> </a:t>
            </a:r>
            <a:r>
              <a:rPr sz="3309" u="heavy" spc="6" baseline="35555" dirty="0">
                <a:solidFill>
                  <a:prstClr val="black"/>
                </a:solidFill>
                <a:latin typeface="Times New Roman"/>
                <a:cs typeface="Times New Roman"/>
              </a:rPr>
              <a:t>100</a:t>
            </a:r>
            <a:r>
              <a:rPr sz="3309" spc="-224" baseline="35555" dirty="0">
                <a:solidFill>
                  <a:prstClr val="black"/>
                </a:solidFill>
                <a:latin typeface="Times New Roman"/>
                <a:cs typeface="Times New Roman"/>
              </a:rPr>
              <a:t> </a:t>
            </a:r>
            <a:r>
              <a:rPr sz="2206" spc="-180" dirty="0">
                <a:solidFill>
                  <a:prstClr val="black"/>
                </a:solidFill>
                <a:latin typeface="Times New Roman"/>
                <a:cs typeface="Times New Roman"/>
              </a:rPr>
              <a:t>(</a:t>
            </a:r>
            <a:r>
              <a:rPr sz="2206" spc="4" dirty="0">
                <a:solidFill>
                  <a:prstClr val="black"/>
                </a:solidFill>
                <a:latin typeface="Times New Roman"/>
                <a:cs typeface="Times New Roman"/>
              </a:rPr>
              <a:t>10</a:t>
            </a:r>
            <a:r>
              <a:rPr sz="2206" spc="-221" dirty="0">
                <a:solidFill>
                  <a:prstClr val="black"/>
                </a:solidFill>
                <a:latin typeface="Times New Roman"/>
                <a:cs typeface="Times New Roman"/>
              </a:rPr>
              <a:t> </a:t>
            </a:r>
            <a:r>
              <a:rPr sz="2206" spc="4" dirty="0">
                <a:solidFill>
                  <a:prstClr val="black"/>
                </a:solidFill>
                <a:latin typeface="Symbol"/>
                <a:cs typeface="Symbol"/>
              </a:rPr>
              <a:t></a:t>
            </a:r>
            <a:r>
              <a:rPr sz="2206" spc="-247" dirty="0">
                <a:solidFill>
                  <a:prstClr val="black"/>
                </a:solidFill>
                <a:latin typeface="Times New Roman"/>
                <a:cs typeface="Times New Roman"/>
              </a:rPr>
              <a:t> </a:t>
            </a:r>
            <a:r>
              <a:rPr sz="2206" spc="-35" dirty="0">
                <a:solidFill>
                  <a:prstClr val="black"/>
                </a:solidFill>
                <a:latin typeface="Times New Roman"/>
                <a:cs typeface="Times New Roman"/>
              </a:rPr>
              <a:t>5</a:t>
            </a:r>
            <a:r>
              <a:rPr sz="2206" dirty="0">
                <a:solidFill>
                  <a:prstClr val="black"/>
                </a:solidFill>
                <a:latin typeface="Times New Roman"/>
                <a:cs typeface="Times New Roman"/>
              </a:rPr>
              <a:t>)</a:t>
            </a:r>
            <a:r>
              <a:rPr sz="2206" spc="-44" dirty="0">
                <a:solidFill>
                  <a:prstClr val="black"/>
                </a:solidFill>
                <a:latin typeface="Times New Roman"/>
                <a:cs typeface="Times New Roman"/>
              </a:rPr>
              <a:t> </a:t>
            </a:r>
            <a:r>
              <a:rPr sz="2206" spc="4" dirty="0">
                <a:solidFill>
                  <a:prstClr val="black"/>
                </a:solidFill>
                <a:latin typeface="Symbol"/>
                <a:cs typeface="Symbol"/>
              </a:rPr>
              <a:t></a:t>
            </a:r>
            <a:r>
              <a:rPr sz="2206" spc="-110" dirty="0">
                <a:solidFill>
                  <a:prstClr val="black"/>
                </a:solidFill>
                <a:latin typeface="Times New Roman"/>
                <a:cs typeface="Times New Roman"/>
              </a:rPr>
              <a:t> </a:t>
            </a:r>
            <a:r>
              <a:rPr sz="2206" b="1" spc="4" dirty="0">
                <a:solidFill>
                  <a:prstClr val="black"/>
                </a:solidFill>
                <a:latin typeface="Times New Roman"/>
                <a:cs typeface="Times New Roman"/>
              </a:rPr>
              <a:t>50</a:t>
            </a:r>
            <a:r>
              <a:rPr sz="2206" b="1" spc="-115" dirty="0">
                <a:solidFill>
                  <a:prstClr val="black"/>
                </a:solidFill>
                <a:latin typeface="Times New Roman"/>
                <a:cs typeface="Times New Roman"/>
              </a:rPr>
              <a:t> </a:t>
            </a:r>
            <a:r>
              <a:rPr sz="2206" b="1" spc="-9" dirty="0">
                <a:solidFill>
                  <a:prstClr val="black"/>
                </a:solidFill>
                <a:latin typeface="Times New Roman"/>
                <a:cs typeface="Times New Roman"/>
              </a:rPr>
              <a:t>f</a:t>
            </a:r>
            <a:r>
              <a:rPr sz="2206" b="1" spc="4" dirty="0">
                <a:solidFill>
                  <a:prstClr val="black"/>
                </a:solidFill>
                <a:latin typeface="Times New Roman"/>
                <a:cs typeface="Times New Roman"/>
              </a:rPr>
              <a:t>a</a:t>
            </a:r>
            <a:r>
              <a:rPr sz="2206" b="1" spc="-4" dirty="0">
                <a:solidFill>
                  <a:prstClr val="black"/>
                </a:solidFill>
                <a:latin typeface="Times New Roman"/>
                <a:cs typeface="Times New Roman"/>
              </a:rPr>
              <a:t>il</a:t>
            </a:r>
            <a:r>
              <a:rPr sz="2206" b="1" spc="4" dirty="0">
                <a:solidFill>
                  <a:prstClr val="black"/>
                </a:solidFill>
                <a:latin typeface="Times New Roman"/>
                <a:cs typeface="Times New Roman"/>
              </a:rPr>
              <a:t>ures</a:t>
            </a:r>
            <a:endParaRPr sz="2206" b="1" dirty="0">
              <a:solidFill>
                <a:prstClr val="black"/>
              </a:solidFill>
              <a:latin typeface="Times New Roman"/>
              <a:cs typeface="Times New Roman"/>
            </a:endParaRPr>
          </a:p>
          <a:p>
            <a:pPr marL="1736443" defTabSz="806867">
              <a:lnSpc>
                <a:spcPts val="2188"/>
              </a:lnSpc>
            </a:pPr>
            <a:r>
              <a:rPr sz="2206" spc="4" dirty="0">
                <a:solidFill>
                  <a:prstClr val="black"/>
                </a:solidFill>
                <a:latin typeface="Times New Roman"/>
                <a:cs typeface="Times New Roman"/>
              </a:rPr>
              <a:t>10</a:t>
            </a:r>
            <a:endParaRPr sz="2206" dirty="0">
              <a:solidFill>
                <a:prstClr val="black"/>
              </a:solidFill>
              <a:latin typeface="Times New Roman"/>
              <a:cs typeface="Times New Roman"/>
            </a:endParaRPr>
          </a:p>
          <a:p>
            <a:pPr marL="11206" defTabSz="806867">
              <a:spcBef>
                <a:spcPts val="1575"/>
              </a:spcBef>
            </a:pPr>
            <a:r>
              <a:rPr lang="en-IN" sz="2400" b="1" i="1" spc="-31" dirty="0">
                <a:solidFill>
                  <a:srgbClr val="FF0000"/>
                </a:solidFill>
                <a:latin typeface="Symbol"/>
                <a:cs typeface="Symbol"/>
              </a:rPr>
              <a:t></a:t>
            </a:r>
            <a:r>
              <a:rPr lang="en-IN" sz="2000" b="1" i="1" spc="19" baseline="-23569" dirty="0" smtClean="0">
                <a:solidFill>
                  <a:srgbClr val="FF0000"/>
                </a:solidFill>
                <a:latin typeface="Times New Roman"/>
                <a:cs typeface="Times New Roman"/>
              </a:rPr>
              <a:t>P </a:t>
            </a:r>
            <a:r>
              <a:rPr sz="1941" spc="-4" dirty="0" smtClean="0">
                <a:solidFill>
                  <a:prstClr val="black"/>
                </a:solidFill>
                <a:latin typeface="Arial"/>
                <a:cs typeface="Arial"/>
              </a:rPr>
              <a:t>(</a:t>
            </a:r>
            <a:r>
              <a:rPr sz="1941" spc="-9" dirty="0" smtClean="0">
                <a:solidFill>
                  <a:prstClr val="black"/>
                </a:solidFill>
                <a:latin typeface="Arial"/>
                <a:cs typeface="Arial"/>
              </a:rPr>
              <a:t>P</a:t>
            </a:r>
            <a:r>
              <a:rPr sz="1941" spc="-4" dirty="0" smtClean="0">
                <a:solidFill>
                  <a:prstClr val="black"/>
                </a:solidFill>
                <a:latin typeface="Arial"/>
                <a:cs typeface="Arial"/>
              </a:rPr>
              <a:t>re</a:t>
            </a:r>
            <a:r>
              <a:rPr sz="1941" dirty="0" smtClean="0">
                <a:solidFill>
                  <a:prstClr val="black"/>
                </a:solidFill>
                <a:latin typeface="Arial"/>
                <a:cs typeface="Arial"/>
              </a:rPr>
              <a:t>s</a:t>
            </a:r>
            <a:r>
              <a:rPr sz="1941" spc="4" dirty="0" smtClean="0">
                <a:solidFill>
                  <a:prstClr val="black"/>
                </a:solidFill>
                <a:latin typeface="Arial"/>
                <a:cs typeface="Arial"/>
              </a:rPr>
              <a:t>e</a:t>
            </a:r>
            <a:r>
              <a:rPr sz="1941" spc="-4" dirty="0" smtClean="0">
                <a:solidFill>
                  <a:prstClr val="black"/>
                </a:solidFill>
                <a:latin typeface="Arial"/>
                <a:cs typeface="Arial"/>
              </a:rPr>
              <a:t>nt</a:t>
            </a:r>
            <a:r>
              <a:rPr sz="1941" spc="265" dirty="0" smtClean="0">
                <a:solidFill>
                  <a:prstClr val="black"/>
                </a:solidFill>
                <a:latin typeface="Arial"/>
                <a:cs typeface="Arial"/>
              </a:rPr>
              <a:t> </a:t>
            </a:r>
            <a:r>
              <a:rPr sz="1941" spc="-4" dirty="0">
                <a:solidFill>
                  <a:prstClr val="black"/>
                </a:solidFill>
                <a:latin typeface="Arial"/>
                <a:cs typeface="Arial"/>
              </a:rPr>
              <a:t>failure</a:t>
            </a:r>
            <a:r>
              <a:rPr sz="1941" spc="265" dirty="0">
                <a:solidFill>
                  <a:prstClr val="black"/>
                </a:solidFill>
                <a:latin typeface="Arial"/>
                <a:cs typeface="Arial"/>
              </a:rPr>
              <a:t> </a:t>
            </a:r>
            <a:r>
              <a:rPr sz="1941" spc="-4" dirty="0">
                <a:solidFill>
                  <a:prstClr val="black"/>
                </a:solidFill>
                <a:latin typeface="Arial"/>
                <a:cs typeface="Arial"/>
              </a:rPr>
              <a:t>inten</a:t>
            </a:r>
            <a:r>
              <a:rPr sz="1941" dirty="0">
                <a:solidFill>
                  <a:prstClr val="black"/>
                </a:solidFill>
                <a:latin typeface="Arial"/>
                <a:cs typeface="Arial"/>
              </a:rPr>
              <a:t>s</a:t>
            </a:r>
            <a:r>
              <a:rPr sz="1941" spc="-4" dirty="0">
                <a:solidFill>
                  <a:prstClr val="black"/>
                </a:solidFill>
                <a:latin typeface="Arial"/>
                <a:cs typeface="Arial"/>
              </a:rPr>
              <a:t>it</a:t>
            </a:r>
            <a:r>
              <a:rPr sz="1941" spc="-13" dirty="0">
                <a:solidFill>
                  <a:prstClr val="black"/>
                </a:solidFill>
                <a:latin typeface="Arial"/>
                <a:cs typeface="Arial"/>
              </a:rPr>
              <a:t>y</a:t>
            </a:r>
            <a:r>
              <a:rPr sz="1941" spc="-4" dirty="0">
                <a:solidFill>
                  <a:prstClr val="black"/>
                </a:solidFill>
                <a:latin typeface="Arial"/>
                <a:cs typeface="Arial"/>
              </a:rPr>
              <a:t>)</a:t>
            </a:r>
            <a:r>
              <a:rPr sz="1941" spc="265" dirty="0">
                <a:solidFill>
                  <a:prstClr val="black"/>
                </a:solidFill>
                <a:latin typeface="Arial"/>
                <a:cs typeface="Arial"/>
              </a:rPr>
              <a:t> </a:t>
            </a:r>
            <a:r>
              <a:rPr sz="1941" spc="-4" dirty="0">
                <a:solidFill>
                  <a:prstClr val="black"/>
                </a:solidFill>
                <a:latin typeface="Arial"/>
                <a:cs typeface="Arial"/>
              </a:rPr>
              <a:t>in</a:t>
            </a:r>
            <a:r>
              <a:rPr sz="1941" spc="265" dirty="0">
                <a:solidFill>
                  <a:prstClr val="black"/>
                </a:solidFill>
                <a:latin typeface="Arial"/>
                <a:cs typeface="Arial"/>
              </a:rPr>
              <a:t> </a:t>
            </a:r>
            <a:r>
              <a:rPr sz="1941" spc="-4" dirty="0">
                <a:solidFill>
                  <a:prstClr val="black"/>
                </a:solidFill>
                <a:latin typeface="Arial"/>
                <a:cs typeface="Arial"/>
              </a:rPr>
              <a:t>t</a:t>
            </a:r>
            <a:r>
              <a:rPr sz="1941" spc="4" dirty="0">
                <a:solidFill>
                  <a:prstClr val="black"/>
                </a:solidFill>
                <a:latin typeface="Arial"/>
                <a:cs typeface="Arial"/>
              </a:rPr>
              <a:t>h</a:t>
            </a:r>
            <a:r>
              <a:rPr sz="1941" spc="-4" dirty="0">
                <a:solidFill>
                  <a:prstClr val="black"/>
                </a:solidFill>
                <a:latin typeface="Arial"/>
                <a:cs typeface="Arial"/>
              </a:rPr>
              <a:t>is</a:t>
            </a:r>
            <a:r>
              <a:rPr sz="1941" dirty="0">
                <a:solidFill>
                  <a:prstClr val="black"/>
                </a:solidFill>
                <a:latin typeface="Arial"/>
                <a:cs typeface="Arial"/>
              </a:rPr>
              <a:t> </a:t>
            </a:r>
            <a:r>
              <a:rPr sz="1941" spc="-274" dirty="0">
                <a:solidFill>
                  <a:prstClr val="black"/>
                </a:solidFill>
                <a:latin typeface="Arial"/>
                <a:cs typeface="Arial"/>
              </a:rPr>
              <a:t> </a:t>
            </a:r>
            <a:r>
              <a:rPr sz="1941" dirty="0">
                <a:solidFill>
                  <a:prstClr val="black"/>
                </a:solidFill>
                <a:latin typeface="Arial"/>
                <a:cs typeface="Arial"/>
              </a:rPr>
              <a:t>c</a:t>
            </a:r>
            <a:r>
              <a:rPr sz="1941" spc="-4" dirty="0">
                <a:solidFill>
                  <a:prstClr val="black"/>
                </a:solidFill>
                <a:latin typeface="Arial"/>
                <a:cs typeface="Arial"/>
              </a:rPr>
              <a:t>a</a:t>
            </a:r>
            <a:r>
              <a:rPr sz="1941" dirty="0">
                <a:solidFill>
                  <a:prstClr val="black"/>
                </a:solidFill>
                <a:latin typeface="Arial"/>
                <a:cs typeface="Arial"/>
              </a:rPr>
              <a:t>s</a:t>
            </a:r>
            <a:r>
              <a:rPr sz="1941" spc="-4" dirty="0">
                <a:solidFill>
                  <a:prstClr val="black"/>
                </a:solidFill>
                <a:latin typeface="Arial"/>
                <a:cs typeface="Arial"/>
              </a:rPr>
              <a:t>e</a:t>
            </a:r>
            <a:r>
              <a:rPr sz="1941" spc="256" dirty="0">
                <a:solidFill>
                  <a:prstClr val="black"/>
                </a:solidFill>
                <a:latin typeface="Arial"/>
                <a:cs typeface="Arial"/>
              </a:rPr>
              <a:t> </a:t>
            </a:r>
            <a:r>
              <a:rPr sz="1941" spc="-4" dirty="0">
                <a:solidFill>
                  <a:prstClr val="black"/>
                </a:solidFill>
                <a:latin typeface="Arial"/>
                <a:cs typeface="Arial"/>
              </a:rPr>
              <a:t>is</a:t>
            </a:r>
            <a:r>
              <a:rPr sz="1941" dirty="0">
                <a:solidFill>
                  <a:prstClr val="black"/>
                </a:solidFill>
                <a:latin typeface="Arial"/>
                <a:cs typeface="Arial"/>
              </a:rPr>
              <a:t> </a:t>
            </a:r>
            <a:r>
              <a:rPr sz="1941" spc="-274" dirty="0">
                <a:solidFill>
                  <a:prstClr val="black"/>
                </a:solidFill>
                <a:latin typeface="Arial"/>
                <a:cs typeface="Arial"/>
              </a:rPr>
              <a:t> </a:t>
            </a:r>
            <a:r>
              <a:rPr sz="1941" spc="-13" dirty="0">
                <a:solidFill>
                  <a:prstClr val="black"/>
                </a:solidFill>
                <a:latin typeface="Arial"/>
                <a:cs typeface="Arial"/>
              </a:rPr>
              <a:t>s</a:t>
            </a:r>
            <a:r>
              <a:rPr sz="1941" spc="-4" dirty="0">
                <a:solidFill>
                  <a:prstClr val="black"/>
                </a:solidFill>
                <a:latin typeface="Arial"/>
                <a:cs typeface="Arial"/>
              </a:rPr>
              <a:t>a</a:t>
            </a:r>
            <a:r>
              <a:rPr sz="1941" spc="-13" dirty="0">
                <a:solidFill>
                  <a:prstClr val="black"/>
                </a:solidFill>
                <a:latin typeface="Arial"/>
                <a:cs typeface="Arial"/>
              </a:rPr>
              <a:t>m</a:t>
            </a:r>
            <a:r>
              <a:rPr sz="1941" spc="-4" dirty="0">
                <a:solidFill>
                  <a:prstClr val="black"/>
                </a:solidFill>
                <a:latin typeface="Arial"/>
                <a:cs typeface="Arial"/>
              </a:rPr>
              <a:t>e</a:t>
            </a:r>
            <a:r>
              <a:rPr sz="1941" spc="265" dirty="0">
                <a:solidFill>
                  <a:prstClr val="black"/>
                </a:solidFill>
                <a:latin typeface="Arial"/>
                <a:cs typeface="Arial"/>
              </a:rPr>
              <a:t> </a:t>
            </a:r>
            <a:r>
              <a:rPr sz="1941" spc="-4" dirty="0" smtClean="0">
                <a:solidFill>
                  <a:prstClr val="black"/>
                </a:solidFill>
                <a:latin typeface="Arial"/>
                <a:cs typeface="Arial"/>
              </a:rPr>
              <a:t>as</a:t>
            </a:r>
            <a:r>
              <a:rPr lang="en-US" sz="1941" spc="-4" dirty="0" smtClean="0">
                <a:solidFill>
                  <a:prstClr val="black"/>
                </a:solidFill>
                <a:latin typeface="Arial"/>
                <a:cs typeface="Arial"/>
              </a:rPr>
              <a:t> </a:t>
            </a:r>
            <a:r>
              <a:rPr lang="en-IN" sz="2400" b="1" i="1" spc="-88" dirty="0">
                <a:solidFill>
                  <a:srgbClr val="FF0000"/>
                </a:solidFill>
                <a:latin typeface="Symbol"/>
                <a:cs typeface="Symbol"/>
              </a:rPr>
              <a:t></a:t>
            </a:r>
            <a:r>
              <a:rPr lang="en-IN" sz="2000" b="1" spc="13" baseline="-23569" dirty="0" smtClean="0">
                <a:solidFill>
                  <a:srgbClr val="FF0000"/>
                </a:solidFill>
                <a:latin typeface="Times New Roman"/>
                <a:cs typeface="Times New Roman"/>
              </a:rPr>
              <a:t>0 </a:t>
            </a:r>
            <a:r>
              <a:rPr lang="en-IN" sz="2000" spc="-4" dirty="0">
                <a:solidFill>
                  <a:prstClr val="black"/>
                </a:solidFill>
                <a:latin typeface="Arial"/>
                <a:cs typeface="Arial"/>
              </a:rPr>
              <a:t>(</a:t>
            </a:r>
            <a:r>
              <a:rPr lang="en-IN" sz="2000" spc="-4" dirty="0" smtClean="0">
                <a:solidFill>
                  <a:prstClr val="black"/>
                </a:solidFill>
                <a:latin typeface="Arial"/>
                <a:cs typeface="Arial"/>
              </a:rPr>
              <a:t>initial failure </a:t>
            </a:r>
            <a:r>
              <a:rPr lang="en-IN" sz="2000" spc="-4" dirty="0">
                <a:solidFill>
                  <a:prstClr val="black"/>
                </a:solidFill>
                <a:latin typeface="Arial"/>
                <a:cs typeface="Arial"/>
              </a:rPr>
              <a:t>inten</a:t>
            </a:r>
            <a:r>
              <a:rPr lang="en-IN" sz="2000" dirty="0">
                <a:solidFill>
                  <a:prstClr val="black"/>
                </a:solidFill>
                <a:latin typeface="Arial"/>
                <a:cs typeface="Arial"/>
              </a:rPr>
              <a:t>s</a:t>
            </a:r>
            <a:r>
              <a:rPr lang="en-IN" sz="2000" spc="-4" dirty="0">
                <a:solidFill>
                  <a:prstClr val="black"/>
                </a:solidFill>
                <a:latin typeface="Arial"/>
                <a:cs typeface="Arial"/>
              </a:rPr>
              <a:t>it</a:t>
            </a:r>
            <a:r>
              <a:rPr lang="en-IN" sz="2000" spc="-13" dirty="0">
                <a:solidFill>
                  <a:prstClr val="black"/>
                </a:solidFill>
                <a:latin typeface="Arial"/>
                <a:cs typeface="Arial"/>
              </a:rPr>
              <a:t>y</a:t>
            </a:r>
            <a:r>
              <a:rPr lang="en-IN" sz="2000" spc="-4" dirty="0">
                <a:solidFill>
                  <a:prstClr val="black"/>
                </a:solidFill>
                <a:latin typeface="Arial"/>
                <a:cs typeface="Arial"/>
              </a:rPr>
              <a:t>).</a:t>
            </a:r>
            <a:endParaRPr lang="en-IN" sz="2000" dirty="0">
              <a:solidFill>
                <a:prstClr val="black"/>
              </a:solidFill>
              <a:latin typeface="Arial"/>
              <a:cs typeface="Arial"/>
            </a:endParaRPr>
          </a:p>
          <a:p>
            <a:pPr marL="11206" defTabSz="806867">
              <a:spcBef>
                <a:spcPts val="1575"/>
              </a:spcBef>
            </a:pPr>
            <a:r>
              <a:rPr lang="en-IN" sz="2000" spc="-4" dirty="0" smtClean="0">
                <a:solidFill>
                  <a:prstClr val="black"/>
                </a:solidFill>
                <a:latin typeface="Arial"/>
                <a:cs typeface="Arial"/>
              </a:rPr>
              <a:t> </a:t>
            </a:r>
            <a:endParaRPr lang="en-IN" sz="2000" dirty="0">
              <a:solidFill>
                <a:prstClr val="black"/>
              </a:solidFill>
              <a:latin typeface="Arial"/>
              <a:cs typeface="Arial"/>
            </a:endParaRPr>
          </a:p>
          <a:p>
            <a:pPr marL="11206" defTabSz="806867">
              <a:spcBef>
                <a:spcPts val="1575"/>
              </a:spcBef>
            </a:pPr>
            <a:r>
              <a:rPr lang="en-IN" sz="2000" spc="13" baseline="-23569" dirty="0" smtClean="0">
                <a:solidFill>
                  <a:prstClr val="black"/>
                </a:solidFill>
                <a:latin typeface="Times New Roman"/>
                <a:cs typeface="Times New Roman"/>
              </a:rPr>
              <a:t> </a:t>
            </a:r>
            <a:r>
              <a:rPr lang="en-IN" sz="2000" spc="-9" dirty="0">
                <a:solidFill>
                  <a:prstClr val="black"/>
                </a:solidFill>
                <a:latin typeface="Arial"/>
                <a:cs typeface="Arial"/>
              </a:rPr>
              <a:t>N</a:t>
            </a:r>
            <a:r>
              <a:rPr lang="en-IN" sz="2000" spc="-4" dirty="0">
                <a:solidFill>
                  <a:prstClr val="black"/>
                </a:solidFill>
                <a:latin typeface="Arial"/>
                <a:cs typeface="Arial"/>
              </a:rPr>
              <a:t>o</a:t>
            </a:r>
            <a:r>
              <a:rPr lang="en-IN" sz="2000" spc="-9" dirty="0">
                <a:solidFill>
                  <a:prstClr val="black"/>
                </a:solidFill>
                <a:latin typeface="Arial"/>
                <a:cs typeface="Arial"/>
              </a:rPr>
              <a:t>w</a:t>
            </a:r>
            <a:r>
              <a:rPr lang="en-IN" sz="2000" spc="-4" dirty="0">
                <a:solidFill>
                  <a:prstClr val="black"/>
                </a:solidFill>
                <a:latin typeface="Arial"/>
                <a:cs typeface="Arial"/>
              </a:rPr>
              <a:t>,</a:t>
            </a:r>
            <a:endParaRPr lang="en-IN" sz="2000" dirty="0">
              <a:solidFill>
                <a:prstClr val="black"/>
              </a:solidFill>
              <a:latin typeface="Arial"/>
              <a:cs typeface="Arial"/>
            </a:endParaRPr>
          </a:p>
          <a:p>
            <a:pPr marL="11206" defTabSz="806867">
              <a:spcBef>
                <a:spcPts val="1575"/>
              </a:spcBef>
            </a:pPr>
            <a:endParaRPr lang="en-IN" sz="2000" baseline="-23569" dirty="0">
              <a:solidFill>
                <a:prstClr val="black"/>
              </a:solidFill>
              <a:latin typeface="Times New Roman"/>
              <a:cs typeface="Times New Roman"/>
            </a:endParaRPr>
          </a:p>
          <a:p>
            <a:pPr marL="11206" defTabSz="806867">
              <a:spcBef>
                <a:spcPts val="1575"/>
              </a:spcBef>
            </a:pPr>
            <a:endParaRPr sz="1941" dirty="0">
              <a:solidFill>
                <a:prstClr val="black"/>
              </a:solidFill>
              <a:latin typeface="Arial"/>
              <a:cs typeface="Arial"/>
            </a:endParaRPr>
          </a:p>
        </p:txBody>
      </p:sp>
      <p:sp>
        <p:nvSpPr>
          <p:cNvPr id="22" name="object 5"/>
          <p:cNvSpPr txBox="1"/>
          <p:nvPr/>
        </p:nvSpPr>
        <p:spPr>
          <a:xfrm>
            <a:off x="6382489" y="5575799"/>
            <a:ext cx="286310" cy="319190"/>
          </a:xfrm>
          <a:prstGeom prst="rect">
            <a:avLst/>
          </a:prstGeom>
        </p:spPr>
        <p:txBody>
          <a:bodyPr vert="horz" wrap="square" lIns="0" tIns="0" rIns="0" bIns="0" rtlCol="0">
            <a:spAutoFit/>
          </a:bodyPr>
          <a:lstStyle/>
          <a:p>
            <a:pPr marL="11206" defTabSz="806867"/>
            <a:r>
              <a:rPr sz="2074" dirty="0">
                <a:solidFill>
                  <a:prstClr val="black"/>
                </a:solidFill>
                <a:latin typeface="Times New Roman"/>
                <a:cs typeface="Times New Roman"/>
              </a:rPr>
              <a:t>10</a:t>
            </a:r>
            <a:endParaRPr sz="2074">
              <a:solidFill>
                <a:prstClr val="black"/>
              </a:solidFill>
              <a:latin typeface="Times New Roman"/>
              <a:cs typeface="Times New Roman"/>
            </a:endParaRPr>
          </a:p>
        </p:txBody>
      </p:sp>
      <p:sp>
        <p:nvSpPr>
          <p:cNvPr id="23" name="object 6"/>
          <p:cNvSpPr txBox="1"/>
          <p:nvPr/>
        </p:nvSpPr>
        <p:spPr>
          <a:xfrm>
            <a:off x="7257892" y="5575799"/>
            <a:ext cx="352425" cy="319190"/>
          </a:xfrm>
          <a:prstGeom prst="rect">
            <a:avLst/>
          </a:prstGeom>
        </p:spPr>
        <p:txBody>
          <a:bodyPr vert="horz" wrap="square" lIns="0" tIns="0" rIns="0" bIns="0" rtlCol="0">
            <a:spAutoFit/>
          </a:bodyPr>
          <a:lstStyle/>
          <a:p>
            <a:pPr marL="11206" defTabSz="806867"/>
            <a:r>
              <a:rPr sz="2074" dirty="0">
                <a:solidFill>
                  <a:prstClr val="black"/>
                </a:solidFill>
                <a:latin typeface="Times New Roman"/>
                <a:cs typeface="Times New Roman"/>
              </a:rPr>
              <a:t>5</a:t>
            </a:r>
            <a:r>
              <a:rPr sz="2074" spc="243" dirty="0">
                <a:solidFill>
                  <a:prstClr val="black"/>
                </a:solidFill>
                <a:latin typeface="Times New Roman"/>
                <a:cs typeface="Times New Roman"/>
              </a:rPr>
              <a:t> </a:t>
            </a:r>
            <a:r>
              <a:rPr sz="3110" spc="-6" baseline="-7092" dirty="0">
                <a:solidFill>
                  <a:prstClr val="black"/>
                </a:solidFill>
                <a:latin typeface="Symbol"/>
                <a:cs typeface="Symbol"/>
              </a:rPr>
              <a:t></a:t>
            </a:r>
            <a:endParaRPr sz="3110" baseline="-7092" dirty="0">
              <a:solidFill>
                <a:prstClr val="black"/>
              </a:solidFill>
              <a:latin typeface="Symbol"/>
              <a:cs typeface="Symbol"/>
            </a:endParaRPr>
          </a:p>
        </p:txBody>
      </p:sp>
      <p:sp>
        <p:nvSpPr>
          <p:cNvPr id="24" name="object 7"/>
          <p:cNvSpPr txBox="1"/>
          <p:nvPr/>
        </p:nvSpPr>
        <p:spPr>
          <a:xfrm>
            <a:off x="7054842" y="5606727"/>
            <a:ext cx="123825"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25" name="object 8"/>
          <p:cNvSpPr txBox="1"/>
          <p:nvPr/>
        </p:nvSpPr>
        <p:spPr>
          <a:xfrm>
            <a:off x="7054842" y="5222142"/>
            <a:ext cx="555251" cy="319190"/>
          </a:xfrm>
          <a:prstGeom prst="rect">
            <a:avLst/>
          </a:prstGeom>
        </p:spPr>
        <p:txBody>
          <a:bodyPr vert="horz" wrap="square" lIns="0" tIns="0" rIns="0" bIns="0" rtlCol="0">
            <a:spAutoFit/>
          </a:bodyPr>
          <a:lstStyle/>
          <a:p>
            <a:pPr marL="11206" defTabSz="806867">
              <a:tabLst>
                <a:tab pos="442656" algn="l"/>
              </a:tabLst>
            </a:pPr>
            <a:r>
              <a:rPr sz="2074" spc="-4" dirty="0">
                <a:solidFill>
                  <a:prstClr val="black"/>
                </a:solidFill>
                <a:latin typeface="Symbol"/>
                <a:cs typeface="Symbol"/>
              </a:rPr>
              <a:t></a:t>
            </a:r>
            <a:r>
              <a:rPr sz="2074" spc="-4" dirty="0">
                <a:solidFill>
                  <a:prstClr val="black"/>
                </a:solidFill>
                <a:latin typeface="Times New Roman"/>
                <a:cs typeface="Times New Roman"/>
              </a:rPr>
              <a:t>	</a:t>
            </a:r>
            <a:r>
              <a:rPr sz="2074" spc="-4" dirty="0">
                <a:solidFill>
                  <a:prstClr val="black"/>
                </a:solidFill>
                <a:latin typeface="Symbol"/>
                <a:cs typeface="Symbol"/>
              </a:rPr>
              <a:t></a:t>
            </a:r>
            <a:endParaRPr sz="2074" dirty="0">
              <a:solidFill>
                <a:prstClr val="black"/>
              </a:solidFill>
              <a:latin typeface="Symbol"/>
              <a:cs typeface="Symbol"/>
            </a:endParaRPr>
          </a:p>
        </p:txBody>
      </p:sp>
      <p:sp>
        <p:nvSpPr>
          <p:cNvPr id="26" name="object 9"/>
          <p:cNvSpPr txBox="1"/>
          <p:nvPr/>
        </p:nvSpPr>
        <p:spPr>
          <a:xfrm>
            <a:off x="6118925" y="5370058"/>
            <a:ext cx="3306427" cy="319190"/>
          </a:xfrm>
          <a:prstGeom prst="rect">
            <a:avLst/>
          </a:prstGeom>
        </p:spPr>
        <p:txBody>
          <a:bodyPr vert="horz" wrap="square" lIns="0" tIns="0" rIns="0" bIns="0" rtlCol="0">
            <a:spAutoFit/>
          </a:bodyPr>
          <a:lstStyle/>
          <a:p>
            <a:pPr marL="11206" defTabSz="806867"/>
            <a:r>
              <a:rPr sz="2074" dirty="0">
                <a:solidFill>
                  <a:prstClr val="black"/>
                </a:solidFill>
                <a:latin typeface="Symbol"/>
                <a:cs typeface="Symbol"/>
              </a:rPr>
              <a:t></a:t>
            </a:r>
            <a:r>
              <a:rPr sz="2074" spc="-93" dirty="0">
                <a:solidFill>
                  <a:prstClr val="black"/>
                </a:solidFill>
                <a:latin typeface="Times New Roman"/>
                <a:cs typeface="Times New Roman"/>
              </a:rPr>
              <a:t> </a:t>
            </a:r>
            <a:r>
              <a:rPr sz="3110" u="sng" baseline="35460" dirty="0">
                <a:solidFill>
                  <a:prstClr val="black"/>
                </a:solidFill>
                <a:latin typeface="Times New Roman"/>
                <a:cs typeface="Times New Roman"/>
              </a:rPr>
              <a:t>100</a:t>
            </a:r>
            <a:r>
              <a:rPr sz="3110" spc="-46" baseline="35460" dirty="0">
                <a:solidFill>
                  <a:prstClr val="black"/>
                </a:solidFill>
                <a:latin typeface="Times New Roman"/>
                <a:cs typeface="Times New Roman"/>
              </a:rPr>
              <a:t> </a:t>
            </a:r>
            <a:r>
              <a:rPr sz="2074" i="1" dirty="0">
                <a:solidFill>
                  <a:prstClr val="black"/>
                </a:solidFill>
                <a:latin typeface="Times New Roman"/>
                <a:cs typeface="Times New Roman"/>
              </a:rPr>
              <a:t>L</a:t>
            </a:r>
            <a:r>
              <a:rPr sz="2074" i="1" spc="9" dirty="0">
                <a:solidFill>
                  <a:prstClr val="black"/>
                </a:solidFill>
                <a:latin typeface="Times New Roman"/>
                <a:cs typeface="Times New Roman"/>
              </a:rPr>
              <a:t>n</a:t>
            </a:r>
            <a:r>
              <a:rPr sz="3110" spc="-6" baseline="-4728" dirty="0">
                <a:solidFill>
                  <a:prstClr val="black"/>
                </a:solidFill>
                <a:latin typeface="Symbol"/>
                <a:cs typeface="Symbol"/>
              </a:rPr>
              <a:t></a:t>
            </a:r>
            <a:r>
              <a:rPr sz="3110" spc="-496" baseline="-4728" dirty="0">
                <a:solidFill>
                  <a:prstClr val="black"/>
                </a:solidFill>
                <a:latin typeface="Times New Roman"/>
                <a:cs typeface="Times New Roman"/>
              </a:rPr>
              <a:t> </a:t>
            </a:r>
            <a:r>
              <a:rPr sz="3110" u="sng" baseline="35460" dirty="0">
                <a:solidFill>
                  <a:prstClr val="black"/>
                </a:solidFill>
                <a:latin typeface="Times New Roman"/>
                <a:cs typeface="Times New Roman"/>
              </a:rPr>
              <a:t>10</a:t>
            </a:r>
            <a:r>
              <a:rPr sz="3110" spc="-271" baseline="35460" dirty="0">
                <a:solidFill>
                  <a:prstClr val="black"/>
                </a:solidFill>
                <a:latin typeface="Times New Roman"/>
                <a:cs typeface="Times New Roman"/>
              </a:rPr>
              <a:t> </a:t>
            </a:r>
            <a:r>
              <a:rPr sz="3110" spc="-6" baseline="-4728" dirty="0">
                <a:solidFill>
                  <a:prstClr val="black"/>
                </a:solidFill>
                <a:latin typeface="Symbol"/>
                <a:cs typeface="Symbol"/>
              </a:rPr>
              <a:t></a:t>
            </a:r>
            <a:r>
              <a:rPr sz="3110" spc="-86" baseline="-4728" dirty="0">
                <a:solidFill>
                  <a:prstClr val="black"/>
                </a:solidFill>
                <a:latin typeface="Times New Roman"/>
                <a:cs typeface="Times New Roman"/>
              </a:rPr>
              <a:t> </a:t>
            </a:r>
            <a:r>
              <a:rPr sz="2074" dirty="0">
                <a:solidFill>
                  <a:prstClr val="black"/>
                </a:solidFill>
                <a:latin typeface="Symbol"/>
                <a:cs typeface="Symbol"/>
              </a:rPr>
              <a:t></a:t>
            </a:r>
            <a:r>
              <a:rPr sz="2074" spc="-71" dirty="0">
                <a:solidFill>
                  <a:prstClr val="black"/>
                </a:solidFill>
                <a:latin typeface="Times New Roman"/>
                <a:cs typeface="Times New Roman"/>
              </a:rPr>
              <a:t> </a:t>
            </a:r>
            <a:r>
              <a:rPr sz="2074" b="1" dirty="0">
                <a:solidFill>
                  <a:prstClr val="black"/>
                </a:solidFill>
                <a:latin typeface="Times New Roman"/>
                <a:cs typeface="Times New Roman"/>
              </a:rPr>
              <a:t>6.93</a:t>
            </a:r>
            <a:r>
              <a:rPr sz="2074" b="1" spc="-172" dirty="0">
                <a:solidFill>
                  <a:prstClr val="black"/>
                </a:solidFill>
                <a:latin typeface="Times New Roman"/>
                <a:cs typeface="Times New Roman"/>
              </a:rPr>
              <a:t> </a:t>
            </a:r>
            <a:r>
              <a:rPr sz="2074" b="1" dirty="0">
                <a:solidFill>
                  <a:prstClr val="black"/>
                </a:solidFill>
                <a:latin typeface="Times New Roman"/>
                <a:cs typeface="Times New Roman"/>
              </a:rPr>
              <a:t>CPU</a:t>
            </a:r>
            <a:r>
              <a:rPr sz="2074" b="1" spc="13" dirty="0">
                <a:solidFill>
                  <a:prstClr val="black"/>
                </a:solidFill>
                <a:latin typeface="Times New Roman"/>
                <a:cs typeface="Times New Roman"/>
              </a:rPr>
              <a:t> </a:t>
            </a:r>
            <a:r>
              <a:rPr sz="2074" b="1" dirty="0">
                <a:solidFill>
                  <a:prstClr val="black"/>
                </a:solidFill>
                <a:latin typeface="Times New Roman"/>
                <a:cs typeface="Times New Roman"/>
              </a:rPr>
              <a:t>h</a:t>
            </a:r>
            <a:r>
              <a:rPr sz="2074" b="1" spc="-4" dirty="0">
                <a:solidFill>
                  <a:prstClr val="black"/>
                </a:solidFill>
                <a:latin typeface="Times New Roman"/>
                <a:cs typeface="Times New Roman"/>
              </a:rPr>
              <a:t>r</a:t>
            </a:r>
            <a:r>
              <a:rPr sz="2074" b="1" dirty="0">
                <a:solidFill>
                  <a:prstClr val="black"/>
                </a:solidFill>
                <a:latin typeface="Times New Roman"/>
                <a:cs typeface="Times New Roman"/>
              </a:rPr>
              <a:t>.</a:t>
            </a:r>
          </a:p>
        </p:txBody>
      </p:sp>
    </p:spTree>
    <p:extLst>
      <p:ext uri="{BB962C8B-B14F-4D97-AF65-F5344CB8AC3E}">
        <p14:creationId xmlns:p14="http://schemas.microsoft.com/office/powerpoint/2010/main" val="23395332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319612" y="1827847"/>
            <a:ext cx="4591142" cy="298672"/>
          </a:xfrm>
          <a:prstGeom prst="rect">
            <a:avLst/>
          </a:prstGeom>
        </p:spPr>
        <p:txBody>
          <a:bodyPr vert="horz" wrap="square" lIns="0" tIns="0" rIns="0" bIns="0" rtlCol="0">
            <a:spAutoFit/>
          </a:bodyPr>
          <a:lstStyle/>
          <a:p>
            <a:pPr marL="11206" defTabSz="806867"/>
            <a:r>
              <a:rPr sz="1941" spc="-4" dirty="0">
                <a:solidFill>
                  <a:prstClr val="black"/>
                </a:solidFill>
                <a:latin typeface="Arial"/>
                <a:cs typeface="Arial"/>
              </a:rPr>
              <a:t>(ii) </a:t>
            </a:r>
            <a:r>
              <a:rPr sz="1941" b="1" spc="-4" dirty="0">
                <a:solidFill>
                  <a:prstClr val="black"/>
                </a:solidFill>
                <a:latin typeface="Arial"/>
                <a:cs typeface="Arial"/>
              </a:rPr>
              <a:t>Logarit</a:t>
            </a:r>
            <a:r>
              <a:rPr sz="1941" b="1" spc="4" dirty="0">
                <a:solidFill>
                  <a:prstClr val="black"/>
                </a:solidFill>
                <a:latin typeface="Arial"/>
                <a:cs typeface="Arial"/>
              </a:rPr>
              <a:t>h</a:t>
            </a:r>
            <a:r>
              <a:rPr sz="1941" b="1" spc="-13" dirty="0">
                <a:solidFill>
                  <a:prstClr val="black"/>
                </a:solidFill>
                <a:latin typeface="Arial"/>
                <a:cs typeface="Arial"/>
              </a:rPr>
              <a:t>m</a:t>
            </a:r>
            <a:r>
              <a:rPr sz="1941" b="1" spc="-4" dirty="0">
                <a:solidFill>
                  <a:prstClr val="black"/>
                </a:solidFill>
                <a:latin typeface="Arial"/>
                <a:cs typeface="Arial"/>
              </a:rPr>
              <a:t>ic</a:t>
            </a:r>
            <a:r>
              <a:rPr sz="1941" b="1" spc="4" dirty="0">
                <a:solidFill>
                  <a:prstClr val="black"/>
                </a:solidFill>
                <a:latin typeface="Arial"/>
                <a:cs typeface="Arial"/>
              </a:rPr>
              <a:t> </a:t>
            </a:r>
            <a:r>
              <a:rPr sz="1941" b="1" spc="-4" dirty="0">
                <a:solidFill>
                  <a:prstClr val="black"/>
                </a:solidFill>
                <a:latin typeface="Arial"/>
                <a:cs typeface="Arial"/>
              </a:rPr>
              <a:t>e</a:t>
            </a:r>
            <a:r>
              <a:rPr sz="1941" b="1" spc="-13" dirty="0">
                <a:solidFill>
                  <a:prstClr val="black"/>
                </a:solidFill>
                <a:latin typeface="Arial"/>
                <a:cs typeface="Arial"/>
              </a:rPr>
              <a:t>x</a:t>
            </a:r>
            <a:r>
              <a:rPr sz="1941" b="1" spc="-4" dirty="0">
                <a:solidFill>
                  <a:prstClr val="black"/>
                </a:solidFill>
                <a:latin typeface="Arial"/>
                <a:cs typeface="Arial"/>
              </a:rPr>
              <a:t>e</a:t>
            </a:r>
            <a:r>
              <a:rPr sz="1941" b="1" dirty="0">
                <a:solidFill>
                  <a:prstClr val="black"/>
                </a:solidFill>
                <a:latin typeface="Arial"/>
                <a:cs typeface="Arial"/>
              </a:rPr>
              <a:t>c</a:t>
            </a:r>
            <a:r>
              <a:rPr sz="1941" b="1" spc="-4" dirty="0">
                <a:solidFill>
                  <a:prstClr val="black"/>
                </a:solidFill>
                <a:latin typeface="Arial"/>
                <a:cs typeface="Arial"/>
              </a:rPr>
              <a:t>uti</a:t>
            </a:r>
            <a:r>
              <a:rPr sz="1941" b="1" spc="4" dirty="0">
                <a:solidFill>
                  <a:prstClr val="black"/>
                </a:solidFill>
                <a:latin typeface="Arial"/>
                <a:cs typeface="Arial"/>
              </a:rPr>
              <a:t>o</a:t>
            </a:r>
            <a:r>
              <a:rPr sz="1941" b="1" spc="-4" dirty="0">
                <a:solidFill>
                  <a:prstClr val="black"/>
                </a:solidFill>
                <a:latin typeface="Arial"/>
                <a:cs typeface="Arial"/>
              </a:rPr>
              <a:t>n</a:t>
            </a:r>
            <a:r>
              <a:rPr sz="1941" b="1" dirty="0">
                <a:solidFill>
                  <a:prstClr val="black"/>
                </a:solidFill>
                <a:latin typeface="Arial"/>
                <a:cs typeface="Arial"/>
              </a:rPr>
              <a:t> </a:t>
            </a:r>
            <a:r>
              <a:rPr sz="1941" b="1" spc="-4" dirty="0">
                <a:solidFill>
                  <a:prstClr val="black"/>
                </a:solidFill>
                <a:latin typeface="Arial"/>
                <a:cs typeface="Arial"/>
              </a:rPr>
              <a:t>ti</a:t>
            </a:r>
            <a:r>
              <a:rPr sz="1941" b="1" spc="-13" dirty="0">
                <a:solidFill>
                  <a:prstClr val="black"/>
                </a:solidFill>
                <a:latin typeface="Arial"/>
                <a:cs typeface="Arial"/>
              </a:rPr>
              <a:t>m</a:t>
            </a:r>
            <a:r>
              <a:rPr sz="1941" b="1" spc="-4" dirty="0">
                <a:solidFill>
                  <a:prstClr val="black"/>
                </a:solidFill>
                <a:latin typeface="Arial"/>
                <a:cs typeface="Arial"/>
              </a:rPr>
              <a:t>e</a:t>
            </a:r>
            <a:r>
              <a:rPr sz="1941" b="1" spc="13" dirty="0">
                <a:solidFill>
                  <a:prstClr val="black"/>
                </a:solidFill>
                <a:latin typeface="Arial"/>
                <a:cs typeface="Arial"/>
              </a:rPr>
              <a:t> </a:t>
            </a:r>
            <a:r>
              <a:rPr sz="1941" b="1" spc="-13" dirty="0">
                <a:solidFill>
                  <a:prstClr val="black"/>
                </a:solidFill>
                <a:latin typeface="Arial"/>
                <a:cs typeface="Arial"/>
              </a:rPr>
              <a:t>m</a:t>
            </a:r>
            <a:r>
              <a:rPr sz="1941" b="1" spc="-4" dirty="0">
                <a:solidFill>
                  <a:prstClr val="black"/>
                </a:solidFill>
                <a:latin typeface="Arial"/>
                <a:cs typeface="Arial"/>
              </a:rPr>
              <a:t>od</a:t>
            </a:r>
            <a:r>
              <a:rPr sz="1941" b="1" spc="4" dirty="0">
                <a:solidFill>
                  <a:prstClr val="black"/>
                </a:solidFill>
                <a:latin typeface="Arial"/>
                <a:cs typeface="Arial"/>
              </a:rPr>
              <a:t>e</a:t>
            </a:r>
            <a:r>
              <a:rPr sz="1941" b="1" spc="-4" dirty="0">
                <a:solidFill>
                  <a:prstClr val="black"/>
                </a:solidFill>
                <a:latin typeface="Arial"/>
                <a:cs typeface="Arial"/>
              </a:rPr>
              <a:t>l</a:t>
            </a:r>
            <a:endParaRPr sz="1941" b="1" dirty="0">
              <a:solidFill>
                <a:prstClr val="black"/>
              </a:solidFill>
              <a:latin typeface="Arial"/>
              <a:cs typeface="Arial"/>
            </a:endParaRPr>
          </a:p>
        </p:txBody>
      </p:sp>
      <p:sp>
        <p:nvSpPr>
          <p:cNvPr id="10" name="object 10"/>
          <p:cNvSpPr/>
          <p:nvPr/>
        </p:nvSpPr>
        <p:spPr>
          <a:xfrm>
            <a:off x="4169036" y="2643188"/>
            <a:ext cx="160244" cy="0"/>
          </a:xfrm>
          <a:custGeom>
            <a:avLst/>
            <a:gdLst/>
            <a:ahLst/>
            <a:cxnLst/>
            <a:rect l="l" t="t" r="r" b="b"/>
            <a:pathLst>
              <a:path w="181610">
                <a:moveTo>
                  <a:pt x="0" y="0"/>
                </a:moveTo>
                <a:lnTo>
                  <a:pt x="181355" y="0"/>
                </a:lnTo>
              </a:path>
            </a:pathLst>
          </a:custGeom>
          <a:ln w="11241">
            <a:solidFill>
              <a:srgbClr val="000000"/>
            </a:solidFill>
          </a:ln>
        </p:spPr>
        <p:txBody>
          <a:bodyPr wrap="square" lIns="0" tIns="0" rIns="0" bIns="0" rtlCol="0"/>
          <a:lstStyle/>
          <a:p>
            <a:pPr defTabSz="806867"/>
            <a:endParaRPr sz="1588">
              <a:solidFill>
                <a:prstClr val="black"/>
              </a:solidFill>
              <a:latin typeface="Calibri"/>
            </a:endParaRPr>
          </a:p>
        </p:txBody>
      </p:sp>
      <p:sp>
        <p:nvSpPr>
          <p:cNvPr id="11" name="object 11"/>
          <p:cNvSpPr txBox="1"/>
          <p:nvPr/>
        </p:nvSpPr>
        <p:spPr>
          <a:xfrm>
            <a:off x="4366259" y="2376935"/>
            <a:ext cx="804022" cy="285206"/>
          </a:xfrm>
          <a:prstGeom prst="rect">
            <a:avLst/>
          </a:prstGeom>
        </p:spPr>
        <p:txBody>
          <a:bodyPr vert="horz" wrap="square" lIns="0" tIns="0" rIns="0" bIns="0" rtlCol="0">
            <a:spAutoFit/>
          </a:bodyPr>
          <a:lstStyle/>
          <a:p>
            <a:pPr marL="11206" defTabSz="806867">
              <a:tabLst>
                <a:tab pos="540713" algn="l"/>
              </a:tabLst>
            </a:pPr>
            <a:r>
              <a:rPr sz="2780" i="1" spc="6" baseline="-21164" dirty="0">
                <a:solidFill>
                  <a:prstClr val="black"/>
                </a:solidFill>
                <a:latin typeface="Times New Roman"/>
                <a:cs typeface="Times New Roman"/>
              </a:rPr>
              <a:t>L</a:t>
            </a:r>
            <a:r>
              <a:rPr sz="2780" i="1" spc="46" baseline="-21164" dirty="0">
                <a:solidFill>
                  <a:prstClr val="black"/>
                </a:solidFill>
                <a:latin typeface="Times New Roman"/>
                <a:cs typeface="Times New Roman"/>
              </a:rPr>
              <a:t>n</a:t>
            </a:r>
            <a:r>
              <a:rPr sz="2780" spc="-1071" baseline="-43650" dirty="0">
                <a:solidFill>
                  <a:prstClr val="black"/>
                </a:solidFill>
                <a:latin typeface="Symbol"/>
                <a:cs typeface="Symbol"/>
              </a:rPr>
              <a:t></a:t>
            </a:r>
            <a:r>
              <a:rPr sz="2780" spc="13" baseline="-18518" dirty="0">
                <a:solidFill>
                  <a:prstClr val="black"/>
                </a:solidFill>
                <a:latin typeface="Symbol"/>
                <a:cs typeface="Symbol"/>
              </a:rPr>
              <a:t></a:t>
            </a:r>
            <a:r>
              <a:rPr sz="2780" spc="-317" baseline="-18518" dirty="0">
                <a:solidFill>
                  <a:prstClr val="black"/>
                </a:solidFill>
                <a:latin typeface="Times New Roman"/>
                <a:cs typeface="Times New Roman"/>
              </a:rPr>
              <a:t> </a:t>
            </a:r>
            <a:r>
              <a:rPr sz="1103" u="sng" spc="-4" dirty="0">
                <a:solidFill>
                  <a:prstClr val="black"/>
                </a:solidFill>
                <a:latin typeface="Times New Roman"/>
                <a:cs typeface="Times New Roman"/>
              </a:rPr>
              <a:t> </a:t>
            </a:r>
            <a:r>
              <a:rPr sz="1103" u="sng" dirty="0">
                <a:solidFill>
                  <a:prstClr val="black"/>
                </a:solidFill>
                <a:latin typeface="Times New Roman"/>
                <a:cs typeface="Times New Roman"/>
              </a:rPr>
              <a:t>	</a:t>
            </a:r>
            <a:r>
              <a:rPr sz="1103" i="1" u="sng" spc="-4" dirty="0">
                <a:solidFill>
                  <a:prstClr val="black"/>
                </a:solidFill>
                <a:latin typeface="Times New Roman"/>
                <a:cs typeface="Times New Roman"/>
              </a:rPr>
              <a:t>P</a:t>
            </a:r>
            <a:r>
              <a:rPr sz="1103" i="1" u="sng" spc="79" dirty="0">
                <a:solidFill>
                  <a:prstClr val="black"/>
                </a:solidFill>
                <a:latin typeface="Times New Roman"/>
                <a:cs typeface="Times New Roman"/>
              </a:rPr>
              <a:t> </a:t>
            </a:r>
            <a:r>
              <a:rPr sz="1103" i="1" spc="-44" dirty="0">
                <a:solidFill>
                  <a:prstClr val="black"/>
                </a:solidFill>
                <a:latin typeface="Times New Roman"/>
                <a:cs typeface="Times New Roman"/>
              </a:rPr>
              <a:t> </a:t>
            </a:r>
            <a:r>
              <a:rPr sz="2780" spc="-1071" baseline="-43650" dirty="0">
                <a:solidFill>
                  <a:prstClr val="black"/>
                </a:solidFill>
                <a:latin typeface="Symbol"/>
                <a:cs typeface="Symbol"/>
              </a:rPr>
              <a:t></a:t>
            </a:r>
            <a:r>
              <a:rPr sz="2780" spc="13" baseline="-18518" dirty="0">
                <a:solidFill>
                  <a:prstClr val="black"/>
                </a:solidFill>
                <a:latin typeface="Symbol"/>
                <a:cs typeface="Symbol"/>
              </a:rPr>
              <a:t></a:t>
            </a:r>
            <a:endParaRPr sz="2780" baseline="-18518">
              <a:solidFill>
                <a:prstClr val="black"/>
              </a:solidFill>
              <a:latin typeface="Symbol"/>
              <a:cs typeface="Symbol"/>
            </a:endParaRPr>
          </a:p>
        </p:txBody>
      </p:sp>
      <p:sp>
        <p:nvSpPr>
          <p:cNvPr id="12" name="object 12"/>
          <p:cNvSpPr txBox="1"/>
          <p:nvPr/>
        </p:nvSpPr>
        <p:spPr>
          <a:xfrm>
            <a:off x="4620408" y="2697648"/>
            <a:ext cx="550209" cy="305533"/>
          </a:xfrm>
          <a:prstGeom prst="rect">
            <a:avLst/>
          </a:prstGeom>
        </p:spPr>
        <p:txBody>
          <a:bodyPr vert="horz" wrap="square" lIns="0" tIns="0" rIns="0" bIns="0" rtlCol="0">
            <a:spAutoFit/>
          </a:bodyPr>
          <a:lstStyle/>
          <a:p>
            <a:pPr marL="11206" defTabSz="806867"/>
            <a:r>
              <a:rPr sz="1853" spc="9" dirty="0">
                <a:solidFill>
                  <a:prstClr val="black"/>
                </a:solidFill>
                <a:latin typeface="Symbol"/>
                <a:cs typeface="Symbol"/>
              </a:rPr>
              <a:t></a:t>
            </a:r>
            <a:r>
              <a:rPr sz="1853" spc="-119" dirty="0">
                <a:solidFill>
                  <a:prstClr val="black"/>
                </a:solidFill>
                <a:latin typeface="Times New Roman"/>
                <a:cs typeface="Times New Roman"/>
              </a:rPr>
              <a:t> </a:t>
            </a:r>
            <a:r>
              <a:rPr sz="2978" i="1" spc="-53" baseline="13580" dirty="0">
                <a:solidFill>
                  <a:prstClr val="black"/>
                </a:solidFill>
                <a:latin typeface="Symbol"/>
                <a:cs typeface="Symbol"/>
              </a:rPr>
              <a:t></a:t>
            </a:r>
            <a:r>
              <a:rPr sz="1103" i="1" spc="-4" dirty="0">
                <a:solidFill>
                  <a:prstClr val="black"/>
                </a:solidFill>
                <a:latin typeface="Times New Roman"/>
                <a:cs typeface="Times New Roman"/>
              </a:rPr>
              <a:t>F</a:t>
            </a:r>
            <a:r>
              <a:rPr sz="1103" i="1" dirty="0">
                <a:solidFill>
                  <a:prstClr val="black"/>
                </a:solidFill>
                <a:latin typeface="Times New Roman"/>
                <a:cs typeface="Times New Roman"/>
              </a:rPr>
              <a:t> </a:t>
            </a:r>
            <a:r>
              <a:rPr sz="1103" i="1" spc="79" dirty="0">
                <a:solidFill>
                  <a:prstClr val="black"/>
                </a:solidFill>
                <a:latin typeface="Times New Roman"/>
                <a:cs typeface="Times New Roman"/>
              </a:rPr>
              <a:t> </a:t>
            </a:r>
            <a:r>
              <a:rPr sz="1853" spc="9" dirty="0">
                <a:solidFill>
                  <a:prstClr val="black"/>
                </a:solidFill>
                <a:latin typeface="Symbol"/>
                <a:cs typeface="Symbol"/>
              </a:rPr>
              <a:t></a:t>
            </a:r>
            <a:endParaRPr sz="1853">
              <a:solidFill>
                <a:prstClr val="black"/>
              </a:solidFill>
              <a:latin typeface="Symbol"/>
              <a:cs typeface="Symbol"/>
            </a:endParaRPr>
          </a:p>
        </p:txBody>
      </p:sp>
      <p:sp>
        <p:nvSpPr>
          <p:cNvPr id="13" name="object 13"/>
          <p:cNvSpPr txBox="1"/>
          <p:nvPr/>
        </p:nvSpPr>
        <p:spPr>
          <a:xfrm>
            <a:off x="4620408" y="2284823"/>
            <a:ext cx="550209" cy="305533"/>
          </a:xfrm>
          <a:prstGeom prst="rect">
            <a:avLst/>
          </a:prstGeom>
        </p:spPr>
        <p:txBody>
          <a:bodyPr vert="horz" wrap="square" lIns="0" tIns="0" rIns="0" bIns="0" rtlCol="0">
            <a:spAutoFit/>
          </a:bodyPr>
          <a:lstStyle/>
          <a:p>
            <a:pPr marL="11206" defTabSz="806867">
              <a:tabLst>
                <a:tab pos="446578" algn="l"/>
              </a:tabLst>
            </a:pPr>
            <a:r>
              <a:rPr sz="1853" spc="9" dirty="0">
                <a:solidFill>
                  <a:prstClr val="black"/>
                </a:solidFill>
                <a:latin typeface="Symbol"/>
                <a:cs typeface="Symbol"/>
              </a:rPr>
              <a:t></a:t>
            </a:r>
            <a:r>
              <a:rPr sz="1853" spc="-75" dirty="0">
                <a:solidFill>
                  <a:prstClr val="black"/>
                </a:solidFill>
                <a:latin typeface="Times New Roman"/>
                <a:cs typeface="Times New Roman"/>
              </a:rPr>
              <a:t> </a:t>
            </a:r>
            <a:r>
              <a:rPr sz="2978" i="1" spc="-92" baseline="-3703" dirty="0">
                <a:solidFill>
                  <a:prstClr val="black"/>
                </a:solidFill>
                <a:latin typeface="Symbol"/>
                <a:cs typeface="Symbol"/>
              </a:rPr>
              <a:t></a:t>
            </a:r>
            <a:r>
              <a:rPr sz="2978" i="1" baseline="-3703" dirty="0">
                <a:solidFill>
                  <a:prstClr val="black"/>
                </a:solidFill>
                <a:latin typeface="Times New Roman"/>
                <a:cs typeface="Times New Roman"/>
              </a:rPr>
              <a:t>	</a:t>
            </a:r>
            <a:r>
              <a:rPr sz="1853" spc="9" dirty="0">
                <a:solidFill>
                  <a:prstClr val="black"/>
                </a:solidFill>
                <a:latin typeface="Symbol"/>
                <a:cs typeface="Symbol"/>
              </a:rPr>
              <a:t></a:t>
            </a:r>
            <a:endParaRPr sz="1853">
              <a:solidFill>
                <a:prstClr val="black"/>
              </a:solidFill>
              <a:latin typeface="Symbol"/>
              <a:cs typeface="Symbol"/>
            </a:endParaRPr>
          </a:p>
        </p:txBody>
      </p:sp>
      <p:sp>
        <p:nvSpPr>
          <p:cNvPr id="14" name="object 14"/>
          <p:cNvSpPr txBox="1"/>
          <p:nvPr/>
        </p:nvSpPr>
        <p:spPr>
          <a:xfrm>
            <a:off x="3613224" y="2450221"/>
            <a:ext cx="508747" cy="305468"/>
          </a:xfrm>
          <a:prstGeom prst="rect">
            <a:avLst/>
          </a:prstGeom>
        </p:spPr>
        <p:txBody>
          <a:bodyPr vert="horz" wrap="square" lIns="0" tIns="0" rIns="0" bIns="0" rtlCol="0">
            <a:spAutoFit/>
          </a:bodyPr>
          <a:lstStyle/>
          <a:p>
            <a:pPr marL="11206" defTabSz="806867"/>
            <a:r>
              <a:rPr sz="1853" spc="4" dirty="0">
                <a:solidFill>
                  <a:prstClr val="black"/>
                </a:solidFill>
                <a:latin typeface="Symbol"/>
                <a:cs typeface="Symbol"/>
              </a:rPr>
              <a:t></a:t>
            </a:r>
            <a:r>
              <a:rPr sz="1985" i="1" spc="-62" dirty="0">
                <a:solidFill>
                  <a:prstClr val="black"/>
                </a:solidFill>
                <a:latin typeface="Symbol"/>
                <a:cs typeface="Symbol"/>
              </a:rPr>
              <a:t></a:t>
            </a:r>
            <a:r>
              <a:rPr sz="1985" i="1" spc="71" dirty="0">
                <a:solidFill>
                  <a:prstClr val="black"/>
                </a:solidFill>
                <a:latin typeface="Times New Roman"/>
                <a:cs typeface="Times New Roman"/>
              </a:rPr>
              <a:t> </a:t>
            </a:r>
            <a:r>
              <a:rPr sz="1853" spc="13" dirty="0">
                <a:solidFill>
                  <a:prstClr val="black"/>
                </a:solidFill>
                <a:latin typeface="Symbol"/>
                <a:cs typeface="Symbol"/>
              </a:rPr>
              <a:t></a:t>
            </a:r>
            <a:endParaRPr sz="1853">
              <a:solidFill>
                <a:prstClr val="black"/>
              </a:solidFill>
              <a:latin typeface="Symbol"/>
              <a:cs typeface="Symbol"/>
            </a:endParaRPr>
          </a:p>
        </p:txBody>
      </p:sp>
      <p:sp>
        <p:nvSpPr>
          <p:cNvPr id="15" name="object 15"/>
          <p:cNvSpPr txBox="1"/>
          <p:nvPr/>
        </p:nvSpPr>
        <p:spPr>
          <a:xfrm>
            <a:off x="4152450" y="2317769"/>
            <a:ext cx="167528" cy="629083"/>
          </a:xfrm>
          <a:prstGeom prst="rect">
            <a:avLst/>
          </a:prstGeom>
        </p:spPr>
        <p:txBody>
          <a:bodyPr vert="horz" wrap="square" lIns="0" tIns="0" rIns="0" bIns="0" rtlCol="0">
            <a:spAutoFit/>
          </a:bodyPr>
          <a:lstStyle/>
          <a:p>
            <a:pPr marL="36421" defTabSz="806867"/>
            <a:r>
              <a:rPr sz="1853" spc="9" dirty="0">
                <a:solidFill>
                  <a:prstClr val="black"/>
                </a:solidFill>
                <a:latin typeface="Times New Roman"/>
                <a:cs typeface="Times New Roman"/>
              </a:rPr>
              <a:t>1</a:t>
            </a:r>
            <a:endParaRPr sz="1853">
              <a:solidFill>
                <a:prstClr val="black"/>
              </a:solidFill>
              <a:latin typeface="Times New Roman"/>
              <a:cs typeface="Times New Roman"/>
            </a:endParaRPr>
          </a:p>
          <a:p>
            <a:pPr marL="11206" defTabSz="806867">
              <a:spcBef>
                <a:spcPts val="291"/>
              </a:spcBef>
            </a:pPr>
            <a:r>
              <a:rPr sz="1985" i="1" spc="-57" dirty="0">
                <a:solidFill>
                  <a:prstClr val="black"/>
                </a:solidFill>
                <a:latin typeface="Symbol"/>
                <a:cs typeface="Symbol"/>
              </a:rPr>
              <a:t></a:t>
            </a:r>
            <a:endParaRPr sz="1985">
              <a:solidFill>
                <a:prstClr val="black"/>
              </a:solidFill>
              <a:latin typeface="Symbol"/>
              <a:cs typeface="Symbol"/>
            </a:endParaRPr>
          </a:p>
        </p:txBody>
      </p:sp>
      <p:sp>
        <p:nvSpPr>
          <p:cNvPr id="16" name="object 16"/>
          <p:cNvSpPr txBox="1"/>
          <p:nvPr/>
        </p:nvSpPr>
        <p:spPr>
          <a:xfrm>
            <a:off x="4187413" y="3574396"/>
            <a:ext cx="593351" cy="305468"/>
          </a:xfrm>
          <a:prstGeom prst="rect">
            <a:avLst/>
          </a:prstGeom>
        </p:spPr>
        <p:txBody>
          <a:bodyPr vert="horz" wrap="square" lIns="0" tIns="0" rIns="0" bIns="0" rtlCol="0">
            <a:spAutoFit/>
          </a:bodyPr>
          <a:lstStyle/>
          <a:p>
            <a:pPr marL="11206" defTabSz="806867"/>
            <a:r>
              <a:rPr sz="1985" dirty="0">
                <a:solidFill>
                  <a:prstClr val="black"/>
                </a:solidFill>
                <a:latin typeface="Times New Roman"/>
                <a:cs typeface="Times New Roman"/>
              </a:rPr>
              <a:t>0</a:t>
            </a:r>
            <a:r>
              <a:rPr sz="1985" spc="9" dirty="0">
                <a:solidFill>
                  <a:prstClr val="black"/>
                </a:solidFill>
                <a:latin typeface="Times New Roman"/>
                <a:cs typeface="Times New Roman"/>
              </a:rPr>
              <a:t>.</a:t>
            </a:r>
            <a:r>
              <a:rPr sz="1985" dirty="0">
                <a:solidFill>
                  <a:prstClr val="black"/>
                </a:solidFill>
                <a:latin typeface="Times New Roman"/>
                <a:cs typeface="Times New Roman"/>
              </a:rPr>
              <a:t>02</a:t>
            </a:r>
            <a:r>
              <a:rPr sz="1985" spc="4" dirty="0">
                <a:solidFill>
                  <a:prstClr val="black"/>
                </a:solidFill>
                <a:latin typeface="Times New Roman"/>
                <a:cs typeface="Times New Roman"/>
              </a:rPr>
              <a:t>5</a:t>
            </a:r>
            <a:endParaRPr sz="1985">
              <a:solidFill>
                <a:prstClr val="black"/>
              </a:solidFill>
              <a:latin typeface="Times New Roman"/>
              <a:cs typeface="Times New Roman"/>
            </a:endParaRPr>
          </a:p>
        </p:txBody>
      </p:sp>
      <p:sp>
        <p:nvSpPr>
          <p:cNvPr id="17" name="object 17"/>
          <p:cNvSpPr txBox="1"/>
          <p:nvPr/>
        </p:nvSpPr>
        <p:spPr>
          <a:xfrm>
            <a:off x="5085676" y="3605323"/>
            <a:ext cx="555812" cy="305533"/>
          </a:xfrm>
          <a:prstGeom prst="rect">
            <a:avLst/>
          </a:prstGeom>
        </p:spPr>
        <p:txBody>
          <a:bodyPr vert="horz" wrap="square" lIns="0" tIns="0" rIns="0" bIns="0" rtlCol="0">
            <a:spAutoFit/>
          </a:bodyPr>
          <a:lstStyle/>
          <a:p>
            <a:pPr marL="11206" defTabSz="806867"/>
            <a:r>
              <a:rPr sz="1985" dirty="0">
                <a:solidFill>
                  <a:prstClr val="black"/>
                </a:solidFill>
                <a:latin typeface="Symbol"/>
                <a:cs typeface="Symbol"/>
              </a:rPr>
              <a:t></a:t>
            </a:r>
            <a:r>
              <a:rPr sz="1985" dirty="0">
                <a:solidFill>
                  <a:prstClr val="black"/>
                </a:solidFill>
                <a:latin typeface="Times New Roman"/>
                <a:cs typeface="Times New Roman"/>
              </a:rPr>
              <a:t> </a:t>
            </a:r>
            <a:r>
              <a:rPr sz="1985" spc="-141" dirty="0">
                <a:solidFill>
                  <a:prstClr val="black"/>
                </a:solidFill>
                <a:latin typeface="Times New Roman"/>
                <a:cs typeface="Times New Roman"/>
              </a:rPr>
              <a:t> </a:t>
            </a:r>
            <a:r>
              <a:rPr sz="2978" spc="6" baseline="7407" dirty="0">
                <a:solidFill>
                  <a:prstClr val="black"/>
                </a:solidFill>
                <a:latin typeface="Times New Roman"/>
                <a:cs typeface="Times New Roman"/>
              </a:rPr>
              <a:t>5</a:t>
            </a:r>
            <a:r>
              <a:rPr sz="2978" baseline="7407" dirty="0">
                <a:solidFill>
                  <a:prstClr val="black"/>
                </a:solidFill>
                <a:latin typeface="Times New Roman"/>
                <a:cs typeface="Times New Roman"/>
              </a:rPr>
              <a:t> </a:t>
            </a:r>
            <a:r>
              <a:rPr sz="2978" spc="-271" baseline="7407" dirty="0">
                <a:solidFill>
                  <a:prstClr val="black"/>
                </a:solidFill>
                <a:latin typeface="Times New Roman"/>
                <a:cs typeface="Times New Roman"/>
              </a:rPr>
              <a:t> </a:t>
            </a:r>
            <a:r>
              <a:rPr sz="1985" dirty="0">
                <a:solidFill>
                  <a:prstClr val="black"/>
                </a:solidFill>
                <a:latin typeface="Symbol"/>
                <a:cs typeface="Symbol"/>
              </a:rPr>
              <a:t></a:t>
            </a:r>
            <a:endParaRPr sz="1985">
              <a:solidFill>
                <a:prstClr val="black"/>
              </a:solidFill>
              <a:latin typeface="Symbol"/>
              <a:cs typeface="Symbol"/>
            </a:endParaRPr>
          </a:p>
        </p:txBody>
      </p:sp>
      <p:sp>
        <p:nvSpPr>
          <p:cNvPr id="18" name="object 18"/>
          <p:cNvSpPr txBox="1"/>
          <p:nvPr/>
        </p:nvSpPr>
        <p:spPr>
          <a:xfrm>
            <a:off x="5085676" y="3235530"/>
            <a:ext cx="555812" cy="305468"/>
          </a:xfrm>
          <a:prstGeom prst="rect">
            <a:avLst/>
          </a:prstGeom>
        </p:spPr>
        <p:txBody>
          <a:bodyPr vert="horz" wrap="square" lIns="0" tIns="0" rIns="0" bIns="0" rtlCol="0">
            <a:spAutoFit/>
          </a:bodyPr>
          <a:lstStyle/>
          <a:p>
            <a:pPr marL="11206" defTabSz="806867">
              <a:tabLst>
                <a:tab pos="446578" algn="l"/>
              </a:tabLst>
            </a:pPr>
            <a:r>
              <a:rPr sz="1985" dirty="0">
                <a:solidFill>
                  <a:prstClr val="black"/>
                </a:solidFill>
                <a:latin typeface="Symbol"/>
                <a:cs typeface="Symbol"/>
              </a:rPr>
              <a:t></a:t>
            </a:r>
            <a:r>
              <a:rPr sz="1985" dirty="0">
                <a:solidFill>
                  <a:prstClr val="black"/>
                </a:solidFill>
                <a:latin typeface="Times New Roman"/>
                <a:cs typeface="Times New Roman"/>
              </a:rPr>
              <a:t>	</a:t>
            </a:r>
            <a:r>
              <a:rPr sz="1985" dirty="0">
                <a:solidFill>
                  <a:prstClr val="black"/>
                </a:solidFill>
                <a:latin typeface="Symbol"/>
                <a:cs typeface="Symbol"/>
              </a:rPr>
              <a:t></a:t>
            </a:r>
            <a:endParaRPr sz="1985">
              <a:solidFill>
                <a:prstClr val="black"/>
              </a:solidFill>
              <a:latin typeface="Symbol"/>
              <a:cs typeface="Symbol"/>
            </a:endParaRPr>
          </a:p>
        </p:txBody>
      </p:sp>
      <p:sp>
        <p:nvSpPr>
          <p:cNvPr id="19" name="object 19"/>
          <p:cNvSpPr txBox="1"/>
          <p:nvPr/>
        </p:nvSpPr>
        <p:spPr>
          <a:xfrm>
            <a:off x="3972260" y="3376724"/>
            <a:ext cx="3518786" cy="305533"/>
          </a:xfrm>
          <a:prstGeom prst="rect">
            <a:avLst/>
          </a:prstGeom>
        </p:spPr>
        <p:txBody>
          <a:bodyPr vert="horz" wrap="square" lIns="0" tIns="0" rIns="0" bIns="0" rtlCol="0">
            <a:spAutoFit/>
          </a:bodyPr>
          <a:lstStyle/>
          <a:p>
            <a:pPr marL="11206" defTabSz="806867">
              <a:tabLst>
                <a:tab pos="443777" algn="l"/>
                <a:tab pos="802944" algn="l"/>
              </a:tabLst>
            </a:pPr>
            <a:r>
              <a:rPr sz="1985" spc="4" dirty="0">
                <a:solidFill>
                  <a:prstClr val="black"/>
                </a:solidFill>
                <a:latin typeface="Symbol"/>
                <a:cs typeface="Symbol"/>
              </a:rPr>
              <a:t></a:t>
            </a:r>
            <a:r>
              <a:rPr sz="1985" spc="-4" dirty="0">
                <a:solidFill>
                  <a:prstClr val="black"/>
                </a:solidFill>
                <a:latin typeface="Times New Roman"/>
                <a:cs typeface="Times New Roman"/>
              </a:rPr>
              <a:t> </a:t>
            </a:r>
            <a:r>
              <a:rPr sz="2978" u="sng" baseline="35802" dirty="0">
                <a:solidFill>
                  <a:prstClr val="black"/>
                </a:solidFill>
                <a:latin typeface="Times New Roman"/>
                <a:cs typeface="Times New Roman"/>
              </a:rPr>
              <a:t> 	</a:t>
            </a:r>
            <a:r>
              <a:rPr sz="2978" u="sng" spc="6" baseline="35802" dirty="0">
                <a:solidFill>
                  <a:prstClr val="black"/>
                </a:solidFill>
                <a:latin typeface="Times New Roman"/>
                <a:cs typeface="Times New Roman"/>
              </a:rPr>
              <a:t>1</a:t>
            </a:r>
            <a:r>
              <a:rPr sz="2978" u="sng" baseline="35802" dirty="0">
                <a:solidFill>
                  <a:prstClr val="black"/>
                </a:solidFill>
                <a:latin typeface="Times New Roman"/>
                <a:cs typeface="Times New Roman"/>
              </a:rPr>
              <a:t>	</a:t>
            </a:r>
            <a:r>
              <a:rPr sz="2978" spc="-146" baseline="35802" dirty="0">
                <a:solidFill>
                  <a:prstClr val="black"/>
                </a:solidFill>
                <a:latin typeface="Times New Roman"/>
                <a:cs typeface="Times New Roman"/>
              </a:rPr>
              <a:t> </a:t>
            </a:r>
            <a:r>
              <a:rPr sz="1985" i="1" spc="4" dirty="0">
                <a:solidFill>
                  <a:prstClr val="black"/>
                </a:solidFill>
                <a:latin typeface="Times New Roman"/>
                <a:cs typeface="Times New Roman"/>
              </a:rPr>
              <a:t>L</a:t>
            </a:r>
            <a:r>
              <a:rPr sz="1985" i="1" spc="22" dirty="0">
                <a:solidFill>
                  <a:prstClr val="black"/>
                </a:solidFill>
                <a:latin typeface="Times New Roman"/>
                <a:cs typeface="Times New Roman"/>
              </a:rPr>
              <a:t>n</a:t>
            </a:r>
            <a:r>
              <a:rPr sz="2978" baseline="-4938" dirty="0">
                <a:solidFill>
                  <a:prstClr val="black"/>
                </a:solidFill>
                <a:latin typeface="Symbol"/>
                <a:cs typeface="Symbol"/>
              </a:rPr>
              <a:t></a:t>
            </a:r>
            <a:r>
              <a:rPr sz="2978" spc="-244" baseline="-4938" dirty="0">
                <a:solidFill>
                  <a:prstClr val="black"/>
                </a:solidFill>
                <a:latin typeface="Times New Roman"/>
                <a:cs typeface="Times New Roman"/>
              </a:rPr>
              <a:t> </a:t>
            </a:r>
            <a:r>
              <a:rPr sz="2978" u="sng" baseline="35802" dirty="0">
                <a:solidFill>
                  <a:prstClr val="black"/>
                </a:solidFill>
                <a:latin typeface="Times New Roman"/>
                <a:cs typeface="Times New Roman"/>
              </a:rPr>
              <a:t>3</a:t>
            </a:r>
            <a:r>
              <a:rPr sz="2978" u="sng" spc="6" baseline="35802" dirty="0">
                <a:solidFill>
                  <a:prstClr val="black"/>
                </a:solidFill>
                <a:latin typeface="Times New Roman"/>
                <a:cs typeface="Times New Roman"/>
              </a:rPr>
              <a:t>0</a:t>
            </a:r>
            <a:r>
              <a:rPr sz="2978" spc="-244" baseline="35802" dirty="0">
                <a:solidFill>
                  <a:prstClr val="black"/>
                </a:solidFill>
                <a:latin typeface="Times New Roman"/>
                <a:cs typeface="Times New Roman"/>
              </a:rPr>
              <a:t> </a:t>
            </a:r>
            <a:r>
              <a:rPr sz="2978" baseline="-4938" dirty="0">
                <a:solidFill>
                  <a:prstClr val="black"/>
                </a:solidFill>
                <a:latin typeface="Symbol"/>
                <a:cs typeface="Symbol"/>
              </a:rPr>
              <a:t></a:t>
            </a:r>
            <a:r>
              <a:rPr sz="2978" spc="-72" baseline="-4938" dirty="0">
                <a:solidFill>
                  <a:prstClr val="black"/>
                </a:solidFill>
                <a:latin typeface="Times New Roman"/>
                <a:cs typeface="Times New Roman"/>
              </a:rPr>
              <a:t> </a:t>
            </a:r>
            <a:r>
              <a:rPr sz="1985" spc="4" dirty="0">
                <a:solidFill>
                  <a:prstClr val="black"/>
                </a:solidFill>
                <a:latin typeface="Symbol"/>
                <a:cs typeface="Symbol"/>
              </a:rPr>
              <a:t></a:t>
            </a:r>
            <a:r>
              <a:rPr sz="1985" spc="-71" dirty="0">
                <a:solidFill>
                  <a:prstClr val="black"/>
                </a:solidFill>
                <a:latin typeface="Times New Roman"/>
                <a:cs typeface="Times New Roman"/>
              </a:rPr>
              <a:t> </a:t>
            </a:r>
            <a:r>
              <a:rPr sz="1985" b="1" dirty="0">
                <a:solidFill>
                  <a:prstClr val="black"/>
                </a:solidFill>
                <a:latin typeface="Times New Roman"/>
                <a:cs typeface="Times New Roman"/>
              </a:rPr>
              <a:t>7</a:t>
            </a:r>
            <a:r>
              <a:rPr sz="1985" b="1" spc="9" dirty="0">
                <a:solidFill>
                  <a:prstClr val="black"/>
                </a:solidFill>
                <a:latin typeface="Times New Roman"/>
                <a:cs typeface="Times New Roman"/>
              </a:rPr>
              <a:t>1</a:t>
            </a:r>
            <a:r>
              <a:rPr sz="1985" b="1" spc="-4" dirty="0">
                <a:solidFill>
                  <a:prstClr val="black"/>
                </a:solidFill>
                <a:latin typeface="Times New Roman"/>
                <a:cs typeface="Times New Roman"/>
              </a:rPr>
              <a:t>.6</a:t>
            </a:r>
            <a:r>
              <a:rPr sz="1985" b="1" spc="4" dirty="0">
                <a:solidFill>
                  <a:prstClr val="black"/>
                </a:solidFill>
                <a:latin typeface="Times New Roman"/>
                <a:cs typeface="Times New Roman"/>
              </a:rPr>
              <a:t>7</a:t>
            </a:r>
            <a:r>
              <a:rPr sz="1985" b="1" spc="-13" dirty="0">
                <a:solidFill>
                  <a:prstClr val="black"/>
                </a:solidFill>
                <a:latin typeface="Times New Roman"/>
                <a:cs typeface="Times New Roman"/>
              </a:rPr>
              <a:t> </a:t>
            </a:r>
            <a:r>
              <a:rPr sz="1985" b="1" spc="4" dirty="0">
                <a:solidFill>
                  <a:prstClr val="black"/>
                </a:solidFill>
                <a:latin typeface="Times New Roman"/>
                <a:cs typeface="Times New Roman"/>
              </a:rPr>
              <a:t>F</a:t>
            </a:r>
            <a:r>
              <a:rPr sz="1985" b="1" spc="-4" dirty="0">
                <a:solidFill>
                  <a:prstClr val="black"/>
                </a:solidFill>
                <a:latin typeface="Times New Roman"/>
                <a:cs typeface="Times New Roman"/>
              </a:rPr>
              <a:t>ailu</a:t>
            </a:r>
            <a:r>
              <a:rPr sz="1985" b="1" dirty="0">
                <a:solidFill>
                  <a:prstClr val="black"/>
                </a:solidFill>
                <a:latin typeface="Times New Roman"/>
                <a:cs typeface="Times New Roman"/>
              </a:rPr>
              <a:t>r</a:t>
            </a:r>
            <a:r>
              <a:rPr sz="1985" b="1" spc="-4" dirty="0">
                <a:solidFill>
                  <a:prstClr val="black"/>
                </a:solidFill>
                <a:latin typeface="Times New Roman"/>
                <a:cs typeface="Times New Roman"/>
              </a:rPr>
              <a:t>e</a:t>
            </a:r>
            <a:r>
              <a:rPr sz="1985" b="1" dirty="0">
                <a:solidFill>
                  <a:prstClr val="black"/>
                </a:solidFill>
                <a:latin typeface="Times New Roman"/>
                <a:cs typeface="Times New Roman"/>
              </a:rPr>
              <a:t>s</a:t>
            </a:r>
          </a:p>
        </p:txBody>
      </p:sp>
      <p:sp>
        <p:nvSpPr>
          <p:cNvPr id="20" name="object 20"/>
          <p:cNvSpPr/>
          <p:nvPr/>
        </p:nvSpPr>
        <p:spPr>
          <a:xfrm>
            <a:off x="4343847" y="4414165"/>
            <a:ext cx="161365" cy="0"/>
          </a:xfrm>
          <a:custGeom>
            <a:avLst/>
            <a:gdLst/>
            <a:ahLst/>
            <a:cxnLst/>
            <a:rect l="l" t="t" r="r" b="b"/>
            <a:pathLst>
              <a:path w="182880">
                <a:moveTo>
                  <a:pt x="0" y="0"/>
                </a:moveTo>
                <a:lnTo>
                  <a:pt x="182879" y="0"/>
                </a:lnTo>
              </a:path>
            </a:pathLst>
          </a:custGeom>
          <a:ln w="11436">
            <a:solidFill>
              <a:srgbClr val="000000"/>
            </a:solidFill>
          </a:ln>
        </p:spPr>
        <p:txBody>
          <a:bodyPr wrap="square" lIns="0" tIns="0" rIns="0" bIns="0" rtlCol="0"/>
          <a:lstStyle/>
          <a:p>
            <a:pPr defTabSz="806867"/>
            <a:endParaRPr sz="1588">
              <a:solidFill>
                <a:prstClr val="black"/>
              </a:solidFill>
              <a:latin typeface="Calibri"/>
            </a:endParaRPr>
          </a:p>
        </p:txBody>
      </p:sp>
      <p:sp>
        <p:nvSpPr>
          <p:cNvPr id="21" name="object 21"/>
          <p:cNvSpPr/>
          <p:nvPr/>
        </p:nvSpPr>
        <p:spPr>
          <a:xfrm>
            <a:off x="4665233" y="4414165"/>
            <a:ext cx="286871" cy="0"/>
          </a:xfrm>
          <a:custGeom>
            <a:avLst/>
            <a:gdLst/>
            <a:ahLst/>
            <a:cxnLst/>
            <a:rect l="l" t="t" r="r" b="b"/>
            <a:pathLst>
              <a:path w="325120">
                <a:moveTo>
                  <a:pt x="0" y="0"/>
                </a:moveTo>
                <a:lnTo>
                  <a:pt x="324611" y="0"/>
                </a:lnTo>
              </a:path>
            </a:pathLst>
          </a:custGeom>
          <a:ln w="11436">
            <a:solidFill>
              <a:srgbClr val="000000"/>
            </a:solidFill>
          </a:ln>
        </p:spPr>
        <p:txBody>
          <a:bodyPr wrap="square" lIns="0" tIns="0" rIns="0" bIns="0" rtlCol="0"/>
          <a:lstStyle/>
          <a:p>
            <a:pPr defTabSz="806867"/>
            <a:endParaRPr sz="1588">
              <a:solidFill>
                <a:prstClr val="black"/>
              </a:solidFill>
              <a:latin typeface="Calibri"/>
            </a:endParaRPr>
          </a:p>
        </p:txBody>
      </p:sp>
      <p:sp>
        <p:nvSpPr>
          <p:cNvPr id="22" name="object 22"/>
          <p:cNvSpPr/>
          <p:nvPr/>
        </p:nvSpPr>
        <p:spPr>
          <a:xfrm>
            <a:off x="5178911" y="4414165"/>
            <a:ext cx="305360" cy="0"/>
          </a:xfrm>
          <a:custGeom>
            <a:avLst/>
            <a:gdLst/>
            <a:ahLst/>
            <a:cxnLst/>
            <a:rect l="l" t="t" r="r" b="b"/>
            <a:pathLst>
              <a:path w="346075">
                <a:moveTo>
                  <a:pt x="0" y="0"/>
                </a:moveTo>
                <a:lnTo>
                  <a:pt x="345947" y="0"/>
                </a:lnTo>
              </a:path>
            </a:pathLst>
          </a:custGeom>
          <a:ln w="11436">
            <a:solidFill>
              <a:srgbClr val="000000"/>
            </a:solidFill>
          </a:ln>
        </p:spPr>
        <p:txBody>
          <a:bodyPr wrap="square" lIns="0" tIns="0" rIns="0" bIns="0" rtlCol="0"/>
          <a:lstStyle/>
          <a:p>
            <a:pPr defTabSz="806867"/>
            <a:endParaRPr sz="1588">
              <a:solidFill>
                <a:prstClr val="black"/>
              </a:solidFill>
              <a:latin typeface="Calibri"/>
            </a:endParaRPr>
          </a:p>
        </p:txBody>
      </p:sp>
      <p:sp>
        <p:nvSpPr>
          <p:cNvPr id="23" name="object 23"/>
          <p:cNvSpPr txBox="1"/>
          <p:nvPr/>
        </p:nvSpPr>
        <p:spPr>
          <a:xfrm>
            <a:off x="5502484" y="4220302"/>
            <a:ext cx="115981" cy="292003"/>
          </a:xfrm>
          <a:prstGeom prst="rect">
            <a:avLst/>
          </a:prstGeom>
        </p:spPr>
        <p:txBody>
          <a:bodyPr vert="horz" wrap="square" lIns="0" tIns="0" rIns="0" bIns="0" rtlCol="0">
            <a:spAutoFit/>
          </a:bodyPr>
          <a:lstStyle/>
          <a:p>
            <a:pPr marL="11206" defTabSz="806867"/>
            <a:r>
              <a:rPr sz="2846" spc="-1105" baseline="-24547" dirty="0">
                <a:solidFill>
                  <a:prstClr val="black"/>
                </a:solidFill>
                <a:latin typeface="Symbol"/>
                <a:cs typeface="Symbol"/>
              </a:rPr>
              <a:t></a:t>
            </a:r>
            <a:r>
              <a:rPr sz="1897" dirty="0">
                <a:solidFill>
                  <a:prstClr val="black"/>
                </a:solidFill>
                <a:latin typeface="Symbol"/>
                <a:cs typeface="Symbol"/>
              </a:rPr>
              <a:t></a:t>
            </a:r>
            <a:endParaRPr sz="1897">
              <a:solidFill>
                <a:prstClr val="black"/>
              </a:solidFill>
              <a:latin typeface="Symbol"/>
              <a:cs typeface="Symbol"/>
            </a:endParaRPr>
          </a:p>
        </p:txBody>
      </p:sp>
      <p:sp>
        <p:nvSpPr>
          <p:cNvPr id="24" name="object 24"/>
          <p:cNvSpPr txBox="1"/>
          <p:nvPr/>
        </p:nvSpPr>
        <p:spPr>
          <a:xfrm>
            <a:off x="4528917" y="4220302"/>
            <a:ext cx="115981" cy="292003"/>
          </a:xfrm>
          <a:prstGeom prst="rect">
            <a:avLst/>
          </a:prstGeom>
        </p:spPr>
        <p:txBody>
          <a:bodyPr vert="horz" wrap="square" lIns="0" tIns="0" rIns="0" bIns="0" rtlCol="0">
            <a:spAutoFit/>
          </a:bodyPr>
          <a:lstStyle/>
          <a:p>
            <a:pPr marL="11206" defTabSz="806867"/>
            <a:r>
              <a:rPr sz="2846" spc="-1105" baseline="-24547" dirty="0">
                <a:solidFill>
                  <a:prstClr val="black"/>
                </a:solidFill>
                <a:latin typeface="Symbol"/>
                <a:cs typeface="Symbol"/>
              </a:rPr>
              <a:t></a:t>
            </a:r>
            <a:r>
              <a:rPr sz="1897" dirty="0">
                <a:solidFill>
                  <a:prstClr val="black"/>
                </a:solidFill>
                <a:latin typeface="Symbol"/>
                <a:cs typeface="Symbol"/>
              </a:rPr>
              <a:t></a:t>
            </a:r>
            <a:endParaRPr sz="1897">
              <a:solidFill>
                <a:prstClr val="black"/>
              </a:solidFill>
              <a:latin typeface="Symbol"/>
              <a:cs typeface="Symbol"/>
            </a:endParaRPr>
          </a:p>
        </p:txBody>
      </p:sp>
      <p:sp>
        <p:nvSpPr>
          <p:cNvPr id="25" name="object 25"/>
          <p:cNvSpPr txBox="1"/>
          <p:nvPr/>
        </p:nvSpPr>
        <p:spPr>
          <a:xfrm>
            <a:off x="4990202" y="4233750"/>
            <a:ext cx="155762" cy="291939"/>
          </a:xfrm>
          <a:prstGeom prst="rect">
            <a:avLst/>
          </a:prstGeom>
        </p:spPr>
        <p:txBody>
          <a:bodyPr vert="horz" wrap="square" lIns="0" tIns="0" rIns="0" bIns="0" rtlCol="0">
            <a:spAutoFit/>
          </a:bodyPr>
          <a:lstStyle/>
          <a:p>
            <a:pPr marL="11206" defTabSz="806867"/>
            <a:r>
              <a:rPr sz="1897" spc="4" dirty="0">
                <a:solidFill>
                  <a:prstClr val="black"/>
                </a:solidFill>
                <a:latin typeface="Symbol"/>
                <a:cs typeface="Symbol"/>
              </a:rPr>
              <a:t></a:t>
            </a:r>
            <a:endParaRPr sz="1897">
              <a:solidFill>
                <a:prstClr val="black"/>
              </a:solidFill>
              <a:latin typeface="Symbol"/>
              <a:cs typeface="Symbol"/>
            </a:endParaRPr>
          </a:p>
        </p:txBody>
      </p:sp>
      <p:sp>
        <p:nvSpPr>
          <p:cNvPr id="26" name="object 26"/>
          <p:cNvSpPr txBox="1"/>
          <p:nvPr/>
        </p:nvSpPr>
        <p:spPr>
          <a:xfrm>
            <a:off x="5181150" y="4472659"/>
            <a:ext cx="437029" cy="305533"/>
          </a:xfrm>
          <a:prstGeom prst="rect">
            <a:avLst/>
          </a:prstGeom>
        </p:spPr>
        <p:txBody>
          <a:bodyPr vert="horz" wrap="square" lIns="0" tIns="0" rIns="0" bIns="0" rtlCol="0">
            <a:spAutoFit/>
          </a:bodyPr>
          <a:lstStyle/>
          <a:p>
            <a:pPr marL="11206" defTabSz="806867"/>
            <a:r>
              <a:rPr sz="2978" i="1" spc="-66" baseline="13580" dirty="0">
                <a:solidFill>
                  <a:prstClr val="black"/>
                </a:solidFill>
                <a:latin typeface="Symbol"/>
                <a:cs typeface="Symbol"/>
              </a:rPr>
              <a:t></a:t>
            </a:r>
            <a:r>
              <a:rPr sz="2978" i="1" spc="-383" baseline="13580" dirty="0">
                <a:solidFill>
                  <a:prstClr val="black"/>
                </a:solidFill>
                <a:latin typeface="Times New Roman"/>
                <a:cs typeface="Times New Roman"/>
              </a:rPr>
              <a:t> </a:t>
            </a:r>
            <a:r>
              <a:rPr sz="1103" i="1" spc="4" dirty="0">
                <a:solidFill>
                  <a:prstClr val="black"/>
                </a:solidFill>
                <a:latin typeface="Times New Roman"/>
                <a:cs typeface="Times New Roman"/>
              </a:rPr>
              <a:t>P</a:t>
            </a:r>
            <a:r>
              <a:rPr sz="1103" i="1" dirty="0">
                <a:solidFill>
                  <a:prstClr val="black"/>
                </a:solidFill>
                <a:latin typeface="Times New Roman"/>
                <a:cs typeface="Times New Roman"/>
              </a:rPr>
              <a:t> </a:t>
            </a:r>
            <a:r>
              <a:rPr sz="1103" i="1" spc="4" dirty="0">
                <a:solidFill>
                  <a:prstClr val="black"/>
                </a:solidFill>
                <a:latin typeface="Times New Roman"/>
                <a:cs typeface="Times New Roman"/>
              </a:rPr>
              <a:t> </a:t>
            </a:r>
            <a:r>
              <a:rPr sz="1897" dirty="0">
                <a:solidFill>
                  <a:prstClr val="black"/>
                </a:solidFill>
                <a:latin typeface="Symbol"/>
                <a:cs typeface="Symbol"/>
              </a:rPr>
              <a:t></a:t>
            </a:r>
            <a:endParaRPr sz="1897">
              <a:solidFill>
                <a:prstClr val="black"/>
              </a:solidFill>
              <a:latin typeface="Symbol"/>
              <a:cs typeface="Symbol"/>
            </a:endParaRPr>
          </a:p>
        </p:txBody>
      </p:sp>
      <p:sp>
        <p:nvSpPr>
          <p:cNvPr id="27" name="object 27"/>
          <p:cNvSpPr txBox="1"/>
          <p:nvPr/>
        </p:nvSpPr>
        <p:spPr>
          <a:xfrm>
            <a:off x="4327262" y="4410802"/>
            <a:ext cx="584947" cy="305468"/>
          </a:xfrm>
          <a:prstGeom prst="rect">
            <a:avLst/>
          </a:prstGeom>
        </p:spPr>
        <p:txBody>
          <a:bodyPr vert="horz" wrap="square" lIns="0" tIns="0" rIns="0" bIns="0" rtlCol="0">
            <a:spAutoFit/>
          </a:bodyPr>
          <a:lstStyle/>
          <a:p>
            <a:pPr marL="11206" defTabSz="806867"/>
            <a:r>
              <a:rPr sz="1985" i="1" spc="-40" dirty="0">
                <a:solidFill>
                  <a:prstClr val="black"/>
                </a:solidFill>
                <a:latin typeface="Symbol"/>
                <a:cs typeface="Symbol"/>
              </a:rPr>
              <a:t></a:t>
            </a:r>
            <a:r>
              <a:rPr sz="1985" i="1" spc="97" dirty="0">
                <a:solidFill>
                  <a:prstClr val="black"/>
                </a:solidFill>
                <a:latin typeface="Times New Roman"/>
                <a:cs typeface="Times New Roman"/>
              </a:rPr>
              <a:t> </a:t>
            </a:r>
            <a:r>
              <a:rPr sz="2846" baseline="-14211" dirty="0">
                <a:solidFill>
                  <a:prstClr val="black"/>
                </a:solidFill>
                <a:latin typeface="Symbol"/>
                <a:cs typeface="Symbol"/>
              </a:rPr>
              <a:t></a:t>
            </a:r>
            <a:r>
              <a:rPr sz="2846" spc="-191" baseline="-14211" dirty="0">
                <a:solidFill>
                  <a:prstClr val="black"/>
                </a:solidFill>
                <a:latin typeface="Times New Roman"/>
                <a:cs typeface="Times New Roman"/>
              </a:rPr>
              <a:t> </a:t>
            </a:r>
            <a:r>
              <a:rPr sz="1985" i="1" spc="-13" dirty="0">
                <a:solidFill>
                  <a:prstClr val="black"/>
                </a:solidFill>
                <a:latin typeface="Symbol"/>
                <a:cs typeface="Symbol"/>
              </a:rPr>
              <a:t></a:t>
            </a:r>
            <a:r>
              <a:rPr sz="1655" i="1" spc="6" baseline="-24444" dirty="0">
                <a:solidFill>
                  <a:prstClr val="black"/>
                </a:solidFill>
                <a:latin typeface="Times New Roman"/>
                <a:cs typeface="Times New Roman"/>
              </a:rPr>
              <a:t>F</a:t>
            </a:r>
            <a:endParaRPr sz="1655" baseline="-24444">
              <a:solidFill>
                <a:prstClr val="black"/>
              </a:solidFill>
              <a:latin typeface="Times New Roman"/>
              <a:cs typeface="Times New Roman"/>
            </a:endParaRPr>
          </a:p>
        </p:txBody>
      </p:sp>
      <p:sp>
        <p:nvSpPr>
          <p:cNvPr id="28" name="object 28"/>
          <p:cNvSpPr txBox="1"/>
          <p:nvPr/>
        </p:nvSpPr>
        <p:spPr>
          <a:xfrm>
            <a:off x="3794760" y="4222543"/>
            <a:ext cx="501463" cy="305468"/>
          </a:xfrm>
          <a:prstGeom prst="rect">
            <a:avLst/>
          </a:prstGeom>
        </p:spPr>
        <p:txBody>
          <a:bodyPr vert="horz" wrap="square" lIns="0" tIns="0" rIns="0" bIns="0" rtlCol="0">
            <a:spAutoFit/>
          </a:bodyPr>
          <a:lstStyle/>
          <a:p>
            <a:pPr marL="11206" defTabSz="806867"/>
            <a:r>
              <a:rPr sz="1897" dirty="0">
                <a:solidFill>
                  <a:prstClr val="black"/>
                </a:solidFill>
                <a:latin typeface="Symbol"/>
                <a:cs typeface="Symbol"/>
              </a:rPr>
              <a:t></a:t>
            </a:r>
            <a:r>
              <a:rPr sz="1985" i="1" spc="-35" dirty="0">
                <a:solidFill>
                  <a:prstClr val="black"/>
                </a:solidFill>
                <a:latin typeface="Symbol"/>
                <a:cs typeface="Symbol"/>
              </a:rPr>
              <a:t></a:t>
            </a:r>
            <a:r>
              <a:rPr sz="1985" i="1" spc="221" dirty="0">
                <a:solidFill>
                  <a:prstClr val="black"/>
                </a:solidFill>
                <a:latin typeface="Times New Roman"/>
                <a:cs typeface="Times New Roman"/>
              </a:rPr>
              <a:t> </a:t>
            </a:r>
            <a:r>
              <a:rPr sz="1897" spc="4" dirty="0">
                <a:solidFill>
                  <a:prstClr val="black"/>
                </a:solidFill>
                <a:latin typeface="Symbol"/>
                <a:cs typeface="Symbol"/>
              </a:rPr>
              <a:t></a:t>
            </a:r>
            <a:endParaRPr sz="1897">
              <a:solidFill>
                <a:prstClr val="black"/>
              </a:solidFill>
              <a:latin typeface="Symbol"/>
              <a:cs typeface="Symbol"/>
            </a:endParaRPr>
          </a:p>
        </p:txBody>
      </p:sp>
      <p:sp>
        <p:nvSpPr>
          <p:cNvPr id="29" name="object 29"/>
          <p:cNvSpPr txBox="1"/>
          <p:nvPr/>
        </p:nvSpPr>
        <p:spPr>
          <a:xfrm>
            <a:off x="5259143" y="4065661"/>
            <a:ext cx="359148" cy="292003"/>
          </a:xfrm>
          <a:prstGeom prst="rect">
            <a:avLst/>
          </a:prstGeom>
        </p:spPr>
        <p:txBody>
          <a:bodyPr vert="horz" wrap="square" lIns="0" tIns="0" rIns="0" bIns="0" rtlCol="0">
            <a:spAutoFit/>
          </a:bodyPr>
          <a:lstStyle/>
          <a:p>
            <a:pPr marL="11206" defTabSz="806867">
              <a:tabLst>
                <a:tab pos="254387" algn="l"/>
              </a:tabLst>
            </a:pPr>
            <a:r>
              <a:rPr sz="2846" spc="6" baseline="-3875" dirty="0">
                <a:solidFill>
                  <a:prstClr val="black"/>
                </a:solidFill>
                <a:latin typeface="Times New Roman"/>
                <a:cs typeface="Times New Roman"/>
              </a:rPr>
              <a:t>1	</a:t>
            </a:r>
            <a:r>
              <a:rPr sz="1897" dirty="0">
                <a:solidFill>
                  <a:prstClr val="black"/>
                </a:solidFill>
                <a:latin typeface="Symbol"/>
                <a:cs typeface="Symbol"/>
              </a:rPr>
              <a:t></a:t>
            </a:r>
            <a:endParaRPr sz="1897">
              <a:solidFill>
                <a:prstClr val="black"/>
              </a:solidFill>
              <a:latin typeface="Symbol"/>
              <a:cs typeface="Symbol"/>
            </a:endParaRPr>
          </a:p>
        </p:txBody>
      </p:sp>
      <p:sp>
        <p:nvSpPr>
          <p:cNvPr id="30" name="object 30"/>
          <p:cNvSpPr txBox="1"/>
          <p:nvPr/>
        </p:nvSpPr>
        <p:spPr>
          <a:xfrm>
            <a:off x="4352812" y="4080454"/>
            <a:ext cx="527237" cy="292003"/>
          </a:xfrm>
          <a:prstGeom prst="rect">
            <a:avLst/>
          </a:prstGeom>
        </p:spPr>
        <p:txBody>
          <a:bodyPr vert="horz" wrap="square" lIns="0" tIns="0" rIns="0" bIns="0" rtlCol="0">
            <a:spAutoFit/>
          </a:bodyPr>
          <a:lstStyle/>
          <a:p>
            <a:pPr marL="11206" defTabSz="806867">
              <a:tabLst>
                <a:tab pos="393908" algn="l"/>
              </a:tabLst>
            </a:pPr>
            <a:r>
              <a:rPr sz="1897" spc="4" dirty="0">
                <a:solidFill>
                  <a:prstClr val="black"/>
                </a:solidFill>
                <a:latin typeface="Times New Roman"/>
                <a:cs typeface="Times New Roman"/>
              </a:rPr>
              <a:t>1</a:t>
            </a:r>
            <a:r>
              <a:rPr sz="1897" spc="-44" dirty="0">
                <a:solidFill>
                  <a:prstClr val="black"/>
                </a:solidFill>
                <a:latin typeface="Times New Roman"/>
                <a:cs typeface="Times New Roman"/>
              </a:rPr>
              <a:t> </a:t>
            </a:r>
            <a:r>
              <a:rPr sz="2846" baseline="3875" dirty="0">
                <a:solidFill>
                  <a:prstClr val="black"/>
                </a:solidFill>
                <a:latin typeface="Symbol"/>
                <a:cs typeface="Symbol"/>
              </a:rPr>
              <a:t></a:t>
            </a:r>
            <a:r>
              <a:rPr sz="2846" baseline="3875" dirty="0">
                <a:solidFill>
                  <a:prstClr val="black"/>
                </a:solidFill>
                <a:latin typeface="Times New Roman"/>
                <a:cs typeface="Times New Roman"/>
              </a:rPr>
              <a:t>	</a:t>
            </a:r>
            <a:r>
              <a:rPr sz="1897" spc="4" dirty="0">
                <a:solidFill>
                  <a:prstClr val="black"/>
                </a:solidFill>
                <a:latin typeface="Times New Roman"/>
                <a:cs typeface="Times New Roman"/>
              </a:rPr>
              <a:t>1</a:t>
            </a:r>
            <a:endParaRPr sz="1897">
              <a:solidFill>
                <a:prstClr val="black"/>
              </a:solidFill>
              <a:latin typeface="Times New Roman"/>
              <a:cs typeface="Times New Roman"/>
            </a:endParaRPr>
          </a:p>
        </p:txBody>
      </p:sp>
      <p:sp>
        <p:nvSpPr>
          <p:cNvPr id="31" name="object 31"/>
          <p:cNvSpPr txBox="1"/>
          <p:nvPr/>
        </p:nvSpPr>
        <p:spPr>
          <a:xfrm>
            <a:off x="4212962" y="5255276"/>
            <a:ext cx="593351" cy="305468"/>
          </a:xfrm>
          <a:prstGeom prst="rect">
            <a:avLst/>
          </a:prstGeom>
        </p:spPr>
        <p:txBody>
          <a:bodyPr vert="horz" wrap="square" lIns="0" tIns="0" rIns="0" bIns="0" rtlCol="0">
            <a:spAutoFit/>
          </a:bodyPr>
          <a:lstStyle/>
          <a:p>
            <a:pPr marL="11206" defTabSz="806867"/>
            <a:r>
              <a:rPr sz="1985" dirty="0">
                <a:solidFill>
                  <a:prstClr val="black"/>
                </a:solidFill>
                <a:latin typeface="Times New Roman"/>
                <a:cs typeface="Times New Roman"/>
              </a:rPr>
              <a:t>0</a:t>
            </a:r>
            <a:r>
              <a:rPr sz="1985" spc="9" dirty="0">
                <a:solidFill>
                  <a:prstClr val="black"/>
                </a:solidFill>
                <a:latin typeface="Times New Roman"/>
                <a:cs typeface="Times New Roman"/>
              </a:rPr>
              <a:t>.</a:t>
            </a:r>
            <a:r>
              <a:rPr sz="1985" dirty="0">
                <a:solidFill>
                  <a:prstClr val="black"/>
                </a:solidFill>
                <a:latin typeface="Times New Roman"/>
                <a:cs typeface="Times New Roman"/>
              </a:rPr>
              <a:t>02</a:t>
            </a:r>
            <a:r>
              <a:rPr sz="1985" spc="4" dirty="0">
                <a:solidFill>
                  <a:prstClr val="black"/>
                </a:solidFill>
                <a:latin typeface="Times New Roman"/>
                <a:cs typeface="Times New Roman"/>
              </a:rPr>
              <a:t>5</a:t>
            </a:r>
            <a:endParaRPr sz="1985">
              <a:solidFill>
                <a:prstClr val="black"/>
              </a:solidFill>
              <a:latin typeface="Times New Roman"/>
              <a:cs typeface="Times New Roman"/>
            </a:endParaRPr>
          </a:p>
        </p:txBody>
      </p:sp>
      <p:sp>
        <p:nvSpPr>
          <p:cNvPr id="32" name="object 32"/>
          <p:cNvSpPr txBox="1"/>
          <p:nvPr/>
        </p:nvSpPr>
        <p:spPr>
          <a:xfrm>
            <a:off x="5111225" y="5255277"/>
            <a:ext cx="934571" cy="305533"/>
          </a:xfrm>
          <a:prstGeom prst="rect">
            <a:avLst/>
          </a:prstGeom>
        </p:spPr>
        <p:txBody>
          <a:bodyPr vert="horz" wrap="square" lIns="0" tIns="0" rIns="0" bIns="0" rtlCol="0">
            <a:spAutoFit/>
          </a:bodyPr>
          <a:lstStyle/>
          <a:p>
            <a:pPr marL="11206" defTabSz="806867">
              <a:tabLst>
                <a:tab pos="531187" algn="l"/>
              </a:tabLst>
            </a:pPr>
            <a:r>
              <a:rPr sz="2978" baseline="-7407" dirty="0">
                <a:solidFill>
                  <a:prstClr val="black"/>
                </a:solidFill>
                <a:latin typeface="Symbol"/>
                <a:cs typeface="Symbol"/>
              </a:rPr>
              <a:t></a:t>
            </a:r>
            <a:r>
              <a:rPr sz="2978" spc="-244" baseline="-7407" dirty="0">
                <a:solidFill>
                  <a:prstClr val="black"/>
                </a:solidFill>
                <a:latin typeface="Times New Roman"/>
                <a:cs typeface="Times New Roman"/>
              </a:rPr>
              <a:t> </a:t>
            </a:r>
            <a:r>
              <a:rPr sz="1985" spc="4" dirty="0">
                <a:solidFill>
                  <a:prstClr val="black"/>
                </a:solidFill>
                <a:latin typeface="Times New Roman"/>
                <a:cs typeface="Times New Roman"/>
              </a:rPr>
              <a:t>5</a:t>
            </a:r>
            <a:r>
              <a:rPr sz="1985" dirty="0">
                <a:solidFill>
                  <a:prstClr val="black"/>
                </a:solidFill>
                <a:latin typeface="Times New Roman"/>
                <a:cs typeface="Times New Roman"/>
              </a:rPr>
              <a:t>	3</a:t>
            </a:r>
            <a:r>
              <a:rPr sz="1985" spc="4" dirty="0">
                <a:solidFill>
                  <a:prstClr val="black"/>
                </a:solidFill>
                <a:latin typeface="Times New Roman"/>
                <a:cs typeface="Times New Roman"/>
              </a:rPr>
              <a:t>0</a:t>
            </a:r>
            <a:r>
              <a:rPr sz="1985" spc="-172" dirty="0">
                <a:solidFill>
                  <a:prstClr val="black"/>
                </a:solidFill>
                <a:latin typeface="Times New Roman"/>
                <a:cs typeface="Times New Roman"/>
              </a:rPr>
              <a:t> </a:t>
            </a:r>
            <a:r>
              <a:rPr sz="2978" baseline="-7407" dirty="0">
                <a:solidFill>
                  <a:prstClr val="black"/>
                </a:solidFill>
                <a:latin typeface="Symbol"/>
                <a:cs typeface="Symbol"/>
              </a:rPr>
              <a:t></a:t>
            </a:r>
            <a:endParaRPr sz="2978" baseline="-7407">
              <a:solidFill>
                <a:prstClr val="black"/>
              </a:solidFill>
              <a:latin typeface="Symbol"/>
              <a:cs typeface="Symbol"/>
            </a:endParaRPr>
          </a:p>
        </p:txBody>
      </p:sp>
      <p:sp>
        <p:nvSpPr>
          <p:cNvPr id="33" name="object 33"/>
          <p:cNvSpPr txBox="1"/>
          <p:nvPr/>
        </p:nvSpPr>
        <p:spPr>
          <a:xfrm>
            <a:off x="5111225" y="4916411"/>
            <a:ext cx="934571" cy="305468"/>
          </a:xfrm>
          <a:prstGeom prst="rect">
            <a:avLst/>
          </a:prstGeom>
        </p:spPr>
        <p:txBody>
          <a:bodyPr vert="horz" wrap="square" lIns="0" tIns="0" rIns="0" bIns="0" rtlCol="0">
            <a:spAutoFit/>
          </a:bodyPr>
          <a:lstStyle/>
          <a:p>
            <a:pPr marL="11206" defTabSz="806867">
              <a:tabLst>
                <a:tab pos="825918" algn="l"/>
              </a:tabLst>
            </a:pPr>
            <a:r>
              <a:rPr sz="1985" dirty="0">
                <a:solidFill>
                  <a:prstClr val="black"/>
                </a:solidFill>
                <a:latin typeface="Symbol"/>
                <a:cs typeface="Symbol"/>
              </a:rPr>
              <a:t></a:t>
            </a:r>
            <a:r>
              <a:rPr sz="1985" dirty="0">
                <a:solidFill>
                  <a:prstClr val="black"/>
                </a:solidFill>
                <a:latin typeface="Times New Roman"/>
                <a:cs typeface="Times New Roman"/>
              </a:rPr>
              <a:t>	</a:t>
            </a:r>
            <a:r>
              <a:rPr sz="1985" dirty="0">
                <a:solidFill>
                  <a:prstClr val="black"/>
                </a:solidFill>
                <a:latin typeface="Symbol"/>
                <a:cs typeface="Symbol"/>
              </a:rPr>
              <a:t></a:t>
            </a:r>
          </a:p>
        </p:txBody>
      </p:sp>
      <p:sp>
        <p:nvSpPr>
          <p:cNvPr id="34" name="object 34"/>
          <p:cNvSpPr txBox="1"/>
          <p:nvPr/>
        </p:nvSpPr>
        <p:spPr>
          <a:xfrm>
            <a:off x="3997808" y="5057606"/>
            <a:ext cx="3880099" cy="305533"/>
          </a:xfrm>
          <a:prstGeom prst="rect">
            <a:avLst/>
          </a:prstGeom>
        </p:spPr>
        <p:txBody>
          <a:bodyPr vert="horz" wrap="square" lIns="0" tIns="0" rIns="0" bIns="0" rtlCol="0">
            <a:spAutoFit/>
          </a:bodyPr>
          <a:lstStyle/>
          <a:p>
            <a:pPr marL="11206" defTabSz="806867">
              <a:tabLst>
                <a:tab pos="443777" algn="l"/>
                <a:tab pos="802944" algn="l"/>
              </a:tabLst>
            </a:pPr>
            <a:r>
              <a:rPr sz="1985" spc="4" dirty="0">
                <a:solidFill>
                  <a:prstClr val="black"/>
                </a:solidFill>
                <a:latin typeface="Symbol"/>
                <a:cs typeface="Symbol"/>
              </a:rPr>
              <a:t></a:t>
            </a:r>
            <a:r>
              <a:rPr sz="1985" spc="-4" dirty="0">
                <a:solidFill>
                  <a:prstClr val="black"/>
                </a:solidFill>
                <a:latin typeface="Times New Roman"/>
                <a:cs typeface="Times New Roman"/>
              </a:rPr>
              <a:t> </a:t>
            </a:r>
            <a:r>
              <a:rPr sz="2978" u="sng" baseline="35802" dirty="0">
                <a:solidFill>
                  <a:prstClr val="black"/>
                </a:solidFill>
                <a:latin typeface="Times New Roman"/>
                <a:cs typeface="Times New Roman"/>
              </a:rPr>
              <a:t> 	</a:t>
            </a:r>
            <a:r>
              <a:rPr sz="2978" u="sng" spc="6" baseline="35802" dirty="0">
                <a:solidFill>
                  <a:prstClr val="black"/>
                </a:solidFill>
                <a:latin typeface="Times New Roman"/>
                <a:cs typeface="Times New Roman"/>
              </a:rPr>
              <a:t>1</a:t>
            </a:r>
            <a:r>
              <a:rPr sz="2978" u="sng" baseline="35802" dirty="0">
                <a:solidFill>
                  <a:prstClr val="black"/>
                </a:solidFill>
                <a:latin typeface="Times New Roman"/>
                <a:cs typeface="Times New Roman"/>
              </a:rPr>
              <a:t>	</a:t>
            </a:r>
            <a:r>
              <a:rPr sz="2978" spc="-146" baseline="35802" dirty="0">
                <a:solidFill>
                  <a:prstClr val="black"/>
                </a:solidFill>
                <a:latin typeface="Times New Roman"/>
                <a:cs typeface="Times New Roman"/>
              </a:rPr>
              <a:t> </a:t>
            </a:r>
            <a:r>
              <a:rPr sz="1985" i="1" spc="4" dirty="0">
                <a:solidFill>
                  <a:prstClr val="black"/>
                </a:solidFill>
                <a:latin typeface="Times New Roman"/>
                <a:cs typeface="Times New Roman"/>
              </a:rPr>
              <a:t>L</a:t>
            </a:r>
            <a:r>
              <a:rPr sz="1985" i="1" spc="22" dirty="0">
                <a:solidFill>
                  <a:prstClr val="black"/>
                </a:solidFill>
                <a:latin typeface="Times New Roman"/>
                <a:cs typeface="Times New Roman"/>
              </a:rPr>
              <a:t>n</a:t>
            </a:r>
            <a:r>
              <a:rPr sz="2978" baseline="-4938" dirty="0">
                <a:solidFill>
                  <a:prstClr val="black"/>
                </a:solidFill>
                <a:latin typeface="Symbol"/>
                <a:cs typeface="Symbol"/>
              </a:rPr>
              <a:t></a:t>
            </a:r>
            <a:r>
              <a:rPr sz="2978" spc="-258" baseline="-4938" dirty="0">
                <a:solidFill>
                  <a:prstClr val="black"/>
                </a:solidFill>
                <a:latin typeface="Times New Roman"/>
                <a:cs typeface="Times New Roman"/>
              </a:rPr>
              <a:t> </a:t>
            </a:r>
            <a:r>
              <a:rPr sz="2978" u="sng" spc="6" baseline="35802" dirty="0">
                <a:solidFill>
                  <a:prstClr val="black"/>
                </a:solidFill>
                <a:latin typeface="Times New Roman"/>
                <a:cs typeface="Times New Roman"/>
              </a:rPr>
              <a:t>1</a:t>
            </a:r>
            <a:r>
              <a:rPr sz="2978" spc="-53" baseline="35802" dirty="0">
                <a:solidFill>
                  <a:prstClr val="black"/>
                </a:solidFill>
                <a:latin typeface="Times New Roman"/>
                <a:cs typeface="Times New Roman"/>
              </a:rPr>
              <a:t> </a:t>
            </a:r>
            <a:r>
              <a:rPr sz="1985" spc="4" dirty="0">
                <a:solidFill>
                  <a:prstClr val="black"/>
                </a:solidFill>
                <a:latin typeface="Symbol"/>
                <a:cs typeface="Symbol"/>
              </a:rPr>
              <a:t></a:t>
            </a:r>
            <a:r>
              <a:rPr sz="1985" spc="-124" dirty="0">
                <a:solidFill>
                  <a:prstClr val="black"/>
                </a:solidFill>
                <a:latin typeface="Times New Roman"/>
                <a:cs typeface="Times New Roman"/>
              </a:rPr>
              <a:t> </a:t>
            </a:r>
            <a:r>
              <a:rPr sz="2978" u="sng" spc="106" baseline="35802" dirty="0">
                <a:solidFill>
                  <a:prstClr val="black"/>
                </a:solidFill>
                <a:latin typeface="Times New Roman"/>
                <a:cs typeface="Times New Roman"/>
              </a:rPr>
              <a:t> </a:t>
            </a:r>
            <a:r>
              <a:rPr sz="2978" u="sng" spc="6" baseline="35802" dirty="0">
                <a:solidFill>
                  <a:prstClr val="black"/>
                </a:solidFill>
                <a:latin typeface="Times New Roman"/>
                <a:cs typeface="Times New Roman"/>
              </a:rPr>
              <a:t>1</a:t>
            </a:r>
            <a:r>
              <a:rPr sz="2978" u="sng" spc="106" baseline="35802" dirty="0">
                <a:solidFill>
                  <a:prstClr val="black"/>
                </a:solidFill>
                <a:latin typeface="Times New Roman"/>
                <a:cs typeface="Times New Roman"/>
              </a:rPr>
              <a:t> </a:t>
            </a:r>
            <a:r>
              <a:rPr sz="2978" spc="-364" baseline="35802" dirty="0">
                <a:solidFill>
                  <a:prstClr val="black"/>
                </a:solidFill>
                <a:latin typeface="Times New Roman"/>
                <a:cs typeface="Times New Roman"/>
              </a:rPr>
              <a:t> </a:t>
            </a:r>
            <a:r>
              <a:rPr sz="2978" baseline="-4938" dirty="0">
                <a:solidFill>
                  <a:prstClr val="black"/>
                </a:solidFill>
                <a:latin typeface="Symbol"/>
                <a:cs typeface="Symbol"/>
              </a:rPr>
              <a:t></a:t>
            </a:r>
            <a:r>
              <a:rPr sz="2978" spc="-72" baseline="-4938" dirty="0">
                <a:solidFill>
                  <a:prstClr val="black"/>
                </a:solidFill>
                <a:latin typeface="Times New Roman"/>
                <a:cs typeface="Times New Roman"/>
              </a:rPr>
              <a:t> </a:t>
            </a:r>
            <a:r>
              <a:rPr sz="1985" spc="4" dirty="0">
                <a:solidFill>
                  <a:prstClr val="black"/>
                </a:solidFill>
                <a:latin typeface="Symbol"/>
                <a:cs typeface="Symbol"/>
              </a:rPr>
              <a:t></a:t>
            </a:r>
            <a:r>
              <a:rPr sz="1985" spc="-57" dirty="0">
                <a:solidFill>
                  <a:prstClr val="black"/>
                </a:solidFill>
                <a:latin typeface="Times New Roman"/>
                <a:cs typeface="Times New Roman"/>
              </a:rPr>
              <a:t> </a:t>
            </a:r>
            <a:r>
              <a:rPr sz="1985" b="1" spc="-4" dirty="0">
                <a:solidFill>
                  <a:prstClr val="black"/>
                </a:solidFill>
                <a:latin typeface="Times New Roman"/>
                <a:cs typeface="Times New Roman"/>
              </a:rPr>
              <a:t>6.6</a:t>
            </a:r>
            <a:r>
              <a:rPr sz="1985" b="1" spc="4" dirty="0">
                <a:solidFill>
                  <a:prstClr val="black"/>
                </a:solidFill>
                <a:latin typeface="Times New Roman"/>
                <a:cs typeface="Times New Roman"/>
              </a:rPr>
              <a:t>6</a:t>
            </a:r>
            <a:r>
              <a:rPr sz="1985" b="1" spc="-79" dirty="0">
                <a:solidFill>
                  <a:prstClr val="black"/>
                </a:solidFill>
                <a:latin typeface="Times New Roman"/>
                <a:cs typeface="Times New Roman"/>
              </a:rPr>
              <a:t> </a:t>
            </a:r>
            <a:r>
              <a:rPr sz="1985" b="1" spc="-4" dirty="0">
                <a:solidFill>
                  <a:prstClr val="black"/>
                </a:solidFill>
                <a:latin typeface="Times New Roman"/>
                <a:cs typeface="Times New Roman"/>
              </a:rPr>
              <a:t>C</a:t>
            </a:r>
            <a:r>
              <a:rPr sz="1985" b="1" spc="4" dirty="0">
                <a:solidFill>
                  <a:prstClr val="black"/>
                </a:solidFill>
                <a:latin typeface="Times New Roman"/>
                <a:cs typeface="Times New Roman"/>
              </a:rPr>
              <a:t>PU</a:t>
            </a:r>
            <a:r>
              <a:rPr sz="1985" b="1" spc="31" dirty="0">
                <a:solidFill>
                  <a:prstClr val="black"/>
                </a:solidFill>
                <a:latin typeface="Times New Roman"/>
                <a:cs typeface="Times New Roman"/>
              </a:rPr>
              <a:t> </a:t>
            </a:r>
            <a:r>
              <a:rPr sz="1985" b="1" dirty="0">
                <a:solidFill>
                  <a:prstClr val="black"/>
                </a:solidFill>
                <a:latin typeface="Times New Roman"/>
                <a:cs typeface="Times New Roman"/>
              </a:rPr>
              <a:t>hr.</a:t>
            </a:r>
          </a:p>
        </p:txBody>
      </p:sp>
      <p:sp>
        <p:nvSpPr>
          <p:cNvPr id="35" name="Rectangle 34"/>
          <p:cNvSpPr/>
          <p:nvPr/>
        </p:nvSpPr>
        <p:spPr>
          <a:xfrm>
            <a:off x="606669" y="5709346"/>
            <a:ext cx="11148646" cy="369332"/>
          </a:xfrm>
          <a:prstGeom prst="rect">
            <a:avLst/>
          </a:prstGeom>
        </p:spPr>
        <p:txBody>
          <a:bodyPr wrap="square">
            <a:spAutoFit/>
          </a:bodyPr>
          <a:lstStyle/>
          <a:p>
            <a:pPr marL="79566" marR="4483"/>
            <a:r>
              <a:rPr lang="en-US" b="1" dirty="0">
                <a:solidFill>
                  <a:srgbClr val="650065"/>
                </a:solidFill>
                <a:latin typeface="Arial"/>
                <a:cs typeface="Arial"/>
              </a:rPr>
              <a:t>Log</a:t>
            </a:r>
            <a:r>
              <a:rPr lang="en-US" b="1" spc="-13" dirty="0">
                <a:solidFill>
                  <a:srgbClr val="650065"/>
                </a:solidFill>
                <a:latin typeface="Arial"/>
                <a:cs typeface="Arial"/>
              </a:rPr>
              <a:t>a</a:t>
            </a:r>
            <a:r>
              <a:rPr lang="en-US" b="1" dirty="0">
                <a:solidFill>
                  <a:srgbClr val="650065"/>
                </a:solidFill>
                <a:latin typeface="Arial"/>
                <a:cs typeface="Arial"/>
              </a:rPr>
              <a:t>r</a:t>
            </a:r>
            <a:r>
              <a:rPr lang="en-US" b="1" spc="-4" dirty="0">
                <a:solidFill>
                  <a:srgbClr val="650065"/>
                </a:solidFill>
                <a:latin typeface="Arial"/>
                <a:cs typeface="Arial"/>
              </a:rPr>
              <a:t>i</a:t>
            </a:r>
            <a:r>
              <a:rPr lang="en-US" b="1" spc="-9" dirty="0">
                <a:solidFill>
                  <a:srgbClr val="650065"/>
                </a:solidFill>
                <a:latin typeface="Arial"/>
                <a:cs typeface="Arial"/>
              </a:rPr>
              <a:t>t</a:t>
            </a:r>
            <a:r>
              <a:rPr lang="en-US" b="1" dirty="0">
                <a:solidFill>
                  <a:srgbClr val="650065"/>
                </a:solidFill>
                <a:latin typeface="Arial"/>
                <a:cs typeface="Arial"/>
              </a:rPr>
              <a:t>h</a:t>
            </a:r>
            <a:r>
              <a:rPr lang="en-US" b="1" spc="-4" dirty="0">
                <a:solidFill>
                  <a:srgbClr val="650065"/>
                </a:solidFill>
                <a:latin typeface="Arial"/>
                <a:cs typeface="Arial"/>
              </a:rPr>
              <a:t>m</a:t>
            </a:r>
            <a:r>
              <a:rPr lang="en-US" b="1" spc="-13" dirty="0">
                <a:solidFill>
                  <a:srgbClr val="650065"/>
                </a:solidFill>
                <a:latin typeface="Arial"/>
                <a:cs typeface="Arial"/>
              </a:rPr>
              <a:t>i</a:t>
            </a:r>
            <a:r>
              <a:rPr lang="en-US" b="1" dirty="0">
                <a:solidFill>
                  <a:srgbClr val="650065"/>
                </a:solidFill>
                <a:latin typeface="Arial"/>
                <a:cs typeface="Arial"/>
              </a:rPr>
              <a:t>c</a:t>
            </a:r>
            <a:r>
              <a:rPr lang="en-US" b="1" spc="115" dirty="0">
                <a:solidFill>
                  <a:srgbClr val="650065"/>
                </a:solidFill>
                <a:latin typeface="Arial"/>
                <a:cs typeface="Arial"/>
              </a:rPr>
              <a:t> </a:t>
            </a:r>
            <a:r>
              <a:rPr lang="en-US" b="1" spc="-4" dirty="0">
                <a:solidFill>
                  <a:srgbClr val="650065"/>
                </a:solidFill>
                <a:latin typeface="Arial"/>
                <a:cs typeface="Arial"/>
              </a:rPr>
              <a:t>m</a:t>
            </a:r>
            <a:r>
              <a:rPr lang="en-US" b="1" dirty="0">
                <a:solidFill>
                  <a:srgbClr val="650065"/>
                </a:solidFill>
                <a:latin typeface="Arial"/>
                <a:cs typeface="Arial"/>
              </a:rPr>
              <a:t>odel</a:t>
            </a:r>
            <a:r>
              <a:rPr lang="en-US" b="1" spc="110" dirty="0">
                <a:solidFill>
                  <a:srgbClr val="650065"/>
                </a:solidFill>
                <a:latin typeface="Arial"/>
                <a:cs typeface="Arial"/>
              </a:rPr>
              <a:t> </a:t>
            </a:r>
            <a:r>
              <a:rPr lang="en-US" b="1" dirty="0">
                <a:solidFill>
                  <a:srgbClr val="650065"/>
                </a:solidFill>
                <a:latin typeface="Arial"/>
                <a:cs typeface="Arial"/>
              </a:rPr>
              <a:t>h</a:t>
            </a:r>
            <a:r>
              <a:rPr lang="en-US" b="1" spc="-13" dirty="0">
                <a:solidFill>
                  <a:srgbClr val="650065"/>
                </a:solidFill>
                <a:latin typeface="Arial"/>
                <a:cs typeface="Arial"/>
              </a:rPr>
              <a:t>a</a:t>
            </a:r>
            <a:r>
              <a:rPr lang="en-US" b="1" dirty="0">
                <a:solidFill>
                  <a:srgbClr val="650065"/>
                </a:solidFill>
                <a:latin typeface="Arial"/>
                <a:cs typeface="Arial"/>
              </a:rPr>
              <a:t>s</a:t>
            </a:r>
            <a:r>
              <a:rPr lang="en-US" b="1" spc="115" dirty="0">
                <a:solidFill>
                  <a:srgbClr val="650065"/>
                </a:solidFill>
                <a:latin typeface="Arial"/>
                <a:cs typeface="Arial"/>
              </a:rPr>
              <a:t> </a:t>
            </a:r>
            <a:r>
              <a:rPr lang="en-US" b="1" spc="4" dirty="0">
                <a:solidFill>
                  <a:srgbClr val="650065"/>
                </a:solidFill>
                <a:latin typeface="Arial"/>
                <a:cs typeface="Arial"/>
              </a:rPr>
              <a:t>c</a:t>
            </a:r>
            <a:r>
              <a:rPr lang="en-US" b="1" spc="-13" dirty="0">
                <a:solidFill>
                  <a:srgbClr val="650065"/>
                </a:solidFill>
                <a:latin typeface="Arial"/>
                <a:cs typeface="Arial"/>
              </a:rPr>
              <a:t>a</a:t>
            </a:r>
            <a:r>
              <a:rPr lang="en-US" b="1" spc="-4" dirty="0">
                <a:solidFill>
                  <a:srgbClr val="650065"/>
                </a:solidFill>
                <a:latin typeface="Arial"/>
                <a:cs typeface="Arial"/>
              </a:rPr>
              <a:t>l</a:t>
            </a:r>
            <a:r>
              <a:rPr lang="en-US" b="1" spc="4" dirty="0">
                <a:solidFill>
                  <a:srgbClr val="650065"/>
                </a:solidFill>
                <a:latin typeface="Arial"/>
                <a:cs typeface="Arial"/>
              </a:rPr>
              <a:t>c</a:t>
            </a:r>
            <a:r>
              <a:rPr lang="en-US" b="1" dirty="0">
                <a:solidFill>
                  <a:srgbClr val="650065"/>
                </a:solidFill>
                <a:latin typeface="Arial"/>
                <a:cs typeface="Arial"/>
              </a:rPr>
              <a:t>u</a:t>
            </a:r>
            <a:r>
              <a:rPr lang="en-US" b="1" spc="-4" dirty="0">
                <a:solidFill>
                  <a:srgbClr val="650065"/>
                </a:solidFill>
                <a:latin typeface="Arial"/>
                <a:cs typeface="Arial"/>
              </a:rPr>
              <a:t>l</a:t>
            </a:r>
            <a:r>
              <a:rPr lang="en-US" b="1" dirty="0">
                <a:solidFill>
                  <a:srgbClr val="650065"/>
                </a:solidFill>
                <a:latin typeface="Arial"/>
                <a:cs typeface="Arial"/>
              </a:rPr>
              <a:t>a</a:t>
            </a:r>
            <a:r>
              <a:rPr lang="en-US" b="1" spc="-9" dirty="0">
                <a:solidFill>
                  <a:srgbClr val="650065"/>
                </a:solidFill>
                <a:latin typeface="Arial"/>
                <a:cs typeface="Arial"/>
              </a:rPr>
              <a:t>t</a:t>
            </a:r>
            <a:r>
              <a:rPr lang="en-US" b="1" dirty="0">
                <a:solidFill>
                  <a:srgbClr val="650065"/>
                </a:solidFill>
                <a:latin typeface="Arial"/>
                <a:cs typeface="Arial"/>
              </a:rPr>
              <a:t>ed</a:t>
            </a:r>
            <a:r>
              <a:rPr lang="en-US" b="1" spc="110" dirty="0">
                <a:solidFill>
                  <a:srgbClr val="650065"/>
                </a:solidFill>
                <a:latin typeface="Arial"/>
                <a:cs typeface="Arial"/>
              </a:rPr>
              <a:t> </a:t>
            </a:r>
            <a:r>
              <a:rPr lang="en-US" b="1" spc="-4" dirty="0">
                <a:solidFill>
                  <a:srgbClr val="650065"/>
                </a:solidFill>
                <a:latin typeface="Arial"/>
                <a:cs typeface="Arial"/>
              </a:rPr>
              <a:t>m</a:t>
            </a:r>
            <a:r>
              <a:rPr lang="en-US" b="1" spc="-13" dirty="0">
                <a:solidFill>
                  <a:srgbClr val="650065"/>
                </a:solidFill>
                <a:latin typeface="Arial"/>
                <a:cs typeface="Arial"/>
              </a:rPr>
              <a:t>o</a:t>
            </a:r>
            <a:r>
              <a:rPr lang="en-US" b="1" spc="-9" dirty="0">
                <a:solidFill>
                  <a:srgbClr val="650065"/>
                </a:solidFill>
                <a:latin typeface="Arial"/>
                <a:cs typeface="Arial"/>
              </a:rPr>
              <a:t>r</a:t>
            </a:r>
            <a:r>
              <a:rPr lang="en-US" b="1" dirty="0">
                <a:solidFill>
                  <a:srgbClr val="650065"/>
                </a:solidFill>
                <a:latin typeface="Arial"/>
                <a:cs typeface="Arial"/>
              </a:rPr>
              <a:t>e</a:t>
            </a:r>
            <a:r>
              <a:rPr lang="en-US" b="1" spc="110" dirty="0">
                <a:solidFill>
                  <a:srgbClr val="650065"/>
                </a:solidFill>
                <a:latin typeface="Arial"/>
                <a:cs typeface="Arial"/>
              </a:rPr>
              <a:t> </a:t>
            </a:r>
            <a:r>
              <a:rPr lang="en-US" b="1" spc="-9" dirty="0">
                <a:solidFill>
                  <a:srgbClr val="650065"/>
                </a:solidFill>
                <a:latin typeface="Arial"/>
                <a:cs typeface="Arial"/>
              </a:rPr>
              <a:t>f</a:t>
            </a:r>
            <a:r>
              <a:rPr lang="en-US" b="1" dirty="0">
                <a:solidFill>
                  <a:srgbClr val="650065"/>
                </a:solidFill>
                <a:latin typeface="Arial"/>
                <a:cs typeface="Arial"/>
              </a:rPr>
              <a:t>a</a:t>
            </a:r>
            <a:r>
              <a:rPr lang="en-US" b="1" spc="-4" dirty="0">
                <a:solidFill>
                  <a:srgbClr val="650065"/>
                </a:solidFill>
                <a:latin typeface="Arial"/>
                <a:cs typeface="Arial"/>
              </a:rPr>
              <a:t>il</a:t>
            </a:r>
            <a:r>
              <a:rPr lang="en-US" b="1" dirty="0">
                <a:solidFill>
                  <a:srgbClr val="650065"/>
                </a:solidFill>
                <a:latin typeface="Arial"/>
                <a:cs typeface="Arial"/>
              </a:rPr>
              <a:t>ures</a:t>
            </a:r>
            <a:r>
              <a:rPr lang="en-US" b="1" spc="128" dirty="0">
                <a:solidFill>
                  <a:srgbClr val="650065"/>
                </a:solidFill>
                <a:latin typeface="Arial"/>
                <a:cs typeface="Arial"/>
              </a:rPr>
              <a:t> </a:t>
            </a:r>
            <a:r>
              <a:rPr lang="en-US" b="1" spc="-4" dirty="0">
                <a:solidFill>
                  <a:srgbClr val="650065"/>
                </a:solidFill>
                <a:latin typeface="Arial"/>
                <a:cs typeface="Arial"/>
              </a:rPr>
              <a:t>i</a:t>
            </a:r>
            <a:r>
              <a:rPr lang="en-US" b="1" dirty="0">
                <a:solidFill>
                  <a:srgbClr val="650065"/>
                </a:solidFill>
                <a:latin typeface="Arial"/>
                <a:cs typeface="Arial"/>
              </a:rPr>
              <a:t>n</a:t>
            </a:r>
            <a:r>
              <a:rPr lang="en-US" b="1" spc="124" dirty="0">
                <a:solidFill>
                  <a:srgbClr val="650065"/>
                </a:solidFill>
                <a:latin typeface="Arial"/>
                <a:cs typeface="Arial"/>
              </a:rPr>
              <a:t> </a:t>
            </a:r>
            <a:r>
              <a:rPr lang="en-US" b="1" dirty="0">
                <a:solidFill>
                  <a:srgbClr val="650065"/>
                </a:solidFill>
                <a:latin typeface="Arial"/>
                <a:cs typeface="Arial"/>
              </a:rPr>
              <a:t>a</a:t>
            </a:r>
            <a:r>
              <a:rPr lang="en-US" b="1" spc="-4" dirty="0">
                <a:solidFill>
                  <a:srgbClr val="650065"/>
                </a:solidFill>
                <a:latin typeface="Arial"/>
                <a:cs typeface="Arial"/>
              </a:rPr>
              <a:t>lm</a:t>
            </a:r>
            <a:r>
              <a:rPr lang="en-US" b="1" dirty="0">
                <a:solidFill>
                  <a:srgbClr val="650065"/>
                </a:solidFill>
                <a:latin typeface="Arial"/>
                <a:cs typeface="Arial"/>
              </a:rPr>
              <a:t>o</a:t>
            </a:r>
            <a:r>
              <a:rPr lang="en-US" b="1" spc="-9" dirty="0">
                <a:solidFill>
                  <a:srgbClr val="650065"/>
                </a:solidFill>
                <a:latin typeface="Arial"/>
                <a:cs typeface="Arial"/>
              </a:rPr>
              <a:t>s</a:t>
            </a:r>
            <a:r>
              <a:rPr lang="en-US" b="1" dirty="0">
                <a:solidFill>
                  <a:srgbClr val="650065"/>
                </a:solidFill>
                <a:latin typeface="Arial"/>
                <a:cs typeface="Arial"/>
              </a:rPr>
              <a:t>t</a:t>
            </a:r>
            <a:r>
              <a:rPr lang="en-US" b="1" spc="115" dirty="0">
                <a:solidFill>
                  <a:srgbClr val="650065"/>
                </a:solidFill>
                <a:latin typeface="Arial"/>
                <a:cs typeface="Arial"/>
              </a:rPr>
              <a:t> </a:t>
            </a:r>
            <a:r>
              <a:rPr lang="en-US" b="1" spc="4" dirty="0">
                <a:solidFill>
                  <a:srgbClr val="650065"/>
                </a:solidFill>
                <a:latin typeface="Arial"/>
                <a:cs typeface="Arial"/>
              </a:rPr>
              <a:t>s</a:t>
            </a:r>
            <a:r>
              <a:rPr lang="en-US" b="1" spc="-13" dirty="0">
                <a:solidFill>
                  <a:srgbClr val="650065"/>
                </a:solidFill>
                <a:latin typeface="Arial"/>
                <a:cs typeface="Arial"/>
              </a:rPr>
              <a:t>o</a:t>
            </a:r>
            <a:r>
              <a:rPr lang="en-US" b="1" spc="-4" dirty="0">
                <a:solidFill>
                  <a:srgbClr val="650065"/>
                </a:solidFill>
                <a:latin typeface="Arial"/>
                <a:cs typeface="Arial"/>
              </a:rPr>
              <a:t>m</a:t>
            </a:r>
            <a:r>
              <a:rPr lang="en-US" b="1" dirty="0">
                <a:solidFill>
                  <a:srgbClr val="650065"/>
                </a:solidFill>
                <a:latin typeface="Arial"/>
                <a:cs typeface="Arial"/>
              </a:rPr>
              <a:t>e</a:t>
            </a:r>
            <a:r>
              <a:rPr lang="en-US" b="1" spc="124" dirty="0">
                <a:solidFill>
                  <a:srgbClr val="650065"/>
                </a:solidFill>
                <a:latin typeface="Arial"/>
                <a:cs typeface="Arial"/>
              </a:rPr>
              <a:t> </a:t>
            </a:r>
            <a:r>
              <a:rPr lang="en-US" b="1" spc="-13" dirty="0">
                <a:solidFill>
                  <a:srgbClr val="650065"/>
                </a:solidFill>
                <a:latin typeface="Arial"/>
                <a:cs typeface="Arial"/>
              </a:rPr>
              <a:t>d</a:t>
            </a:r>
            <a:r>
              <a:rPr lang="en-US" b="1" dirty="0">
                <a:solidFill>
                  <a:srgbClr val="650065"/>
                </a:solidFill>
                <a:latin typeface="Arial"/>
                <a:cs typeface="Arial"/>
              </a:rPr>
              <a:t>ur</a:t>
            </a:r>
            <a:r>
              <a:rPr lang="en-US" b="1" spc="-13" dirty="0">
                <a:solidFill>
                  <a:srgbClr val="650065"/>
                </a:solidFill>
                <a:latin typeface="Arial"/>
                <a:cs typeface="Arial"/>
              </a:rPr>
              <a:t>a</a:t>
            </a:r>
            <a:r>
              <a:rPr lang="en-US" b="1" spc="-9" dirty="0">
                <a:solidFill>
                  <a:srgbClr val="650065"/>
                </a:solidFill>
                <a:latin typeface="Arial"/>
                <a:cs typeface="Arial"/>
              </a:rPr>
              <a:t>t</a:t>
            </a:r>
            <a:r>
              <a:rPr lang="en-US" b="1" spc="-4" dirty="0">
                <a:solidFill>
                  <a:srgbClr val="650065"/>
                </a:solidFill>
                <a:latin typeface="Arial"/>
                <a:cs typeface="Arial"/>
              </a:rPr>
              <a:t>i</a:t>
            </a:r>
            <a:r>
              <a:rPr lang="en-US" b="1" dirty="0">
                <a:solidFill>
                  <a:srgbClr val="650065"/>
                </a:solidFill>
                <a:latin typeface="Arial"/>
                <a:cs typeface="Arial"/>
              </a:rPr>
              <a:t>on</a:t>
            </a:r>
            <a:r>
              <a:rPr lang="en-US" b="1" spc="124" dirty="0">
                <a:solidFill>
                  <a:srgbClr val="650065"/>
                </a:solidFill>
                <a:latin typeface="Arial"/>
                <a:cs typeface="Arial"/>
              </a:rPr>
              <a:t> </a:t>
            </a:r>
            <a:r>
              <a:rPr lang="en-US" b="1" dirty="0">
                <a:solidFill>
                  <a:srgbClr val="650065"/>
                </a:solidFill>
                <a:latin typeface="Arial"/>
                <a:cs typeface="Arial"/>
              </a:rPr>
              <a:t>of e</a:t>
            </a:r>
            <a:r>
              <a:rPr lang="en-US" b="1" spc="-9" dirty="0">
                <a:solidFill>
                  <a:srgbClr val="650065"/>
                </a:solidFill>
                <a:latin typeface="Arial"/>
                <a:cs typeface="Arial"/>
              </a:rPr>
              <a:t>x</a:t>
            </a:r>
            <a:r>
              <a:rPr lang="en-US" b="1" dirty="0">
                <a:solidFill>
                  <a:srgbClr val="650065"/>
                </a:solidFill>
                <a:latin typeface="Arial"/>
                <a:cs typeface="Arial"/>
              </a:rPr>
              <a:t>e</a:t>
            </a:r>
            <a:r>
              <a:rPr lang="en-US" b="1" spc="4" dirty="0">
                <a:solidFill>
                  <a:srgbClr val="650065"/>
                </a:solidFill>
                <a:latin typeface="Arial"/>
                <a:cs typeface="Arial"/>
              </a:rPr>
              <a:t>c</a:t>
            </a:r>
            <a:r>
              <a:rPr lang="en-US" b="1" dirty="0">
                <a:solidFill>
                  <a:srgbClr val="650065"/>
                </a:solidFill>
                <a:latin typeface="Arial"/>
                <a:cs typeface="Arial"/>
              </a:rPr>
              <a:t>u</a:t>
            </a:r>
            <a:r>
              <a:rPr lang="en-US" b="1" spc="-9" dirty="0">
                <a:solidFill>
                  <a:srgbClr val="650065"/>
                </a:solidFill>
                <a:latin typeface="Arial"/>
                <a:cs typeface="Arial"/>
              </a:rPr>
              <a:t>t</a:t>
            </a:r>
            <a:r>
              <a:rPr lang="en-US" b="1" spc="-4" dirty="0">
                <a:solidFill>
                  <a:srgbClr val="650065"/>
                </a:solidFill>
                <a:latin typeface="Arial"/>
                <a:cs typeface="Arial"/>
              </a:rPr>
              <a:t>i</a:t>
            </a:r>
            <a:r>
              <a:rPr lang="en-US" b="1" dirty="0">
                <a:solidFill>
                  <a:srgbClr val="650065"/>
                </a:solidFill>
                <a:latin typeface="Arial"/>
                <a:cs typeface="Arial"/>
              </a:rPr>
              <a:t>on</a:t>
            </a:r>
            <a:r>
              <a:rPr lang="en-US" b="1" spc="-13" dirty="0">
                <a:solidFill>
                  <a:srgbClr val="650065"/>
                </a:solidFill>
                <a:latin typeface="Arial"/>
                <a:cs typeface="Arial"/>
              </a:rPr>
              <a:t> </a:t>
            </a:r>
            <a:r>
              <a:rPr lang="en-US" b="1" spc="-9" dirty="0">
                <a:solidFill>
                  <a:srgbClr val="650065"/>
                </a:solidFill>
                <a:latin typeface="Arial"/>
                <a:cs typeface="Arial"/>
              </a:rPr>
              <a:t>t</a:t>
            </a:r>
            <a:r>
              <a:rPr lang="en-US" b="1" spc="-4" dirty="0">
                <a:solidFill>
                  <a:srgbClr val="650065"/>
                </a:solidFill>
                <a:latin typeface="Arial"/>
                <a:cs typeface="Arial"/>
              </a:rPr>
              <a:t>i</a:t>
            </a:r>
            <a:r>
              <a:rPr lang="en-US" b="1" spc="-13" dirty="0">
                <a:solidFill>
                  <a:srgbClr val="650065"/>
                </a:solidFill>
                <a:latin typeface="Arial"/>
                <a:cs typeface="Arial"/>
              </a:rPr>
              <a:t>m</a:t>
            </a:r>
            <a:r>
              <a:rPr lang="en-US" b="1" dirty="0">
                <a:solidFill>
                  <a:srgbClr val="650065"/>
                </a:solidFill>
                <a:latin typeface="Arial"/>
                <a:cs typeface="Arial"/>
              </a:rPr>
              <a:t>e</a:t>
            </a:r>
            <a:r>
              <a:rPr lang="en-US" b="1" spc="-4" dirty="0">
                <a:solidFill>
                  <a:srgbClr val="650065"/>
                </a:solidFill>
                <a:latin typeface="Arial"/>
                <a:cs typeface="Arial"/>
              </a:rPr>
              <a:t> i</a:t>
            </a:r>
            <a:r>
              <a:rPr lang="en-US" b="1" dirty="0">
                <a:solidFill>
                  <a:srgbClr val="650065"/>
                </a:solidFill>
                <a:latin typeface="Arial"/>
                <a:cs typeface="Arial"/>
              </a:rPr>
              <a:t>n</a:t>
            </a:r>
            <a:r>
              <a:rPr lang="en-US" b="1" spc="-4" dirty="0">
                <a:solidFill>
                  <a:srgbClr val="650065"/>
                </a:solidFill>
                <a:latin typeface="Arial"/>
                <a:cs typeface="Arial"/>
              </a:rPr>
              <a:t>i</a:t>
            </a:r>
            <a:r>
              <a:rPr lang="en-US" b="1" spc="-9" dirty="0">
                <a:solidFill>
                  <a:srgbClr val="650065"/>
                </a:solidFill>
                <a:latin typeface="Arial"/>
                <a:cs typeface="Arial"/>
              </a:rPr>
              <a:t>t</a:t>
            </a:r>
            <a:r>
              <a:rPr lang="en-US" b="1" spc="-4" dirty="0">
                <a:solidFill>
                  <a:srgbClr val="650065"/>
                </a:solidFill>
                <a:latin typeface="Arial"/>
                <a:cs typeface="Arial"/>
              </a:rPr>
              <a:t>i</a:t>
            </a:r>
            <a:r>
              <a:rPr lang="en-US" b="1" dirty="0">
                <a:solidFill>
                  <a:srgbClr val="650065"/>
                </a:solidFill>
                <a:latin typeface="Arial"/>
                <a:cs typeface="Arial"/>
              </a:rPr>
              <a:t>a</a:t>
            </a:r>
            <a:r>
              <a:rPr lang="en-US" b="1" spc="-4" dirty="0">
                <a:solidFill>
                  <a:srgbClr val="650065"/>
                </a:solidFill>
                <a:latin typeface="Arial"/>
                <a:cs typeface="Arial"/>
              </a:rPr>
              <a:t>l</a:t>
            </a:r>
            <a:r>
              <a:rPr lang="en-US" b="1" spc="9" dirty="0">
                <a:solidFill>
                  <a:srgbClr val="650065"/>
                </a:solidFill>
                <a:latin typeface="Arial"/>
                <a:cs typeface="Arial"/>
              </a:rPr>
              <a:t>l</a:t>
            </a:r>
            <a:r>
              <a:rPr lang="en-US" b="1" spc="-9" dirty="0">
                <a:solidFill>
                  <a:srgbClr val="650065"/>
                </a:solidFill>
                <a:latin typeface="Arial"/>
                <a:cs typeface="Arial"/>
              </a:rPr>
              <a:t>y</a:t>
            </a:r>
            <a:r>
              <a:rPr lang="en-US" b="1" dirty="0">
                <a:solidFill>
                  <a:srgbClr val="650065"/>
                </a:solidFill>
                <a:latin typeface="Arial"/>
                <a:cs typeface="Arial"/>
              </a:rPr>
              <a:t>.</a:t>
            </a:r>
            <a:endParaRPr lang="en-US" b="1" dirty="0">
              <a:latin typeface="Arial"/>
              <a:cs typeface="Arial"/>
            </a:endParaRPr>
          </a:p>
        </p:txBody>
      </p:sp>
    </p:spTree>
    <p:extLst>
      <p:ext uri="{BB962C8B-B14F-4D97-AF65-F5344CB8AC3E}">
        <p14:creationId xmlns:p14="http://schemas.microsoft.com/office/powerpoint/2010/main" val="693086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idx="1"/>
          </p:nvPr>
        </p:nvSpPr>
        <p:spPr>
          <a:xfrm>
            <a:off x="1216579" y="914268"/>
            <a:ext cx="10302591" cy="1275009"/>
          </a:xfrm>
          <a:prstGeom prst="rect">
            <a:avLst/>
          </a:prstGeom>
        </p:spPr>
        <p:txBody>
          <a:bodyPr vert="horz" wrap="square" lIns="0" tIns="264458" rIns="0" bIns="0" rtlCol="0">
            <a:spAutoFit/>
          </a:bodyPr>
          <a:lstStyle/>
          <a:p>
            <a:pPr marL="0" indent="0">
              <a:lnSpc>
                <a:spcPts val="3980"/>
              </a:lnSpc>
              <a:buNone/>
            </a:pPr>
            <a:r>
              <a:rPr sz="2000" b="1" spc="-4" dirty="0" smtClean="0">
                <a:solidFill>
                  <a:srgbClr val="FF0000"/>
                </a:solidFill>
                <a:latin typeface="Arial"/>
                <a:cs typeface="Arial"/>
              </a:rPr>
              <a:t>(</a:t>
            </a:r>
            <a:r>
              <a:rPr sz="2000" b="1" spc="-4" dirty="0">
                <a:solidFill>
                  <a:srgbClr val="FF0000"/>
                </a:solidFill>
                <a:latin typeface="Arial"/>
                <a:cs typeface="Arial"/>
              </a:rPr>
              <a:t>b)</a:t>
            </a:r>
            <a:r>
              <a:rPr sz="2000" b="1" spc="9" dirty="0">
                <a:solidFill>
                  <a:srgbClr val="FF0000"/>
                </a:solidFill>
                <a:latin typeface="Arial"/>
                <a:cs typeface="Arial"/>
              </a:rPr>
              <a:t> </a:t>
            </a:r>
            <a:r>
              <a:rPr sz="2000" b="1" spc="-4" dirty="0">
                <a:solidFill>
                  <a:srgbClr val="FF0000"/>
                </a:solidFill>
                <a:latin typeface="Arial"/>
                <a:cs typeface="Arial"/>
              </a:rPr>
              <a:t>Failure</a:t>
            </a:r>
            <a:r>
              <a:rPr sz="2000" b="1" dirty="0">
                <a:solidFill>
                  <a:srgbClr val="FF0000"/>
                </a:solidFill>
                <a:latin typeface="Arial"/>
                <a:cs typeface="Arial"/>
              </a:rPr>
              <a:t> </a:t>
            </a:r>
            <a:r>
              <a:rPr sz="2000" b="1" spc="-4" dirty="0">
                <a:solidFill>
                  <a:srgbClr val="FF0000"/>
                </a:solidFill>
                <a:latin typeface="Arial"/>
                <a:cs typeface="Arial"/>
              </a:rPr>
              <a:t>inten</a:t>
            </a:r>
            <a:r>
              <a:rPr sz="2000" b="1" dirty="0">
                <a:solidFill>
                  <a:srgbClr val="FF0000"/>
                </a:solidFill>
                <a:latin typeface="Arial"/>
                <a:cs typeface="Arial"/>
              </a:rPr>
              <a:t>s</a:t>
            </a:r>
            <a:r>
              <a:rPr sz="2000" b="1" spc="-4" dirty="0">
                <a:solidFill>
                  <a:srgbClr val="FF0000"/>
                </a:solidFill>
                <a:latin typeface="Arial"/>
                <a:cs typeface="Arial"/>
              </a:rPr>
              <a:t>ity</a:t>
            </a:r>
            <a:r>
              <a:rPr sz="2000" b="1" spc="-9" dirty="0">
                <a:solidFill>
                  <a:srgbClr val="FF0000"/>
                </a:solidFill>
                <a:latin typeface="Arial"/>
                <a:cs typeface="Arial"/>
              </a:rPr>
              <a:t> </a:t>
            </a:r>
            <a:r>
              <a:rPr sz="2000" b="1" spc="-4" dirty="0">
                <a:solidFill>
                  <a:srgbClr val="FF0000"/>
                </a:solidFill>
                <a:latin typeface="Arial"/>
                <a:cs typeface="Arial"/>
              </a:rPr>
              <a:t>obje</a:t>
            </a:r>
            <a:r>
              <a:rPr sz="2000" b="1" dirty="0">
                <a:solidFill>
                  <a:srgbClr val="FF0000"/>
                </a:solidFill>
                <a:latin typeface="Arial"/>
                <a:cs typeface="Arial"/>
              </a:rPr>
              <a:t>c</a:t>
            </a:r>
            <a:r>
              <a:rPr sz="2000" b="1" spc="-4" dirty="0">
                <a:solidFill>
                  <a:srgbClr val="FF0000"/>
                </a:solidFill>
                <a:latin typeface="Arial"/>
                <a:cs typeface="Arial"/>
              </a:rPr>
              <a:t>ti</a:t>
            </a:r>
            <a:r>
              <a:rPr sz="2000" b="1" spc="-13" dirty="0">
                <a:solidFill>
                  <a:srgbClr val="FF0000"/>
                </a:solidFill>
                <a:latin typeface="Arial"/>
                <a:cs typeface="Arial"/>
              </a:rPr>
              <a:t>v</a:t>
            </a:r>
            <a:r>
              <a:rPr sz="2000" b="1" spc="-4" dirty="0">
                <a:solidFill>
                  <a:srgbClr val="FF0000"/>
                </a:solidFill>
                <a:latin typeface="Arial"/>
                <a:cs typeface="Arial"/>
              </a:rPr>
              <a:t>e</a:t>
            </a:r>
            <a:r>
              <a:rPr sz="2000" b="1" spc="256" dirty="0">
                <a:solidFill>
                  <a:srgbClr val="FF0000"/>
                </a:solidFill>
                <a:latin typeface="Arial"/>
                <a:cs typeface="Arial"/>
              </a:rPr>
              <a:t> </a:t>
            </a:r>
            <a:r>
              <a:rPr sz="4400" b="1" spc="-549" baseline="-3654" dirty="0">
                <a:solidFill>
                  <a:srgbClr val="FF0000"/>
                </a:solidFill>
                <a:latin typeface="Symbol"/>
                <a:cs typeface="Symbol"/>
              </a:rPr>
              <a:t></a:t>
            </a:r>
            <a:r>
              <a:rPr sz="3200" b="1" i="1" spc="-46" baseline="-4629" dirty="0">
                <a:solidFill>
                  <a:srgbClr val="FF0000"/>
                </a:solidFill>
                <a:latin typeface="Symbol"/>
                <a:cs typeface="Symbol"/>
              </a:rPr>
              <a:t></a:t>
            </a:r>
            <a:r>
              <a:rPr sz="1800" b="1" i="1" spc="19" baseline="-31986" dirty="0">
                <a:solidFill>
                  <a:srgbClr val="FF0000"/>
                </a:solidFill>
              </a:rPr>
              <a:t>F</a:t>
            </a:r>
            <a:r>
              <a:rPr sz="1800" b="1" i="1" spc="224" baseline="-31986" dirty="0">
                <a:solidFill>
                  <a:srgbClr val="FF0000"/>
                </a:solidFill>
              </a:rPr>
              <a:t> </a:t>
            </a:r>
            <a:r>
              <a:rPr sz="4400" b="1" spc="-152" baseline="-3654" dirty="0" smtClean="0">
                <a:solidFill>
                  <a:srgbClr val="FF0000"/>
                </a:solidFill>
                <a:latin typeface="Symbol"/>
                <a:cs typeface="Symbol"/>
              </a:rPr>
              <a:t></a:t>
            </a:r>
            <a:r>
              <a:rPr lang="en-IN" sz="4400" b="1" spc="-152" baseline="-3654" dirty="0" smtClean="0">
                <a:solidFill>
                  <a:srgbClr val="FF0000"/>
                </a:solidFill>
                <a:latin typeface="Symbol"/>
                <a:cs typeface="Symbol"/>
              </a:rPr>
              <a:t> </a:t>
            </a:r>
            <a:r>
              <a:rPr sz="2000" b="1" spc="-4" dirty="0" smtClean="0">
                <a:solidFill>
                  <a:srgbClr val="FF0000"/>
                </a:solidFill>
                <a:latin typeface="Arial"/>
                <a:cs typeface="Arial"/>
              </a:rPr>
              <a:t>=</a:t>
            </a:r>
            <a:r>
              <a:rPr sz="2000" b="1" dirty="0" smtClean="0">
                <a:solidFill>
                  <a:srgbClr val="FF0000"/>
                </a:solidFill>
                <a:latin typeface="Arial"/>
                <a:cs typeface="Arial"/>
              </a:rPr>
              <a:t> </a:t>
            </a:r>
            <a:r>
              <a:rPr sz="2000" b="1" spc="-4" dirty="0">
                <a:solidFill>
                  <a:srgbClr val="FF0000"/>
                </a:solidFill>
                <a:latin typeface="Arial"/>
                <a:cs typeface="Arial"/>
              </a:rPr>
              <a:t>0.5</a:t>
            </a:r>
            <a:r>
              <a:rPr sz="2000" b="1" dirty="0">
                <a:solidFill>
                  <a:srgbClr val="FF0000"/>
                </a:solidFill>
                <a:latin typeface="Arial"/>
                <a:cs typeface="Arial"/>
              </a:rPr>
              <a:t> </a:t>
            </a:r>
            <a:r>
              <a:rPr sz="2000" b="1" spc="-4" dirty="0">
                <a:solidFill>
                  <a:srgbClr val="FF0000"/>
                </a:solidFill>
                <a:latin typeface="Arial"/>
                <a:cs typeface="Arial"/>
              </a:rPr>
              <a:t>failur</a:t>
            </a:r>
            <a:r>
              <a:rPr sz="2000" b="1" spc="4" dirty="0">
                <a:solidFill>
                  <a:srgbClr val="FF0000"/>
                </a:solidFill>
                <a:latin typeface="Arial"/>
                <a:cs typeface="Arial"/>
              </a:rPr>
              <a:t>e</a:t>
            </a:r>
            <a:r>
              <a:rPr sz="2000" b="1" dirty="0">
                <a:solidFill>
                  <a:srgbClr val="FF0000"/>
                </a:solidFill>
                <a:latin typeface="Arial"/>
                <a:cs typeface="Arial"/>
              </a:rPr>
              <a:t>s</a:t>
            </a:r>
            <a:r>
              <a:rPr sz="2000" b="1" spc="-4" dirty="0">
                <a:solidFill>
                  <a:srgbClr val="FF0000"/>
                </a:solidFill>
                <a:latin typeface="Arial"/>
                <a:cs typeface="Arial"/>
              </a:rPr>
              <a:t>/</a:t>
            </a:r>
            <a:r>
              <a:rPr sz="2000" b="1" spc="-9" dirty="0">
                <a:solidFill>
                  <a:srgbClr val="FF0000"/>
                </a:solidFill>
                <a:latin typeface="Arial"/>
                <a:cs typeface="Arial"/>
              </a:rPr>
              <a:t>CP</a:t>
            </a:r>
            <a:r>
              <a:rPr sz="2000" b="1" spc="-4" dirty="0">
                <a:solidFill>
                  <a:srgbClr val="FF0000"/>
                </a:solidFill>
                <a:latin typeface="Arial"/>
                <a:cs typeface="Arial"/>
              </a:rPr>
              <a:t>U hr.</a:t>
            </a:r>
            <a:endParaRPr sz="2000" b="1" dirty="0">
              <a:solidFill>
                <a:srgbClr val="FF0000"/>
              </a:solidFill>
              <a:latin typeface="Arial"/>
              <a:cs typeface="Arial"/>
            </a:endParaRPr>
          </a:p>
          <a:p>
            <a:pPr marL="79566">
              <a:spcBef>
                <a:spcPts val="1518"/>
              </a:spcBef>
            </a:pPr>
            <a:r>
              <a:rPr sz="2000" i="1" spc="-4" dirty="0">
                <a:solidFill>
                  <a:srgbClr val="FF0000"/>
                </a:solidFill>
                <a:latin typeface="Arial"/>
                <a:cs typeface="Arial"/>
              </a:rPr>
              <a:t>(i) </a:t>
            </a:r>
            <a:r>
              <a:rPr sz="2000" i="1" spc="-9" dirty="0">
                <a:solidFill>
                  <a:srgbClr val="FF0000"/>
                </a:solidFill>
                <a:latin typeface="Arial"/>
                <a:cs typeface="Arial"/>
              </a:rPr>
              <a:t>B</a:t>
            </a:r>
            <a:r>
              <a:rPr sz="2000" i="1" spc="-4" dirty="0">
                <a:solidFill>
                  <a:srgbClr val="FF0000"/>
                </a:solidFill>
                <a:latin typeface="Arial"/>
                <a:cs typeface="Arial"/>
              </a:rPr>
              <a:t>a</a:t>
            </a:r>
            <a:r>
              <a:rPr sz="2000" i="1" dirty="0">
                <a:solidFill>
                  <a:srgbClr val="FF0000"/>
                </a:solidFill>
                <a:latin typeface="Arial"/>
                <a:cs typeface="Arial"/>
              </a:rPr>
              <a:t>s</a:t>
            </a:r>
            <a:r>
              <a:rPr sz="2000" i="1" spc="-4" dirty="0">
                <a:solidFill>
                  <a:srgbClr val="FF0000"/>
                </a:solidFill>
                <a:latin typeface="Arial"/>
                <a:cs typeface="Arial"/>
              </a:rPr>
              <a:t>ic</a:t>
            </a:r>
            <a:r>
              <a:rPr sz="2000" i="1" spc="4" dirty="0">
                <a:solidFill>
                  <a:srgbClr val="FF0000"/>
                </a:solidFill>
                <a:latin typeface="Arial"/>
                <a:cs typeface="Arial"/>
              </a:rPr>
              <a:t> </a:t>
            </a:r>
            <a:r>
              <a:rPr sz="2000" i="1" spc="-4" dirty="0">
                <a:solidFill>
                  <a:srgbClr val="FF0000"/>
                </a:solidFill>
                <a:latin typeface="Arial"/>
                <a:cs typeface="Arial"/>
              </a:rPr>
              <a:t>e</a:t>
            </a:r>
            <a:r>
              <a:rPr sz="2000" i="1" spc="-13" dirty="0">
                <a:solidFill>
                  <a:srgbClr val="FF0000"/>
                </a:solidFill>
                <a:latin typeface="Arial"/>
                <a:cs typeface="Arial"/>
              </a:rPr>
              <a:t>x</a:t>
            </a:r>
            <a:r>
              <a:rPr sz="2000" i="1" spc="-4" dirty="0">
                <a:solidFill>
                  <a:srgbClr val="FF0000"/>
                </a:solidFill>
                <a:latin typeface="Arial"/>
                <a:cs typeface="Arial"/>
              </a:rPr>
              <a:t>e</a:t>
            </a:r>
            <a:r>
              <a:rPr sz="2000" i="1" dirty="0">
                <a:solidFill>
                  <a:srgbClr val="FF0000"/>
                </a:solidFill>
                <a:latin typeface="Arial"/>
                <a:cs typeface="Arial"/>
              </a:rPr>
              <a:t>c</a:t>
            </a:r>
            <a:r>
              <a:rPr sz="2000" i="1" spc="-4" dirty="0">
                <a:solidFill>
                  <a:srgbClr val="FF0000"/>
                </a:solidFill>
                <a:latin typeface="Arial"/>
                <a:cs typeface="Arial"/>
              </a:rPr>
              <a:t>ution</a:t>
            </a:r>
            <a:r>
              <a:rPr sz="2000" i="1" dirty="0">
                <a:solidFill>
                  <a:srgbClr val="FF0000"/>
                </a:solidFill>
                <a:latin typeface="Arial"/>
                <a:cs typeface="Arial"/>
              </a:rPr>
              <a:t> </a:t>
            </a:r>
            <a:r>
              <a:rPr sz="2000" i="1" spc="-4" dirty="0">
                <a:solidFill>
                  <a:srgbClr val="FF0000"/>
                </a:solidFill>
                <a:latin typeface="Arial"/>
                <a:cs typeface="Arial"/>
              </a:rPr>
              <a:t>ti</a:t>
            </a:r>
            <a:r>
              <a:rPr sz="2000" i="1" spc="-13" dirty="0">
                <a:solidFill>
                  <a:srgbClr val="FF0000"/>
                </a:solidFill>
                <a:latin typeface="Arial"/>
                <a:cs typeface="Arial"/>
              </a:rPr>
              <a:t>m</a:t>
            </a:r>
            <a:r>
              <a:rPr sz="2000" i="1" spc="-4" dirty="0">
                <a:solidFill>
                  <a:srgbClr val="FF0000"/>
                </a:solidFill>
                <a:latin typeface="Arial"/>
                <a:cs typeface="Arial"/>
              </a:rPr>
              <a:t>e</a:t>
            </a:r>
            <a:r>
              <a:rPr sz="2000" i="1" spc="13" dirty="0">
                <a:solidFill>
                  <a:srgbClr val="FF0000"/>
                </a:solidFill>
                <a:latin typeface="Arial"/>
                <a:cs typeface="Arial"/>
              </a:rPr>
              <a:t> </a:t>
            </a:r>
            <a:r>
              <a:rPr sz="2000" i="1" spc="-13" dirty="0">
                <a:solidFill>
                  <a:srgbClr val="FF0000"/>
                </a:solidFill>
                <a:latin typeface="Arial"/>
                <a:cs typeface="Arial"/>
              </a:rPr>
              <a:t>m</a:t>
            </a:r>
            <a:r>
              <a:rPr sz="2000" i="1" spc="-4" dirty="0">
                <a:solidFill>
                  <a:srgbClr val="FF0000"/>
                </a:solidFill>
                <a:latin typeface="Arial"/>
                <a:cs typeface="Arial"/>
              </a:rPr>
              <a:t>odel</a:t>
            </a:r>
          </a:p>
        </p:txBody>
      </p:sp>
      <p:sp>
        <p:nvSpPr>
          <p:cNvPr id="4" name="object 4"/>
          <p:cNvSpPr/>
          <p:nvPr/>
        </p:nvSpPr>
        <p:spPr>
          <a:xfrm>
            <a:off x="3179333" y="2840742"/>
            <a:ext cx="302559" cy="0"/>
          </a:xfrm>
          <a:custGeom>
            <a:avLst/>
            <a:gdLst/>
            <a:ahLst/>
            <a:cxnLst/>
            <a:rect l="l" t="t" r="r" b="b"/>
            <a:pathLst>
              <a:path w="342900">
                <a:moveTo>
                  <a:pt x="0" y="0"/>
                </a:moveTo>
                <a:lnTo>
                  <a:pt x="342899" y="0"/>
                </a:lnTo>
              </a:path>
            </a:pathLst>
          </a:custGeom>
          <a:ln w="13801">
            <a:solidFill>
              <a:srgbClr val="000000"/>
            </a:solidFill>
          </a:ln>
        </p:spPr>
        <p:txBody>
          <a:bodyPr wrap="square" lIns="0" tIns="0" rIns="0" bIns="0" rtlCol="0"/>
          <a:lstStyle/>
          <a:p>
            <a:pPr defTabSz="806867"/>
            <a:endParaRPr sz="1588">
              <a:solidFill>
                <a:prstClr val="black"/>
              </a:solidFill>
              <a:latin typeface="Calibri"/>
            </a:endParaRPr>
          </a:p>
        </p:txBody>
      </p:sp>
      <p:sp>
        <p:nvSpPr>
          <p:cNvPr id="5" name="object 5"/>
          <p:cNvSpPr txBox="1"/>
          <p:nvPr/>
        </p:nvSpPr>
        <p:spPr>
          <a:xfrm>
            <a:off x="3515061" y="2528097"/>
            <a:ext cx="1097616" cy="468462"/>
          </a:xfrm>
          <a:prstGeom prst="rect">
            <a:avLst/>
          </a:prstGeom>
        </p:spPr>
        <p:txBody>
          <a:bodyPr vert="horz" wrap="square" lIns="0" tIns="0" rIns="0" bIns="0" rtlCol="0">
            <a:spAutoFit/>
          </a:bodyPr>
          <a:lstStyle/>
          <a:p>
            <a:pPr marL="11206" defTabSz="806867"/>
            <a:r>
              <a:rPr sz="3044" spc="-326" dirty="0">
                <a:solidFill>
                  <a:prstClr val="black"/>
                </a:solidFill>
                <a:latin typeface="Symbol"/>
                <a:cs typeface="Symbol"/>
              </a:rPr>
              <a:t></a:t>
            </a:r>
            <a:r>
              <a:rPr sz="2427" i="1" spc="-35" dirty="0">
                <a:solidFill>
                  <a:prstClr val="black"/>
                </a:solidFill>
                <a:latin typeface="Symbol"/>
                <a:cs typeface="Symbol"/>
              </a:rPr>
              <a:t></a:t>
            </a:r>
            <a:r>
              <a:rPr sz="1985" i="1" spc="13" baseline="-24074" dirty="0">
                <a:solidFill>
                  <a:prstClr val="black"/>
                </a:solidFill>
                <a:latin typeface="Times New Roman"/>
                <a:cs typeface="Times New Roman"/>
              </a:rPr>
              <a:t>P</a:t>
            </a:r>
            <a:r>
              <a:rPr sz="1985" i="1" baseline="-24074" dirty="0">
                <a:solidFill>
                  <a:prstClr val="black"/>
                </a:solidFill>
                <a:latin typeface="Times New Roman"/>
                <a:cs typeface="Times New Roman"/>
              </a:rPr>
              <a:t> </a:t>
            </a:r>
            <a:r>
              <a:rPr sz="1985" i="1" spc="13" baseline="-24074" dirty="0">
                <a:solidFill>
                  <a:prstClr val="black"/>
                </a:solidFill>
                <a:latin typeface="Times New Roman"/>
                <a:cs typeface="Times New Roman"/>
              </a:rPr>
              <a:t> </a:t>
            </a:r>
            <a:r>
              <a:rPr sz="2294" spc="4" dirty="0">
                <a:solidFill>
                  <a:prstClr val="black"/>
                </a:solidFill>
                <a:latin typeface="Symbol"/>
                <a:cs typeface="Symbol"/>
              </a:rPr>
              <a:t></a:t>
            </a:r>
            <a:r>
              <a:rPr sz="2294" spc="-221" dirty="0">
                <a:solidFill>
                  <a:prstClr val="black"/>
                </a:solidFill>
                <a:latin typeface="Times New Roman"/>
                <a:cs typeface="Times New Roman"/>
              </a:rPr>
              <a:t> </a:t>
            </a:r>
            <a:r>
              <a:rPr sz="2427" i="1" spc="-35" dirty="0">
                <a:solidFill>
                  <a:prstClr val="black"/>
                </a:solidFill>
                <a:latin typeface="Symbol"/>
                <a:cs typeface="Symbol"/>
              </a:rPr>
              <a:t></a:t>
            </a:r>
            <a:r>
              <a:rPr sz="1985" i="1" spc="13" baseline="-24074" dirty="0">
                <a:solidFill>
                  <a:prstClr val="black"/>
                </a:solidFill>
                <a:latin typeface="Times New Roman"/>
                <a:cs typeface="Times New Roman"/>
              </a:rPr>
              <a:t>F</a:t>
            </a:r>
            <a:r>
              <a:rPr sz="1985" i="1" spc="218" baseline="-24074" dirty="0">
                <a:solidFill>
                  <a:prstClr val="black"/>
                </a:solidFill>
                <a:latin typeface="Times New Roman"/>
                <a:cs typeface="Times New Roman"/>
              </a:rPr>
              <a:t> </a:t>
            </a:r>
            <a:r>
              <a:rPr sz="3044" spc="-256" dirty="0">
                <a:solidFill>
                  <a:prstClr val="black"/>
                </a:solidFill>
                <a:latin typeface="Symbol"/>
                <a:cs typeface="Symbol"/>
              </a:rPr>
              <a:t></a:t>
            </a:r>
            <a:endParaRPr sz="3044">
              <a:solidFill>
                <a:prstClr val="black"/>
              </a:solidFill>
              <a:latin typeface="Symbol"/>
              <a:cs typeface="Symbol"/>
            </a:endParaRPr>
          </a:p>
        </p:txBody>
      </p:sp>
      <p:sp>
        <p:nvSpPr>
          <p:cNvPr id="6" name="object 6"/>
          <p:cNvSpPr txBox="1"/>
          <p:nvPr/>
        </p:nvSpPr>
        <p:spPr>
          <a:xfrm>
            <a:off x="2498463" y="2606538"/>
            <a:ext cx="619125" cy="373500"/>
          </a:xfrm>
          <a:prstGeom prst="rect">
            <a:avLst/>
          </a:prstGeom>
        </p:spPr>
        <p:txBody>
          <a:bodyPr vert="horz" wrap="square" lIns="0" tIns="0" rIns="0" bIns="0" rtlCol="0">
            <a:spAutoFit/>
          </a:bodyPr>
          <a:lstStyle/>
          <a:p>
            <a:pPr marL="11206" defTabSz="806867"/>
            <a:r>
              <a:rPr sz="2294" dirty="0">
                <a:solidFill>
                  <a:prstClr val="black"/>
                </a:solidFill>
                <a:latin typeface="Symbol"/>
                <a:cs typeface="Symbol"/>
              </a:rPr>
              <a:t></a:t>
            </a:r>
            <a:r>
              <a:rPr sz="2427" i="1" spc="-71" dirty="0">
                <a:solidFill>
                  <a:prstClr val="black"/>
                </a:solidFill>
                <a:latin typeface="Symbol"/>
                <a:cs typeface="Symbol"/>
              </a:rPr>
              <a:t></a:t>
            </a:r>
            <a:r>
              <a:rPr sz="2427" i="1" spc="84" dirty="0">
                <a:solidFill>
                  <a:prstClr val="black"/>
                </a:solidFill>
                <a:latin typeface="Times New Roman"/>
                <a:cs typeface="Times New Roman"/>
              </a:rPr>
              <a:t> </a:t>
            </a:r>
            <a:r>
              <a:rPr sz="2294" spc="4" dirty="0">
                <a:solidFill>
                  <a:prstClr val="black"/>
                </a:solidFill>
                <a:latin typeface="Symbol"/>
                <a:cs typeface="Symbol"/>
              </a:rPr>
              <a:t></a:t>
            </a:r>
            <a:endParaRPr sz="2294">
              <a:solidFill>
                <a:prstClr val="black"/>
              </a:solidFill>
              <a:latin typeface="Symbol"/>
              <a:cs typeface="Symbol"/>
            </a:endParaRPr>
          </a:p>
        </p:txBody>
      </p:sp>
      <p:sp>
        <p:nvSpPr>
          <p:cNvPr id="7" name="object 7"/>
          <p:cNvSpPr txBox="1"/>
          <p:nvPr/>
        </p:nvSpPr>
        <p:spPr>
          <a:xfrm>
            <a:off x="3182918" y="2835137"/>
            <a:ext cx="266700" cy="373500"/>
          </a:xfrm>
          <a:prstGeom prst="rect">
            <a:avLst/>
          </a:prstGeom>
        </p:spPr>
        <p:txBody>
          <a:bodyPr vert="horz" wrap="square" lIns="0" tIns="0" rIns="0" bIns="0" rtlCol="0">
            <a:spAutoFit/>
          </a:bodyPr>
          <a:lstStyle/>
          <a:p>
            <a:pPr marL="11206" defTabSz="806867"/>
            <a:r>
              <a:rPr sz="2427" i="1" spc="-88" dirty="0">
                <a:solidFill>
                  <a:prstClr val="black"/>
                </a:solidFill>
                <a:latin typeface="Symbol"/>
                <a:cs typeface="Symbol"/>
              </a:rPr>
              <a:t></a:t>
            </a:r>
            <a:r>
              <a:rPr sz="1985" spc="13" baseline="-24074" dirty="0">
                <a:solidFill>
                  <a:prstClr val="black"/>
                </a:solidFill>
                <a:latin typeface="Times New Roman"/>
                <a:cs typeface="Times New Roman"/>
              </a:rPr>
              <a:t>0</a:t>
            </a:r>
            <a:endParaRPr sz="1985" baseline="-24074">
              <a:solidFill>
                <a:prstClr val="black"/>
              </a:solidFill>
              <a:latin typeface="Times New Roman"/>
              <a:cs typeface="Times New Roman"/>
            </a:endParaRPr>
          </a:p>
        </p:txBody>
      </p:sp>
      <p:sp>
        <p:nvSpPr>
          <p:cNvPr id="8" name="object 8"/>
          <p:cNvSpPr txBox="1"/>
          <p:nvPr/>
        </p:nvSpPr>
        <p:spPr>
          <a:xfrm>
            <a:off x="2440635" y="3812066"/>
            <a:ext cx="3177650" cy="512961"/>
          </a:xfrm>
          <a:prstGeom prst="rect">
            <a:avLst/>
          </a:prstGeom>
        </p:spPr>
        <p:txBody>
          <a:bodyPr vert="horz" wrap="square" lIns="0" tIns="0" rIns="0" bIns="0" rtlCol="0">
            <a:spAutoFit/>
          </a:bodyPr>
          <a:lstStyle/>
          <a:p>
            <a:pPr marL="11206" defTabSz="806867">
              <a:lnSpc>
                <a:spcPts val="2012"/>
              </a:lnSpc>
            </a:pPr>
            <a:r>
              <a:rPr sz="2030" dirty="0">
                <a:solidFill>
                  <a:prstClr val="black"/>
                </a:solidFill>
                <a:latin typeface="Symbol"/>
                <a:cs typeface="Symbol"/>
              </a:rPr>
              <a:t></a:t>
            </a:r>
            <a:r>
              <a:rPr sz="2030" spc="-93" dirty="0">
                <a:solidFill>
                  <a:prstClr val="black"/>
                </a:solidFill>
                <a:latin typeface="Times New Roman"/>
                <a:cs typeface="Times New Roman"/>
              </a:rPr>
              <a:t> </a:t>
            </a:r>
            <a:r>
              <a:rPr sz="3044" u="sng" spc="-6" baseline="35024" dirty="0">
                <a:solidFill>
                  <a:prstClr val="black"/>
                </a:solidFill>
                <a:latin typeface="Times New Roman"/>
                <a:cs typeface="Times New Roman"/>
              </a:rPr>
              <a:t>10</a:t>
            </a:r>
            <a:r>
              <a:rPr sz="3044" u="sng" baseline="35024" dirty="0">
                <a:solidFill>
                  <a:prstClr val="black"/>
                </a:solidFill>
                <a:latin typeface="Times New Roman"/>
                <a:cs typeface="Times New Roman"/>
              </a:rPr>
              <a:t>0</a:t>
            </a:r>
            <a:r>
              <a:rPr sz="3044" spc="-178" baseline="35024" dirty="0">
                <a:solidFill>
                  <a:prstClr val="black"/>
                </a:solidFill>
                <a:latin typeface="Times New Roman"/>
                <a:cs typeface="Times New Roman"/>
              </a:rPr>
              <a:t> </a:t>
            </a:r>
            <a:r>
              <a:rPr sz="2030" spc="-172" dirty="0">
                <a:solidFill>
                  <a:prstClr val="black"/>
                </a:solidFill>
                <a:latin typeface="Times New Roman"/>
                <a:cs typeface="Times New Roman"/>
              </a:rPr>
              <a:t>(</a:t>
            </a:r>
            <a:r>
              <a:rPr sz="2030" spc="-4" dirty="0">
                <a:solidFill>
                  <a:prstClr val="black"/>
                </a:solidFill>
                <a:latin typeface="Times New Roman"/>
                <a:cs typeface="Times New Roman"/>
              </a:rPr>
              <a:t>1</a:t>
            </a:r>
            <a:r>
              <a:rPr sz="2030" dirty="0">
                <a:solidFill>
                  <a:prstClr val="black"/>
                </a:solidFill>
                <a:latin typeface="Times New Roman"/>
                <a:cs typeface="Times New Roman"/>
              </a:rPr>
              <a:t>0</a:t>
            </a:r>
            <a:r>
              <a:rPr sz="2030" spc="-194" dirty="0">
                <a:solidFill>
                  <a:prstClr val="black"/>
                </a:solidFill>
                <a:latin typeface="Times New Roman"/>
                <a:cs typeface="Times New Roman"/>
              </a:rPr>
              <a:t> </a:t>
            </a:r>
            <a:r>
              <a:rPr sz="2030" dirty="0">
                <a:solidFill>
                  <a:prstClr val="black"/>
                </a:solidFill>
                <a:latin typeface="Symbol"/>
                <a:cs typeface="Symbol"/>
              </a:rPr>
              <a:t></a:t>
            </a:r>
            <a:r>
              <a:rPr sz="2030" spc="-199" dirty="0">
                <a:solidFill>
                  <a:prstClr val="black"/>
                </a:solidFill>
                <a:latin typeface="Times New Roman"/>
                <a:cs typeface="Times New Roman"/>
              </a:rPr>
              <a:t> </a:t>
            </a:r>
            <a:r>
              <a:rPr sz="2030" spc="-4" dirty="0">
                <a:solidFill>
                  <a:prstClr val="black"/>
                </a:solidFill>
                <a:latin typeface="Times New Roman"/>
                <a:cs typeface="Times New Roman"/>
              </a:rPr>
              <a:t>0.</a:t>
            </a:r>
            <a:r>
              <a:rPr sz="2030" spc="-26" dirty="0">
                <a:solidFill>
                  <a:prstClr val="black"/>
                </a:solidFill>
                <a:latin typeface="Times New Roman"/>
                <a:cs typeface="Times New Roman"/>
              </a:rPr>
              <a:t>5</a:t>
            </a:r>
            <a:r>
              <a:rPr sz="2030" dirty="0">
                <a:solidFill>
                  <a:prstClr val="black"/>
                </a:solidFill>
                <a:latin typeface="Times New Roman"/>
                <a:cs typeface="Times New Roman"/>
              </a:rPr>
              <a:t>)</a:t>
            </a:r>
            <a:r>
              <a:rPr sz="2030" spc="-44" dirty="0">
                <a:solidFill>
                  <a:prstClr val="black"/>
                </a:solidFill>
                <a:latin typeface="Times New Roman"/>
                <a:cs typeface="Times New Roman"/>
              </a:rPr>
              <a:t> </a:t>
            </a:r>
            <a:r>
              <a:rPr sz="2030" dirty="0">
                <a:solidFill>
                  <a:prstClr val="black"/>
                </a:solidFill>
                <a:latin typeface="Symbol"/>
                <a:cs typeface="Symbol"/>
              </a:rPr>
              <a:t></a:t>
            </a:r>
            <a:r>
              <a:rPr sz="2030" spc="-101" dirty="0">
                <a:solidFill>
                  <a:prstClr val="black"/>
                </a:solidFill>
                <a:latin typeface="Times New Roman"/>
                <a:cs typeface="Times New Roman"/>
              </a:rPr>
              <a:t> </a:t>
            </a:r>
            <a:r>
              <a:rPr sz="2030" b="1" spc="-4" dirty="0">
                <a:solidFill>
                  <a:prstClr val="black"/>
                </a:solidFill>
                <a:latin typeface="Times New Roman"/>
                <a:cs typeface="Times New Roman"/>
              </a:rPr>
              <a:t>9</a:t>
            </a:r>
            <a:r>
              <a:rPr sz="2030" b="1" dirty="0">
                <a:solidFill>
                  <a:prstClr val="black"/>
                </a:solidFill>
                <a:latin typeface="Times New Roman"/>
                <a:cs typeface="Times New Roman"/>
              </a:rPr>
              <a:t>5 </a:t>
            </a:r>
            <a:r>
              <a:rPr sz="2030" b="1" spc="-224" dirty="0">
                <a:solidFill>
                  <a:prstClr val="black"/>
                </a:solidFill>
                <a:latin typeface="Times New Roman"/>
                <a:cs typeface="Times New Roman"/>
              </a:rPr>
              <a:t> </a:t>
            </a:r>
            <a:r>
              <a:rPr sz="2030" b="1" i="1" spc="-9" dirty="0">
                <a:solidFill>
                  <a:prstClr val="black"/>
                </a:solidFill>
                <a:latin typeface="Times New Roman"/>
                <a:cs typeface="Times New Roman"/>
              </a:rPr>
              <a:t>f</a:t>
            </a:r>
            <a:r>
              <a:rPr sz="2030" b="1" i="1" spc="-4" dirty="0">
                <a:solidFill>
                  <a:prstClr val="black"/>
                </a:solidFill>
                <a:latin typeface="Times New Roman"/>
                <a:cs typeface="Times New Roman"/>
              </a:rPr>
              <a:t>a</a:t>
            </a:r>
            <a:r>
              <a:rPr sz="2030" b="1" i="1" spc="-9" dirty="0">
                <a:solidFill>
                  <a:prstClr val="black"/>
                </a:solidFill>
                <a:latin typeface="Times New Roman"/>
                <a:cs typeface="Times New Roman"/>
              </a:rPr>
              <a:t>il</a:t>
            </a:r>
            <a:r>
              <a:rPr sz="2030" b="1" i="1" spc="-4" dirty="0">
                <a:solidFill>
                  <a:prstClr val="black"/>
                </a:solidFill>
                <a:latin typeface="Times New Roman"/>
                <a:cs typeface="Times New Roman"/>
              </a:rPr>
              <a:t>u</a:t>
            </a:r>
            <a:r>
              <a:rPr sz="2030" b="1" i="1" dirty="0">
                <a:solidFill>
                  <a:prstClr val="black"/>
                </a:solidFill>
                <a:latin typeface="Times New Roman"/>
                <a:cs typeface="Times New Roman"/>
              </a:rPr>
              <a:t>r</a:t>
            </a:r>
            <a:r>
              <a:rPr sz="2030" b="1" i="1" spc="-4" dirty="0">
                <a:solidFill>
                  <a:prstClr val="black"/>
                </a:solidFill>
                <a:latin typeface="Times New Roman"/>
                <a:cs typeface="Times New Roman"/>
              </a:rPr>
              <a:t>e</a:t>
            </a:r>
            <a:r>
              <a:rPr sz="2030" b="1" i="1" dirty="0">
                <a:solidFill>
                  <a:prstClr val="black"/>
                </a:solidFill>
                <a:latin typeface="Times New Roman"/>
                <a:cs typeface="Times New Roman"/>
              </a:rPr>
              <a:t>s</a:t>
            </a:r>
            <a:endParaRPr sz="2030" b="1" dirty="0">
              <a:solidFill>
                <a:prstClr val="black"/>
              </a:solidFill>
              <a:latin typeface="Times New Roman"/>
              <a:cs typeface="Times New Roman"/>
            </a:endParaRPr>
          </a:p>
          <a:p>
            <a:pPr marL="270636" defTabSz="806867">
              <a:lnSpc>
                <a:spcPts val="2012"/>
              </a:lnSpc>
            </a:pPr>
            <a:r>
              <a:rPr sz="2030" spc="-4" dirty="0">
                <a:solidFill>
                  <a:prstClr val="black"/>
                </a:solidFill>
                <a:latin typeface="Times New Roman"/>
                <a:cs typeface="Times New Roman"/>
              </a:rPr>
              <a:t>1</a:t>
            </a:r>
            <a:r>
              <a:rPr sz="2030" dirty="0">
                <a:solidFill>
                  <a:prstClr val="black"/>
                </a:solidFill>
                <a:latin typeface="Times New Roman"/>
                <a:cs typeface="Times New Roman"/>
              </a:rPr>
              <a:t>0</a:t>
            </a:r>
          </a:p>
        </p:txBody>
      </p:sp>
      <p:sp>
        <p:nvSpPr>
          <p:cNvPr id="10" name="object 10"/>
          <p:cNvSpPr/>
          <p:nvPr/>
        </p:nvSpPr>
        <p:spPr>
          <a:xfrm>
            <a:off x="7487771" y="2846121"/>
            <a:ext cx="284069" cy="0"/>
          </a:xfrm>
          <a:custGeom>
            <a:avLst/>
            <a:gdLst/>
            <a:ahLst/>
            <a:cxnLst/>
            <a:rect l="l" t="t" r="r" b="b"/>
            <a:pathLst>
              <a:path w="321945">
                <a:moveTo>
                  <a:pt x="0" y="0"/>
                </a:moveTo>
                <a:lnTo>
                  <a:pt x="321563" y="0"/>
                </a:lnTo>
              </a:path>
            </a:pathLst>
          </a:custGeom>
          <a:ln w="12947">
            <a:solidFill>
              <a:srgbClr val="000000"/>
            </a:solidFill>
          </a:ln>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8262322" y="2846121"/>
            <a:ext cx="325531" cy="0"/>
          </a:xfrm>
          <a:custGeom>
            <a:avLst/>
            <a:gdLst/>
            <a:ahLst/>
            <a:cxnLst/>
            <a:rect l="l" t="t" r="r" b="b"/>
            <a:pathLst>
              <a:path w="368934">
                <a:moveTo>
                  <a:pt x="0" y="0"/>
                </a:moveTo>
                <a:lnTo>
                  <a:pt x="368807" y="0"/>
                </a:lnTo>
              </a:path>
            </a:pathLst>
          </a:custGeom>
          <a:ln w="12947">
            <a:solidFill>
              <a:srgbClr val="000000"/>
            </a:solidFill>
          </a:ln>
        </p:spPr>
        <p:txBody>
          <a:bodyPr wrap="square" lIns="0" tIns="0" rIns="0" bIns="0" rtlCol="0"/>
          <a:lstStyle/>
          <a:p>
            <a:pPr defTabSz="806867"/>
            <a:endParaRPr sz="1588">
              <a:solidFill>
                <a:prstClr val="black"/>
              </a:solidFill>
              <a:latin typeface="Calibri"/>
            </a:endParaRPr>
          </a:p>
        </p:txBody>
      </p:sp>
      <p:sp>
        <p:nvSpPr>
          <p:cNvPr id="12" name="object 12"/>
          <p:cNvSpPr txBox="1"/>
          <p:nvPr/>
        </p:nvSpPr>
        <p:spPr>
          <a:xfrm>
            <a:off x="8611435" y="2625364"/>
            <a:ext cx="128307" cy="332720"/>
          </a:xfrm>
          <a:prstGeom prst="rect">
            <a:avLst/>
          </a:prstGeom>
        </p:spPr>
        <p:txBody>
          <a:bodyPr vert="horz" wrap="square" lIns="0" tIns="0" rIns="0" bIns="0" rtlCol="0">
            <a:spAutoFit/>
          </a:bodyPr>
          <a:lstStyle/>
          <a:p>
            <a:pPr marL="11206" defTabSz="806867"/>
            <a:r>
              <a:rPr sz="3243" spc="-1250" baseline="-24943" dirty="0">
                <a:solidFill>
                  <a:prstClr val="black"/>
                </a:solidFill>
                <a:latin typeface="Symbol"/>
                <a:cs typeface="Symbol"/>
              </a:rPr>
              <a:t></a:t>
            </a:r>
            <a:r>
              <a:rPr sz="2162" dirty="0">
                <a:solidFill>
                  <a:prstClr val="black"/>
                </a:solidFill>
                <a:latin typeface="Symbol"/>
                <a:cs typeface="Symbol"/>
              </a:rPr>
              <a:t></a:t>
            </a:r>
            <a:endParaRPr sz="2162">
              <a:solidFill>
                <a:prstClr val="black"/>
              </a:solidFill>
              <a:latin typeface="Symbol"/>
              <a:cs typeface="Symbol"/>
            </a:endParaRPr>
          </a:p>
        </p:txBody>
      </p:sp>
      <p:sp>
        <p:nvSpPr>
          <p:cNvPr id="13" name="object 13"/>
          <p:cNvSpPr txBox="1"/>
          <p:nvPr/>
        </p:nvSpPr>
        <p:spPr>
          <a:xfrm>
            <a:off x="7816772" y="2640156"/>
            <a:ext cx="420221" cy="332720"/>
          </a:xfrm>
          <a:prstGeom prst="rect">
            <a:avLst/>
          </a:prstGeom>
        </p:spPr>
        <p:txBody>
          <a:bodyPr vert="horz" wrap="square" lIns="0" tIns="0" rIns="0" bIns="0" rtlCol="0">
            <a:spAutoFit/>
          </a:bodyPr>
          <a:lstStyle/>
          <a:p>
            <a:pPr marL="11206" defTabSz="806867"/>
            <a:r>
              <a:rPr sz="2162" i="1" spc="4" dirty="0">
                <a:solidFill>
                  <a:prstClr val="black"/>
                </a:solidFill>
                <a:latin typeface="Times New Roman"/>
                <a:cs typeface="Times New Roman"/>
              </a:rPr>
              <a:t>Ln</a:t>
            </a:r>
            <a:r>
              <a:rPr sz="3243" spc="-1250" baseline="-21541" dirty="0">
                <a:solidFill>
                  <a:prstClr val="black"/>
                </a:solidFill>
                <a:latin typeface="Symbol"/>
                <a:cs typeface="Symbol"/>
              </a:rPr>
              <a:t></a:t>
            </a:r>
            <a:r>
              <a:rPr sz="3243" baseline="3401" dirty="0">
                <a:solidFill>
                  <a:prstClr val="black"/>
                </a:solidFill>
                <a:latin typeface="Symbol"/>
                <a:cs typeface="Symbol"/>
              </a:rPr>
              <a:t></a:t>
            </a:r>
            <a:endParaRPr sz="3243" baseline="3401">
              <a:solidFill>
                <a:prstClr val="black"/>
              </a:solidFill>
              <a:latin typeface="Symbol"/>
              <a:cs typeface="Symbol"/>
            </a:endParaRPr>
          </a:p>
        </p:txBody>
      </p:sp>
      <p:sp>
        <p:nvSpPr>
          <p:cNvPr id="14" name="object 14"/>
          <p:cNvSpPr txBox="1"/>
          <p:nvPr/>
        </p:nvSpPr>
        <p:spPr>
          <a:xfrm>
            <a:off x="8108575" y="2908425"/>
            <a:ext cx="631451" cy="353045"/>
          </a:xfrm>
          <a:prstGeom prst="rect">
            <a:avLst/>
          </a:prstGeom>
        </p:spPr>
        <p:txBody>
          <a:bodyPr vert="horz" wrap="square" lIns="0" tIns="0" rIns="0" bIns="0" rtlCol="0">
            <a:spAutoFit/>
          </a:bodyPr>
          <a:lstStyle/>
          <a:p>
            <a:pPr marL="11206" defTabSz="806867"/>
            <a:r>
              <a:rPr sz="2162" dirty="0">
                <a:solidFill>
                  <a:prstClr val="black"/>
                </a:solidFill>
                <a:latin typeface="Symbol"/>
                <a:cs typeface="Symbol"/>
              </a:rPr>
              <a:t></a:t>
            </a:r>
            <a:r>
              <a:rPr sz="2162" spc="-137" dirty="0">
                <a:solidFill>
                  <a:prstClr val="black"/>
                </a:solidFill>
                <a:latin typeface="Times New Roman"/>
                <a:cs typeface="Times New Roman"/>
              </a:rPr>
              <a:t> </a:t>
            </a:r>
            <a:r>
              <a:rPr sz="3441" i="1" spc="-72" baseline="12820" dirty="0">
                <a:solidFill>
                  <a:prstClr val="black"/>
                </a:solidFill>
                <a:latin typeface="Symbol"/>
                <a:cs typeface="Symbol"/>
              </a:rPr>
              <a:t></a:t>
            </a:r>
            <a:r>
              <a:rPr sz="1235" i="1" spc="18" dirty="0">
                <a:solidFill>
                  <a:prstClr val="black"/>
                </a:solidFill>
                <a:latin typeface="Times New Roman"/>
                <a:cs typeface="Times New Roman"/>
              </a:rPr>
              <a:t>F</a:t>
            </a:r>
            <a:r>
              <a:rPr sz="1235" i="1" dirty="0">
                <a:solidFill>
                  <a:prstClr val="black"/>
                </a:solidFill>
                <a:latin typeface="Times New Roman"/>
                <a:cs typeface="Times New Roman"/>
              </a:rPr>
              <a:t> </a:t>
            </a:r>
            <a:r>
              <a:rPr sz="1235" i="1" spc="110" dirty="0">
                <a:solidFill>
                  <a:prstClr val="black"/>
                </a:solidFill>
                <a:latin typeface="Times New Roman"/>
                <a:cs typeface="Times New Roman"/>
              </a:rPr>
              <a:t> </a:t>
            </a:r>
            <a:r>
              <a:rPr sz="2162" dirty="0">
                <a:solidFill>
                  <a:prstClr val="black"/>
                </a:solidFill>
                <a:latin typeface="Symbol"/>
                <a:cs typeface="Symbol"/>
              </a:rPr>
              <a:t></a:t>
            </a:r>
            <a:endParaRPr sz="2162">
              <a:solidFill>
                <a:prstClr val="black"/>
              </a:solidFill>
              <a:latin typeface="Symbol"/>
              <a:cs typeface="Symbol"/>
            </a:endParaRPr>
          </a:p>
        </p:txBody>
      </p:sp>
      <p:sp>
        <p:nvSpPr>
          <p:cNvPr id="15" name="object 15"/>
          <p:cNvSpPr txBox="1"/>
          <p:nvPr/>
        </p:nvSpPr>
        <p:spPr>
          <a:xfrm>
            <a:off x="3165437" y="2437778"/>
            <a:ext cx="5574366" cy="353045"/>
          </a:xfrm>
          <a:prstGeom prst="rect">
            <a:avLst/>
          </a:prstGeom>
        </p:spPr>
        <p:txBody>
          <a:bodyPr vert="horz" wrap="square" lIns="0" tIns="0" rIns="0" bIns="0" rtlCol="0">
            <a:spAutoFit/>
          </a:bodyPr>
          <a:lstStyle/>
          <a:p>
            <a:pPr marL="11206" defTabSz="806867">
              <a:tabLst>
                <a:tab pos="4954385" algn="l"/>
              </a:tabLst>
            </a:pPr>
            <a:r>
              <a:rPr sz="2294" i="1" spc="-62" dirty="0">
                <a:solidFill>
                  <a:prstClr val="black"/>
                </a:solidFill>
                <a:latin typeface="Times New Roman"/>
                <a:cs typeface="Times New Roman"/>
              </a:rPr>
              <a:t>V</a:t>
            </a:r>
            <a:r>
              <a:rPr sz="1985" spc="13" baseline="-24074" dirty="0">
                <a:solidFill>
                  <a:prstClr val="black"/>
                </a:solidFill>
                <a:latin typeface="Times New Roman"/>
                <a:cs typeface="Times New Roman"/>
              </a:rPr>
              <a:t>0</a:t>
            </a:r>
            <a:r>
              <a:rPr sz="1985" baseline="-24074" dirty="0">
                <a:solidFill>
                  <a:prstClr val="black"/>
                </a:solidFill>
                <a:latin typeface="Times New Roman"/>
                <a:cs typeface="Times New Roman"/>
              </a:rPr>
              <a:t>	</a:t>
            </a:r>
            <a:r>
              <a:rPr sz="3243" baseline="1133" dirty="0">
                <a:solidFill>
                  <a:prstClr val="black"/>
                </a:solidFill>
                <a:latin typeface="Symbol"/>
                <a:cs typeface="Symbol"/>
              </a:rPr>
              <a:t></a:t>
            </a:r>
            <a:r>
              <a:rPr sz="3243" spc="-139" baseline="1133" dirty="0">
                <a:solidFill>
                  <a:prstClr val="black"/>
                </a:solidFill>
                <a:latin typeface="Times New Roman"/>
                <a:cs typeface="Times New Roman"/>
              </a:rPr>
              <a:t> </a:t>
            </a:r>
            <a:r>
              <a:rPr sz="3441" i="1" spc="-72" baseline="-2136" dirty="0">
                <a:solidFill>
                  <a:prstClr val="black"/>
                </a:solidFill>
                <a:latin typeface="Symbol"/>
                <a:cs typeface="Symbol"/>
              </a:rPr>
              <a:t></a:t>
            </a:r>
            <a:r>
              <a:rPr sz="1853" i="1" spc="26" baseline="-27777" dirty="0">
                <a:solidFill>
                  <a:prstClr val="black"/>
                </a:solidFill>
                <a:latin typeface="Times New Roman"/>
                <a:cs typeface="Times New Roman"/>
              </a:rPr>
              <a:t>P</a:t>
            </a:r>
            <a:r>
              <a:rPr sz="1853" i="1" baseline="-27777" dirty="0">
                <a:solidFill>
                  <a:prstClr val="black"/>
                </a:solidFill>
                <a:latin typeface="Times New Roman"/>
                <a:cs typeface="Times New Roman"/>
              </a:rPr>
              <a:t> </a:t>
            </a:r>
            <a:r>
              <a:rPr sz="1853" i="1" spc="99" baseline="-27777" dirty="0">
                <a:solidFill>
                  <a:prstClr val="black"/>
                </a:solidFill>
                <a:latin typeface="Times New Roman"/>
                <a:cs typeface="Times New Roman"/>
              </a:rPr>
              <a:t> </a:t>
            </a:r>
            <a:r>
              <a:rPr sz="3243" baseline="1133" dirty="0">
                <a:solidFill>
                  <a:prstClr val="black"/>
                </a:solidFill>
                <a:latin typeface="Symbol"/>
                <a:cs typeface="Symbol"/>
              </a:rPr>
              <a:t></a:t>
            </a:r>
          </a:p>
        </p:txBody>
      </p:sp>
      <p:sp>
        <p:nvSpPr>
          <p:cNvPr id="16" name="object 16"/>
          <p:cNvSpPr txBox="1"/>
          <p:nvPr/>
        </p:nvSpPr>
        <p:spPr>
          <a:xfrm>
            <a:off x="6866066" y="2623347"/>
            <a:ext cx="565337" cy="353045"/>
          </a:xfrm>
          <a:prstGeom prst="rect">
            <a:avLst/>
          </a:prstGeom>
        </p:spPr>
        <p:txBody>
          <a:bodyPr vert="horz" wrap="square" lIns="0" tIns="0" rIns="0" bIns="0" rtlCol="0">
            <a:spAutoFit/>
          </a:bodyPr>
          <a:lstStyle/>
          <a:p>
            <a:pPr marL="11206" defTabSz="806867"/>
            <a:r>
              <a:rPr sz="2162" spc="-4" dirty="0">
                <a:solidFill>
                  <a:prstClr val="black"/>
                </a:solidFill>
                <a:latin typeface="Symbol"/>
                <a:cs typeface="Symbol"/>
              </a:rPr>
              <a:t></a:t>
            </a:r>
            <a:r>
              <a:rPr sz="2294" i="1" spc="-57" dirty="0">
                <a:solidFill>
                  <a:prstClr val="black"/>
                </a:solidFill>
                <a:latin typeface="Symbol"/>
                <a:cs typeface="Symbol"/>
              </a:rPr>
              <a:t></a:t>
            </a:r>
            <a:r>
              <a:rPr sz="2294" i="1" spc="229" dirty="0">
                <a:solidFill>
                  <a:prstClr val="black"/>
                </a:solidFill>
                <a:latin typeface="Times New Roman"/>
                <a:cs typeface="Times New Roman"/>
              </a:rPr>
              <a:t> </a:t>
            </a:r>
            <a:r>
              <a:rPr sz="2162" spc="4" dirty="0">
                <a:solidFill>
                  <a:prstClr val="black"/>
                </a:solidFill>
                <a:latin typeface="Symbol"/>
                <a:cs typeface="Symbol"/>
              </a:rPr>
              <a:t></a:t>
            </a:r>
            <a:endParaRPr sz="2162">
              <a:solidFill>
                <a:prstClr val="black"/>
              </a:solidFill>
              <a:latin typeface="Symbol"/>
              <a:cs typeface="Symbol"/>
            </a:endParaRPr>
          </a:p>
        </p:txBody>
      </p:sp>
      <p:sp>
        <p:nvSpPr>
          <p:cNvPr id="17" name="object 17"/>
          <p:cNvSpPr txBox="1"/>
          <p:nvPr/>
        </p:nvSpPr>
        <p:spPr>
          <a:xfrm>
            <a:off x="7491354" y="2838500"/>
            <a:ext cx="251012" cy="353045"/>
          </a:xfrm>
          <a:prstGeom prst="rect">
            <a:avLst/>
          </a:prstGeom>
        </p:spPr>
        <p:txBody>
          <a:bodyPr vert="horz" wrap="square" lIns="0" tIns="0" rIns="0" bIns="0" rtlCol="0">
            <a:spAutoFit/>
          </a:bodyPr>
          <a:lstStyle/>
          <a:p>
            <a:pPr marL="11206" defTabSz="806867"/>
            <a:r>
              <a:rPr sz="2294" i="1" spc="-101" dirty="0">
                <a:solidFill>
                  <a:prstClr val="black"/>
                </a:solidFill>
                <a:latin typeface="Symbol"/>
                <a:cs typeface="Symbol"/>
              </a:rPr>
              <a:t></a:t>
            </a:r>
            <a:r>
              <a:rPr sz="1853" spc="19" baseline="-23809" dirty="0">
                <a:solidFill>
                  <a:prstClr val="black"/>
                </a:solidFill>
                <a:latin typeface="Times New Roman"/>
                <a:cs typeface="Times New Roman"/>
              </a:rPr>
              <a:t>0</a:t>
            </a:r>
            <a:endParaRPr sz="1853" baseline="-23809">
              <a:solidFill>
                <a:prstClr val="black"/>
              </a:solidFill>
              <a:latin typeface="Times New Roman"/>
              <a:cs typeface="Times New Roman"/>
            </a:endParaRPr>
          </a:p>
        </p:txBody>
      </p:sp>
      <p:sp>
        <p:nvSpPr>
          <p:cNvPr id="18" name="object 18"/>
          <p:cNvSpPr txBox="1"/>
          <p:nvPr/>
        </p:nvSpPr>
        <p:spPr>
          <a:xfrm>
            <a:off x="7475217" y="2465344"/>
            <a:ext cx="263338" cy="332720"/>
          </a:xfrm>
          <a:prstGeom prst="rect">
            <a:avLst/>
          </a:prstGeom>
        </p:spPr>
        <p:txBody>
          <a:bodyPr vert="horz" wrap="square" lIns="0" tIns="0" rIns="0" bIns="0" rtlCol="0">
            <a:spAutoFit/>
          </a:bodyPr>
          <a:lstStyle/>
          <a:p>
            <a:pPr marL="11206" defTabSz="806867"/>
            <a:r>
              <a:rPr sz="2162" i="1" spc="-62" dirty="0">
                <a:solidFill>
                  <a:prstClr val="black"/>
                </a:solidFill>
                <a:latin typeface="Times New Roman"/>
                <a:cs typeface="Times New Roman"/>
              </a:rPr>
              <a:t>V</a:t>
            </a:r>
            <a:r>
              <a:rPr sz="1853" spc="19" baseline="-23809" dirty="0">
                <a:solidFill>
                  <a:prstClr val="black"/>
                </a:solidFill>
                <a:latin typeface="Times New Roman"/>
                <a:cs typeface="Times New Roman"/>
              </a:rPr>
              <a:t>0</a:t>
            </a:r>
            <a:endParaRPr sz="1853" baseline="-23809">
              <a:solidFill>
                <a:prstClr val="black"/>
              </a:solidFill>
              <a:latin typeface="Times New Roman"/>
              <a:cs typeface="Times New Roman"/>
            </a:endParaRPr>
          </a:p>
        </p:txBody>
      </p:sp>
      <p:sp>
        <p:nvSpPr>
          <p:cNvPr id="19" name="object 19"/>
          <p:cNvSpPr txBox="1"/>
          <p:nvPr/>
        </p:nvSpPr>
        <p:spPr>
          <a:xfrm>
            <a:off x="6703357" y="3990912"/>
            <a:ext cx="1416984" cy="312393"/>
          </a:xfrm>
          <a:prstGeom prst="rect">
            <a:avLst/>
          </a:prstGeom>
        </p:spPr>
        <p:txBody>
          <a:bodyPr vert="horz" wrap="square" lIns="0" tIns="0" rIns="0" bIns="0" rtlCol="0">
            <a:spAutoFit/>
          </a:bodyPr>
          <a:lstStyle/>
          <a:p>
            <a:pPr marL="11206" defTabSz="806867">
              <a:tabLst>
                <a:tab pos="669587" algn="l"/>
              </a:tabLst>
            </a:pPr>
            <a:r>
              <a:rPr sz="2030" spc="-4" dirty="0">
                <a:solidFill>
                  <a:prstClr val="black"/>
                </a:solidFill>
                <a:latin typeface="Times New Roman"/>
                <a:cs typeface="Times New Roman"/>
              </a:rPr>
              <a:t>1</a:t>
            </a:r>
            <a:r>
              <a:rPr sz="2030" dirty="0">
                <a:solidFill>
                  <a:prstClr val="black"/>
                </a:solidFill>
                <a:latin typeface="Times New Roman"/>
                <a:cs typeface="Times New Roman"/>
              </a:rPr>
              <a:t>0	</a:t>
            </a:r>
            <a:r>
              <a:rPr sz="3044" baseline="-7246" dirty="0">
                <a:solidFill>
                  <a:prstClr val="black"/>
                </a:solidFill>
                <a:latin typeface="Symbol"/>
                <a:cs typeface="Symbol"/>
              </a:rPr>
              <a:t></a:t>
            </a:r>
            <a:r>
              <a:rPr sz="3044" spc="-205" baseline="-7246" dirty="0">
                <a:solidFill>
                  <a:prstClr val="black"/>
                </a:solidFill>
                <a:latin typeface="Times New Roman"/>
                <a:cs typeface="Times New Roman"/>
              </a:rPr>
              <a:t> </a:t>
            </a:r>
            <a:r>
              <a:rPr sz="2030" spc="-4" dirty="0">
                <a:solidFill>
                  <a:prstClr val="black"/>
                </a:solidFill>
                <a:latin typeface="Times New Roman"/>
                <a:cs typeface="Times New Roman"/>
              </a:rPr>
              <a:t>0.0</a:t>
            </a:r>
            <a:r>
              <a:rPr sz="2030" dirty="0">
                <a:solidFill>
                  <a:prstClr val="black"/>
                </a:solidFill>
                <a:latin typeface="Times New Roman"/>
                <a:cs typeface="Times New Roman"/>
              </a:rPr>
              <a:t>5</a:t>
            </a:r>
            <a:r>
              <a:rPr sz="2030" spc="-216" dirty="0">
                <a:solidFill>
                  <a:prstClr val="black"/>
                </a:solidFill>
                <a:latin typeface="Times New Roman"/>
                <a:cs typeface="Times New Roman"/>
              </a:rPr>
              <a:t> </a:t>
            </a:r>
            <a:r>
              <a:rPr sz="3044" baseline="-7246" dirty="0">
                <a:solidFill>
                  <a:prstClr val="black"/>
                </a:solidFill>
                <a:latin typeface="Symbol"/>
                <a:cs typeface="Symbol"/>
              </a:rPr>
              <a:t></a:t>
            </a:r>
            <a:endParaRPr sz="3044" baseline="-7246">
              <a:solidFill>
                <a:prstClr val="black"/>
              </a:solidFill>
              <a:latin typeface="Symbol"/>
              <a:cs typeface="Symbol"/>
            </a:endParaRPr>
          </a:p>
        </p:txBody>
      </p:sp>
      <p:sp>
        <p:nvSpPr>
          <p:cNvPr id="20" name="object 20"/>
          <p:cNvSpPr txBox="1"/>
          <p:nvPr/>
        </p:nvSpPr>
        <p:spPr>
          <a:xfrm>
            <a:off x="7362262" y="3643978"/>
            <a:ext cx="758078" cy="312393"/>
          </a:xfrm>
          <a:prstGeom prst="rect">
            <a:avLst/>
          </a:prstGeom>
        </p:spPr>
        <p:txBody>
          <a:bodyPr vert="horz" wrap="square" lIns="0" tIns="0" rIns="0" bIns="0" rtlCol="0">
            <a:spAutoFit/>
          </a:bodyPr>
          <a:lstStyle/>
          <a:p>
            <a:pPr marL="11206" defTabSz="806867">
              <a:tabLst>
                <a:tab pos="647174" algn="l"/>
              </a:tabLst>
            </a:pPr>
            <a:r>
              <a:rPr sz="2030" dirty="0">
                <a:solidFill>
                  <a:prstClr val="black"/>
                </a:solidFill>
                <a:latin typeface="Symbol"/>
                <a:cs typeface="Symbol"/>
              </a:rPr>
              <a:t></a:t>
            </a:r>
            <a:r>
              <a:rPr sz="2030" dirty="0">
                <a:solidFill>
                  <a:prstClr val="black"/>
                </a:solidFill>
                <a:latin typeface="Times New Roman"/>
                <a:cs typeface="Times New Roman"/>
              </a:rPr>
              <a:t>	</a:t>
            </a:r>
            <a:r>
              <a:rPr sz="2030" dirty="0">
                <a:solidFill>
                  <a:prstClr val="black"/>
                </a:solidFill>
                <a:latin typeface="Symbol"/>
                <a:cs typeface="Symbol"/>
              </a:rPr>
              <a:t></a:t>
            </a:r>
            <a:endParaRPr sz="2030">
              <a:solidFill>
                <a:prstClr val="black"/>
              </a:solidFill>
              <a:latin typeface="Symbol"/>
              <a:cs typeface="Symbol"/>
            </a:endParaRPr>
          </a:p>
        </p:txBody>
      </p:sp>
      <p:sp>
        <p:nvSpPr>
          <p:cNvPr id="21" name="object 21"/>
          <p:cNvSpPr txBox="1"/>
          <p:nvPr/>
        </p:nvSpPr>
        <p:spPr>
          <a:xfrm>
            <a:off x="6443828" y="3789206"/>
            <a:ext cx="3073774" cy="312393"/>
          </a:xfrm>
          <a:prstGeom prst="rect">
            <a:avLst/>
          </a:prstGeom>
        </p:spPr>
        <p:txBody>
          <a:bodyPr vert="horz" wrap="square" lIns="0" tIns="0" rIns="0" bIns="0" rtlCol="0">
            <a:spAutoFit/>
          </a:bodyPr>
          <a:lstStyle/>
          <a:p>
            <a:pPr marL="11206" defTabSz="806867">
              <a:tabLst>
                <a:tab pos="1533046" algn="l"/>
              </a:tabLst>
            </a:pPr>
            <a:r>
              <a:rPr sz="2030" dirty="0">
                <a:solidFill>
                  <a:prstClr val="black"/>
                </a:solidFill>
                <a:latin typeface="Symbol"/>
                <a:cs typeface="Symbol"/>
              </a:rPr>
              <a:t></a:t>
            </a:r>
            <a:r>
              <a:rPr sz="2030" spc="-93" dirty="0">
                <a:solidFill>
                  <a:prstClr val="black"/>
                </a:solidFill>
                <a:latin typeface="Times New Roman"/>
                <a:cs typeface="Times New Roman"/>
              </a:rPr>
              <a:t> </a:t>
            </a:r>
            <a:r>
              <a:rPr sz="3044" u="sng" spc="-6" baseline="35024" dirty="0">
                <a:solidFill>
                  <a:prstClr val="black"/>
                </a:solidFill>
                <a:latin typeface="Times New Roman"/>
                <a:cs typeface="Times New Roman"/>
              </a:rPr>
              <a:t>10</a:t>
            </a:r>
            <a:r>
              <a:rPr sz="3044" u="sng" baseline="35024" dirty="0">
                <a:solidFill>
                  <a:prstClr val="black"/>
                </a:solidFill>
                <a:latin typeface="Times New Roman"/>
                <a:cs typeface="Times New Roman"/>
              </a:rPr>
              <a:t>0</a:t>
            </a:r>
            <a:r>
              <a:rPr sz="3044" spc="-39" baseline="35024" dirty="0">
                <a:solidFill>
                  <a:prstClr val="black"/>
                </a:solidFill>
                <a:latin typeface="Times New Roman"/>
                <a:cs typeface="Times New Roman"/>
              </a:rPr>
              <a:t> </a:t>
            </a:r>
            <a:r>
              <a:rPr sz="2030" i="1" dirty="0">
                <a:solidFill>
                  <a:prstClr val="black"/>
                </a:solidFill>
                <a:latin typeface="Times New Roman"/>
                <a:cs typeface="Times New Roman"/>
              </a:rPr>
              <a:t>L</a:t>
            </a:r>
            <a:r>
              <a:rPr sz="2030" i="1" spc="4" dirty="0">
                <a:solidFill>
                  <a:prstClr val="black"/>
                </a:solidFill>
                <a:latin typeface="Times New Roman"/>
                <a:cs typeface="Times New Roman"/>
              </a:rPr>
              <a:t>n</a:t>
            </a:r>
            <a:r>
              <a:rPr sz="3044" baseline="-4830" dirty="0">
                <a:solidFill>
                  <a:prstClr val="black"/>
                </a:solidFill>
                <a:latin typeface="Symbol"/>
                <a:cs typeface="Symbol"/>
              </a:rPr>
              <a:t></a:t>
            </a:r>
            <a:r>
              <a:rPr sz="3044" spc="-364" baseline="-4830" dirty="0">
                <a:solidFill>
                  <a:prstClr val="black"/>
                </a:solidFill>
                <a:latin typeface="Times New Roman"/>
                <a:cs typeface="Times New Roman"/>
              </a:rPr>
              <a:t> </a:t>
            </a:r>
            <a:r>
              <a:rPr sz="3044" u="sng" baseline="35024" dirty="0">
                <a:solidFill>
                  <a:prstClr val="black"/>
                </a:solidFill>
                <a:latin typeface="Times New Roman"/>
                <a:cs typeface="Times New Roman"/>
              </a:rPr>
              <a:t> </a:t>
            </a:r>
            <a:r>
              <a:rPr sz="3044" u="sng" spc="-383" baseline="35024" dirty="0">
                <a:solidFill>
                  <a:prstClr val="black"/>
                </a:solidFill>
                <a:latin typeface="Times New Roman"/>
                <a:cs typeface="Times New Roman"/>
              </a:rPr>
              <a:t> </a:t>
            </a:r>
            <a:r>
              <a:rPr sz="3044" u="sng" spc="-6" baseline="35024" dirty="0">
                <a:solidFill>
                  <a:prstClr val="black"/>
                </a:solidFill>
                <a:latin typeface="Times New Roman"/>
                <a:cs typeface="Times New Roman"/>
              </a:rPr>
              <a:t>1</a:t>
            </a:r>
            <a:r>
              <a:rPr sz="3044" u="sng" baseline="35024" dirty="0">
                <a:solidFill>
                  <a:prstClr val="black"/>
                </a:solidFill>
                <a:latin typeface="Times New Roman"/>
                <a:cs typeface="Times New Roman"/>
              </a:rPr>
              <a:t>0	</a:t>
            </a:r>
            <a:r>
              <a:rPr sz="3044" spc="-383" baseline="35024" dirty="0">
                <a:solidFill>
                  <a:prstClr val="black"/>
                </a:solidFill>
                <a:latin typeface="Times New Roman"/>
                <a:cs typeface="Times New Roman"/>
              </a:rPr>
              <a:t> </a:t>
            </a:r>
            <a:r>
              <a:rPr sz="3044" baseline="-4830" dirty="0">
                <a:solidFill>
                  <a:prstClr val="black"/>
                </a:solidFill>
                <a:latin typeface="Symbol"/>
                <a:cs typeface="Symbol"/>
              </a:rPr>
              <a:t></a:t>
            </a:r>
            <a:r>
              <a:rPr sz="3044" spc="-79" baseline="-4830" dirty="0">
                <a:solidFill>
                  <a:prstClr val="black"/>
                </a:solidFill>
                <a:latin typeface="Times New Roman"/>
                <a:cs typeface="Times New Roman"/>
              </a:rPr>
              <a:t> </a:t>
            </a:r>
            <a:r>
              <a:rPr sz="2030" dirty="0">
                <a:solidFill>
                  <a:prstClr val="black"/>
                </a:solidFill>
                <a:latin typeface="Symbol"/>
                <a:cs typeface="Symbol"/>
              </a:rPr>
              <a:t></a:t>
            </a:r>
            <a:r>
              <a:rPr sz="2030" spc="-101" dirty="0">
                <a:solidFill>
                  <a:prstClr val="black"/>
                </a:solidFill>
                <a:latin typeface="Times New Roman"/>
                <a:cs typeface="Times New Roman"/>
              </a:rPr>
              <a:t> </a:t>
            </a:r>
            <a:r>
              <a:rPr sz="2030" b="1" spc="-4" dirty="0">
                <a:solidFill>
                  <a:prstClr val="black"/>
                </a:solidFill>
                <a:latin typeface="Times New Roman"/>
                <a:cs typeface="Times New Roman"/>
              </a:rPr>
              <a:t>3</a:t>
            </a:r>
            <a:r>
              <a:rPr sz="2030" b="1" dirty="0">
                <a:solidFill>
                  <a:prstClr val="black"/>
                </a:solidFill>
                <a:latin typeface="Times New Roman"/>
                <a:cs typeface="Times New Roman"/>
              </a:rPr>
              <a:t>0</a:t>
            </a:r>
            <a:r>
              <a:rPr sz="2030" b="1" spc="-132" dirty="0">
                <a:solidFill>
                  <a:prstClr val="black"/>
                </a:solidFill>
                <a:latin typeface="Times New Roman"/>
                <a:cs typeface="Times New Roman"/>
              </a:rPr>
              <a:t> </a:t>
            </a:r>
            <a:r>
              <a:rPr sz="2030" b="1" i="1" dirty="0">
                <a:solidFill>
                  <a:prstClr val="black"/>
                </a:solidFill>
                <a:latin typeface="Times New Roman"/>
                <a:cs typeface="Times New Roman"/>
              </a:rPr>
              <a:t>C</a:t>
            </a:r>
            <a:r>
              <a:rPr sz="2030" b="1" i="1" spc="-4" dirty="0">
                <a:solidFill>
                  <a:prstClr val="black"/>
                </a:solidFill>
                <a:latin typeface="Times New Roman"/>
                <a:cs typeface="Times New Roman"/>
              </a:rPr>
              <a:t>P</a:t>
            </a:r>
            <a:r>
              <a:rPr sz="2030" b="1" i="1" spc="4" dirty="0">
                <a:solidFill>
                  <a:prstClr val="black"/>
                </a:solidFill>
                <a:latin typeface="Times New Roman"/>
                <a:cs typeface="Times New Roman"/>
              </a:rPr>
              <a:t>U</a:t>
            </a:r>
            <a:r>
              <a:rPr sz="2030" b="1" i="1" spc="-318" dirty="0">
                <a:solidFill>
                  <a:prstClr val="black"/>
                </a:solidFill>
                <a:latin typeface="Times New Roman"/>
                <a:cs typeface="Times New Roman"/>
              </a:rPr>
              <a:t> </a:t>
            </a:r>
            <a:r>
              <a:rPr sz="2030" b="1" spc="-26" dirty="0">
                <a:solidFill>
                  <a:prstClr val="black"/>
                </a:solidFill>
                <a:latin typeface="Times New Roman"/>
                <a:cs typeface="Times New Roman"/>
              </a:rPr>
              <a:t>/</a:t>
            </a:r>
            <a:r>
              <a:rPr sz="2030" b="1" i="1" spc="-4" dirty="0">
                <a:solidFill>
                  <a:prstClr val="black"/>
                </a:solidFill>
                <a:latin typeface="Times New Roman"/>
                <a:cs typeface="Times New Roman"/>
              </a:rPr>
              <a:t>h</a:t>
            </a:r>
            <a:r>
              <a:rPr sz="2030" b="1" i="1" dirty="0">
                <a:solidFill>
                  <a:prstClr val="black"/>
                </a:solidFill>
                <a:latin typeface="Times New Roman"/>
                <a:cs typeface="Times New Roman"/>
              </a:rPr>
              <a:t>r</a:t>
            </a:r>
            <a:endParaRPr sz="2030" b="1" dirty="0">
              <a:solidFill>
                <a:prstClr val="black"/>
              </a:solidFill>
              <a:latin typeface="Times New Roman"/>
              <a:cs typeface="Times New Roman"/>
            </a:endParaRPr>
          </a:p>
        </p:txBody>
      </p:sp>
    </p:spTree>
    <p:extLst>
      <p:ext uri="{BB962C8B-B14F-4D97-AF65-F5344CB8AC3E}">
        <p14:creationId xmlns:p14="http://schemas.microsoft.com/office/powerpoint/2010/main" val="2480721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Fault Avoidance</a:t>
            </a:r>
            <a:endParaRPr lang="en-US" b="1" dirty="0">
              <a:solidFill>
                <a:srgbClr val="FF0000"/>
              </a:solidFill>
            </a:endParaRPr>
          </a:p>
        </p:txBody>
      </p:sp>
      <p:sp>
        <p:nvSpPr>
          <p:cNvPr id="3" name="Content Placeholder 2"/>
          <p:cNvSpPr>
            <a:spLocks noGrp="1"/>
          </p:cNvSpPr>
          <p:nvPr>
            <p:ph idx="1"/>
          </p:nvPr>
        </p:nvSpPr>
        <p:spPr>
          <a:xfrm>
            <a:off x="650631" y="1825625"/>
            <a:ext cx="11148646" cy="4351338"/>
          </a:xfrm>
        </p:spPr>
        <p:txBody>
          <a:bodyPr>
            <a:noAutofit/>
          </a:bodyPr>
          <a:lstStyle/>
          <a:p>
            <a:pPr marL="533400" indent="-533400">
              <a:buNone/>
            </a:pPr>
            <a:r>
              <a:rPr lang="en-US" altLang="en-US" sz="3600" b="1" i="1" dirty="0" smtClean="0">
                <a:solidFill>
                  <a:srgbClr val="00B050"/>
                </a:solidFill>
              </a:rPr>
              <a:t>    Fault avoidance depends on:</a:t>
            </a:r>
          </a:p>
          <a:p>
            <a:pPr marL="914400" lvl="1" indent="-457200">
              <a:buFont typeface="Times" panose="02020603050405020304" pitchFamily="18" charset="0"/>
              <a:buAutoNum type="arabicPeriod"/>
            </a:pPr>
            <a:r>
              <a:rPr lang="en-US" altLang="en-US" sz="3200" dirty="0" smtClean="0"/>
              <a:t>A precise </a:t>
            </a:r>
            <a:r>
              <a:rPr lang="en-US" altLang="en-US" sz="3200" i="1" dirty="0" smtClean="0">
                <a:solidFill>
                  <a:srgbClr val="FF0000"/>
                </a:solidFill>
              </a:rPr>
              <a:t>system specification</a:t>
            </a:r>
            <a:r>
              <a:rPr lang="en-US" altLang="en-US" sz="3200" dirty="0" smtClean="0">
                <a:solidFill>
                  <a:srgbClr val="FF0000"/>
                </a:solidFill>
              </a:rPr>
              <a:t> </a:t>
            </a:r>
            <a:r>
              <a:rPr lang="en-US" altLang="en-US" sz="3200" dirty="0" smtClean="0"/>
              <a:t>(preferably formal)</a:t>
            </a:r>
          </a:p>
          <a:p>
            <a:pPr marL="914400" lvl="1" indent="-457200">
              <a:buFont typeface="Times" panose="02020603050405020304" pitchFamily="18" charset="0"/>
              <a:buAutoNum type="arabicPeriod"/>
            </a:pPr>
            <a:r>
              <a:rPr lang="en-US" altLang="en-US" sz="3200" dirty="0" smtClean="0"/>
              <a:t>Software design based on </a:t>
            </a:r>
            <a:r>
              <a:rPr lang="en-US" altLang="en-US" sz="3200" i="1" dirty="0">
                <a:solidFill>
                  <a:srgbClr val="FF0000"/>
                </a:solidFill>
              </a:rPr>
              <a:t>information hiding and encapsulation</a:t>
            </a:r>
          </a:p>
          <a:p>
            <a:pPr marL="914400" lvl="1" indent="-457200">
              <a:buFont typeface="Times" panose="02020603050405020304" pitchFamily="18" charset="0"/>
              <a:buAutoNum type="arabicPeriod"/>
            </a:pPr>
            <a:r>
              <a:rPr lang="en-US" altLang="en-US" sz="3200" dirty="0" smtClean="0"/>
              <a:t>Extensive </a:t>
            </a:r>
            <a:r>
              <a:rPr lang="en-US" altLang="en-US" sz="3200" i="1" dirty="0">
                <a:solidFill>
                  <a:srgbClr val="FF0000"/>
                </a:solidFill>
              </a:rPr>
              <a:t>validation reviews </a:t>
            </a:r>
            <a:r>
              <a:rPr lang="en-US" altLang="en-US" sz="3200" dirty="0" smtClean="0"/>
              <a:t>during the development process</a:t>
            </a:r>
          </a:p>
          <a:p>
            <a:pPr marL="914400" lvl="1" indent="-457200">
              <a:buFont typeface="Times" panose="02020603050405020304" pitchFamily="18" charset="0"/>
              <a:buAutoNum type="arabicPeriod"/>
            </a:pPr>
            <a:r>
              <a:rPr lang="en-US" altLang="en-US" sz="3200" dirty="0" smtClean="0"/>
              <a:t>An organizational </a:t>
            </a:r>
            <a:r>
              <a:rPr lang="en-US" altLang="en-US" sz="3200" i="1" dirty="0">
                <a:solidFill>
                  <a:srgbClr val="FF0000"/>
                </a:solidFill>
              </a:rPr>
              <a:t>quality philosophy</a:t>
            </a:r>
            <a:r>
              <a:rPr lang="en-US" altLang="en-US" sz="3200" dirty="0" smtClean="0"/>
              <a:t> to drive the software process</a:t>
            </a:r>
          </a:p>
          <a:p>
            <a:pPr marL="914400" lvl="1" indent="-457200">
              <a:buFont typeface="Times" panose="02020603050405020304" pitchFamily="18" charset="0"/>
              <a:buAutoNum type="arabicPeriod"/>
            </a:pPr>
            <a:r>
              <a:rPr lang="en-US" altLang="en-US" sz="3200" dirty="0" smtClean="0"/>
              <a:t>Planned </a:t>
            </a:r>
            <a:r>
              <a:rPr lang="en-US" altLang="en-US" sz="3200" i="1" dirty="0">
                <a:solidFill>
                  <a:srgbClr val="FF0000"/>
                </a:solidFill>
              </a:rPr>
              <a:t>system testing </a:t>
            </a:r>
            <a:r>
              <a:rPr lang="en-US" altLang="en-US" sz="3200" dirty="0" smtClean="0"/>
              <a:t>to expose faults and assess reliability</a:t>
            </a:r>
          </a:p>
          <a:p>
            <a:endParaRPr lang="en-US" sz="3600" dirty="0"/>
          </a:p>
        </p:txBody>
      </p:sp>
    </p:spTree>
    <p:extLst>
      <p:ext uri="{BB962C8B-B14F-4D97-AF65-F5344CB8AC3E}">
        <p14:creationId xmlns:p14="http://schemas.microsoft.com/office/powerpoint/2010/main" val="4904624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658509" y="2632933"/>
            <a:ext cx="166968" cy="0"/>
          </a:xfrm>
          <a:custGeom>
            <a:avLst/>
            <a:gdLst/>
            <a:ahLst/>
            <a:cxnLst/>
            <a:rect l="l" t="t" r="r" b="b"/>
            <a:pathLst>
              <a:path w="189229">
                <a:moveTo>
                  <a:pt x="0" y="0"/>
                </a:moveTo>
                <a:lnTo>
                  <a:pt x="188975" y="0"/>
                </a:lnTo>
              </a:path>
            </a:pathLst>
          </a:custGeom>
          <a:ln w="13801">
            <a:solidFill>
              <a:srgbClr val="000000"/>
            </a:solidFill>
          </a:ln>
        </p:spPr>
        <p:txBody>
          <a:bodyPr wrap="square" lIns="0" tIns="0" rIns="0" bIns="0" rtlCol="0"/>
          <a:lstStyle/>
          <a:p>
            <a:pPr defTabSz="806867"/>
            <a:endParaRPr sz="1588">
              <a:solidFill>
                <a:prstClr val="black"/>
              </a:solidFill>
              <a:latin typeface="Calibri"/>
            </a:endParaRPr>
          </a:p>
        </p:txBody>
      </p:sp>
      <p:sp>
        <p:nvSpPr>
          <p:cNvPr id="5" name="object 5"/>
          <p:cNvSpPr txBox="1"/>
          <p:nvPr/>
        </p:nvSpPr>
        <p:spPr>
          <a:xfrm>
            <a:off x="4874557" y="2303928"/>
            <a:ext cx="982196" cy="353045"/>
          </a:xfrm>
          <a:prstGeom prst="rect">
            <a:avLst/>
          </a:prstGeom>
        </p:spPr>
        <p:txBody>
          <a:bodyPr vert="horz" wrap="square" lIns="0" tIns="0" rIns="0" bIns="0" rtlCol="0">
            <a:spAutoFit/>
          </a:bodyPr>
          <a:lstStyle/>
          <a:p>
            <a:pPr marL="11206" defTabSz="806867">
              <a:tabLst>
                <a:tab pos="660622" algn="l"/>
              </a:tabLst>
            </a:pPr>
            <a:r>
              <a:rPr sz="3441" i="1" baseline="-21367" dirty="0">
                <a:solidFill>
                  <a:prstClr val="black"/>
                </a:solidFill>
                <a:latin typeface="Times New Roman"/>
                <a:cs typeface="Times New Roman"/>
              </a:rPr>
              <a:t>L</a:t>
            </a:r>
            <a:r>
              <a:rPr sz="3441" i="1" spc="19" baseline="-21367" dirty="0">
                <a:solidFill>
                  <a:prstClr val="black"/>
                </a:solidFill>
                <a:latin typeface="Times New Roman"/>
                <a:cs typeface="Times New Roman"/>
              </a:rPr>
              <a:t>n</a:t>
            </a:r>
            <a:r>
              <a:rPr sz="3441" spc="-1324" baseline="-43803" dirty="0">
                <a:solidFill>
                  <a:prstClr val="black"/>
                </a:solidFill>
                <a:latin typeface="Symbol"/>
                <a:cs typeface="Symbol"/>
              </a:rPr>
              <a:t></a:t>
            </a:r>
            <a:r>
              <a:rPr sz="3441" spc="6" baseline="-18162" dirty="0">
                <a:solidFill>
                  <a:prstClr val="black"/>
                </a:solidFill>
                <a:latin typeface="Symbol"/>
                <a:cs typeface="Symbol"/>
              </a:rPr>
              <a:t></a:t>
            </a:r>
            <a:r>
              <a:rPr sz="3441" spc="-397" baseline="-18162" dirty="0">
                <a:solidFill>
                  <a:prstClr val="black"/>
                </a:solidFill>
                <a:latin typeface="Times New Roman"/>
                <a:cs typeface="Times New Roman"/>
              </a:rPr>
              <a:t> </a:t>
            </a:r>
            <a:r>
              <a:rPr sz="1324" u="heavy" spc="4" dirty="0">
                <a:solidFill>
                  <a:prstClr val="black"/>
                </a:solidFill>
                <a:latin typeface="Times New Roman"/>
                <a:cs typeface="Times New Roman"/>
              </a:rPr>
              <a:t> </a:t>
            </a:r>
            <a:r>
              <a:rPr sz="1324" u="heavy" dirty="0">
                <a:solidFill>
                  <a:prstClr val="black"/>
                </a:solidFill>
                <a:latin typeface="Times New Roman"/>
                <a:cs typeface="Times New Roman"/>
              </a:rPr>
              <a:t>	</a:t>
            </a:r>
            <a:r>
              <a:rPr sz="1324" i="1" u="heavy" spc="13" dirty="0">
                <a:solidFill>
                  <a:prstClr val="black"/>
                </a:solidFill>
                <a:latin typeface="Times New Roman"/>
                <a:cs typeface="Times New Roman"/>
              </a:rPr>
              <a:t>P</a:t>
            </a:r>
            <a:r>
              <a:rPr sz="1324" i="1" u="heavy" spc="106" dirty="0">
                <a:solidFill>
                  <a:prstClr val="black"/>
                </a:solidFill>
                <a:latin typeface="Times New Roman"/>
                <a:cs typeface="Times New Roman"/>
              </a:rPr>
              <a:t> </a:t>
            </a:r>
            <a:r>
              <a:rPr sz="1324" i="1" spc="-35" dirty="0">
                <a:solidFill>
                  <a:prstClr val="black"/>
                </a:solidFill>
                <a:latin typeface="Times New Roman"/>
                <a:cs typeface="Times New Roman"/>
              </a:rPr>
              <a:t> </a:t>
            </a:r>
            <a:r>
              <a:rPr sz="3441" spc="-1324" baseline="-43803" dirty="0">
                <a:solidFill>
                  <a:prstClr val="black"/>
                </a:solidFill>
                <a:latin typeface="Symbol"/>
                <a:cs typeface="Symbol"/>
              </a:rPr>
              <a:t></a:t>
            </a:r>
            <a:r>
              <a:rPr sz="3441" spc="6" baseline="-18162" dirty="0">
                <a:solidFill>
                  <a:prstClr val="black"/>
                </a:solidFill>
                <a:latin typeface="Symbol"/>
                <a:cs typeface="Symbol"/>
              </a:rPr>
              <a:t></a:t>
            </a:r>
            <a:endParaRPr sz="3441" baseline="-18162">
              <a:solidFill>
                <a:prstClr val="black"/>
              </a:solidFill>
              <a:latin typeface="Symbol"/>
              <a:cs typeface="Symbol"/>
            </a:endParaRPr>
          </a:p>
        </p:txBody>
      </p:sp>
      <p:sp>
        <p:nvSpPr>
          <p:cNvPr id="6" name="object 6"/>
          <p:cNvSpPr txBox="1"/>
          <p:nvPr/>
        </p:nvSpPr>
        <p:spPr>
          <a:xfrm>
            <a:off x="5185184" y="2701288"/>
            <a:ext cx="671793" cy="373436"/>
          </a:xfrm>
          <a:prstGeom prst="rect">
            <a:avLst/>
          </a:prstGeom>
        </p:spPr>
        <p:txBody>
          <a:bodyPr vert="horz" wrap="square" lIns="0" tIns="0" rIns="0" bIns="0" rtlCol="0">
            <a:spAutoFit/>
          </a:bodyPr>
          <a:lstStyle/>
          <a:p>
            <a:pPr marL="11206" defTabSz="806867"/>
            <a:r>
              <a:rPr sz="2294" spc="4" dirty="0">
                <a:solidFill>
                  <a:prstClr val="black"/>
                </a:solidFill>
                <a:latin typeface="Symbol"/>
                <a:cs typeface="Symbol"/>
              </a:rPr>
              <a:t></a:t>
            </a:r>
            <a:r>
              <a:rPr sz="2294" spc="-150" dirty="0">
                <a:solidFill>
                  <a:prstClr val="black"/>
                </a:solidFill>
                <a:latin typeface="Times New Roman"/>
                <a:cs typeface="Times New Roman"/>
              </a:rPr>
              <a:t> </a:t>
            </a:r>
            <a:r>
              <a:rPr sz="3640" i="1" spc="-33" baseline="13131" dirty="0">
                <a:solidFill>
                  <a:prstClr val="black"/>
                </a:solidFill>
                <a:latin typeface="Symbol"/>
                <a:cs typeface="Symbol"/>
              </a:rPr>
              <a:t></a:t>
            </a:r>
            <a:r>
              <a:rPr sz="1324" i="1" spc="13" dirty="0">
                <a:solidFill>
                  <a:prstClr val="black"/>
                </a:solidFill>
                <a:latin typeface="Times New Roman"/>
                <a:cs typeface="Times New Roman"/>
              </a:rPr>
              <a:t>F</a:t>
            </a:r>
            <a:r>
              <a:rPr sz="1324" i="1" dirty="0">
                <a:solidFill>
                  <a:prstClr val="black"/>
                </a:solidFill>
                <a:latin typeface="Times New Roman"/>
                <a:cs typeface="Times New Roman"/>
              </a:rPr>
              <a:t> </a:t>
            </a:r>
            <a:r>
              <a:rPr sz="1324" i="1" spc="115" dirty="0">
                <a:solidFill>
                  <a:prstClr val="black"/>
                </a:solidFill>
                <a:latin typeface="Times New Roman"/>
                <a:cs typeface="Times New Roman"/>
              </a:rPr>
              <a:t> </a:t>
            </a:r>
            <a:r>
              <a:rPr sz="2294" spc="4" dirty="0">
                <a:solidFill>
                  <a:prstClr val="black"/>
                </a:solidFill>
                <a:latin typeface="Symbol"/>
                <a:cs typeface="Symbol"/>
              </a:rPr>
              <a:t></a:t>
            </a:r>
            <a:endParaRPr sz="2294">
              <a:solidFill>
                <a:prstClr val="black"/>
              </a:solidFill>
              <a:latin typeface="Symbol"/>
              <a:cs typeface="Symbol"/>
            </a:endParaRPr>
          </a:p>
        </p:txBody>
      </p:sp>
      <p:sp>
        <p:nvSpPr>
          <p:cNvPr id="7" name="object 7"/>
          <p:cNvSpPr txBox="1"/>
          <p:nvPr/>
        </p:nvSpPr>
        <p:spPr>
          <a:xfrm>
            <a:off x="5185184" y="2195679"/>
            <a:ext cx="671793" cy="373436"/>
          </a:xfrm>
          <a:prstGeom prst="rect">
            <a:avLst/>
          </a:prstGeom>
        </p:spPr>
        <p:txBody>
          <a:bodyPr vert="horz" wrap="square" lIns="0" tIns="0" rIns="0" bIns="0" rtlCol="0">
            <a:spAutoFit/>
          </a:bodyPr>
          <a:lstStyle/>
          <a:p>
            <a:pPr marL="11206" defTabSz="806867">
              <a:tabLst>
                <a:tab pos="547437" algn="l"/>
              </a:tabLst>
            </a:pPr>
            <a:r>
              <a:rPr sz="2294" spc="4" dirty="0">
                <a:solidFill>
                  <a:prstClr val="black"/>
                </a:solidFill>
                <a:latin typeface="Symbol"/>
                <a:cs typeface="Symbol"/>
              </a:rPr>
              <a:t></a:t>
            </a:r>
            <a:r>
              <a:rPr sz="2294" spc="-97" dirty="0">
                <a:solidFill>
                  <a:prstClr val="black"/>
                </a:solidFill>
                <a:latin typeface="Times New Roman"/>
                <a:cs typeface="Times New Roman"/>
              </a:rPr>
              <a:t> </a:t>
            </a:r>
            <a:r>
              <a:rPr sz="3640" i="1" spc="-99" baseline="-3030" dirty="0">
                <a:solidFill>
                  <a:prstClr val="black"/>
                </a:solidFill>
                <a:latin typeface="Symbol"/>
                <a:cs typeface="Symbol"/>
              </a:rPr>
              <a:t></a:t>
            </a:r>
            <a:r>
              <a:rPr sz="3640" i="1" baseline="-3030" dirty="0">
                <a:solidFill>
                  <a:prstClr val="black"/>
                </a:solidFill>
                <a:latin typeface="Times New Roman"/>
                <a:cs typeface="Times New Roman"/>
              </a:rPr>
              <a:t>	</a:t>
            </a:r>
            <a:r>
              <a:rPr sz="2294" spc="4" dirty="0">
                <a:solidFill>
                  <a:prstClr val="black"/>
                </a:solidFill>
                <a:latin typeface="Symbol"/>
                <a:cs typeface="Symbol"/>
              </a:rPr>
              <a:t></a:t>
            </a:r>
            <a:endParaRPr sz="2294">
              <a:solidFill>
                <a:prstClr val="black"/>
              </a:solidFill>
              <a:latin typeface="Symbol"/>
              <a:cs typeface="Symbol"/>
            </a:endParaRPr>
          </a:p>
        </p:txBody>
      </p:sp>
      <p:sp>
        <p:nvSpPr>
          <p:cNvPr id="8" name="object 8"/>
          <p:cNvSpPr txBox="1"/>
          <p:nvPr/>
        </p:nvSpPr>
        <p:spPr>
          <a:xfrm>
            <a:off x="3977639" y="2398729"/>
            <a:ext cx="619125" cy="373500"/>
          </a:xfrm>
          <a:prstGeom prst="rect">
            <a:avLst/>
          </a:prstGeom>
        </p:spPr>
        <p:txBody>
          <a:bodyPr vert="horz" wrap="square" lIns="0" tIns="0" rIns="0" bIns="0" rtlCol="0">
            <a:spAutoFit/>
          </a:bodyPr>
          <a:lstStyle/>
          <a:p>
            <a:pPr marL="11206" defTabSz="806867"/>
            <a:r>
              <a:rPr sz="2294" dirty="0">
                <a:solidFill>
                  <a:prstClr val="black"/>
                </a:solidFill>
                <a:latin typeface="Symbol"/>
                <a:cs typeface="Symbol"/>
              </a:rPr>
              <a:t></a:t>
            </a:r>
            <a:r>
              <a:rPr sz="2427" i="1" spc="-71" dirty="0">
                <a:solidFill>
                  <a:prstClr val="black"/>
                </a:solidFill>
                <a:latin typeface="Symbol"/>
                <a:cs typeface="Symbol"/>
              </a:rPr>
              <a:t></a:t>
            </a:r>
            <a:r>
              <a:rPr sz="2427" i="1" spc="84" dirty="0">
                <a:solidFill>
                  <a:prstClr val="black"/>
                </a:solidFill>
                <a:latin typeface="Times New Roman"/>
                <a:cs typeface="Times New Roman"/>
              </a:rPr>
              <a:t> </a:t>
            </a:r>
            <a:r>
              <a:rPr sz="2294" spc="4" dirty="0">
                <a:solidFill>
                  <a:prstClr val="black"/>
                </a:solidFill>
                <a:latin typeface="Symbol"/>
                <a:cs typeface="Symbol"/>
              </a:rPr>
              <a:t></a:t>
            </a:r>
            <a:endParaRPr sz="2294">
              <a:solidFill>
                <a:prstClr val="black"/>
              </a:solidFill>
              <a:latin typeface="Symbol"/>
              <a:cs typeface="Symbol"/>
            </a:endParaRPr>
          </a:p>
        </p:txBody>
      </p:sp>
      <p:sp>
        <p:nvSpPr>
          <p:cNvPr id="9" name="object 9"/>
          <p:cNvSpPr txBox="1"/>
          <p:nvPr/>
        </p:nvSpPr>
        <p:spPr>
          <a:xfrm>
            <a:off x="4656715" y="2229969"/>
            <a:ext cx="169209" cy="770211"/>
          </a:xfrm>
          <a:prstGeom prst="rect">
            <a:avLst/>
          </a:prstGeom>
        </p:spPr>
        <p:txBody>
          <a:bodyPr vert="horz" wrap="square" lIns="0" tIns="0" rIns="0" bIns="0" rtlCol="0">
            <a:spAutoFit/>
          </a:bodyPr>
          <a:lstStyle/>
          <a:p>
            <a:pPr marL="11206" defTabSz="806867"/>
            <a:r>
              <a:rPr sz="2294" spc="4" dirty="0">
                <a:solidFill>
                  <a:prstClr val="black"/>
                </a:solidFill>
                <a:latin typeface="Times New Roman"/>
                <a:cs typeface="Times New Roman"/>
              </a:rPr>
              <a:t>1</a:t>
            </a:r>
            <a:endParaRPr sz="2294">
              <a:solidFill>
                <a:prstClr val="black"/>
              </a:solidFill>
              <a:latin typeface="Times New Roman"/>
              <a:cs typeface="Times New Roman"/>
            </a:endParaRPr>
          </a:p>
          <a:p>
            <a:pPr marL="11206" defTabSz="806867">
              <a:spcBef>
                <a:spcPts val="507"/>
              </a:spcBef>
            </a:pPr>
            <a:r>
              <a:rPr sz="2294" spc="4" dirty="0">
                <a:solidFill>
                  <a:prstClr val="black"/>
                </a:solidFill>
                <a:latin typeface="Times New Roman"/>
                <a:cs typeface="Times New Roman"/>
              </a:rPr>
              <a:t>θ</a:t>
            </a:r>
            <a:endParaRPr sz="2294">
              <a:solidFill>
                <a:prstClr val="black"/>
              </a:solidFill>
              <a:latin typeface="Times New Roman"/>
              <a:cs typeface="Times New Roman"/>
            </a:endParaRPr>
          </a:p>
        </p:txBody>
      </p:sp>
      <p:sp>
        <p:nvSpPr>
          <p:cNvPr id="10" name="object 10"/>
          <p:cNvSpPr txBox="1"/>
          <p:nvPr/>
        </p:nvSpPr>
        <p:spPr>
          <a:xfrm>
            <a:off x="4690333" y="3638100"/>
            <a:ext cx="667310" cy="346249"/>
          </a:xfrm>
          <a:prstGeom prst="rect">
            <a:avLst/>
          </a:prstGeom>
        </p:spPr>
        <p:txBody>
          <a:bodyPr vert="horz" wrap="square" lIns="0" tIns="0" rIns="0" bIns="0" rtlCol="0">
            <a:spAutoFit/>
          </a:bodyPr>
          <a:lstStyle/>
          <a:p>
            <a:pPr marL="11206" defTabSz="806867"/>
            <a:r>
              <a:rPr sz="2250" spc="-9" dirty="0">
                <a:solidFill>
                  <a:prstClr val="black"/>
                </a:solidFill>
                <a:latin typeface="Times New Roman"/>
                <a:cs typeface="Times New Roman"/>
              </a:rPr>
              <a:t>0</a:t>
            </a:r>
            <a:r>
              <a:rPr sz="2250" spc="-4" dirty="0">
                <a:solidFill>
                  <a:prstClr val="black"/>
                </a:solidFill>
                <a:latin typeface="Times New Roman"/>
                <a:cs typeface="Times New Roman"/>
              </a:rPr>
              <a:t>.</a:t>
            </a:r>
            <a:r>
              <a:rPr sz="2250" spc="4" dirty="0">
                <a:solidFill>
                  <a:prstClr val="black"/>
                </a:solidFill>
                <a:latin typeface="Times New Roman"/>
                <a:cs typeface="Times New Roman"/>
              </a:rPr>
              <a:t>02</a:t>
            </a:r>
            <a:r>
              <a:rPr sz="2250" dirty="0">
                <a:solidFill>
                  <a:prstClr val="black"/>
                </a:solidFill>
                <a:latin typeface="Times New Roman"/>
                <a:cs typeface="Times New Roman"/>
              </a:rPr>
              <a:t>5</a:t>
            </a:r>
            <a:endParaRPr sz="2250">
              <a:solidFill>
                <a:prstClr val="black"/>
              </a:solidFill>
              <a:latin typeface="Times New Roman"/>
              <a:cs typeface="Times New Roman"/>
            </a:endParaRPr>
          </a:p>
        </p:txBody>
      </p:sp>
      <p:sp>
        <p:nvSpPr>
          <p:cNvPr id="11" name="object 11"/>
          <p:cNvSpPr txBox="1"/>
          <p:nvPr/>
        </p:nvSpPr>
        <p:spPr>
          <a:xfrm>
            <a:off x="5862916" y="3638100"/>
            <a:ext cx="532279" cy="346249"/>
          </a:xfrm>
          <a:prstGeom prst="rect">
            <a:avLst/>
          </a:prstGeom>
        </p:spPr>
        <p:txBody>
          <a:bodyPr vert="horz" wrap="square" lIns="0" tIns="0" rIns="0" bIns="0" rtlCol="0">
            <a:spAutoFit/>
          </a:bodyPr>
          <a:lstStyle/>
          <a:p>
            <a:pPr marL="11206" defTabSz="806867"/>
            <a:r>
              <a:rPr sz="2250" spc="-9" dirty="0">
                <a:solidFill>
                  <a:prstClr val="black"/>
                </a:solidFill>
                <a:latin typeface="Times New Roman"/>
                <a:cs typeface="Times New Roman"/>
              </a:rPr>
              <a:t>0</a:t>
            </a:r>
            <a:r>
              <a:rPr sz="2250" spc="4" dirty="0">
                <a:solidFill>
                  <a:prstClr val="black"/>
                </a:solidFill>
                <a:latin typeface="Times New Roman"/>
                <a:cs typeface="Times New Roman"/>
              </a:rPr>
              <a:t>.</a:t>
            </a:r>
            <a:r>
              <a:rPr sz="2250" dirty="0">
                <a:solidFill>
                  <a:prstClr val="black"/>
                </a:solidFill>
                <a:latin typeface="Times New Roman"/>
                <a:cs typeface="Times New Roman"/>
              </a:rPr>
              <a:t>5</a:t>
            </a:r>
            <a:r>
              <a:rPr sz="2250" spc="-243" dirty="0">
                <a:solidFill>
                  <a:prstClr val="black"/>
                </a:solidFill>
                <a:latin typeface="Times New Roman"/>
                <a:cs typeface="Times New Roman"/>
              </a:rPr>
              <a:t> </a:t>
            </a:r>
            <a:r>
              <a:rPr sz="3375" baseline="-6535" dirty="0">
                <a:solidFill>
                  <a:prstClr val="black"/>
                </a:solidFill>
                <a:latin typeface="Symbol"/>
                <a:cs typeface="Symbol"/>
              </a:rPr>
              <a:t></a:t>
            </a:r>
            <a:endParaRPr sz="3375" baseline="-6535">
              <a:solidFill>
                <a:prstClr val="black"/>
              </a:solidFill>
              <a:latin typeface="Symbol"/>
              <a:cs typeface="Symbol"/>
            </a:endParaRPr>
          </a:p>
        </p:txBody>
      </p:sp>
      <p:sp>
        <p:nvSpPr>
          <p:cNvPr id="12" name="object 12"/>
          <p:cNvSpPr txBox="1"/>
          <p:nvPr/>
        </p:nvSpPr>
        <p:spPr>
          <a:xfrm>
            <a:off x="5700206" y="3671718"/>
            <a:ext cx="132790" cy="346249"/>
          </a:xfrm>
          <a:prstGeom prst="rect">
            <a:avLst/>
          </a:prstGeom>
        </p:spPr>
        <p:txBody>
          <a:bodyPr vert="horz" wrap="square" lIns="0" tIns="0" rIns="0" bIns="0" rtlCol="0">
            <a:spAutoFit/>
          </a:bodyPr>
          <a:lstStyle/>
          <a:p>
            <a:pPr marL="11206" defTabSz="806867"/>
            <a:r>
              <a:rPr sz="2250" dirty="0">
                <a:solidFill>
                  <a:prstClr val="black"/>
                </a:solidFill>
                <a:latin typeface="Symbol"/>
                <a:cs typeface="Symbol"/>
              </a:rPr>
              <a:t></a:t>
            </a:r>
            <a:endParaRPr sz="2250">
              <a:solidFill>
                <a:prstClr val="black"/>
              </a:solidFill>
              <a:latin typeface="Symbol"/>
              <a:cs typeface="Symbol"/>
            </a:endParaRPr>
          </a:p>
        </p:txBody>
      </p:sp>
      <p:sp>
        <p:nvSpPr>
          <p:cNvPr id="13" name="object 13"/>
          <p:cNvSpPr txBox="1"/>
          <p:nvPr/>
        </p:nvSpPr>
        <p:spPr>
          <a:xfrm>
            <a:off x="5700205" y="3254859"/>
            <a:ext cx="694765" cy="346249"/>
          </a:xfrm>
          <a:prstGeom prst="rect">
            <a:avLst/>
          </a:prstGeom>
        </p:spPr>
        <p:txBody>
          <a:bodyPr vert="horz" wrap="square" lIns="0" tIns="0" rIns="0" bIns="0" rtlCol="0">
            <a:spAutoFit/>
          </a:bodyPr>
          <a:lstStyle/>
          <a:p>
            <a:pPr marL="11206" defTabSz="806867">
              <a:tabLst>
                <a:tab pos="573211" algn="l"/>
              </a:tabLst>
            </a:pPr>
            <a:r>
              <a:rPr sz="2250" dirty="0">
                <a:solidFill>
                  <a:prstClr val="black"/>
                </a:solidFill>
                <a:latin typeface="Symbol"/>
                <a:cs typeface="Symbol"/>
              </a:rPr>
              <a:t></a:t>
            </a:r>
            <a:r>
              <a:rPr sz="2250" dirty="0">
                <a:solidFill>
                  <a:prstClr val="black"/>
                </a:solidFill>
                <a:latin typeface="Times New Roman"/>
                <a:cs typeface="Times New Roman"/>
              </a:rPr>
              <a:t>	</a:t>
            </a:r>
            <a:r>
              <a:rPr sz="2250" dirty="0">
                <a:solidFill>
                  <a:prstClr val="black"/>
                </a:solidFill>
                <a:latin typeface="Symbol"/>
                <a:cs typeface="Symbol"/>
              </a:rPr>
              <a:t></a:t>
            </a:r>
            <a:endParaRPr sz="2250">
              <a:solidFill>
                <a:prstClr val="black"/>
              </a:solidFill>
              <a:latin typeface="Symbol"/>
              <a:cs typeface="Symbol"/>
            </a:endParaRPr>
          </a:p>
        </p:txBody>
      </p:sp>
      <p:sp>
        <p:nvSpPr>
          <p:cNvPr id="14" name="object 14"/>
          <p:cNvSpPr txBox="1"/>
          <p:nvPr/>
        </p:nvSpPr>
        <p:spPr>
          <a:xfrm>
            <a:off x="4446940" y="3413534"/>
            <a:ext cx="3935060" cy="346249"/>
          </a:xfrm>
          <a:prstGeom prst="rect">
            <a:avLst/>
          </a:prstGeom>
        </p:spPr>
        <p:txBody>
          <a:bodyPr vert="horz" wrap="square" lIns="0" tIns="0" rIns="0" bIns="0" rtlCol="0">
            <a:spAutoFit/>
          </a:bodyPr>
          <a:lstStyle/>
          <a:p>
            <a:pPr marL="11206" defTabSz="806867">
              <a:tabLst>
                <a:tab pos="499249" algn="l"/>
                <a:tab pos="902682" algn="l"/>
                <a:tab pos="2738303" algn="l"/>
              </a:tabLst>
            </a:pPr>
            <a:r>
              <a:rPr sz="2250" dirty="0">
                <a:solidFill>
                  <a:prstClr val="black"/>
                </a:solidFill>
                <a:latin typeface="Symbol"/>
                <a:cs typeface="Symbol"/>
              </a:rPr>
              <a:t></a:t>
            </a:r>
            <a:r>
              <a:rPr sz="2250" spc="-4" dirty="0">
                <a:solidFill>
                  <a:prstClr val="black"/>
                </a:solidFill>
                <a:latin typeface="Times New Roman"/>
                <a:cs typeface="Times New Roman"/>
              </a:rPr>
              <a:t> </a:t>
            </a:r>
            <a:r>
              <a:rPr sz="3375" u="heavy" baseline="34858" dirty="0">
                <a:solidFill>
                  <a:prstClr val="black"/>
                </a:solidFill>
                <a:latin typeface="Times New Roman"/>
                <a:cs typeface="Times New Roman"/>
              </a:rPr>
              <a:t> 	1	</a:t>
            </a:r>
            <a:r>
              <a:rPr sz="3375" spc="-146" baseline="34858" dirty="0">
                <a:solidFill>
                  <a:prstClr val="black"/>
                </a:solidFill>
                <a:latin typeface="Times New Roman"/>
                <a:cs typeface="Times New Roman"/>
              </a:rPr>
              <a:t> </a:t>
            </a:r>
            <a:r>
              <a:rPr sz="2250" i="1" spc="-9" dirty="0">
                <a:solidFill>
                  <a:prstClr val="black"/>
                </a:solidFill>
                <a:latin typeface="Times New Roman"/>
                <a:cs typeface="Times New Roman"/>
              </a:rPr>
              <a:t>L</a:t>
            </a:r>
            <a:r>
              <a:rPr sz="2250" i="1" spc="4" dirty="0">
                <a:solidFill>
                  <a:prstClr val="black"/>
                </a:solidFill>
                <a:latin typeface="Times New Roman"/>
                <a:cs typeface="Times New Roman"/>
              </a:rPr>
              <a:t>n</a:t>
            </a:r>
            <a:r>
              <a:rPr sz="3375" baseline="-4357" dirty="0">
                <a:solidFill>
                  <a:prstClr val="black"/>
                </a:solidFill>
                <a:latin typeface="Symbol"/>
                <a:cs typeface="Symbol"/>
              </a:rPr>
              <a:t></a:t>
            </a:r>
            <a:r>
              <a:rPr sz="3375" spc="-397" baseline="-4357" dirty="0">
                <a:solidFill>
                  <a:prstClr val="black"/>
                </a:solidFill>
                <a:latin typeface="Times New Roman"/>
                <a:cs typeface="Times New Roman"/>
              </a:rPr>
              <a:t> </a:t>
            </a:r>
            <a:r>
              <a:rPr sz="3375" u="heavy" spc="-311" baseline="34858" dirty="0">
                <a:solidFill>
                  <a:prstClr val="black"/>
                </a:solidFill>
                <a:latin typeface="Times New Roman"/>
                <a:cs typeface="Times New Roman"/>
              </a:rPr>
              <a:t> </a:t>
            </a:r>
            <a:r>
              <a:rPr sz="3375" u="heavy" spc="6" baseline="34858" dirty="0">
                <a:solidFill>
                  <a:prstClr val="black"/>
                </a:solidFill>
                <a:latin typeface="Times New Roman"/>
                <a:cs typeface="Times New Roman"/>
              </a:rPr>
              <a:t>3</a:t>
            </a:r>
            <a:r>
              <a:rPr sz="3375" u="heavy" baseline="34858" dirty="0">
                <a:solidFill>
                  <a:prstClr val="black"/>
                </a:solidFill>
                <a:latin typeface="Times New Roman"/>
                <a:cs typeface="Times New Roman"/>
              </a:rPr>
              <a:t>0</a:t>
            </a:r>
            <a:r>
              <a:rPr sz="3375" spc="112" baseline="34858" dirty="0">
                <a:solidFill>
                  <a:prstClr val="black"/>
                </a:solidFill>
                <a:latin typeface="Times New Roman"/>
                <a:cs typeface="Times New Roman"/>
              </a:rPr>
              <a:t> </a:t>
            </a:r>
            <a:r>
              <a:rPr sz="3375" baseline="-4357" dirty="0">
                <a:solidFill>
                  <a:prstClr val="black"/>
                </a:solidFill>
                <a:latin typeface="Symbol"/>
                <a:cs typeface="Symbol"/>
              </a:rPr>
              <a:t></a:t>
            </a:r>
            <a:r>
              <a:rPr sz="3375" spc="-99" baseline="-4357" dirty="0">
                <a:solidFill>
                  <a:prstClr val="black"/>
                </a:solidFill>
                <a:latin typeface="Times New Roman"/>
                <a:cs typeface="Times New Roman"/>
              </a:rPr>
              <a:t> </a:t>
            </a:r>
            <a:r>
              <a:rPr sz="2250" dirty="0">
                <a:solidFill>
                  <a:prstClr val="black"/>
                </a:solidFill>
                <a:latin typeface="Symbol"/>
                <a:cs typeface="Symbol"/>
              </a:rPr>
              <a:t></a:t>
            </a:r>
            <a:r>
              <a:rPr sz="2250" spc="-291" dirty="0">
                <a:solidFill>
                  <a:prstClr val="black"/>
                </a:solidFill>
                <a:latin typeface="Times New Roman"/>
                <a:cs typeface="Times New Roman"/>
              </a:rPr>
              <a:t> </a:t>
            </a:r>
            <a:r>
              <a:rPr sz="2250" b="1" spc="4" dirty="0">
                <a:solidFill>
                  <a:prstClr val="black"/>
                </a:solidFill>
                <a:latin typeface="Times New Roman"/>
                <a:cs typeface="Times New Roman"/>
              </a:rPr>
              <a:t>16</a:t>
            </a:r>
            <a:r>
              <a:rPr sz="2250" b="1" dirty="0">
                <a:solidFill>
                  <a:prstClr val="black"/>
                </a:solidFill>
                <a:latin typeface="Times New Roman"/>
                <a:cs typeface="Times New Roman"/>
              </a:rPr>
              <a:t>4	</a:t>
            </a:r>
            <a:r>
              <a:rPr sz="2250" b="1" i="1" spc="-4" dirty="0">
                <a:solidFill>
                  <a:prstClr val="black"/>
                </a:solidFill>
                <a:latin typeface="Times New Roman"/>
                <a:cs typeface="Times New Roman"/>
              </a:rPr>
              <a:t>f</a:t>
            </a:r>
            <a:r>
              <a:rPr sz="2250" b="1" i="1" spc="4" dirty="0">
                <a:solidFill>
                  <a:prstClr val="black"/>
                </a:solidFill>
                <a:latin typeface="Times New Roman"/>
                <a:cs typeface="Times New Roman"/>
              </a:rPr>
              <a:t>a</a:t>
            </a:r>
            <a:r>
              <a:rPr sz="2250" b="1" i="1" spc="-4" dirty="0">
                <a:solidFill>
                  <a:prstClr val="black"/>
                </a:solidFill>
                <a:latin typeface="Times New Roman"/>
                <a:cs typeface="Times New Roman"/>
              </a:rPr>
              <a:t>il</a:t>
            </a:r>
            <a:r>
              <a:rPr sz="2250" b="1" i="1" spc="4" dirty="0">
                <a:solidFill>
                  <a:prstClr val="black"/>
                </a:solidFill>
                <a:latin typeface="Times New Roman"/>
                <a:cs typeface="Times New Roman"/>
              </a:rPr>
              <a:t>u</a:t>
            </a:r>
            <a:r>
              <a:rPr sz="2250" b="1" i="1" dirty="0">
                <a:solidFill>
                  <a:prstClr val="black"/>
                </a:solidFill>
                <a:latin typeface="Times New Roman"/>
                <a:cs typeface="Times New Roman"/>
              </a:rPr>
              <a:t>res</a:t>
            </a:r>
            <a:endParaRPr sz="2250" b="1" dirty="0">
              <a:solidFill>
                <a:prstClr val="black"/>
              </a:solidFill>
              <a:latin typeface="Times New Roman"/>
              <a:cs typeface="Times New Roman"/>
            </a:endParaRPr>
          </a:p>
        </p:txBody>
      </p:sp>
      <p:sp>
        <p:nvSpPr>
          <p:cNvPr id="15" name="object 15"/>
          <p:cNvSpPr txBox="1"/>
          <p:nvPr/>
        </p:nvSpPr>
        <p:spPr>
          <a:xfrm>
            <a:off x="2425399" y="1363951"/>
            <a:ext cx="4968932" cy="298672"/>
          </a:xfrm>
          <a:prstGeom prst="rect">
            <a:avLst/>
          </a:prstGeom>
        </p:spPr>
        <p:txBody>
          <a:bodyPr vert="horz" wrap="square" lIns="0" tIns="0" rIns="0" bIns="0" rtlCol="0">
            <a:spAutoFit/>
          </a:bodyPr>
          <a:lstStyle/>
          <a:p>
            <a:pPr marL="11206" defTabSz="806867"/>
            <a:r>
              <a:rPr sz="1941" b="1" i="1" spc="-4" dirty="0">
                <a:solidFill>
                  <a:srgbClr val="FF0000"/>
                </a:solidFill>
                <a:latin typeface="Arial"/>
                <a:cs typeface="Arial"/>
              </a:rPr>
              <a:t>(ii) Logarit</a:t>
            </a:r>
            <a:r>
              <a:rPr sz="1941" b="1" i="1" spc="4" dirty="0">
                <a:solidFill>
                  <a:srgbClr val="FF0000"/>
                </a:solidFill>
                <a:latin typeface="Arial"/>
                <a:cs typeface="Arial"/>
              </a:rPr>
              <a:t>h</a:t>
            </a:r>
            <a:r>
              <a:rPr sz="1941" b="1" i="1" spc="-13" dirty="0">
                <a:solidFill>
                  <a:srgbClr val="FF0000"/>
                </a:solidFill>
                <a:latin typeface="Arial"/>
                <a:cs typeface="Arial"/>
              </a:rPr>
              <a:t>m</a:t>
            </a:r>
            <a:r>
              <a:rPr sz="1941" b="1" i="1" spc="-4" dirty="0">
                <a:solidFill>
                  <a:srgbClr val="FF0000"/>
                </a:solidFill>
                <a:latin typeface="Arial"/>
                <a:cs typeface="Arial"/>
              </a:rPr>
              <a:t>ic</a:t>
            </a:r>
            <a:r>
              <a:rPr sz="1941" b="1" i="1" spc="4" dirty="0">
                <a:solidFill>
                  <a:srgbClr val="FF0000"/>
                </a:solidFill>
                <a:latin typeface="Arial"/>
                <a:cs typeface="Arial"/>
              </a:rPr>
              <a:t> </a:t>
            </a:r>
            <a:r>
              <a:rPr sz="1941" b="1" i="1" spc="-4" dirty="0">
                <a:solidFill>
                  <a:srgbClr val="FF0000"/>
                </a:solidFill>
                <a:latin typeface="Arial"/>
                <a:cs typeface="Arial"/>
              </a:rPr>
              <a:t>e</a:t>
            </a:r>
            <a:r>
              <a:rPr sz="1941" b="1" i="1" spc="-13" dirty="0">
                <a:solidFill>
                  <a:srgbClr val="FF0000"/>
                </a:solidFill>
                <a:latin typeface="Arial"/>
                <a:cs typeface="Arial"/>
              </a:rPr>
              <a:t>x</a:t>
            </a:r>
            <a:r>
              <a:rPr sz="1941" b="1" i="1" spc="-4" dirty="0">
                <a:solidFill>
                  <a:srgbClr val="FF0000"/>
                </a:solidFill>
                <a:latin typeface="Arial"/>
                <a:cs typeface="Arial"/>
              </a:rPr>
              <a:t>e</a:t>
            </a:r>
            <a:r>
              <a:rPr sz="1941" b="1" i="1" dirty="0">
                <a:solidFill>
                  <a:srgbClr val="FF0000"/>
                </a:solidFill>
                <a:latin typeface="Arial"/>
                <a:cs typeface="Arial"/>
              </a:rPr>
              <a:t>c</a:t>
            </a:r>
            <a:r>
              <a:rPr sz="1941" b="1" i="1" spc="-4" dirty="0">
                <a:solidFill>
                  <a:srgbClr val="FF0000"/>
                </a:solidFill>
                <a:latin typeface="Arial"/>
                <a:cs typeface="Arial"/>
              </a:rPr>
              <a:t>uti</a:t>
            </a:r>
            <a:r>
              <a:rPr sz="1941" b="1" i="1" spc="4" dirty="0">
                <a:solidFill>
                  <a:srgbClr val="FF0000"/>
                </a:solidFill>
                <a:latin typeface="Arial"/>
                <a:cs typeface="Arial"/>
              </a:rPr>
              <a:t>o</a:t>
            </a:r>
            <a:r>
              <a:rPr sz="1941" b="1" i="1" spc="-4" dirty="0">
                <a:solidFill>
                  <a:srgbClr val="FF0000"/>
                </a:solidFill>
                <a:latin typeface="Arial"/>
                <a:cs typeface="Arial"/>
              </a:rPr>
              <a:t>n</a:t>
            </a:r>
            <a:r>
              <a:rPr sz="1941" b="1" i="1" dirty="0">
                <a:solidFill>
                  <a:srgbClr val="FF0000"/>
                </a:solidFill>
                <a:latin typeface="Arial"/>
                <a:cs typeface="Arial"/>
              </a:rPr>
              <a:t> </a:t>
            </a:r>
            <a:r>
              <a:rPr sz="1941" b="1" i="1" spc="-4" dirty="0">
                <a:solidFill>
                  <a:srgbClr val="FF0000"/>
                </a:solidFill>
                <a:latin typeface="Arial"/>
                <a:cs typeface="Arial"/>
              </a:rPr>
              <a:t>ti</a:t>
            </a:r>
            <a:r>
              <a:rPr sz="1941" b="1" i="1" spc="-13" dirty="0">
                <a:solidFill>
                  <a:srgbClr val="FF0000"/>
                </a:solidFill>
                <a:latin typeface="Arial"/>
                <a:cs typeface="Arial"/>
              </a:rPr>
              <a:t>m</a:t>
            </a:r>
            <a:r>
              <a:rPr sz="1941" b="1" i="1" spc="-4" dirty="0">
                <a:solidFill>
                  <a:srgbClr val="FF0000"/>
                </a:solidFill>
                <a:latin typeface="Arial"/>
                <a:cs typeface="Arial"/>
              </a:rPr>
              <a:t>e</a:t>
            </a:r>
            <a:r>
              <a:rPr sz="1941" b="1" i="1" spc="13" dirty="0">
                <a:solidFill>
                  <a:srgbClr val="FF0000"/>
                </a:solidFill>
                <a:latin typeface="Arial"/>
                <a:cs typeface="Arial"/>
              </a:rPr>
              <a:t> </a:t>
            </a:r>
            <a:r>
              <a:rPr sz="1941" b="1" i="1" spc="-13" dirty="0">
                <a:solidFill>
                  <a:srgbClr val="FF0000"/>
                </a:solidFill>
                <a:latin typeface="Arial"/>
                <a:cs typeface="Arial"/>
              </a:rPr>
              <a:t>m</a:t>
            </a:r>
            <a:r>
              <a:rPr sz="1941" b="1" i="1" spc="-4" dirty="0">
                <a:solidFill>
                  <a:srgbClr val="FF0000"/>
                </a:solidFill>
                <a:latin typeface="Arial"/>
                <a:cs typeface="Arial"/>
              </a:rPr>
              <a:t>od</a:t>
            </a:r>
            <a:r>
              <a:rPr sz="1941" b="1" i="1" spc="4" dirty="0">
                <a:solidFill>
                  <a:srgbClr val="FF0000"/>
                </a:solidFill>
                <a:latin typeface="Arial"/>
                <a:cs typeface="Arial"/>
              </a:rPr>
              <a:t>e</a:t>
            </a:r>
            <a:r>
              <a:rPr sz="1941" b="1" i="1" spc="-4" dirty="0">
                <a:solidFill>
                  <a:srgbClr val="FF0000"/>
                </a:solidFill>
                <a:latin typeface="Arial"/>
                <a:cs typeface="Arial"/>
              </a:rPr>
              <a:t>l</a:t>
            </a:r>
            <a:endParaRPr sz="1941" b="1" i="1" dirty="0">
              <a:solidFill>
                <a:srgbClr val="FF0000"/>
              </a:solidFill>
              <a:latin typeface="Arial"/>
              <a:cs typeface="Arial"/>
            </a:endParaRPr>
          </a:p>
        </p:txBody>
      </p:sp>
      <p:sp>
        <p:nvSpPr>
          <p:cNvPr id="16" name="object 16"/>
          <p:cNvSpPr/>
          <p:nvPr/>
        </p:nvSpPr>
        <p:spPr>
          <a:xfrm>
            <a:off x="4663888" y="4594859"/>
            <a:ext cx="157443" cy="0"/>
          </a:xfrm>
          <a:custGeom>
            <a:avLst/>
            <a:gdLst/>
            <a:ahLst/>
            <a:cxnLst/>
            <a:rect l="l" t="t" r="r" b="b"/>
            <a:pathLst>
              <a:path w="178435">
                <a:moveTo>
                  <a:pt x="0" y="0"/>
                </a:moveTo>
                <a:lnTo>
                  <a:pt x="178307" y="0"/>
                </a:lnTo>
              </a:path>
            </a:pathLst>
          </a:custGeom>
          <a:ln w="12947">
            <a:solidFill>
              <a:srgbClr val="000000"/>
            </a:solidFill>
          </a:ln>
        </p:spPr>
        <p:txBody>
          <a:bodyPr wrap="square" lIns="0" tIns="0" rIns="0" bIns="0" rtlCol="0"/>
          <a:lstStyle/>
          <a:p>
            <a:pPr defTabSz="806867"/>
            <a:endParaRPr sz="1588">
              <a:solidFill>
                <a:prstClr val="black"/>
              </a:solidFill>
              <a:latin typeface="Calibri"/>
            </a:endParaRPr>
          </a:p>
        </p:txBody>
      </p:sp>
      <p:sp>
        <p:nvSpPr>
          <p:cNvPr id="17" name="object 17"/>
          <p:cNvSpPr/>
          <p:nvPr/>
        </p:nvSpPr>
        <p:spPr>
          <a:xfrm>
            <a:off x="5002755" y="4594859"/>
            <a:ext cx="325531" cy="0"/>
          </a:xfrm>
          <a:custGeom>
            <a:avLst/>
            <a:gdLst/>
            <a:ahLst/>
            <a:cxnLst/>
            <a:rect l="l" t="t" r="r" b="b"/>
            <a:pathLst>
              <a:path w="368935">
                <a:moveTo>
                  <a:pt x="0" y="0"/>
                </a:moveTo>
                <a:lnTo>
                  <a:pt x="368807" y="0"/>
                </a:lnTo>
              </a:path>
            </a:pathLst>
          </a:custGeom>
          <a:ln w="12947">
            <a:solidFill>
              <a:srgbClr val="000000"/>
            </a:solidFill>
          </a:ln>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5586355" y="4594859"/>
            <a:ext cx="313765" cy="0"/>
          </a:xfrm>
          <a:custGeom>
            <a:avLst/>
            <a:gdLst/>
            <a:ahLst/>
            <a:cxnLst/>
            <a:rect l="l" t="t" r="r" b="b"/>
            <a:pathLst>
              <a:path w="355600">
                <a:moveTo>
                  <a:pt x="0" y="0"/>
                </a:moveTo>
                <a:lnTo>
                  <a:pt x="355091" y="0"/>
                </a:lnTo>
              </a:path>
            </a:pathLst>
          </a:custGeom>
          <a:ln w="12947">
            <a:solidFill>
              <a:srgbClr val="000000"/>
            </a:solidFill>
          </a:ln>
        </p:spPr>
        <p:txBody>
          <a:bodyPr wrap="square" lIns="0" tIns="0" rIns="0" bIns="0" rtlCol="0"/>
          <a:lstStyle/>
          <a:p>
            <a:pPr defTabSz="806867"/>
            <a:endParaRPr sz="1588">
              <a:solidFill>
                <a:prstClr val="black"/>
              </a:solidFill>
              <a:latin typeface="Calibri"/>
            </a:endParaRPr>
          </a:p>
        </p:txBody>
      </p:sp>
      <p:sp>
        <p:nvSpPr>
          <p:cNvPr id="19" name="object 19"/>
          <p:cNvSpPr txBox="1"/>
          <p:nvPr/>
        </p:nvSpPr>
        <p:spPr>
          <a:xfrm>
            <a:off x="5923370" y="4374103"/>
            <a:ext cx="128307" cy="332720"/>
          </a:xfrm>
          <a:prstGeom prst="rect">
            <a:avLst/>
          </a:prstGeom>
        </p:spPr>
        <p:txBody>
          <a:bodyPr vert="horz" wrap="square" lIns="0" tIns="0" rIns="0" bIns="0" rtlCol="0">
            <a:spAutoFit/>
          </a:bodyPr>
          <a:lstStyle/>
          <a:p>
            <a:pPr marL="11206" defTabSz="806867"/>
            <a:r>
              <a:rPr sz="3243" spc="-1250" baseline="-24943" dirty="0">
                <a:solidFill>
                  <a:prstClr val="black"/>
                </a:solidFill>
                <a:latin typeface="Symbol"/>
                <a:cs typeface="Symbol"/>
              </a:rPr>
              <a:t></a:t>
            </a:r>
            <a:r>
              <a:rPr sz="2162" dirty="0">
                <a:solidFill>
                  <a:prstClr val="black"/>
                </a:solidFill>
                <a:latin typeface="Symbol"/>
                <a:cs typeface="Symbol"/>
              </a:rPr>
              <a:t></a:t>
            </a:r>
            <a:endParaRPr sz="2162">
              <a:solidFill>
                <a:prstClr val="black"/>
              </a:solidFill>
              <a:latin typeface="Symbol"/>
              <a:cs typeface="Symbol"/>
            </a:endParaRPr>
          </a:p>
        </p:txBody>
      </p:sp>
      <p:sp>
        <p:nvSpPr>
          <p:cNvPr id="20" name="object 20"/>
          <p:cNvSpPr txBox="1"/>
          <p:nvPr/>
        </p:nvSpPr>
        <p:spPr>
          <a:xfrm>
            <a:off x="4848950" y="4374103"/>
            <a:ext cx="128307" cy="332720"/>
          </a:xfrm>
          <a:prstGeom prst="rect">
            <a:avLst/>
          </a:prstGeom>
        </p:spPr>
        <p:txBody>
          <a:bodyPr vert="horz" wrap="square" lIns="0" tIns="0" rIns="0" bIns="0" rtlCol="0">
            <a:spAutoFit/>
          </a:bodyPr>
          <a:lstStyle/>
          <a:p>
            <a:pPr marL="11206" defTabSz="806867"/>
            <a:r>
              <a:rPr sz="3243" spc="-1250" baseline="-24943" dirty="0">
                <a:solidFill>
                  <a:prstClr val="black"/>
                </a:solidFill>
                <a:latin typeface="Symbol"/>
                <a:cs typeface="Symbol"/>
              </a:rPr>
              <a:t></a:t>
            </a:r>
            <a:r>
              <a:rPr sz="2162" dirty="0">
                <a:solidFill>
                  <a:prstClr val="black"/>
                </a:solidFill>
                <a:latin typeface="Symbol"/>
                <a:cs typeface="Symbol"/>
              </a:rPr>
              <a:t></a:t>
            </a:r>
            <a:endParaRPr sz="2162">
              <a:solidFill>
                <a:prstClr val="black"/>
              </a:solidFill>
              <a:latin typeface="Symbol"/>
              <a:cs typeface="Symbol"/>
            </a:endParaRPr>
          </a:p>
        </p:txBody>
      </p:sp>
      <p:sp>
        <p:nvSpPr>
          <p:cNvPr id="21" name="object 21"/>
          <p:cNvSpPr txBox="1"/>
          <p:nvPr/>
        </p:nvSpPr>
        <p:spPr>
          <a:xfrm>
            <a:off x="5373444" y="4388894"/>
            <a:ext cx="174251" cy="332720"/>
          </a:xfrm>
          <a:prstGeom prst="rect">
            <a:avLst/>
          </a:prstGeom>
        </p:spPr>
        <p:txBody>
          <a:bodyPr vert="horz" wrap="square" lIns="0" tIns="0" rIns="0" bIns="0" rtlCol="0">
            <a:spAutoFit/>
          </a:bodyPr>
          <a:lstStyle/>
          <a:p>
            <a:pPr marL="11206" defTabSz="806867"/>
            <a:r>
              <a:rPr sz="2162" spc="4" dirty="0">
                <a:solidFill>
                  <a:prstClr val="black"/>
                </a:solidFill>
                <a:latin typeface="Symbol"/>
                <a:cs typeface="Symbol"/>
              </a:rPr>
              <a:t></a:t>
            </a:r>
            <a:endParaRPr sz="2162">
              <a:solidFill>
                <a:prstClr val="black"/>
              </a:solidFill>
              <a:latin typeface="Symbol"/>
              <a:cs typeface="Symbol"/>
            </a:endParaRPr>
          </a:p>
        </p:txBody>
      </p:sp>
      <p:sp>
        <p:nvSpPr>
          <p:cNvPr id="22" name="object 22"/>
          <p:cNvSpPr txBox="1"/>
          <p:nvPr/>
        </p:nvSpPr>
        <p:spPr>
          <a:xfrm>
            <a:off x="5589941" y="4657163"/>
            <a:ext cx="461682" cy="353045"/>
          </a:xfrm>
          <a:prstGeom prst="rect">
            <a:avLst/>
          </a:prstGeom>
        </p:spPr>
        <p:txBody>
          <a:bodyPr vert="horz" wrap="square" lIns="0" tIns="0" rIns="0" bIns="0" rtlCol="0">
            <a:spAutoFit/>
          </a:bodyPr>
          <a:lstStyle/>
          <a:p>
            <a:pPr marL="11206" defTabSz="806867"/>
            <a:r>
              <a:rPr sz="3441" i="1" spc="-72" baseline="12820" dirty="0">
                <a:solidFill>
                  <a:prstClr val="black"/>
                </a:solidFill>
                <a:latin typeface="Symbol"/>
                <a:cs typeface="Symbol"/>
              </a:rPr>
              <a:t></a:t>
            </a:r>
            <a:r>
              <a:rPr sz="1235" i="1" spc="18" dirty="0">
                <a:solidFill>
                  <a:prstClr val="black"/>
                </a:solidFill>
                <a:latin typeface="Times New Roman"/>
                <a:cs typeface="Times New Roman"/>
              </a:rPr>
              <a:t>P</a:t>
            </a:r>
            <a:r>
              <a:rPr sz="1235" i="1" dirty="0">
                <a:solidFill>
                  <a:prstClr val="black"/>
                </a:solidFill>
                <a:latin typeface="Times New Roman"/>
                <a:cs typeface="Times New Roman"/>
              </a:rPr>
              <a:t> </a:t>
            </a:r>
            <a:r>
              <a:rPr sz="1235" i="1" spc="13" dirty="0">
                <a:solidFill>
                  <a:prstClr val="black"/>
                </a:solidFill>
                <a:latin typeface="Times New Roman"/>
                <a:cs typeface="Times New Roman"/>
              </a:rPr>
              <a:t> </a:t>
            </a:r>
            <a:r>
              <a:rPr sz="2162" dirty="0">
                <a:solidFill>
                  <a:prstClr val="black"/>
                </a:solidFill>
                <a:latin typeface="Symbol"/>
                <a:cs typeface="Symbol"/>
              </a:rPr>
              <a:t></a:t>
            </a:r>
            <a:endParaRPr sz="2162">
              <a:solidFill>
                <a:prstClr val="black"/>
              </a:solidFill>
              <a:latin typeface="Symbol"/>
              <a:cs typeface="Symbol"/>
            </a:endParaRPr>
          </a:p>
        </p:txBody>
      </p:sp>
      <p:sp>
        <p:nvSpPr>
          <p:cNvPr id="23" name="object 23"/>
          <p:cNvSpPr txBox="1"/>
          <p:nvPr/>
        </p:nvSpPr>
        <p:spPr>
          <a:xfrm>
            <a:off x="4042184" y="4372086"/>
            <a:ext cx="565337" cy="353045"/>
          </a:xfrm>
          <a:prstGeom prst="rect">
            <a:avLst/>
          </a:prstGeom>
        </p:spPr>
        <p:txBody>
          <a:bodyPr vert="horz" wrap="square" lIns="0" tIns="0" rIns="0" bIns="0" rtlCol="0">
            <a:spAutoFit/>
          </a:bodyPr>
          <a:lstStyle/>
          <a:p>
            <a:pPr marL="11206" defTabSz="806867"/>
            <a:r>
              <a:rPr sz="2162" spc="-4" dirty="0">
                <a:solidFill>
                  <a:prstClr val="black"/>
                </a:solidFill>
                <a:latin typeface="Symbol"/>
                <a:cs typeface="Symbol"/>
              </a:rPr>
              <a:t></a:t>
            </a:r>
            <a:r>
              <a:rPr sz="2294" i="1" spc="-57" dirty="0">
                <a:solidFill>
                  <a:prstClr val="black"/>
                </a:solidFill>
                <a:latin typeface="Symbol"/>
                <a:cs typeface="Symbol"/>
              </a:rPr>
              <a:t></a:t>
            </a:r>
            <a:r>
              <a:rPr sz="2294" i="1" spc="229" dirty="0">
                <a:solidFill>
                  <a:prstClr val="black"/>
                </a:solidFill>
                <a:latin typeface="Times New Roman"/>
                <a:cs typeface="Times New Roman"/>
              </a:rPr>
              <a:t> </a:t>
            </a:r>
            <a:r>
              <a:rPr sz="2162" spc="4" dirty="0">
                <a:solidFill>
                  <a:prstClr val="black"/>
                </a:solidFill>
                <a:latin typeface="Symbol"/>
                <a:cs typeface="Symbol"/>
              </a:rPr>
              <a:t></a:t>
            </a:r>
            <a:endParaRPr sz="2162">
              <a:solidFill>
                <a:prstClr val="black"/>
              </a:solidFill>
              <a:latin typeface="Symbol"/>
              <a:cs typeface="Symbol"/>
            </a:endParaRPr>
          </a:p>
        </p:txBody>
      </p:sp>
      <p:sp>
        <p:nvSpPr>
          <p:cNvPr id="24" name="object 24"/>
          <p:cNvSpPr txBox="1"/>
          <p:nvPr/>
        </p:nvSpPr>
        <p:spPr>
          <a:xfrm>
            <a:off x="5663899" y="4197946"/>
            <a:ext cx="387724" cy="332720"/>
          </a:xfrm>
          <a:prstGeom prst="rect">
            <a:avLst/>
          </a:prstGeom>
        </p:spPr>
        <p:txBody>
          <a:bodyPr vert="horz" wrap="square" lIns="0" tIns="0" rIns="0" bIns="0" rtlCol="0">
            <a:spAutoFit/>
          </a:bodyPr>
          <a:lstStyle/>
          <a:p>
            <a:pPr marL="11206" defTabSz="806867">
              <a:tabLst>
                <a:tab pos="270636" algn="l"/>
              </a:tabLst>
            </a:pPr>
            <a:r>
              <a:rPr sz="3243" baseline="-3401" dirty="0">
                <a:solidFill>
                  <a:prstClr val="black"/>
                </a:solidFill>
                <a:latin typeface="Times New Roman"/>
                <a:cs typeface="Times New Roman"/>
              </a:rPr>
              <a:t>1	</a:t>
            </a:r>
            <a:r>
              <a:rPr sz="2162" dirty="0">
                <a:solidFill>
                  <a:prstClr val="black"/>
                </a:solidFill>
                <a:latin typeface="Symbol"/>
                <a:cs typeface="Symbol"/>
              </a:rPr>
              <a:t></a:t>
            </a:r>
            <a:endParaRPr sz="2162">
              <a:solidFill>
                <a:prstClr val="black"/>
              </a:solidFill>
              <a:latin typeface="Symbol"/>
              <a:cs typeface="Symbol"/>
            </a:endParaRPr>
          </a:p>
        </p:txBody>
      </p:sp>
      <p:sp>
        <p:nvSpPr>
          <p:cNvPr id="25" name="object 25"/>
          <p:cNvSpPr txBox="1"/>
          <p:nvPr/>
        </p:nvSpPr>
        <p:spPr>
          <a:xfrm>
            <a:off x="4663438" y="4587238"/>
            <a:ext cx="618565" cy="353045"/>
          </a:xfrm>
          <a:prstGeom prst="rect">
            <a:avLst/>
          </a:prstGeom>
        </p:spPr>
        <p:txBody>
          <a:bodyPr vert="horz" wrap="square" lIns="0" tIns="0" rIns="0" bIns="0" rtlCol="0">
            <a:spAutoFit/>
          </a:bodyPr>
          <a:lstStyle/>
          <a:p>
            <a:pPr marL="11206" defTabSz="806867"/>
            <a:r>
              <a:rPr sz="2162" dirty="0">
                <a:solidFill>
                  <a:prstClr val="black"/>
                </a:solidFill>
                <a:latin typeface="Times New Roman"/>
                <a:cs typeface="Times New Roman"/>
              </a:rPr>
              <a:t>θ</a:t>
            </a:r>
            <a:r>
              <a:rPr sz="2162" spc="-119" dirty="0">
                <a:solidFill>
                  <a:prstClr val="black"/>
                </a:solidFill>
                <a:latin typeface="Times New Roman"/>
                <a:cs typeface="Times New Roman"/>
              </a:rPr>
              <a:t> </a:t>
            </a:r>
            <a:r>
              <a:rPr sz="3243" baseline="-13605" dirty="0">
                <a:solidFill>
                  <a:prstClr val="black"/>
                </a:solidFill>
                <a:latin typeface="Symbol"/>
                <a:cs typeface="Symbol"/>
              </a:rPr>
              <a:t></a:t>
            </a:r>
            <a:r>
              <a:rPr sz="3243" spc="-218" baseline="-13605" dirty="0">
                <a:solidFill>
                  <a:prstClr val="black"/>
                </a:solidFill>
                <a:latin typeface="Times New Roman"/>
                <a:cs typeface="Times New Roman"/>
              </a:rPr>
              <a:t> </a:t>
            </a:r>
            <a:r>
              <a:rPr sz="2294" i="1" spc="-35" dirty="0">
                <a:solidFill>
                  <a:prstClr val="black"/>
                </a:solidFill>
                <a:latin typeface="Symbol"/>
                <a:cs typeface="Symbol"/>
              </a:rPr>
              <a:t></a:t>
            </a:r>
            <a:r>
              <a:rPr sz="1853" i="1" spc="26" baseline="-23809" dirty="0">
                <a:solidFill>
                  <a:prstClr val="black"/>
                </a:solidFill>
                <a:latin typeface="Times New Roman"/>
                <a:cs typeface="Times New Roman"/>
              </a:rPr>
              <a:t>F</a:t>
            </a:r>
            <a:endParaRPr sz="1853" baseline="-23809">
              <a:solidFill>
                <a:prstClr val="black"/>
              </a:solidFill>
              <a:latin typeface="Times New Roman"/>
              <a:cs typeface="Times New Roman"/>
            </a:endParaRPr>
          </a:p>
        </p:txBody>
      </p:sp>
      <p:sp>
        <p:nvSpPr>
          <p:cNvPr id="26" name="object 26"/>
          <p:cNvSpPr txBox="1"/>
          <p:nvPr/>
        </p:nvSpPr>
        <p:spPr>
          <a:xfrm>
            <a:off x="4663438" y="4215426"/>
            <a:ext cx="581585" cy="332720"/>
          </a:xfrm>
          <a:prstGeom prst="rect">
            <a:avLst/>
          </a:prstGeom>
        </p:spPr>
        <p:txBody>
          <a:bodyPr vert="horz" wrap="square" lIns="0" tIns="0" rIns="0" bIns="0" rtlCol="0">
            <a:spAutoFit/>
          </a:bodyPr>
          <a:lstStyle/>
          <a:p>
            <a:pPr marL="11206" defTabSz="806867">
              <a:tabLst>
                <a:tab pos="432009" algn="l"/>
              </a:tabLst>
            </a:pPr>
            <a:r>
              <a:rPr sz="2162" dirty="0">
                <a:solidFill>
                  <a:prstClr val="black"/>
                </a:solidFill>
                <a:latin typeface="Times New Roman"/>
                <a:cs typeface="Times New Roman"/>
              </a:rPr>
              <a:t>1</a:t>
            </a:r>
            <a:r>
              <a:rPr sz="2162" spc="-168" dirty="0">
                <a:solidFill>
                  <a:prstClr val="black"/>
                </a:solidFill>
                <a:latin typeface="Times New Roman"/>
                <a:cs typeface="Times New Roman"/>
              </a:rPr>
              <a:t> </a:t>
            </a:r>
            <a:r>
              <a:rPr sz="3243" baseline="3401" dirty="0">
                <a:solidFill>
                  <a:prstClr val="black"/>
                </a:solidFill>
                <a:latin typeface="Symbol"/>
                <a:cs typeface="Symbol"/>
              </a:rPr>
              <a:t></a:t>
            </a:r>
            <a:r>
              <a:rPr sz="3243" baseline="3401" dirty="0">
                <a:solidFill>
                  <a:prstClr val="black"/>
                </a:solidFill>
                <a:latin typeface="Times New Roman"/>
                <a:cs typeface="Times New Roman"/>
              </a:rPr>
              <a:t>	</a:t>
            </a:r>
            <a:r>
              <a:rPr sz="2162" dirty="0">
                <a:solidFill>
                  <a:prstClr val="black"/>
                </a:solidFill>
                <a:latin typeface="Times New Roman"/>
                <a:cs typeface="Times New Roman"/>
              </a:rPr>
              <a:t>1</a:t>
            </a:r>
            <a:endParaRPr sz="2162">
              <a:solidFill>
                <a:prstClr val="black"/>
              </a:solidFill>
              <a:latin typeface="Times New Roman"/>
              <a:cs typeface="Times New Roman"/>
            </a:endParaRPr>
          </a:p>
        </p:txBody>
      </p:sp>
      <p:sp>
        <p:nvSpPr>
          <p:cNvPr id="27" name="object 27"/>
          <p:cNvSpPr txBox="1"/>
          <p:nvPr/>
        </p:nvSpPr>
        <p:spPr>
          <a:xfrm>
            <a:off x="4594859" y="5687207"/>
            <a:ext cx="1771650" cy="312393"/>
          </a:xfrm>
          <a:prstGeom prst="rect">
            <a:avLst/>
          </a:prstGeom>
        </p:spPr>
        <p:txBody>
          <a:bodyPr vert="horz" wrap="square" lIns="0" tIns="0" rIns="0" bIns="0" rtlCol="0">
            <a:spAutoFit/>
          </a:bodyPr>
          <a:lstStyle/>
          <a:p>
            <a:pPr marL="11206" defTabSz="806867">
              <a:tabLst>
                <a:tab pos="779970" algn="l"/>
                <a:tab pos="1359906" algn="l"/>
              </a:tabLst>
            </a:pPr>
            <a:r>
              <a:rPr sz="2030" spc="-4" dirty="0">
                <a:solidFill>
                  <a:prstClr val="black"/>
                </a:solidFill>
                <a:latin typeface="Times New Roman"/>
                <a:cs typeface="Times New Roman"/>
              </a:rPr>
              <a:t>0.02</a:t>
            </a:r>
            <a:r>
              <a:rPr sz="2030" dirty="0">
                <a:solidFill>
                  <a:prstClr val="black"/>
                </a:solidFill>
                <a:latin typeface="Times New Roman"/>
                <a:cs typeface="Times New Roman"/>
              </a:rPr>
              <a:t>5	</a:t>
            </a:r>
            <a:r>
              <a:rPr sz="2030" spc="-4" dirty="0">
                <a:solidFill>
                  <a:prstClr val="black"/>
                </a:solidFill>
                <a:latin typeface="Times New Roman"/>
                <a:cs typeface="Times New Roman"/>
              </a:rPr>
              <a:t>0.</a:t>
            </a:r>
            <a:r>
              <a:rPr sz="2030" dirty="0">
                <a:solidFill>
                  <a:prstClr val="black"/>
                </a:solidFill>
                <a:latin typeface="Times New Roman"/>
                <a:cs typeface="Times New Roman"/>
              </a:rPr>
              <a:t>5	</a:t>
            </a:r>
            <a:r>
              <a:rPr sz="2030" spc="-4" dirty="0">
                <a:solidFill>
                  <a:prstClr val="black"/>
                </a:solidFill>
                <a:latin typeface="Times New Roman"/>
                <a:cs typeface="Times New Roman"/>
              </a:rPr>
              <a:t>3</a:t>
            </a:r>
            <a:r>
              <a:rPr sz="2030" dirty="0">
                <a:solidFill>
                  <a:prstClr val="black"/>
                </a:solidFill>
                <a:latin typeface="Times New Roman"/>
                <a:cs typeface="Times New Roman"/>
              </a:rPr>
              <a:t>0</a:t>
            </a:r>
            <a:r>
              <a:rPr sz="2030" spc="-172" dirty="0">
                <a:solidFill>
                  <a:prstClr val="black"/>
                </a:solidFill>
                <a:latin typeface="Times New Roman"/>
                <a:cs typeface="Times New Roman"/>
              </a:rPr>
              <a:t> </a:t>
            </a:r>
            <a:r>
              <a:rPr sz="3044" baseline="-7246" dirty="0">
                <a:solidFill>
                  <a:prstClr val="black"/>
                </a:solidFill>
                <a:latin typeface="Symbol"/>
                <a:cs typeface="Symbol"/>
              </a:rPr>
              <a:t></a:t>
            </a:r>
            <a:endParaRPr sz="3044" baseline="-7246">
              <a:solidFill>
                <a:prstClr val="black"/>
              </a:solidFill>
              <a:latin typeface="Symbol"/>
              <a:cs typeface="Symbol"/>
            </a:endParaRPr>
          </a:p>
        </p:txBody>
      </p:sp>
      <p:sp>
        <p:nvSpPr>
          <p:cNvPr id="28" name="object 28"/>
          <p:cNvSpPr txBox="1"/>
          <p:nvPr/>
        </p:nvSpPr>
        <p:spPr>
          <a:xfrm>
            <a:off x="5217457" y="5718135"/>
            <a:ext cx="122144" cy="312393"/>
          </a:xfrm>
          <a:prstGeom prst="rect">
            <a:avLst/>
          </a:prstGeom>
        </p:spPr>
        <p:txBody>
          <a:bodyPr vert="horz" wrap="square" lIns="0" tIns="0" rIns="0" bIns="0" rtlCol="0">
            <a:spAutoFit/>
          </a:bodyPr>
          <a:lstStyle/>
          <a:p>
            <a:pPr marL="11206" defTabSz="806867"/>
            <a:r>
              <a:rPr sz="2030" dirty="0">
                <a:solidFill>
                  <a:prstClr val="black"/>
                </a:solidFill>
                <a:latin typeface="Symbol"/>
                <a:cs typeface="Symbol"/>
              </a:rPr>
              <a:t></a:t>
            </a:r>
            <a:endParaRPr sz="2030">
              <a:solidFill>
                <a:prstClr val="black"/>
              </a:solidFill>
              <a:latin typeface="Symbol"/>
              <a:cs typeface="Symbol"/>
            </a:endParaRPr>
          </a:p>
        </p:txBody>
      </p:sp>
      <p:sp>
        <p:nvSpPr>
          <p:cNvPr id="29" name="object 29"/>
          <p:cNvSpPr txBox="1"/>
          <p:nvPr/>
        </p:nvSpPr>
        <p:spPr>
          <a:xfrm>
            <a:off x="5217458" y="5340273"/>
            <a:ext cx="1149163" cy="312393"/>
          </a:xfrm>
          <a:prstGeom prst="rect">
            <a:avLst/>
          </a:prstGeom>
        </p:spPr>
        <p:txBody>
          <a:bodyPr vert="horz" wrap="square" lIns="0" tIns="0" rIns="0" bIns="0" rtlCol="0">
            <a:spAutoFit/>
          </a:bodyPr>
          <a:lstStyle/>
          <a:p>
            <a:pPr marL="11206" defTabSz="806867">
              <a:tabLst>
                <a:tab pos="1038280" algn="l"/>
              </a:tabLst>
            </a:pPr>
            <a:r>
              <a:rPr sz="2030" dirty="0">
                <a:solidFill>
                  <a:prstClr val="black"/>
                </a:solidFill>
                <a:latin typeface="Symbol"/>
                <a:cs typeface="Symbol"/>
              </a:rPr>
              <a:t></a:t>
            </a:r>
            <a:r>
              <a:rPr sz="2030" dirty="0">
                <a:solidFill>
                  <a:prstClr val="black"/>
                </a:solidFill>
                <a:latin typeface="Times New Roman"/>
                <a:cs typeface="Times New Roman"/>
              </a:rPr>
              <a:t>	</a:t>
            </a:r>
            <a:r>
              <a:rPr sz="2030" dirty="0">
                <a:solidFill>
                  <a:prstClr val="black"/>
                </a:solidFill>
                <a:latin typeface="Symbol"/>
                <a:cs typeface="Symbol"/>
              </a:rPr>
              <a:t></a:t>
            </a:r>
            <a:endParaRPr sz="2030">
              <a:solidFill>
                <a:prstClr val="black"/>
              </a:solidFill>
              <a:latin typeface="Symbol"/>
              <a:cs typeface="Symbol"/>
            </a:endParaRPr>
          </a:p>
        </p:txBody>
      </p:sp>
      <p:sp>
        <p:nvSpPr>
          <p:cNvPr id="30" name="object 30"/>
          <p:cNvSpPr txBox="1"/>
          <p:nvPr/>
        </p:nvSpPr>
        <p:spPr>
          <a:xfrm>
            <a:off x="4375671" y="5485501"/>
            <a:ext cx="3714750" cy="312393"/>
          </a:xfrm>
          <a:prstGeom prst="rect">
            <a:avLst/>
          </a:prstGeom>
        </p:spPr>
        <p:txBody>
          <a:bodyPr vert="horz" wrap="square" lIns="0" tIns="0" rIns="0" bIns="0" rtlCol="0">
            <a:spAutoFit/>
          </a:bodyPr>
          <a:lstStyle/>
          <a:p>
            <a:pPr marL="11206" defTabSz="806867">
              <a:tabLst>
                <a:tab pos="452181" algn="l"/>
                <a:tab pos="816391" algn="l"/>
              </a:tabLst>
            </a:pPr>
            <a:r>
              <a:rPr sz="2030" dirty="0">
                <a:solidFill>
                  <a:prstClr val="black"/>
                </a:solidFill>
                <a:latin typeface="Symbol"/>
                <a:cs typeface="Symbol"/>
              </a:rPr>
              <a:t></a:t>
            </a:r>
            <a:r>
              <a:rPr sz="2030" spc="-9" dirty="0">
                <a:solidFill>
                  <a:prstClr val="black"/>
                </a:solidFill>
                <a:latin typeface="Times New Roman"/>
                <a:cs typeface="Times New Roman"/>
              </a:rPr>
              <a:t> </a:t>
            </a:r>
            <a:r>
              <a:rPr sz="3044" u="sng" baseline="35024" dirty="0">
                <a:solidFill>
                  <a:prstClr val="black"/>
                </a:solidFill>
                <a:latin typeface="Times New Roman"/>
                <a:cs typeface="Times New Roman"/>
              </a:rPr>
              <a:t> 	1	</a:t>
            </a:r>
            <a:r>
              <a:rPr sz="3044" spc="-337" baseline="35024" dirty="0">
                <a:solidFill>
                  <a:prstClr val="black"/>
                </a:solidFill>
                <a:latin typeface="Times New Roman"/>
                <a:cs typeface="Times New Roman"/>
              </a:rPr>
              <a:t> </a:t>
            </a:r>
            <a:r>
              <a:rPr sz="3044" baseline="-4830" dirty="0">
                <a:solidFill>
                  <a:prstClr val="black"/>
                </a:solidFill>
                <a:latin typeface="Symbol"/>
                <a:cs typeface="Symbol"/>
              </a:rPr>
              <a:t></a:t>
            </a:r>
            <a:r>
              <a:rPr sz="3044" spc="-364" baseline="-4830" dirty="0">
                <a:solidFill>
                  <a:prstClr val="black"/>
                </a:solidFill>
                <a:latin typeface="Times New Roman"/>
                <a:cs typeface="Times New Roman"/>
              </a:rPr>
              <a:t> </a:t>
            </a:r>
            <a:r>
              <a:rPr sz="3044" u="sng" baseline="35024" dirty="0">
                <a:solidFill>
                  <a:prstClr val="black"/>
                </a:solidFill>
                <a:latin typeface="Times New Roman"/>
                <a:cs typeface="Times New Roman"/>
              </a:rPr>
              <a:t> </a:t>
            </a:r>
            <a:r>
              <a:rPr sz="3044" u="sng" spc="-271" baseline="35024" dirty="0">
                <a:solidFill>
                  <a:prstClr val="black"/>
                </a:solidFill>
                <a:latin typeface="Times New Roman"/>
                <a:cs typeface="Times New Roman"/>
              </a:rPr>
              <a:t> </a:t>
            </a:r>
            <a:r>
              <a:rPr sz="3044" u="sng" baseline="35024" dirty="0">
                <a:solidFill>
                  <a:prstClr val="black"/>
                </a:solidFill>
                <a:latin typeface="Times New Roman"/>
                <a:cs typeface="Times New Roman"/>
              </a:rPr>
              <a:t>1 </a:t>
            </a:r>
            <a:r>
              <a:rPr sz="3044" u="sng" spc="-271" baseline="35024" dirty="0">
                <a:solidFill>
                  <a:prstClr val="black"/>
                </a:solidFill>
                <a:latin typeface="Times New Roman"/>
                <a:cs typeface="Times New Roman"/>
              </a:rPr>
              <a:t> </a:t>
            </a:r>
            <a:r>
              <a:rPr sz="3044" spc="-146" baseline="35024" dirty="0">
                <a:solidFill>
                  <a:prstClr val="black"/>
                </a:solidFill>
                <a:latin typeface="Times New Roman"/>
                <a:cs typeface="Times New Roman"/>
              </a:rPr>
              <a:t> </a:t>
            </a:r>
            <a:r>
              <a:rPr sz="2030" dirty="0">
                <a:solidFill>
                  <a:prstClr val="black"/>
                </a:solidFill>
                <a:latin typeface="Symbol"/>
                <a:cs typeface="Symbol"/>
              </a:rPr>
              <a:t></a:t>
            </a:r>
            <a:r>
              <a:rPr sz="2030" spc="-137" dirty="0">
                <a:solidFill>
                  <a:prstClr val="black"/>
                </a:solidFill>
                <a:latin typeface="Times New Roman"/>
                <a:cs typeface="Times New Roman"/>
              </a:rPr>
              <a:t> </a:t>
            </a:r>
            <a:r>
              <a:rPr sz="3044" u="sng" spc="106" baseline="35024" dirty="0">
                <a:solidFill>
                  <a:prstClr val="black"/>
                </a:solidFill>
                <a:latin typeface="Times New Roman"/>
                <a:cs typeface="Times New Roman"/>
              </a:rPr>
              <a:t> </a:t>
            </a:r>
            <a:r>
              <a:rPr sz="3044" u="sng" baseline="35024" dirty="0">
                <a:solidFill>
                  <a:prstClr val="black"/>
                </a:solidFill>
                <a:latin typeface="Times New Roman"/>
                <a:cs typeface="Times New Roman"/>
              </a:rPr>
              <a:t>1</a:t>
            </a:r>
            <a:r>
              <a:rPr sz="3044" u="sng" spc="125" baseline="35024" dirty="0">
                <a:solidFill>
                  <a:prstClr val="black"/>
                </a:solidFill>
                <a:latin typeface="Times New Roman"/>
                <a:cs typeface="Times New Roman"/>
              </a:rPr>
              <a:t> </a:t>
            </a:r>
            <a:r>
              <a:rPr sz="3044" spc="-383" baseline="35024" dirty="0">
                <a:solidFill>
                  <a:prstClr val="black"/>
                </a:solidFill>
                <a:latin typeface="Times New Roman"/>
                <a:cs typeface="Times New Roman"/>
              </a:rPr>
              <a:t> </a:t>
            </a:r>
            <a:r>
              <a:rPr sz="3044" baseline="-4830" dirty="0">
                <a:solidFill>
                  <a:prstClr val="black"/>
                </a:solidFill>
                <a:latin typeface="Symbol"/>
                <a:cs typeface="Symbol"/>
              </a:rPr>
              <a:t></a:t>
            </a:r>
            <a:r>
              <a:rPr sz="3044" spc="-79" baseline="-4830" dirty="0">
                <a:solidFill>
                  <a:prstClr val="black"/>
                </a:solidFill>
                <a:latin typeface="Times New Roman"/>
                <a:cs typeface="Times New Roman"/>
              </a:rPr>
              <a:t> </a:t>
            </a:r>
            <a:r>
              <a:rPr sz="2030" dirty="0">
                <a:solidFill>
                  <a:prstClr val="black"/>
                </a:solidFill>
                <a:latin typeface="Symbol"/>
                <a:cs typeface="Symbol"/>
              </a:rPr>
              <a:t></a:t>
            </a:r>
            <a:r>
              <a:rPr sz="2030" spc="-71" dirty="0">
                <a:solidFill>
                  <a:prstClr val="black"/>
                </a:solidFill>
                <a:latin typeface="Times New Roman"/>
                <a:cs typeface="Times New Roman"/>
              </a:rPr>
              <a:t> </a:t>
            </a:r>
            <a:r>
              <a:rPr sz="2030" b="1" spc="-4" dirty="0">
                <a:solidFill>
                  <a:prstClr val="black"/>
                </a:solidFill>
                <a:latin typeface="Times New Roman"/>
                <a:cs typeface="Times New Roman"/>
              </a:rPr>
              <a:t>78.6</a:t>
            </a:r>
            <a:r>
              <a:rPr sz="2030" b="1" dirty="0">
                <a:solidFill>
                  <a:prstClr val="black"/>
                </a:solidFill>
                <a:latin typeface="Times New Roman"/>
                <a:cs typeface="Times New Roman"/>
              </a:rPr>
              <a:t>6</a:t>
            </a:r>
            <a:r>
              <a:rPr sz="2030" b="1" spc="-132" dirty="0">
                <a:solidFill>
                  <a:prstClr val="black"/>
                </a:solidFill>
                <a:latin typeface="Times New Roman"/>
                <a:cs typeface="Times New Roman"/>
              </a:rPr>
              <a:t> </a:t>
            </a:r>
            <a:r>
              <a:rPr sz="2030" b="1" i="1" dirty="0">
                <a:solidFill>
                  <a:prstClr val="black"/>
                </a:solidFill>
                <a:latin typeface="Times New Roman"/>
                <a:cs typeface="Times New Roman"/>
              </a:rPr>
              <a:t>C</a:t>
            </a:r>
            <a:r>
              <a:rPr sz="2030" b="1" i="1" spc="-4" dirty="0">
                <a:solidFill>
                  <a:prstClr val="black"/>
                </a:solidFill>
                <a:latin typeface="Times New Roman"/>
                <a:cs typeface="Times New Roman"/>
              </a:rPr>
              <a:t>P</a:t>
            </a:r>
            <a:r>
              <a:rPr sz="2030" b="1" i="1" spc="4" dirty="0">
                <a:solidFill>
                  <a:prstClr val="black"/>
                </a:solidFill>
                <a:latin typeface="Times New Roman"/>
                <a:cs typeface="Times New Roman"/>
              </a:rPr>
              <a:t>U</a:t>
            </a:r>
            <a:r>
              <a:rPr sz="2030" b="1" i="1" spc="-318" dirty="0">
                <a:solidFill>
                  <a:prstClr val="black"/>
                </a:solidFill>
                <a:latin typeface="Times New Roman"/>
                <a:cs typeface="Times New Roman"/>
              </a:rPr>
              <a:t> </a:t>
            </a:r>
            <a:r>
              <a:rPr sz="2030" b="1" spc="-26" dirty="0">
                <a:solidFill>
                  <a:prstClr val="black"/>
                </a:solidFill>
                <a:latin typeface="Times New Roman"/>
                <a:cs typeface="Times New Roman"/>
              </a:rPr>
              <a:t>/</a:t>
            </a:r>
            <a:r>
              <a:rPr sz="2030" b="1" i="1" spc="-4" dirty="0">
                <a:solidFill>
                  <a:prstClr val="black"/>
                </a:solidFill>
                <a:latin typeface="Times New Roman"/>
                <a:cs typeface="Times New Roman"/>
              </a:rPr>
              <a:t>h</a:t>
            </a:r>
            <a:r>
              <a:rPr sz="2030" b="1" i="1" dirty="0">
                <a:solidFill>
                  <a:prstClr val="black"/>
                </a:solidFill>
                <a:latin typeface="Times New Roman"/>
                <a:cs typeface="Times New Roman"/>
              </a:rPr>
              <a:t>r</a:t>
            </a:r>
            <a:endParaRPr sz="2030" b="1" dirty="0">
              <a:solidFill>
                <a:prstClr val="black"/>
              </a:solidFill>
              <a:latin typeface="Times New Roman"/>
              <a:cs typeface="Times New Roman"/>
            </a:endParaRPr>
          </a:p>
        </p:txBody>
      </p:sp>
    </p:spTree>
    <p:extLst>
      <p:ext uri="{BB962C8B-B14F-4D97-AF65-F5344CB8AC3E}">
        <p14:creationId xmlns:p14="http://schemas.microsoft.com/office/powerpoint/2010/main" val="1379116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405210" y="1306123"/>
            <a:ext cx="9330197" cy="4034566"/>
          </a:xfrm>
          <a:prstGeom prst="rect">
            <a:avLst/>
          </a:prstGeom>
        </p:spPr>
        <p:txBody>
          <a:bodyPr vert="horz" wrap="square" lIns="0" tIns="0" rIns="0" bIns="0" rtlCol="0">
            <a:spAutoFit/>
          </a:bodyPr>
          <a:lstStyle/>
          <a:p>
            <a:pPr marL="428088" indent="-403433" defTabSz="806867">
              <a:buFont typeface="Segoe UI Symbol"/>
              <a:buChar char="▪"/>
              <a:tabLst>
                <a:tab pos="428088" algn="l"/>
              </a:tabLst>
            </a:pPr>
            <a:r>
              <a:rPr sz="2118" spc="-4" dirty="0">
                <a:solidFill>
                  <a:srgbClr val="FF0000"/>
                </a:solidFill>
                <a:latin typeface="Arial"/>
                <a:cs typeface="Arial"/>
              </a:rPr>
              <a:t>C</a:t>
            </a:r>
            <a:r>
              <a:rPr sz="2118" spc="4" dirty="0">
                <a:solidFill>
                  <a:srgbClr val="FF0000"/>
                </a:solidFill>
                <a:latin typeface="Arial"/>
                <a:cs typeface="Arial"/>
              </a:rPr>
              <a:t>a</a:t>
            </a:r>
            <a:r>
              <a:rPr sz="2118" spc="-4" dirty="0">
                <a:solidFill>
                  <a:srgbClr val="FF0000"/>
                </a:solidFill>
                <a:latin typeface="Arial"/>
                <a:cs typeface="Arial"/>
              </a:rPr>
              <a:t>l</a:t>
            </a:r>
            <a:r>
              <a:rPr sz="2118" spc="4" dirty="0">
                <a:solidFill>
                  <a:srgbClr val="FF0000"/>
                </a:solidFill>
                <a:latin typeface="Arial"/>
                <a:cs typeface="Arial"/>
              </a:rPr>
              <a:t>e</a:t>
            </a:r>
            <a:r>
              <a:rPr sz="2118" spc="-4" dirty="0">
                <a:solidFill>
                  <a:srgbClr val="FF0000"/>
                </a:solidFill>
                <a:latin typeface="Arial"/>
                <a:cs typeface="Arial"/>
              </a:rPr>
              <a:t>n</a:t>
            </a:r>
            <a:r>
              <a:rPr sz="2118" spc="4" dirty="0">
                <a:solidFill>
                  <a:srgbClr val="FF0000"/>
                </a:solidFill>
                <a:latin typeface="Arial"/>
                <a:cs typeface="Arial"/>
              </a:rPr>
              <a:t>d</a:t>
            </a:r>
            <a:r>
              <a:rPr sz="2118" spc="-4" dirty="0">
                <a:solidFill>
                  <a:srgbClr val="FF0000"/>
                </a:solidFill>
                <a:latin typeface="Arial"/>
                <a:cs typeface="Arial"/>
              </a:rPr>
              <a:t>a</a:t>
            </a:r>
            <a:r>
              <a:rPr sz="2118" dirty="0">
                <a:solidFill>
                  <a:srgbClr val="FF0000"/>
                </a:solidFill>
                <a:latin typeface="Arial"/>
                <a:cs typeface="Arial"/>
              </a:rPr>
              <a:t>r</a:t>
            </a:r>
            <a:r>
              <a:rPr sz="2118" spc="4" dirty="0">
                <a:solidFill>
                  <a:srgbClr val="FF0000"/>
                </a:solidFill>
                <a:latin typeface="Arial"/>
                <a:cs typeface="Arial"/>
              </a:rPr>
              <a:t> </a:t>
            </a:r>
            <a:r>
              <a:rPr sz="2118" spc="-4" dirty="0">
                <a:solidFill>
                  <a:srgbClr val="FF0000"/>
                </a:solidFill>
                <a:latin typeface="Arial"/>
                <a:cs typeface="Arial"/>
              </a:rPr>
              <a:t>Ti</a:t>
            </a:r>
            <a:r>
              <a:rPr sz="2118" dirty="0">
                <a:solidFill>
                  <a:srgbClr val="FF0000"/>
                </a:solidFill>
                <a:latin typeface="Arial"/>
                <a:cs typeface="Arial"/>
              </a:rPr>
              <a:t>me </a:t>
            </a:r>
            <a:r>
              <a:rPr sz="2118" spc="-4" dirty="0">
                <a:solidFill>
                  <a:srgbClr val="FF0000"/>
                </a:solidFill>
                <a:latin typeface="Arial"/>
                <a:cs typeface="Arial"/>
              </a:rPr>
              <a:t>Co</a:t>
            </a:r>
            <a:r>
              <a:rPr sz="2118" dirty="0">
                <a:solidFill>
                  <a:srgbClr val="FF0000"/>
                </a:solidFill>
                <a:latin typeface="Arial"/>
                <a:cs typeface="Arial"/>
              </a:rPr>
              <a:t>m</a:t>
            </a:r>
            <a:r>
              <a:rPr sz="2118" spc="4" dirty="0">
                <a:solidFill>
                  <a:srgbClr val="FF0000"/>
                </a:solidFill>
                <a:latin typeface="Arial"/>
                <a:cs typeface="Arial"/>
              </a:rPr>
              <a:t>p</a:t>
            </a:r>
            <a:r>
              <a:rPr sz="2118" spc="-4" dirty="0">
                <a:solidFill>
                  <a:srgbClr val="FF0000"/>
                </a:solidFill>
                <a:latin typeface="Arial"/>
                <a:cs typeface="Arial"/>
              </a:rPr>
              <a:t>on</a:t>
            </a:r>
            <a:r>
              <a:rPr sz="2118" spc="4" dirty="0">
                <a:solidFill>
                  <a:srgbClr val="FF0000"/>
                </a:solidFill>
                <a:latin typeface="Arial"/>
                <a:cs typeface="Arial"/>
              </a:rPr>
              <a:t>e</a:t>
            </a:r>
            <a:r>
              <a:rPr sz="2118" spc="-4" dirty="0">
                <a:solidFill>
                  <a:srgbClr val="FF0000"/>
                </a:solidFill>
                <a:latin typeface="Arial"/>
                <a:cs typeface="Arial"/>
              </a:rPr>
              <a:t>n</a:t>
            </a:r>
            <a:r>
              <a:rPr sz="2118" dirty="0">
                <a:solidFill>
                  <a:srgbClr val="FF0000"/>
                </a:solidFill>
                <a:latin typeface="Arial"/>
                <a:cs typeface="Arial"/>
              </a:rPr>
              <a:t>t</a:t>
            </a:r>
            <a:endParaRPr sz="2118" dirty="0">
              <a:solidFill>
                <a:prstClr val="black"/>
              </a:solidFill>
              <a:latin typeface="Arial"/>
              <a:cs typeface="Arial"/>
            </a:endParaRPr>
          </a:p>
          <a:p>
            <a:pPr marL="11206" marR="4483" defTabSz="806867">
              <a:spcBef>
                <a:spcPts val="1434"/>
              </a:spcBef>
              <a:tabLst>
                <a:tab pos="568729" algn="l"/>
                <a:tab pos="1649034" algn="l"/>
                <a:tab pos="2247460" algn="l"/>
                <a:tab pos="3602883" algn="l"/>
                <a:tab pos="3913303" algn="l"/>
                <a:tab pos="4717368" algn="l"/>
                <a:tab pos="5123603" algn="l"/>
                <a:tab pos="5392558" algn="l"/>
                <a:tab pos="6676820" algn="l"/>
              </a:tabLst>
            </a:pPr>
            <a:r>
              <a:rPr sz="1941" spc="-4" dirty="0">
                <a:solidFill>
                  <a:srgbClr val="003265"/>
                </a:solidFill>
                <a:latin typeface="Arial"/>
                <a:cs typeface="Arial"/>
              </a:rPr>
              <a:t>The	</a:t>
            </a:r>
            <a:r>
              <a:rPr sz="1941" dirty="0">
                <a:solidFill>
                  <a:srgbClr val="003265"/>
                </a:solidFill>
                <a:latin typeface="Arial"/>
                <a:cs typeface="Arial"/>
              </a:rPr>
              <a:t>c</a:t>
            </a:r>
            <a:r>
              <a:rPr sz="1941" spc="-4" dirty="0">
                <a:solidFill>
                  <a:srgbClr val="003265"/>
                </a:solidFill>
                <a:latin typeface="Arial"/>
                <a:cs typeface="Arial"/>
              </a:rPr>
              <a:t>alendar</a:t>
            </a:r>
            <a:r>
              <a:rPr sz="1941" dirty="0">
                <a:solidFill>
                  <a:srgbClr val="003265"/>
                </a:solidFill>
                <a:latin typeface="Arial"/>
                <a:cs typeface="Arial"/>
              </a:rPr>
              <a:t>	</a:t>
            </a:r>
            <a:r>
              <a:rPr sz="1941" spc="-4" dirty="0">
                <a:solidFill>
                  <a:srgbClr val="003265"/>
                </a:solidFill>
                <a:latin typeface="Arial"/>
                <a:cs typeface="Arial"/>
              </a:rPr>
              <a:t>ti</a:t>
            </a:r>
            <a:r>
              <a:rPr sz="1941" spc="-13" dirty="0">
                <a:solidFill>
                  <a:srgbClr val="003265"/>
                </a:solidFill>
                <a:latin typeface="Arial"/>
                <a:cs typeface="Arial"/>
              </a:rPr>
              <a:t>m</a:t>
            </a:r>
            <a:r>
              <a:rPr sz="1941" spc="-4" dirty="0">
                <a:solidFill>
                  <a:srgbClr val="003265"/>
                </a:solidFill>
                <a:latin typeface="Arial"/>
                <a:cs typeface="Arial"/>
              </a:rPr>
              <a:t>e</a:t>
            </a:r>
            <a:r>
              <a:rPr sz="1941" dirty="0">
                <a:solidFill>
                  <a:srgbClr val="003265"/>
                </a:solidFill>
                <a:latin typeface="Arial"/>
                <a:cs typeface="Arial"/>
              </a:rPr>
              <a:t>	c</a:t>
            </a:r>
            <a:r>
              <a:rPr sz="1941" spc="4" dirty="0">
                <a:solidFill>
                  <a:srgbClr val="003265"/>
                </a:solidFill>
                <a:latin typeface="Arial"/>
                <a:cs typeface="Arial"/>
              </a:rPr>
              <a:t>o</a:t>
            </a:r>
            <a:r>
              <a:rPr sz="1941" spc="-13" dirty="0">
                <a:solidFill>
                  <a:srgbClr val="003265"/>
                </a:solidFill>
                <a:latin typeface="Arial"/>
                <a:cs typeface="Arial"/>
              </a:rPr>
              <a:t>m</a:t>
            </a:r>
            <a:r>
              <a:rPr sz="1941" spc="-4" dirty="0">
                <a:solidFill>
                  <a:srgbClr val="003265"/>
                </a:solidFill>
                <a:latin typeface="Arial"/>
                <a:cs typeface="Arial"/>
              </a:rPr>
              <a:t>pon</a:t>
            </a:r>
            <a:r>
              <a:rPr sz="1941" spc="4" dirty="0">
                <a:solidFill>
                  <a:srgbClr val="003265"/>
                </a:solidFill>
                <a:latin typeface="Arial"/>
                <a:cs typeface="Arial"/>
              </a:rPr>
              <a:t>e</a:t>
            </a:r>
            <a:r>
              <a:rPr sz="1941" spc="-4" dirty="0">
                <a:solidFill>
                  <a:srgbClr val="003265"/>
                </a:solidFill>
                <a:latin typeface="Arial"/>
                <a:cs typeface="Arial"/>
              </a:rPr>
              <a:t>nt</a:t>
            </a:r>
            <a:r>
              <a:rPr sz="1941" dirty="0">
                <a:solidFill>
                  <a:srgbClr val="003265"/>
                </a:solidFill>
                <a:latin typeface="Arial"/>
                <a:cs typeface="Arial"/>
              </a:rPr>
              <a:t>	</a:t>
            </a:r>
            <a:r>
              <a:rPr sz="1941" spc="-4" dirty="0">
                <a:solidFill>
                  <a:srgbClr val="003265"/>
                </a:solidFill>
                <a:latin typeface="Arial"/>
                <a:cs typeface="Arial"/>
              </a:rPr>
              <a:t>is</a:t>
            </a:r>
            <a:r>
              <a:rPr sz="1941" dirty="0">
                <a:solidFill>
                  <a:srgbClr val="003265"/>
                </a:solidFill>
                <a:latin typeface="Arial"/>
                <a:cs typeface="Arial"/>
              </a:rPr>
              <a:t>	</a:t>
            </a:r>
            <a:r>
              <a:rPr sz="1941" spc="-4" dirty="0">
                <a:solidFill>
                  <a:srgbClr val="003265"/>
                </a:solidFill>
                <a:latin typeface="Arial"/>
                <a:cs typeface="Arial"/>
              </a:rPr>
              <a:t>ba</a:t>
            </a:r>
            <a:r>
              <a:rPr sz="1941" dirty="0">
                <a:solidFill>
                  <a:srgbClr val="003265"/>
                </a:solidFill>
                <a:latin typeface="Arial"/>
                <a:cs typeface="Arial"/>
              </a:rPr>
              <a:t>s</a:t>
            </a:r>
            <a:r>
              <a:rPr sz="1941" spc="-4" dirty="0">
                <a:solidFill>
                  <a:srgbClr val="003265"/>
                </a:solidFill>
                <a:latin typeface="Arial"/>
                <a:cs typeface="Arial"/>
              </a:rPr>
              <a:t>ed</a:t>
            </a:r>
            <a:r>
              <a:rPr sz="1941" dirty="0">
                <a:solidFill>
                  <a:srgbClr val="003265"/>
                </a:solidFill>
                <a:latin typeface="Arial"/>
                <a:cs typeface="Arial"/>
              </a:rPr>
              <a:t>	</a:t>
            </a:r>
            <a:r>
              <a:rPr sz="1941" spc="-4" dirty="0">
                <a:solidFill>
                  <a:srgbClr val="003265"/>
                </a:solidFill>
                <a:latin typeface="Arial"/>
                <a:cs typeface="Arial"/>
              </a:rPr>
              <a:t>on</a:t>
            </a:r>
            <a:r>
              <a:rPr sz="1941" dirty="0">
                <a:solidFill>
                  <a:srgbClr val="003265"/>
                </a:solidFill>
                <a:latin typeface="Arial"/>
                <a:cs typeface="Arial"/>
              </a:rPr>
              <a:t>	</a:t>
            </a:r>
            <a:r>
              <a:rPr sz="1941" spc="-4" dirty="0">
                <a:solidFill>
                  <a:srgbClr val="003265"/>
                </a:solidFill>
                <a:latin typeface="Arial"/>
                <a:cs typeface="Arial"/>
              </a:rPr>
              <a:t>a</a:t>
            </a:r>
            <a:r>
              <a:rPr sz="1941" dirty="0">
                <a:solidFill>
                  <a:srgbClr val="003265"/>
                </a:solidFill>
                <a:latin typeface="Arial"/>
                <a:cs typeface="Arial"/>
              </a:rPr>
              <a:t>	</a:t>
            </a:r>
            <a:r>
              <a:rPr sz="1941" b="1" i="1" spc="-4" dirty="0">
                <a:solidFill>
                  <a:srgbClr val="FF0000"/>
                </a:solidFill>
                <a:latin typeface="Arial"/>
                <a:cs typeface="Arial"/>
              </a:rPr>
              <a:t>debugging</a:t>
            </a:r>
            <a:r>
              <a:rPr sz="1941" b="1" i="1" dirty="0">
                <a:solidFill>
                  <a:srgbClr val="FF0000"/>
                </a:solidFill>
                <a:latin typeface="Arial"/>
                <a:cs typeface="Arial"/>
              </a:rPr>
              <a:t>	</a:t>
            </a:r>
            <a:r>
              <a:rPr sz="1941" b="1" i="1" spc="-4" dirty="0">
                <a:solidFill>
                  <a:srgbClr val="FF0000"/>
                </a:solidFill>
                <a:latin typeface="Arial"/>
                <a:cs typeface="Arial"/>
              </a:rPr>
              <a:t>pro</a:t>
            </a:r>
            <a:r>
              <a:rPr sz="1941" b="1" i="1" dirty="0">
                <a:solidFill>
                  <a:srgbClr val="FF0000"/>
                </a:solidFill>
                <a:latin typeface="Arial"/>
                <a:cs typeface="Arial"/>
              </a:rPr>
              <a:t>c</a:t>
            </a:r>
            <a:r>
              <a:rPr sz="1941" b="1" i="1" spc="-4" dirty="0">
                <a:solidFill>
                  <a:srgbClr val="FF0000"/>
                </a:solidFill>
                <a:latin typeface="Arial"/>
                <a:cs typeface="Arial"/>
              </a:rPr>
              <a:t>e</a:t>
            </a:r>
            <a:r>
              <a:rPr sz="1941" b="1" i="1" dirty="0">
                <a:solidFill>
                  <a:srgbClr val="FF0000"/>
                </a:solidFill>
                <a:latin typeface="Arial"/>
                <a:cs typeface="Arial"/>
              </a:rPr>
              <a:t>s</a:t>
            </a:r>
            <a:r>
              <a:rPr sz="1941" b="1" i="1" spc="-4" dirty="0">
                <a:solidFill>
                  <a:srgbClr val="FF0000"/>
                </a:solidFill>
                <a:latin typeface="Arial"/>
                <a:cs typeface="Arial"/>
              </a:rPr>
              <a:t>s </a:t>
            </a:r>
            <a:r>
              <a:rPr sz="1941" b="1" i="1" spc="-13" dirty="0">
                <a:solidFill>
                  <a:srgbClr val="FF0000"/>
                </a:solidFill>
                <a:latin typeface="Arial"/>
                <a:cs typeface="Arial"/>
              </a:rPr>
              <a:t>m</a:t>
            </a:r>
            <a:r>
              <a:rPr sz="1941" b="1" i="1" spc="-4" dirty="0">
                <a:solidFill>
                  <a:srgbClr val="FF0000"/>
                </a:solidFill>
                <a:latin typeface="Arial"/>
                <a:cs typeface="Arial"/>
              </a:rPr>
              <a:t>odel</a:t>
            </a:r>
            <a:r>
              <a:rPr sz="1941" spc="-4" dirty="0">
                <a:solidFill>
                  <a:srgbClr val="003265"/>
                </a:solidFill>
                <a:latin typeface="Arial"/>
                <a:cs typeface="Arial"/>
              </a:rPr>
              <a:t>.</a:t>
            </a:r>
            <a:r>
              <a:rPr sz="1941" spc="9" dirty="0">
                <a:solidFill>
                  <a:srgbClr val="003265"/>
                </a:solidFill>
                <a:latin typeface="Arial"/>
                <a:cs typeface="Arial"/>
              </a:rPr>
              <a:t> </a:t>
            </a:r>
            <a:r>
              <a:rPr sz="1941" spc="-4" dirty="0">
                <a:solidFill>
                  <a:srgbClr val="003265"/>
                </a:solidFill>
                <a:latin typeface="Arial"/>
                <a:cs typeface="Arial"/>
              </a:rPr>
              <a:t>This</a:t>
            </a:r>
            <a:r>
              <a:rPr sz="1941" spc="4" dirty="0">
                <a:solidFill>
                  <a:srgbClr val="003265"/>
                </a:solidFill>
                <a:latin typeface="Arial"/>
                <a:cs typeface="Arial"/>
              </a:rPr>
              <a:t> </a:t>
            </a:r>
            <a:r>
              <a:rPr sz="1941" spc="-13" dirty="0">
                <a:solidFill>
                  <a:srgbClr val="003265"/>
                </a:solidFill>
                <a:latin typeface="Arial"/>
                <a:cs typeface="Arial"/>
              </a:rPr>
              <a:t>m</a:t>
            </a:r>
            <a:r>
              <a:rPr sz="1941" spc="-4" dirty="0">
                <a:solidFill>
                  <a:srgbClr val="003265"/>
                </a:solidFill>
                <a:latin typeface="Arial"/>
                <a:cs typeface="Arial"/>
              </a:rPr>
              <a:t>odel</a:t>
            </a:r>
            <a:r>
              <a:rPr sz="1941" dirty="0">
                <a:solidFill>
                  <a:srgbClr val="003265"/>
                </a:solidFill>
                <a:latin typeface="Arial"/>
                <a:cs typeface="Arial"/>
              </a:rPr>
              <a:t> </a:t>
            </a:r>
            <a:r>
              <a:rPr sz="1941" spc="-4" dirty="0">
                <a:solidFill>
                  <a:srgbClr val="003265"/>
                </a:solidFill>
                <a:latin typeface="Arial"/>
                <a:cs typeface="Arial"/>
              </a:rPr>
              <a:t>ta</a:t>
            </a:r>
            <a:r>
              <a:rPr sz="1941" dirty="0">
                <a:solidFill>
                  <a:srgbClr val="003265"/>
                </a:solidFill>
                <a:latin typeface="Arial"/>
                <a:cs typeface="Arial"/>
              </a:rPr>
              <a:t>k</a:t>
            </a:r>
            <a:r>
              <a:rPr sz="1941" spc="-4" dirty="0">
                <a:solidFill>
                  <a:srgbClr val="003265"/>
                </a:solidFill>
                <a:latin typeface="Arial"/>
                <a:cs typeface="Arial"/>
              </a:rPr>
              <a:t>es</a:t>
            </a:r>
            <a:r>
              <a:rPr sz="1941" spc="13" dirty="0">
                <a:solidFill>
                  <a:srgbClr val="003265"/>
                </a:solidFill>
                <a:latin typeface="Arial"/>
                <a:cs typeface="Arial"/>
              </a:rPr>
              <a:t> </a:t>
            </a:r>
            <a:r>
              <a:rPr sz="1941" spc="-4" dirty="0">
                <a:solidFill>
                  <a:srgbClr val="003265"/>
                </a:solidFill>
                <a:latin typeface="Arial"/>
                <a:cs typeface="Arial"/>
              </a:rPr>
              <a:t>into</a:t>
            </a:r>
            <a:r>
              <a:rPr sz="1941" dirty="0">
                <a:solidFill>
                  <a:srgbClr val="003265"/>
                </a:solidFill>
                <a:latin typeface="Arial"/>
                <a:cs typeface="Arial"/>
              </a:rPr>
              <a:t> </a:t>
            </a:r>
            <a:r>
              <a:rPr sz="1941" spc="-4" dirty="0">
                <a:solidFill>
                  <a:srgbClr val="003265"/>
                </a:solidFill>
                <a:latin typeface="Arial"/>
                <a:cs typeface="Arial"/>
              </a:rPr>
              <a:t>a</a:t>
            </a:r>
            <a:r>
              <a:rPr sz="1941" dirty="0">
                <a:solidFill>
                  <a:srgbClr val="003265"/>
                </a:solidFill>
                <a:latin typeface="Arial"/>
                <a:cs typeface="Arial"/>
              </a:rPr>
              <a:t>cc</a:t>
            </a:r>
            <a:r>
              <a:rPr sz="1941" spc="-4" dirty="0">
                <a:solidFill>
                  <a:srgbClr val="003265"/>
                </a:solidFill>
                <a:latin typeface="Arial"/>
                <a:cs typeface="Arial"/>
              </a:rPr>
              <a:t>ount:</a:t>
            </a:r>
            <a:endParaRPr sz="1941" dirty="0">
              <a:solidFill>
                <a:prstClr val="black"/>
              </a:solidFill>
              <a:latin typeface="Arial"/>
              <a:cs typeface="Arial"/>
            </a:endParaRPr>
          </a:p>
          <a:p>
            <a:pPr defTabSz="806867">
              <a:spcBef>
                <a:spcPts val="43"/>
              </a:spcBef>
            </a:pPr>
            <a:endParaRPr sz="1500" dirty="0">
              <a:solidFill>
                <a:prstClr val="black"/>
              </a:solidFill>
              <a:latin typeface="Times New Roman"/>
              <a:cs typeface="Times New Roman"/>
            </a:endParaRPr>
          </a:p>
          <a:p>
            <a:pPr marL="818073" marR="72842" lvl="1" indent="-403433" algn="just" defTabSz="806867">
              <a:buFontTx/>
              <a:buAutoNum type="arabicPeriod"/>
              <a:tabLst>
                <a:tab pos="818073" algn="l"/>
              </a:tabLst>
            </a:pPr>
            <a:r>
              <a:rPr sz="1941" b="1" spc="-4" dirty="0">
                <a:solidFill>
                  <a:srgbClr val="965025"/>
                </a:solidFill>
                <a:latin typeface="Arial"/>
                <a:cs typeface="Arial"/>
              </a:rPr>
              <a:t>re</a:t>
            </a:r>
            <a:r>
              <a:rPr sz="1941" b="1" dirty="0">
                <a:solidFill>
                  <a:srgbClr val="965025"/>
                </a:solidFill>
                <a:latin typeface="Arial"/>
                <a:cs typeface="Arial"/>
              </a:rPr>
              <a:t>s</a:t>
            </a:r>
            <a:r>
              <a:rPr sz="1941" b="1" spc="-4" dirty="0">
                <a:solidFill>
                  <a:srgbClr val="965025"/>
                </a:solidFill>
                <a:latin typeface="Arial"/>
                <a:cs typeface="Arial"/>
              </a:rPr>
              <a:t>our</a:t>
            </a:r>
            <a:r>
              <a:rPr sz="1941" b="1" dirty="0">
                <a:solidFill>
                  <a:srgbClr val="965025"/>
                </a:solidFill>
                <a:latin typeface="Arial"/>
                <a:cs typeface="Arial"/>
              </a:rPr>
              <a:t>c</a:t>
            </a:r>
            <a:r>
              <a:rPr sz="1941" b="1" spc="-4" dirty="0">
                <a:solidFill>
                  <a:srgbClr val="965025"/>
                </a:solidFill>
                <a:latin typeface="Arial"/>
                <a:cs typeface="Arial"/>
              </a:rPr>
              <a:t>es</a:t>
            </a:r>
            <a:r>
              <a:rPr sz="1941" dirty="0">
                <a:solidFill>
                  <a:srgbClr val="965025"/>
                </a:solidFill>
                <a:latin typeface="Arial"/>
                <a:cs typeface="Arial"/>
              </a:rPr>
              <a:t>  </a:t>
            </a:r>
            <a:r>
              <a:rPr sz="1941" spc="-93" dirty="0">
                <a:solidFill>
                  <a:srgbClr val="965025"/>
                </a:solidFill>
                <a:latin typeface="Arial"/>
                <a:cs typeface="Arial"/>
              </a:rPr>
              <a:t> </a:t>
            </a:r>
            <a:r>
              <a:rPr sz="1941" spc="-4" dirty="0">
                <a:solidFill>
                  <a:srgbClr val="965025"/>
                </a:solidFill>
                <a:latin typeface="Arial"/>
                <a:cs typeface="Arial"/>
              </a:rPr>
              <a:t>u</a:t>
            </a:r>
            <a:r>
              <a:rPr sz="1941" dirty="0">
                <a:solidFill>
                  <a:srgbClr val="965025"/>
                </a:solidFill>
                <a:latin typeface="Arial"/>
                <a:cs typeface="Arial"/>
              </a:rPr>
              <a:t>s</a:t>
            </a:r>
            <a:r>
              <a:rPr sz="1941" spc="-4" dirty="0">
                <a:solidFill>
                  <a:srgbClr val="965025"/>
                </a:solidFill>
                <a:latin typeface="Arial"/>
                <a:cs typeface="Arial"/>
              </a:rPr>
              <a:t>ed</a:t>
            </a:r>
            <a:r>
              <a:rPr sz="1941" dirty="0">
                <a:solidFill>
                  <a:srgbClr val="965025"/>
                </a:solidFill>
                <a:latin typeface="Arial"/>
                <a:cs typeface="Arial"/>
              </a:rPr>
              <a:t>  </a:t>
            </a:r>
            <a:r>
              <a:rPr sz="1941" spc="-106" dirty="0">
                <a:solidFill>
                  <a:srgbClr val="965025"/>
                </a:solidFill>
                <a:latin typeface="Arial"/>
                <a:cs typeface="Arial"/>
              </a:rPr>
              <a:t> </a:t>
            </a:r>
            <a:r>
              <a:rPr sz="1941" spc="-4" dirty="0">
                <a:solidFill>
                  <a:srgbClr val="965025"/>
                </a:solidFill>
                <a:latin typeface="Arial"/>
                <a:cs typeface="Arial"/>
              </a:rPr>
              <a:t>in</a:t>
            </a:r>
            <a:r>
              <a:rPr sz="1941" dirty="0">
                <a:solidFill>
                  <a:srgbClr val="965025"/>
                </a:solidFill>
                <a:latin typeface="Arial"/>
                <a:cs typeface="Arial"/>
              </a:rPr>
              <a:t>  </a:t>
            </a:r>
            <a:r>
              <a:rPr sz="1941" spc="-106" dirty="0">
                <a:solidFill>
                  <a:srgbClr val="965025"/>
                </a:solidFill>
                <a:latin typeface="Arial"/>
                <a:cs typeface="Arial"/>
              </a:rPr>
              <a:t> </a:t>
            </a:r>
            <a:r>
              <a:rPr sz="1941" spc="-13" dirty="0">
                <a:solidFill>
                  <a:srgbClr val="965025"/>
                </a:solidFill>
                <a:latin typeface="Arial"/>
                <a:cs typeface="Arial"/>
              </a:rPr>
              <a:t>o</a:t>
            </a:r>
            <a:r>
              <a:rPr sz="1941" spc="-4" dirty="0">
                <a:solidFill>
                  <a:srgbClr val="965025"/>
                </a:solidFill>
                <a:latin typeface="Arial"/>
                <a:cs typeface="Arial"/>
              </a:rPr>
              <a:t>perating</a:t>
            </a:r>
            <a:r>
              <a:rPr sz="1941" dirty="0">
                <a:solidFill>
                  <a:srgbClr val="965025"/>
                </a:solidFill>
                <a:latin typeface="Arial"/>
                <a:cs typeface="Arial"/>
              </a:rPr>
              <a:t>  </a:t>
            </a:r>
            <a:r>
              <a:rPr sz="1941" spc="-106" dirty="0">
                <a:solidFill>
                  <a:srgbClr val="965025"/>
                </a:solidFill>
                <a:latin typeface="Arial"/>
                <a:cs typeface="Arial"/>
              </a:rPr>
              <a:t> </a:t>
            </a:r>
            <a:r>
              <a:rPr sz="1941" spc="-4" dirty="0">
                <a:solidFill>
                  <a:srgbClr val="965025"/>
                </a:solidFill>
                <a:latin typeface="Arial"/>
                <a:cs typeface="Arial"/>
              </a:rPr>
              <a:t>the</a:t>
            </a:r>
            <a:r>
              <a:rPr sz="1941" dirty="0">
                <a:solidFill>
                  <a:srgbClr val="965025"/>
                </a:solidFill>
                <a:latin typeface="Arial"/>
                <a:cs typeface="Arial"/>
              </a:rPr>
              <a:t>  </a:t>
            </a:r>
            <a:r>
              <a:rPr sz="1941" spc="-106" dirty="0">
                <a:solidFill>
                  <a:srgbClr val="965025"/>
                </a:solidFill>
                <a:latin typeface="Arial"/>
                <a:cs typeface="Arial"/>
              </a:rPr>
              <a:t> </a:t>
            </a:r>
            <a:r>
              <a:rPr sz="1941" spc="-4" dirty="0">
                <a:solidFill>
                  <a:srgbClr val="965025"/>
                </a:solidFill>
                <a:latin typeface="Arial"/>
                <a:cs typeface="Arial"/>
              </a:rPr>
              <a:t>progr</a:t>
            </a:r>
            <a:r>
              <a:rPr sz="1941" spc="4" dirty="0">
                <a:solidFill>
                  <a:srgbClr val="965025"/>
                </a:solidFill>
                <a:latin typeface="Arial"/>
                <a:cs typeface="Arial"/>
              </a:rPr>
              <a:t>a</a:t>
            </a:r>
            <a:r>
              <a:rPr sz="1941" spc="-4" dirty="0">
                <a:solidFill>
                  <a:srgbClr val="965025"/>
                </a:solidFill>
                <a:latin typeface="Arial"/>
                <a:cs typeface="Arial"/>
              </a:rPr>
              <a:t>m</a:t>
            </a:r>
            <a:r>
              <a:rPr sz="1941" dirty="0">
                <a:solidFill>
                  <a:srgbClr val="965025"/>
                </a:solidFill>
                <a:latin typeface="Arial"/>
                <a:cs typeface="Arial"/>
              </a:rPr>
              <a:t>  </a:t>
            </a:r>
            <a:r>
              <a:rPr sz="1941" spc="-101" dirty="0">
                <a:solidFill>
                  <a:srgbClr val="965025"/>
                </a:solidFill>
                <a:latin typeface="Arial"/>
                <a:cs typeface="Arial"/>
              </a:rPr>
              <a:t> </a:t>
            </a:r>
            <a:r>
              <a:rPr sz="1941" spc="-4" dirty="0">
                <a:solidFill>
                  <a:srgbClr val="965025"/>
                </a:solidFill>
                <a:latin typeface="Arial"/>
                <a:cs typeface="Arial"/>
              </a:rPr>
              <a:t>for</a:t>
            </a:r>
            <a:r>
              <a:rPr sz="1941" dirty="0">
                <a:solidFill>
                  <a:srgbClr val="965025"/>
                </a:solidFill>
                <a:latin typeface="Arial"/>
                <a:cs typeface="Arial"/>
              </a:rPr>
              <a:t>  </a:t>
            </a:r>
            <a:r>
              <a:rPr sz="1941" spc="-106" dirty="0">
                <a:solidFill>
                  <a:srgbClr val="965025"/>
                </a:solidFill>
                <a:latin typeface="Arial"/>
                <a:cs typeface="Arial"/>
              </a:rPr>
              <a:t> </a:t>
            </a:r>
            <a:r>
              <a:rPr sz="1941" spc="-4" dirty="0">
                <a:solidFill>
                  <a:srgbClr val="965025"/>
                </a:solidFill>
                <a:latin typeface="Arial"/>
                <a:cs typeface="Arial"/>
              </a:rPr>
              <a:t>a</a:t>
            </a:r>
            <a:r>
              <a:rPr sz="1941" dirty="0">
                <a:solidFill>
                  <a:srgbClr val="965025"/>
                </a:solidFill>
                <a:latin typeface="Arial"/>
                <a:cs typeface="Arial"/>
              </a:rPr>
              <a:t>  </a:t>
            </a:r>
            <a:r>
              <a:rPr sz="1941" spc="-106" dirty="0">
                <a:solidFill>
                  <a:srgbClr val="965025"/>
                </a:solidFill>
                <a:latin typeface="Arial"/>
                <a:cs typeface="Arial"/>
              </a:rPr>
              <a:t> </a:t>
            </a:r>
            <a:r>
              <a:rPr sz="1941" spc="-4" dirty="0">
                <a:solidFill>
                  <a:srgbClr val="965025"/>
                </a:solidFill>
                <a:latin typeface="Arial"/>
                <a:cs typeface="Arial"/>
              </a:rPr>
              <a:t>gi</a:t>
            </a:r>
            <a:r>
              <a:rPr sz="1941" spc="-13" dirty="0">
                <a:solidFill>
                  <a:srgbClr val="965025"/>
                </a:solidFill>
                <a:latin typeface="Arial"/>
                <a:cs typeface="Arial"/>
              </a:rPr>
              <a:t>v</a:t>
            </a:r>
            <a:r>
              <a:rPr sz="1941" spc="-4" dirty="0">
                <a:solidFill>
                  <a:srgbClr val="965025"/>
                </a:solidFill>
                <a:latin typeface="Arial"/>
                <a:cs typeface="Arial"/>
              </a:rPr>
              <a:t>en e</a:t>
            </a:r>
            <a:r>
              <a:rPr sz="1941" spc="-13" dirty="0">
                <a:solidFill>
                  <a:srgbClr val="965025"/>
                </a:solidFill>
                <a:latin typeface="Arial"/>
                <a:cs typeface="Arial"/>
              </a:rPr>
              <a:t>x</a:t>
            </a:r>
            <a:r>
              <a:rPr sz="1941" spc="-4" dirty="0">
                <a:solidFill>
                  <a:srgbClr val="965025"/>
                </a:solidFill>
                <a:latin typeface="Arial"/>
                <a:cs typeface="Arial"/>
              </a:rPr>
              <a:t>e</a:t>
            </a:r>
            <a:r>
              <a:rPr sz="1941" dirty="0">
                <a:solidFill>
                  <a:srgbClr val="965025"/>
                </a:solidFill>
                <a:latin typeface="Arial"/>
                <a:cs typeface="Arial"/>
              </a:rPr>
              <a:t>c</a:t>
            </a:r>
            <a:r>
              <a:rPr sz="1941" spc="-4" dirty="0">
                <a:solidFill>
                  <a:srgbClr val="965025"/>
                </a:solidFill>
                <a:latin typeface="Arial"/>
                <a:cs typeface="Arial"/>
              </a:rPr>
              <a:t>ution</a:t>
            </a:r>
            <a:r>
              <a:rPr sz="1941" dirty="0">
                <a:solidFill>
                  <a:srgbClr val="965025"/>
                </a:solidFill>
                <a:latin typeface="Arial"/>
                <a:cs typeface="Arial"/>
              </a:rPr>
              <a:t> </a:t>
            </a:r>
            <a:r>
              <a:rPr sz="1941" spc="53" dirty="0">
                <a:solidFill>
                  <a:srgbClr val="965025"/>
                </a:solidFill>
                <a:latin typeface="Arial"/>
                <a:cs typeface="Arial"/>
              </a:rPr>
              <a:t> </a:t>
            </a:r>
            <a:r>
              <a:rPr sz="1941" spc="-4" dirty="0">
                <a:solidFill>
                  <a:srgbClr val="965025"/>
                </a:solidFill>
                <a:latin typeface="Arial"/>
                <a:cs typeface="Arial"/>
              </a:rPr>
              <a:t>ti</a:t>
            </a:r>
            <a:r>
              <a:rPr sz="1941" spc="-13" dirty="0">
                <a:solidFill>
                  <a:srgbClr val="965025"/>
                </a:solidFill>
                <a:latin typeface="Arial"/>
                <a:cs typeface="Arial"/>
              </a:rPr>
              <a:t>m</a:t>
            </a:r>
            <a:r>
              <a:rPr sz="1941" spc="-4" dirty="0">
                <a:solidFill>
                  <a:srgbClr val="965025"/>
                </a:solidFill>
                <a:latin typeface="Arial"/>
                <a:cs typeface="Arial"/>
              </a:rPr>
              <a:t>e</a:t>
            </a:r>
            <a:r>
              <a:rPr sz="1941" dirty="0">
                <a:solidFill>
                  <a:srgbClr val="965025"/>
                </a:solidFill>
                <a:latin typeface="Arial"/>
                <a:cs typeface="Arial"/>
              </a:rPr>
              <a:t> </a:t>
            </a:r>
            <a:r>
              <a:rPr sz="1941" spc="66" dirty="0">
                <a:solidFill>
                  <a:srgbClr val="965025"/>
                </a:solidFill>
                <a:latin typeface="Arial"/>
                <a:cs typeface="Arial"/>
              </a:rPr>
              <a:t> </a:t>
            </a:r>
            <a:r>
              <a:rPr sz="1941" spc="-4" dirty="0">
                <a:solidFill>
                  <a:srgbClr val="965025"/>
                </a:solidFill>
                <a:latin typeface="Arial"/>
                <a:cs typeface="Arial"/>
              </a:rPr>
              <a:t>and</a:t>
            </a:r>
            <a:r>
              <a:rPr sz="1941" dirty="0">
                <a:solidFill>
                  <a:srgbClr val="965025"/>
                </a:solidFill>
                <a:latin typeface="Arial"/>
                <a:cs typeface="Arial"/>
              </a:rPr>
              <a:t> </a:t>
            </a:r>
            <a:r>
              <a:rPr sz="1941" spc="53" dirty="0">
                <a:solidFill>
                  <a:srgbClr val="965025"/>
                </a:solidFill>
                <a:latin typeface="Arial"/>
                <a:cs typeface="Arial"/>
              </a:rPr>
              <a:t> </a:t>
            </a:r>
            <a:r>
              <a:rPr sz="1941" spc="4" dirty="0">
                <a:solidFill>
                  <a:srgbClr val="965025"/>
                </a:solidFill>
                <a:latin typeface="Arial"/>
                <a:cs typeface="Arial"/>
              </a:rPr>
              <a:t>p</a:t>
            </a:r>
            <a:r>
              <a:rPr sz="1941" dirty="0">
                <a:solidFill>
                  <a:srgbClr val="965025"/>
                </a:solidFill>
                <a:latin typeface="Arial"/>
                <a:cs typeface="Arial"/>
              </a:rPr>
              <a:t>r</a:t>
            </a:r>
            <a:r>
              <a:rPr sz="1941" spc="-4" dirty="0">
                <a:solidFill>
                  <a:srgbClr val="965025"/>
                </a:solidFill>
                <a:latin typeface="Arial"/>
                <a:cs typeface="Arial"/>
              </a:rPr>
              <a:t>o</a:t>
            </a:r>
            <a:r>
              <a:rPr sz="1941" dirty="0">
                <a:solidFill>
                  <a:srgbClr val="965025"/>
                </a:solidFill>
                <a:latin typeface="Arial"/>
                <a:cs typeface="Arial"/>
              </a:rPr>
              <a:t>c</a:t>
            </a:r>
            <a:r>
              <a:rPr sz="1941" spc="-4" dirty="0">
                <a:solidFill>
                  <a:srgbClr val="965025"/>
                </a:solidFill>
                <a:latin typeface="Arial"/>
                <a:cs typeface="Arial"/>
              </a:rPr>
              <a:t>e</a:t>
            </a:r>
            <a:r>
              <a:rPr sz="1941" dirty="0">
                <a:solidFill>
                  <a:srgbClr val="965025"/>
                </a:solidFill>
                <a:latin typeface="Arial"/>
                <a:cs typeface="Arial"/>
              </a:rPr>
              <a:t>ss</a:t>
            </a:r>
            <a:r>
              <a:rPr sz="1941" spc="-4" dirty="0">
                <a:solidFill>
                  <a:srgbClr val="965025"/>
                </a:solidFill>
                <a:latin typeface="Arial"/>
                <a:cs typeface="Arial"/>
              </a:rPr>
              <a:t>ing</a:t>
            </a:r>
            <a:r>
              <a:rPr sz="1941" dirty="0">
                <a:solidFill>
                  <a:srgbClr val="965025"/>
                </a:solidFill>
                <a:latin typeface="Arial"/>
                <a:cs typeface="Arial"/>
              </a:rPr>
              <a:t> </a:t>
            </a:r>
            <a:r>
              <a:rPr sz="1941" spc="44" dirty="0">
                <a:solidFill>
                  <a:srgbClr val="965025"/>
                </a:solidFill>
                <a:latin typeface="Arial"/>
                <a:cs typeface="Arial"/>
              </a:rPr>
              <a:t> </a:t>
            </a:r>
            <a:r>
              <a:rPr sz="1941" spc="-13" dirty="0">
                <a:solidFill>
                  <a:srgbClr val="965025"/>
                </a:solidFill>
                <a:latin typeface="Arial"/>
                <a:cs typeface="Arial"/>
              </a:rPr>
              <a:t>a</a:t>
            </a:r>
            <a:r>
              <a:rPr sz="1941" spc="-4" dirty="0">
                <a:solidFill>
                  <a:srgbClr val="965025"/>
                </a:solidFill>
                <a:latin typeface="Arial"/>
                <a:cs typeface="Arial"/>
              </a:rPr>
              <a:t>n</a:t>
            </a:r>
            <a:r>
              <a:rPr sz="1941" dirty="0">
                <a:solidFill>
                  <a:srgbClr val="965025"/>
                </a:solidFill>
                <a:latin typeface="Arial"/>
                <a:cs typeface="Arial"/>
              </a:rPr>
              <a:t> </a:t>
            </a:r>
            <a:r>
              <a:rPr sz="1941" spc="44" dirty="0">
                <a:solidFill>
                  <a:srgbClr val="965025"/>
                </a:solidFill>
                <a:latin typeface="Arial"/>
                <a:cs typeface="Arial"/>
              </a:rPr>
              <a:t> </a:t>
            </a:r>
            <a:r>
              <a:rPr sz="1941" spc="-4" dirty="0">
                <a:solidFill>
                  <a:srgbClr val="965025"/>
                </a:solidFill>
                <a:latin typeface="Arial"/>
                <a:cs typeface="Arial"/>
              </a:rPr>
              <a:t>a</a:t>
            </a:r>
            <a:r>
              <a:rPr sz="1941" dirty="0">
                <a:solidFill>
                  <a:srgbClr val="965025"/>
                </a:solidFill>
                <a:latin typeface="Arial"/>
                <a:cs typeface="Arial"/>
              </a:rPr>
              <a:t>ss</a:t>
            </a:r>
            <a:r>
              <a:rPr sz="1941" spc="-4" dirty="0">
                <a:solidFill>
                  <a:srgbClr val="965025"/>
                </a:solidFill>
                <a:latin typeface="Arial"/>
                <a:cs typeface="Arial"/>
              </a:rPr>
              <a:t>o</a:t>
            </a:r>
            <a:r>
              <a:rPr sz="1941" dirty="0">
                <a:solidFill>
                  <a:srgbClr val="965025"/>
                </a:solidFill>
                <a:latin typeface="Arial"/>
                <a:cs typeface="Arial"/>
              </a:rPr>
              <a:t>c</a:t>
            </a:r>
            <a:r>
              <a:rPr sz="1941" spc="-4" dirty="0">
                <a:solidFill>
                  <a:srgbClr val="965025"/>
                </a:solidFill>
                <a:latin typeface="Arial"/>
                <a:cs typeface="Arial"/>
              </a:rPr>
              <a:t>iat</a:t>
            </a:r>
            <a:r>
              <a:rPr sz="1941" spc="-13" dirty="0">
                <a:solidFill>
                  <a:srgbClr val="965025"/>
                </a:solidFill>
                <a:latin typeface="Arial"/>
                <a:cs typeface="Arial"/>
              </a:rPr>
              <a:t>e</a:t>
            </a:r>
            <a:r>
              <a:rPr sz="1941" spc="-4" dirty="0">
                <a:solidFill>
                  <a:srgbClr val="965025"/>
                </a:solidFill>
                <a:latin typeface="Arial"/>
                <a:cs typeface="Arial"/>
              </a:rPr>
              <a:t>d</a:t>
            </a:r>
            <a:r>
              <a:rPr sz="1941" dirty="0">
                <a:solidFill>
                  <a:srgbClr val="965025"/>
                </a:solidFill>
                <a:latin typeface="Arial"/>
                <a:cs typeface="Arial"/>
              </a:rPr>
              <a:t> </a:t>
            </a:r>
            <a:r>
              <a:rPr sz="1941" spc="44" dirty="0">
                <a:solidFill>
                  <a:srgbClr val="965025"/>
                </a:solidFill>
                <a:latin typeface="Arial"/>
                <a:cs typeface="Arial"/>
              </a:rPr>
              <a:t> </a:t>
            </a:r>
            <a:r>
              <a:rPr sz="1941" spc="-4" dirty="0">
                <a:solidFill>
                  <a:srgbClr val="965025"/>
                </a:solidFill>
                <a:latin typeface="Arial"/>
                <a:cs typeface="Arial"/>
              </a:rPr>
              <a:t>quantity</a:t>
            </a:r>
            <a:r>
              <a:rPr sz="1941" dirty="0">
                <a:solidFill>
                  <a:srgbClr val="965025"/>
                </a:solidFill>
                <a:latin typeface="Arial"/>
                <a:cs typeface="Arial"/>
              </a:rPr>
              <a:t> </a:t>
            </a:r>
            <a:r>
              <a:rPr sz="1941" spc="44" dirty="0">
                <a:solidFill>
                  <a:srgbClr val="965025"/>
                </a:solidFill>
                <a:latin typeface="Arial"/>
                <a:cs typeface="Arial"/>
              </a:rPr>
              <a:t> </a:t>
            </a:r>
            <a:r>
              <a:rPr sz="1941" spc="-4" dirty="0">
                <a:solidFill>
                  <a:srgbClr val="965025"/>
                </a:solidFill>
                <a:latin typeface="Arial"/>
                <a:cs typeface="Arial"/>
              </a:rPr>
              <a:t>of failure.</a:t>
            </a:r>
            <a:endParaRPr sz="1941" dirty="0">
              <a:solidFill>
                <a:prstClr val="black"/>
              </a:solidFill>
              <a:latin typeface="Arial"/>
              <a:cs typeface="Arial"/>
            </a:endParaRPr>
          </a:p>
          <a:p>
            <a:pPr marL="818073" lvl="1" indent="-403433" defTabSz="806867">
              <a:spcBef>
                <a:spcPts val="1143"/>
              </a:spcBef>
              <a:buFontTx/>
              <a:buAutoNum type="arabicPeriod"/>
              <a:tabLst>
                <a:tab pos="818073" algn="l"/>
              </a:tabLst>
            </a:pPr>
            <a:r>
              <a:rPr sz="1941" spc="-4" dirty="0">
                <a:solidFill>
                  <a:srgbClr val="0000FF"/>
                </a:solidFill>
                <a:latin typeface="Arial"/>
                <a:cs typeface="Arial"/>
              </a:rPr>
              <a:t>re</a:t>
            </a:r>
            <a:r>
              <a:rPr sz="1941" dirty="0">
                <a:solidFill>
                  <a:srgbClr val="0000FF"/>
                </a:solidFill>
                <a:latin typeface="Arial"/>
                <a:cs typeface="Arial"/>
              </a:rPr>
              <a:t>s</a:t>
            </a:r>
            <a:r>
              <a:rPr sz="1941" spc="-4" dirty="0">
                <a:solidFill>
                  <a:srgbClr val="0000FF"/>
                </a:solidFill>
                <a:latin typeface="Arial"/>
                <a:cs typeface="Arial"/>
              </a:rPr>
              <a:t>our</a:t>
            </a:r>
            <a:r>
              <a:rPr sz="1941" dirty="0">
                <a:solidFill>
                  <a:srgbClr val="0000FF"/>
                </a:solidFill>
                <a:latin typeface="Arial"/>
                <a:cs typeface="Arial"/>
              </a:rPr>
              <a:t>c</a:t>
            </a:r>
            <a:r>
              <a:rPr sz="1941" spc="-4" dirty="0">
                <a:solidFill>
                  <a:srgbClr val="0000FF"/>
                </a:solidFill>
                <a:latin typeface="Arial"/>
                <a:cs typeface="Arial"/>
              </a:rPr>
              <a:t>es</a:t>
            </a:r>
            <a:r>
              <a:rPr sz="1941" spc="4" dirty="0">
                <a:solidFill>
                  <a:srgbClr val="0000FF"/>
                </a:solidFill>
                <a:latin typeface="Arial"/>
                <a:cs typeface="Arial"/>
              </a:rPr>
              <a:t> </a:t>
            </a:r>
            <a:r>
              <a:rPr sz="1941" spc="-4" dirty="0">
                <a:solidFill>
                  <a:srgbClr val="0000FF"/>
                </a:solidFill>
                <a:latin typeface="Arial"/>
                <a:cs typeface="Arial"/>
              </a:rPr>
              <a:t>quantities</a:t>
            </a:r>
            <a:r>
              <a:rPr sz="1941" spc="4" dirty="0">
                <a:solidFill>
                  <a:srgbClr val="0000FF"/>
                </a:solidFill>
                <a:latin typeface="Arial"/>
                <a:cs typeface="Arial"/>
              </a:rPr>
              <a:t> </a:t>
            </a:r>
            <a:r>
              <a:rPr sz="1941" spc="-4" dirty="0">
                <a:solidFill>
                  <a:srgbClr val="0000FF"/>
                </a:solidFill>
                <a:latin typeface="Arial"/>
                <a:cs typeface="Arial"/>
              </a:rPr>
              <a:t>a</a:t>
            </a:r>
            <a:r>
              <a:rPr sz="1941" spc="-13" dirty="0">
                <a:solidFill>
                  <a:srgbClr val="0000FF"/>
                </a:solidFill>
                <a:latin typeface="Arial"/>
                <a:cs typeface="Arial"/>
              </a:rPr>
              <a:t>v</a:t>
            </a:r>
            <a:r>
              <a:rPr sz="1941" spc="-4" dirty="0">
                <a:solidFill>
                  <a:srgbClr val="0000FF"/>
                </a:solidFill>
                <a:latin typeface="Arial"/>
                <a:cs typeface="Arial"/>
              </a:rPr>
              <a:t>ailable,</a:t>
            </a:r>
            <a:r>
              <a:rPr sz="1941" dirty="0">
                <a:solidFill>
                  <a:srgbClr val="0000FF"/>
                </a:solidFill>
                <a:latin typeface="Arial"/>
                <a:cs typeface="Arial"/>
              </a:rPr>
              <a:t> </a:t>
            </a:r>
            <a:r>
              <a:rPr sz="1941" spc="-4" dirty="0">
                <a:solidFill>
                  <a:srgbClr val="0000FF"/>
                </a:solidFill>
                <a:latin typeface="Arial"/>
                <a:cs typeface="Arial"/>
              </a:rPr>
              <a:t>and</a:t>
            </a:r>
            <a:endParaRPr sz="1941" dirty="0">
              <a:solidFill>
                <a:prstClr val="black"/>
              </a:solidFill>
              <a:latin typeface="Arial"/>
              <a:cs typeface="Arial"/>
            </a:endParaRPr>
          </a:p>
          <a:p>
            <a:pPr marL="403433" lvl="1" defTabSz="806867">
              <a:spcBef>
                <a:spcPts val="49"/>
              </a:spcBef>
              <a:buFont typeface="Arial"/>
              <a:buAutoNum type="arabicPeriod"/>
            </a:pPr>
            <a:endParaRPr sz="1632" dirty="0">
              <a:solidFill>
                <a:prstClr val="black"/>
              </a:solidFill>
              <a:latin typeface="Times New Roman"/>
              <a:cs typeface="Times New Roman"/>
            </a:endParaRPr>
          </a:p>
          <a:p>
            <a:pPr marL="818073" marR="4483" lvl="1" indent="-403433" defTabSz="806867">
              <a:buFontTx/>
              <a:buAutoNum type="arabicPeriod"/>
              <a:tabLst>
                <a:tab pos="818073" algn="l"/>
                <a:tab pos="1315080" algn="l"/>
                <a:tab pos="2239055" algn="l"/>
                <a:tab pos="2599343" algn="l"/>
                <a:tab pos="3383797" algn="l"/>
                <a:tab pos="3675165" algn="l"/>
                <a:tab pos="4790210" algn="l"/>
                <a:tab pos="5342689" algn="l"/>
                <a:tab pos="5769095" algn="l"/>
                <a:tab pos="6690269" algn="l"/>
                <a:tab pos="7335762" algn="l"/>
              </a:tabLst>
            </a:pPr>
            <a:r>
              <a:rPr sz="1941" spc="-4" dirty="0">
                <a:solidFill>
                  <a:srgbClr val="323299"/>
                </a:solidFill>
                <a:latin typeface="Arial"/>
                <a:cs typeface="Arial"/>
              </a:rPr>
              <a:t>the	degree	to	</a:t>
            </a:r>
            <a:r>
              <a:rPr sz="1941" spc="-9" dirty="0">
                <a:solidFill>
                  <a:srgbClr val="323299"/>
                </a:solidFill>
                <a:latin typeface="Arial"/>
                <a:cs typeface="Arial"/>
              </a:rPr>
              <a:t>w</a:t>
            </a:r>
            <a:r>
              <a:rPr sz="1941" spc="-4" dirty="0">
                <a:solidFill>
                  <a:srgbClr val="323299"/>
                </a:solidFill>
                <a:latin typeface="Arial"/>
                <a:cs typeface="Arial"/>
              </a:rPr>
              <a:t>hi</a:t>
            </a:r>
            <a:r>
              <a:rPr sz="1941" dirty="0">
                <a:solidFill>
                  <a:srgbClr val="323299"/>
                </a:solidFill>
                <a:latin typeface="Arial"/>
                <a:cs typeface="Arial"/>
              </a:rPr>
              <a:t>c</a:t>
            </a:r>
            <a:r>
              <a:rPr sz="1941" spc="-4" dirty="0">
                <a:solidFill>
                  <a:srgbClr val="323299"/>
                </a:solidFill>
                <a:latin typeface="Arial"/>
                <a:cs typeface="Arial"/>
              </a:rPr>
              <a:t>h</a:t>
            </a:r>
            <a:r>
              <a:rPr sz="1941" dirty="0">
                <a:solidFill>
                  <a:srgbClr val="323299"/>
                </a:solidFill>
                <a:latin typeface="Arial"/>
                <a:cs typeface="Arial"/>
              </a:rPr>
              <a:t>	</a:t>
            </a:r>
            <a:r>
              <a:rPr sz="1941" spc="-4" dirty="0">
                <a:solidFill>
                  <a:srgbClr val="323299"/>
                </a:solidFill>
                <a:latin typeface="Arial"/>
                <a:cs typeface="Arial"/>
              </a:rPr>
              <a:t>a</a:t>
            </a:r>
            <a:r>
              <a:rPr sz="1941" dirty="0">
                <a:solidFill>
                  <a:srgbClr val="323299"/>
                </a:solidFill>
                <a:latin typeface="Arial"/>
                <a:cs typeface="Arial"/>
              </a:rPr>
              <a:t>	</a:t>
            </a:r>
            <a:r>
              <a:rPr sz="1941" spc="-4" dirty="0">
                <a:solidFill>
                  <a:srgbClr val="323299"/>
                </a:solidFill>
                <a:latin typeface="Arial"/>
                <a:cs typeface="Arial"/>
              </a:rPr>
              <a:t>re</a:t>
            </a:r>
            <a:r>
              <a:rPr sz="1941" dirty="0">
                <a:solidFill>
                  <a:srgbClr val="323299"/>
                </a:solidFill>
                <a:latin typeface="Arial"/>
                <a:cs typeface="Arial"/>
              </a:rPr>
              <a:t>s</a:t>
            </a:r>
            <a:r>
              <a:rPr sz="1941" spc="-4" dirty="0">
                <a:solidFill>
                  <a:srgbClr val="323299"/>
                </a:solidFill>
                <a:latin typeface="Arial"/>
                <a:cs typeface="Arial"/>
              </a:rPr>
              <a:t>our</a:t>
            </a:r>
            <a:r>
              <a:rPr sz="1941" dirty="0">
                <a:solidFill>
                  <a:srgbClr val="323299"/>
                </a:solidFill>
                <a:latin typeface="Arial"/>
                <a:cs typeface="Arial"/>
              </a:rPr>
              <a:t>c</a:t>
            </a:r>
            <a:r>
              <a:rPr sz="1941" spc="-4" dirty="0">
                <a:solidFill>
                  <a:srgbClr val="323299"/>
                </a:solidFill>
                <a:latin typeface="Arial"/>
                <a:cs typeface="Arial"/>
              </a:rPr>
              <a:t>e</a:t>
            </a:r>
            <a:r>
              <a:rPr sz="1941" dirty="0">
                <a:solidFill>
                  <a:srgbClr val="323299"/>
                </a:solidFill>
                <a:latin typeface="Arial"/>
                <a:cs typeface="Arial"/>
              </a:rPr>
              <a:t>	c</a:t>
            </a:r>
            <a:r>
              <a:rPr sz="1941" spc="-4" dirty="0">
                <a:solidFill>
                  <a:srgbClr val="323299"/>
                </a:solidFill>
                <a:latin typeface="Arial"/>
                <a:cs typeface="Arial"/>
              </a:rPr>
              <a:t>an</a:t>
            </a:r>
            <a:r>
              <a:rPr sz="1941" dirty="0">
                <a:solidFill>
                  <a:srgbClr val="323299"/>
                </a:solidFill>
                <a:latin typeface="Arial"/>
                <a:cs typeface="Arial"/>
              </a:rPr>
              <a:t>	</a:t>
            </a:r>
            <a:r>
              <a:rPr sz="1941" spc="-4" dirty="0">
                <a:solidFill>
                  <a:srgbClr val="323299"/>
                </a:solidFill>
                <a:latin typeface="Arial"/>
                <a:cs typeface="Arial"/>
              </a:rPr>
              <a:t>be</a:t>
            </a:r>
            <a:r>
              <a:rPr sz="1941" dirty="0">
                <a:solidFill>
                  <a:srgbClr val="323299"/>
                </a:solidFill>
                <a:latin typeface="Arial"/>
                <a:cs typeface="Arial"/>
              </a:rPr>
              <a:t>	</a:t>
            </a:r>
            <a:r>
              <a:rPr sz="1941" spc="-4" dirty="0">
                <a:solidFill>
                  <a:srgbClr val="323299"/>
                </a:solidFill>
                <a:latin typeface="Arial"/>
                <a:cs typeface="Arial"/>
              </a:rPr>
              <a:t>utili</a:t>
            </a:r>
            <a:r>
              <a:rPr sz="1941" dirty="0">
                <a:solidFill>
                  <a:srgbClr val="323299"/>
                </a:solidFill>
                <a:latin typeface="Arial"/>
                <a:cs typeface="Arial"/>
              </a:rPr>
              <a:t>z</a:t>
            </a:r>
            <a:r>
              <a:rPr sz="1941" spc="-4" dirty="0">
                <a:solidFill>
                  <a:srgbClr val="323299"/>
                </a:solidFill>
                <a:latin typeface="Arial"/>
                <a:cs typeface="Arial"/>
              </a:rPr>
              <a:t>ed</a:t>
            </a:r>
            <a:r>
              <a:rPr sz="1941" dirty="0">
                <a:solidFill>
                  <a:srgbClr val="323299"/>
                </a:solidFill>
                <a:latin typeface="Arial"/>
                <a:cs typeface="Arial"/>
              </a:rPr>
              <a:t>	</a:t>
            </a:r>
            <a:r>
              <a:rPr sz="1941" spc="-4" dirty="0">
                <a:solidFill>
                  <a:srgbClr val="323299"/>
                </a:solidFill>
                <a:latin typeface="Arial"/>
                <a:cs typeface="Arial"/>
              </a:rPr>
              <a:t>(due</a:t>
            </a:r>
            <a:r>
              <a:rPr sz="1941" dirty="0">
                <a:solidFill>
                  <a:srgbClr val="323299"/>
                </a:solidFill>
                <a:latin typeface="Arial"/>
                <a:cs typeface="Arial"/>
              </a:rPr>
              <a:t>	</a:t>
            </a:r>
            <a:r>
              <a:rPr sz="1941" spc="-4" dirty="0">
                <a:solidFill>
                  <a:srgbClr val="323299"/>
                </a:solidFill>
                <a:latin typeface="Arial"/>
                <a:cs typeface="Arial"/>
              </a:rPr>
              <a:t>to bottlene</a:t>
            </a:r>
            <a:r>
              <a:rPr sz="1941" dirty="0">
                <a:solidFill>
                  <a:srgbClr val="323299"/>
                </a:solidFill>
                <a:latin typeface="Arial"/>
                <a:cs typeface="Arial"/>
              </a:rPr>
              <a:t>cks</a:t>
            </a:r>
            <a:r>
              <a:rPr sz="1941" spc="-4" dirty="0">
                <a:solidFill>
                  <a:srgbClr val="323299"/>
                </a:solidFill>
                <a:latin typeface="Arial"/>
                <a:cs typeface="Arial"/>
              </a:rPr>
              <a:t>)</a:t>
            </a:r>
            <a:r>
              <a:rPr sz="1941" dirty="0">
                <a:solidFill>
                  <a:srgbClr val="323299"/>
                </a:solidFill>
                <a:latin typeface="Arial"/>
                <a:cs typeface="Arial"/>
              </a:rPr>
              <a:t> </a:t>
            </a:r>
            <a:r>
              <a:rPr sz="1941" spc="-4" dirty="0">
                <a:solidFill>
                  <a:srgbClr val="323299"/>
                </a:solidFill>
                <a:latin typeface="Arial"/>
                <a:cs typeface="Arial"/>
              </a:rPr>
              <a:t>during</a:t>
            </a:r>
            <a:r>
              <a:rPr sz="1941" dirty="0">
                <a:solidFill>
                  <a:srgbClr val="323299"/>
                </a:solidFill>
                <a:latin typeface="Arial"/>
                <a:cs typeface="Arial"/>
              </a:rPr>
              <a:t> </a:t>
            </a:r>
            <a:r>
              <a:rPr sz="1941" spc="-4" dirty="0">
                <a:solidFill>
                  <a:srgbClr val="323299"/>
                </a:solidFill>
                <a:latin typeface="Arial"/>
                <a:cs typeface="Arial"/>
              </a:rPr>
              <a:t>the</a:t>
            </a:r>
            <a:r>
              <a:rPr sz="1941" dirty="0">
                <a:solidFill>
                  <a:srgbClr val="323299"/>
                </a:solidFill>
                <a:latin typeface="Arial"/>
                <a:cs typeface="Arial"/>
              </a:rPr>
              <a:t> </a:t>
            </a:r>
            <a:r>
              <a:rPr sz="1941" spc="4" dirty="0">
                <a:solidFill>
                  <a:srgbClr val="323299"/>
                </a:solidFill>
                <a:latin typeface="Arial"/>
                <a:cs typeface="Arial"/>
              </a:rPr>
              <a:t>p</a:t>
            </a:r>
            <a:r>
              <a:rPr sz="1941" spc="-4" dirty="0">
                <a:solidFill>
                  <a:srgbClr val="323299"/>
                </a:solidFill>
                <a:latin typeface="Arial"/>
                <a:cs typeface="Arial"/>
              </a:rPr>
              <a:t>eriod</a:t>
            </a:r>
            <a:r>
              <a:rPr sz="1941" dirty="0">
                <a:solidFill>
                  <a:srgbClr val="323299"/>
                </a:solidFill>
                <a:latin typeface="Arial"/>
                <a:cs typeface="Arial"/>
              </a:rPr>
              <a:t> </a:t>
            </a:r>
            <a:r>
              <a:rPr sz="1941" spc="-4" dirty="0">
                <a:solidFill>
                  <a:srgbClr val="323299"/>
                </a:solidFill>
                <a:latin typeface="Arial"/>
                <a:cs typeface="Arial"/>
              </a:rPr>
              <a:t>in</a:t>
            </a:r>
            <a:r>
              <a:rPr sz="1941" dirty="0">
                <a:solidFill>
                  <a:srgbClr val="323299"/>
                </a:solidFill>
                <a:latin typeface="Arial"/>
                <a:cs typeface="Arial"/>
              </a:rPr>
              <a:t> </a:t>
            </a:r>
            <a:r>
              <a:rPr sz="1941" spc="-9" dirty="0">
                <a:solidFill>
                  <a:srgbClr val="323299"/>
                </a:solidFill>
                <a:latin typeface="Arial"/>
                <a:cs typeface="Arial"/>
              </a:rPr>
              <a:t>w</a:t>
            </a:r>
            <a:r>
              <a:rPr sz="1941" spc="-4" dirty="0">
                <a:solidFill>
                  <a:srgbClr val="323299"/>
                </a:solidFill>
                <a:latin typeface="Arial"/>
                <a:cs typeface="Arial"/>
              </a:rPr>
              <a:t>hi</a:t>
            </a:r>
            <a:r>
              <a:rPr sz="1941" dirty="0">
                <a:solidFill>
                  <a:srgbClr val="323299"/>
                </a:solidFill>
                <a:latin typeface="Arial"/>
                <a:cs typeface="Arial"/>
              </a:rPr>
              <a:t>c</a:t>
            </a:r>
            <a:r>
              <a:rPr sz="1941" spc="-4" dirty="0">
                <a:solidFill>
                  <a:srgbClr val="323299"/>
                </a:solidFill>
                <a:latin typeface="Arial"/>
                <a:cs typeface="Arial"/>
              </a:rPr>
              <a:t>h</a:t>
            </a:r>
            <a:r>
              <a:rPr sz="1941" dirty="0">
                <a:solidFill>
                  <a:srgbClr val="323299"/>
                </a:solidFill>
                <a:latin typeface="Arial"/>
                <a:cs typeface="Arial"/>
              </a:rPr>
              <a:t> </a:t>
            </a:r>
            <a:r>
              <a:rPr sz="1941" spc="-4" dirty="0">
                <a:solidFill>
                  <a:srgbClr val="323299"/>
                </a:solidFill>
                <a:latin typeface="Arial"/>
                <a:cs typeface="Arial"/>
              </a:rPr>
              <a:t>it</a:t>
            </a:r>
            <a:r>
              <a:rPr sz="1941" dirty="0">
                <a:solidFill>
                  <a:srgbClr val="323299"/>
                </a:solidFill>
                <a:latin typeface="Arial"/>
                <a:cs typeface="Arial"/>
              </a:rPr>
              <a:t> </a:t>
            </a:r>
            <a:r>
              <a:rPr sz="1941" spc="-4" dirty="0">
                <a:solidFill>
                  <a:srgbClr val="323299"/>
                </a:solidFill>
                <a:latin typeface="Arial"/>
                <a:cs typeface="Arial"/>
              </a:rPr>
              <a:t>is</a:t>
            </a:r>
            <a:r>
              <a:rPr sz="1941" spc="4" dirty="0">
                <a:solidFill>
                  <a:srgbClr val="323299"/>
                </a:solidFill>
                <a:latin typeface="Arial"/>
                <a:cs typeface="Arial"/>
              </a:rPr>
              <a:t> </a:t>
            </a:r>
            <a:r>
              <a:rPr sz="1941" spc="-13" dirty="0">
                <a:solidFill>
                  <a:srgbClr val="323299"/>
                </a:solidFill>
                <a:latin typeface="Arial"/>
                <a:cs typeface="Arial"/>
              </a:rPr>
              <a:t>l</a:t>
            </a:r>
            <a:r>
              <a:rPr sz="1941" spc="-4" dirty="0">
                <a:solidFill>
                  <a:srgbClr val="323299"/>
                </a:solidFill>
                <a:latin typeface="Arial"/>
                <a:cs typeface="Arial"/>
              </a:rPr>
              <a:t>i</a:t>
            </a:r>
            <a:r>
              <a:rPr sz="1941" spc="-13" dirty="0">
                <a:solidFill>
                  <a:srgbClr val="323299"/>
                </a:solidFill>
                <a:latin typeface="Arial"/>
                <a:cs typeface="Arial"/>
              </a:rPr>
              <a:t>m</a:t>
            </a:r>
            <a:r>
              <a:rPr sz="1941" spc="-4" dirty="0">
                <a:solidFill>
                  <a:srgbClr val="323299"/>
                </a:solidFill>
                <a:latin typeface="Arial"/>
                <a:cs typeface="Arial"/>
              </a:rPr>
              <a:t>iting.</a:t>
            </a:r>
            <a:endParaRPr sz="1941" dirty="0">
              <a:solidFill>
                <a:prstClr val="black"/>
              </a:solidFill>
              <a:latin typeface="Arial"/>
              <a:cs typeface="Arial"/>
            </a:endParaRPr>
          </a:p>
          <a:p>
            <a:pPr marL="77885" marR="5603" defTabSz="806867">
              <a:spcBef>
                <a:spcPts val="1747"/>
              </a:spcBef>
              <a:tabLst>
                <a:tab pos="842167" algn="l"/>
                <a:tab pos="1333011" algn="l"/>
                <a:tab pos="1822174" algn="l"/>
                <a:tab pos="2435728" algn="l"/>
                <a:tab pos="2773043" algn="l"/>
                <a:tab pos="4057306" algn="l"/>
                <a:tab pos="4807580" algn="l"/>
                <a:tab pos="5846981" algn="l"/>
                <a:tab pos="6846599" algn="l"/>
                <a:tab pos="7197362" algn="l"/>
              </a:tabLst>
            </a:pPr>
            <a:r>
              <a:rPr sz="1941" spc="-4" dirty="0">
                <a:solidFill>
                  <a:srgbClr val="329932"/>
                </a:solidFill>
                <a:latin typeface="Arial"/>
                <a:cs typeface="Arial"/>
              </a:rPr>
              <a:t>Table	7.7	</a:t>
            </a:r>
            <a:r>
              <a:rPr sz="1941" spc="-9" dirty="0">
                <a:solidFill>
                  <a:srgbClr val="329932"/>
                </a:solidFill>
                <a:latin typeface="Arial"/>
                <a:cs typeface="Arial"/>
              </a:rPr>
              <a:t>w</a:t>
            </a:r>
            <a:r>
              <a:rPr sz="1941" spc="-4" dirty="0">
                <a:solidFill>
                  <a:srgbClr val="329932"/>
                </a:solidFill>
                <a:latin typeface="Arial"/>
                <a:cs typeface="Arial"/>
              </a:rPr>
              <a:t>ill</a:t>
            </a:r>
            <a:r>
              <a:rPr sz="1941" dirty="0">
                <a:solidFill>
                  <a:srgbClr val="329932"/>
                </a:solidFill>
                <a:latin typeface="Arial"/>
                <a:cs typeface="Arial"/>
              </a:rPr>
              <a:t>	</a:t>
            </a:r>
            <a:r>
              <a:rPr sz="1941" spc="-4" dirty="0">
                <a:solidFill>
                  <a:srgbClr val="329932"/>
                </a:solidFill>
                <a:latin typeface="Arial"/>
                <a:cs typeface="Arial"/>
              </a:rPr>
              <a:t>help</a:t>
            </a:r>
            <a:r>
              <a:rPr sz="1941" dirty="0">
                <a:solidFill>
                  <a:srgbClr val="329932"/>
                </a:solidFill>
                <a:latin typeface="Arial"/>
                <a:cs typeface="Arial"/>
              </a:rPr>
              <a:t>	</a:t>
            </a:r>
            <a:r>
              <a:rPr sz="1941" spc="-4" dirty="0">
                <a:solidFill>
                  <a:srgbClr val="329932"/>
                </a:solidFill>
                <a:latin typeface="Arial"/>
                <a:cs typeface="Arial"/>
              </a:rPr>
              <a:t>in</a:t>
            </a:r>
            <a:r>
              <a:rPr sz="1941" dirty="0">
                <a:solidFill>
                  <a:srgbClr val="329932"/>
                </a:solidFill>
                <a:latin typeface="Arial"/>
                <a:cs typeface="Arial"/>
              </a:rPr>
              <a:t>	</a:t>
            </a:r>
            <a:r>
              <a:rPr sz="1941" spc="-13" dirty="0">
                <a:solidFill>
                  <a:srgbClr val="329932"/>
                </a:solidFill>
                <a:latin typeface="Arial"/>
                <a:cs typeface="Arial"/>
              </a:rPr>
              <a:t>v</a:t>
            </a:r>
            <a:r>
              <a:rPr sz="1941" spc="-4" dirty="0">
                <a:solidFill>
                  <a:srgbClr val="329932"/>
                </a:solidFill>
                <a:latin typeface="Arial"/>
                <a:cs typeface="Arial"/>
              </a:rPr>
              <a:t>i</a:t>
            </a:r>
            <a:r>
              <a:rPr sz="1941" dirty="0">
                <a:solidFill>
                  <a:srgbClr val="329932"/>
                </a:solidFill>
                <a:latin typeface="Arial"/>
                <a:cs typeface="Arial"/>
              </a:rPr>
              <a:t>s</a:t>
            </a:r>
            <a:r>
              <a:rPr sz="1941" spc="-4" dirty="0">
                <a:solidFill>
                  <a:srgbClr val="329932"/>
                </a:solidFill>
                <a:latin typeface="Arial"/>
                <a:cs typeface="Arial"/>
              </a:rPr>
              <a:t>uali</a:t>
            </a:r>
            <a:r>
              <a:rPr sz="1941" dirty="0">
                <a:solidFill>
                  <a:srgbClr val="329932"/>
                </a:solidFill>
                <a:latin typeface="Arial"/>
                <a:cs typeface="Arial"/>
              </a:rPr>
              <a:t>z</a:t>
            </a:r>
            <a:r>
              <a:rPr sz="1941" spc="-4" dirty="0">
                <a:solidFill>
                  <a:srgbClr val="329932"/>
                </a:solidFill>
                <a:latin typeface="Arial"/>
                <a:cs typeface="Arial"/>
              </a:rPr>
              <a:t>ing</a:t>
            </a:r>
            <a:r>
              <a:rPr sz="1941" dirty="0">
                <a:solidFill>
                  <a:srgbClr val="329932"/>
                </a:solidFill>
                <a:latin typeface="Arial"/>
                <a:cs typeface="Arial"/>
              </a:rPr>
              <a:t>	</a:t>
            </a:r>
            <a:r>
              <a:rPr sz="1941" spc="-4" dirty="0">
                <a:solidFill>
                  <a:srgbClr val="329932"/>
                </a:solidFill>
                <a:latin typeface="Arial"/>
                <a:cs typeface="Arial"/>
              </a:rPr>
              <a:t>the</a:t>
            </a:r>
            <a:r>
              <a:rPr sz="1941" dirty="0">
                <a:solidFill>
                  <a:srgbClr val="329932"/>
                </a:solidFill>
                <a:latin typeface="Arial"/>
                <a:cs typeface="Arial"/>
              </a:rPr>
              <a:t>s</a:t>
            </a:r>
            <a:r>
              <a:rPr sz="1941" spc="-4" dirty="0">
                <a:solidFill>
                  <a:srgbClr val="329932"/>
                </a:solidFill>
                <a:latin typeface="Arial"/>
                <a:cs typeface="Arial"/>
              </a:rPr>
              <a:t>e</a:t>
            </a:r>
            <a:r>
              <a:rPr sz="1941" dirty="0">
                <a:solidFill>
                  <a:srgbClr val="329932"/>
                </a:solidFill>
                <a:latin typeface="Arial"/>
                <a:cs typeface="Arial"/>
              </a:rPr>
              <a:t>	</a:t>
            </a:r>
            <a:r>
              <a:rPr sz="1941" spc="-4" dirty="0">
                <a:solidFill>
                  <a:srgbClr val="329932"/>
                </a:solidFill>
                <a:latin typeface="Arial"/>
                <a:cs typeface="Arial"/>
              </a:rPr>
              <a:t>diff</a:t>
            </a:r>
            <a:r>
              <a:rPr sz="1941" spc="4" dirty="0">
                <a:solidFill>
                  <a:srgbClr val="329932"/>
                </a:solidFill>
                <a:latin typeface="Arial"/>
                <a:cs typeface="Arial"/>
              </a:rPr>
              <a:t>e</a:t>
            </a:r>
            <a:r>
              <a:rPr sz="1941" spc="-4" dirty="0">
                <a:solidFill>
                  <a:srgbClr val="329932"/>
                </a:solidFill>
                <a:latin typeface="Arial"/>
                <a:cs typeface="Arial"/>
              </a:rPr>
              <a:t>rent</a:t>
            </a:r>
            <a:r>
              <a:rPr sz="1941" dirty="0">
                <a:solidFill>
                  <a:srgbClr val="329932"/>
                </a:solidFill>
                <a:latin typeface="Arial"/>
                <a:cs typeface="Arial"/>
              </a:rPr>
              <a:t>	</a:t>
            </a:r>
            <a:r>
              <a:rPr sz="1941" spc="-4" dirty="0">
                <a:solidFill>
                  <a:srgbClr val="329932"/>
                </a:solidFill>
                <a:latin typeface="Arial"/>
                <a:cs typeface="Arial"/>
              </a:rPr>
              <a:t>a</a:t>
            </a:r>
            <a:r>
              <a:rPr sz="1941" dirty="0">
                <a:solidFill>
                  <a:srgbClr val="329932"/>
                </a:solidFill>
                <a:latin typeface="Arial"/>
                <a:cs typeface="Arial"/>
              </a:rPr>
              <a:t>s</a:t>
            </a:r>
            <a:r>
              <a:rPr sz="1941" spc="-4" dirty="0">
                <a:solidFill>
                  <a:srgbClr val="329932"/>
                </a:solidFill>
                <a:latin typeface="Arial"/>
                <a:cs typeface="Arial"/>
              </a:rPr>
              <a:t>pe</a:t>
            </a:r>
            <a:r>
              <a:rPr sz="1941" dirty="0">
                <a:solidFill>
                  <a:srgbClr val="329932"/>
                </a:solidFill>
                <a:latin typeface="Arial"/>
                <a:cs typeface="Arial"/>
              </a:rPr>
              <a:t>ct</a:t>
            </a:r>
            <a:r>
              <a:rPr sz="1941" spc="-4" dirty="0">
                <a:solidFill>
                  <a:srgbClr val="329932"/>
                </a:solidFill>
                <a:latin typeface="Arial"/>
                <a:cs typeface="Arial"/>
              </a:rPr>
              <a:t>s</a:t>
            </a:r>
            <a:r>
              <a:rPr sz="1941" dirty="0">
                <a:solidFill>
                  <a:srgbClr val="329932"/>
                </a:solidFill>
                <a:latin typeface="Arial"/>
                <a:cs typeface="Arial"/>
              </a:rPr>
              <a:t>	</a:t>
            </a:r>
            <a:r>
              <a:rPr sz="1941" spc="-4" dirty="0">
                <a:solidFill>
                  <a:srgbClr val="329932"/>
                </a:solidFill>
                <a:latin typeface="Arial"/>
                <a:cs typeface="Arial"/>
              </a:rPr>
              <a:t>of</a:t>
            </a:r>
            <a:r>
              <a:rPr sz="1941" dirty="0">
                <a:solidFill>
                  <a:srgbClr val="329932"/>
                </a:solidFill>
                <a:latin typeface="Arial"/>
                <a:cs typeface="Arial"/>
              </a:rPr>
              <a:t>	</a:t>
            </a:r>
            <a:r>
              <a:rPr sz="1941" spc="-4" dirty="0">
                <a:solidFill>
                  <a:srgbClr val="329932"/>
                </a:solidFill>
                <a:latin typeface="Arial"/>
                <a:cs typeface="Arial"/>
              </a:rPr>
              <a:t>the re</a:t>
            </a:r>
            <a:r>
              <a:rPr sz="1941" dirty="0">
                <a:solidFill>
                  <a:srgbClr val="329932"/>
                </a:solidFill>
                <a:latin typeface="Arial"/>
                <a:cs typeface="Arial"/>
              </a:rPr>
              <a:t>s</a:t>
            </a:r>
            <a:r>
              <a:rPr sz="1941" spc="-4" dirty="0">
                <a:solidFill>
                  <a:srgbClr val="329932"/>
                </a:solidFill>
                <a:latin typeface="Arial"/>
                <a:cs typeface="Arial"/>
              </a:rPr>
              <a:t>our</a:t>
            </a:r>
            <a:r>
              <a:rPr sz="1941" dirty="0">
                <a:solidFill>
                  <a:srgbClr val="329932"/>
                </a:solidFill>
                <a:latin typeface="Arial"/>
                <a:cs typeface="Arial"/>
              </a:rPr>
              <a:t>c</a:t>
            </a:r>
            <a:r>
              <a:rPr sz="1941" spc="-4" dirty="0">
                <a:solidFill>
                  <a:srgbClr val="329932"/>
                </a:solidFill>
                <a:latin typeface="Arial"/>
                <a:cs typeface="Arial"/>
              </a:rPr>
              <a:t>e</a:t>
            </a:r>
            <a:r>
              <a:rPr sz="1941" dirty="0">
                <a:solidFill>
                  <a:srgbClr val="329932"/>
                </a:solidFill>
                <a:latin typeface="Arial"/>
                <a:cs typeface="Arial"/>
              </a:rPr>
              <a:t>s</a:t>
            </a:r>
            <a:r>
              <a:rPr sz="1941" spc="-4" dirty="0">
                <a:solidFill>
                  <a:srgbClr val="329932"/>
                </a:solidFill>
                <a:latin typeface="Arial"/>
                <a:cs typeface="Arial"/>
              </a:rPr>
              <a:t>,</a:t>
            </a:r>
            <a:r>
              <a:rPr sz="1941" dirty="0">
                <a:solidFill>
                  <a:srgbClr val="329932"/>
                </a:solidFill>
                <a:latin typeface="Arial"/>
                <a:cs typeface="Arial"/>
              </a:rPr>
              <a:t> </a:t>
            </a:r>
            <a:r>
              <a:rPr sz="1941" spc="-4" dirty="0">
                <a:solidFill>
                  <a:srgbClr val="329932"/>
                </a:solidFill>
                <a:latin typeface="Arial"/>
                <a:cs typeface="Arial"/>
              </a:rPr>
              <a:t>and</a:t>
            </a:r>
            <a:r>
              <a:rPr sz="1941" dirty="0">
                <a:solidFill>
                  <a:srgbClr val="329932"/>
                </a:solidFill>
                <a:latin typeface="Arial"/>
                <a:cs typeface="Arial"/>
              </a:rPr>
              <a:t> </a:t>
            </a:r>
            <a:r>
              <a:rPr sz="1941" spc="-4" dirty="0">
                <a:solidFill>
                  <a:srgbClr val="329932"/>
                </a:solidFill>
                <a:latin typeface="Arial"/>
                <a:cs typeface="Arial"/>
              </a:rPr>
              <a:t>the</a:t>
            </a:r>
            <a:r>
              <a:rPr sz="1941" dirty="0">
                <a:solidFill>
                  <a:srgbClr val="329932"/>
                </a:solidFill>
                <a:latin typeface="Arial"/>
                <a:cs typeface="Arial"/>
              </a:rPr>
              <a:t> </a:t>
            </a:r>
            <a:r>
              <a:rPr sz="1941" spc="-4" dirty="0">
                <a:solidFill>
                  <a:srgbClr val="329932"/>
                </a:solidFill>
                <a:latin typeface="Arial"/>
                <a:cs typeface="Arial"/>
              </a:rPr>
              <a:t>par</a:t>
            </a:r>
            <a:r>
              <a:rPr sz="1941" spc="4" dirty="0">
                <a:solidFill>
                  <a:srgbClr val="329932"/>
                </a:solidFill>
                <a:latin typeface="Arial"/>
                <a:cs typeface="Arial"/>
              </a:rPr>
              <a:t>a</a:t>
            </a:r>
            <a:r>
              <a:rPr sz="1941" spc="-13" dirty="0">
                <a:solidFill>
                  <a:srgbClr val="329932"/>
                </a:solidFill>
                <a:latin typeface="Arial"/>
                <a:cs typeface="Arial"/>
              </a:rPr>
              <a:t>m</a:t>
            </a:r>
            <a:r>
              <a:rPr sz="1941" spc="-4" dirty="0">
                <a:solidFill>
                  <a:srgbClr val="329932"/>
                </a:solidFill>
                <a:latin typeface="Arial"/>
                <a:cs typeface="Arial"/>
              </a:rPr>
              <a:t>et</a:t>
            </a:r>
            <a:r>
              <a:rPr sz="1941" spc="4" dirty="0">
                <a:solidFill>
                  <a:srgbClr val="329932"/>
                </a:solidFill>
                <a:latin typeface="Arial"/>
                <a:cs typeface="Arial"/>
              </a:rPr>
              <a:t>e</a:t>
            </a:r>
            <a:r>
              <a:rPr sz="1941" spc="-4" dirty="0">
                <a:solidFill>
                  <a:srgbClr val="329932"/>
                </a:solidFill>
                <a:latin typeface="Arial"/>
                <a:cs typeface="Arial"/>
              </a:rPr>
              <a:t>rs</a:t>
            </a:r>
            <a:r>
              <a:rPr sz="1941" spc="4" dirty="0">
                <a:solidFill>
                  <a:srgbClr val="329932"/>
                </a:solidFill>
                <a:latin typeface="Arial"/>
                <a:cs typeface="Arial"/>
              </a:rPr>
              <a:t> </a:t>
            </a:r>
            <a:r>
              <a:rPr sz="1941" spc="-4" dirty="0">
                <a:solidFill>
                  <a:srgbClr val="329932"/>
                </a:solidFill>
                <a:latin typeface="Arial"/>
                <a:cs typeface="Arial"/>
              </a:rPr>
              <a:t>that</a:t>
            </a:r>
            <a:r>
              <a:rPr sz="1941" spc="9" dirty="0">
                <a:solidFill>
                  <a:srgbClr val="329932"/>
                </a:solidFill>
                <a:latin typeface="Arial"/>
                <a:cs typeface="Arial"/>
              </a:rPr>
              <a:t> </a:t>
            </a:r>
            <a:r>
              <a:rPr sz="1941" spc="-4" dirty="0">
                <a:solidFill>
                  <a:srgbClr val="329932"/>
                </a:solidFill>
                <a:latin typeface="Arial"/>
                <a:cs typeface="Arial"/>
              </a:rPr>
              <a:t>re</a:t>
            </a:r>
            <a:r>
              <a:rPr sz="1941" dirty="0">
                <a:solidFill>
                  <a:srgbClr val="329932"/>
                </a:solidFill>
                <a:latin typeface="Arial"/>
                <a:cs typeface="Arial"/>
              </a:rPr>
              <a:t>s</a:t>
            </a:r>
            <a:r>
              <a:rPr sz="1941" spc="-4" dirty="0">
                <a:solidFill>
                  <a:srgbClr val="329932"/>
                </a:solidFill>
                <a:latin typeface="Arial"/>
                <a:cs typeface="Arial"/>
              </a:rPr>
              <a:t>ult.</a:t>
            </a:r>
            <a:endParaRPr sz="1941" dirty="0">
              <a:solidFill>
                <a:prstClr val="black"/>
              </a:solidFill>
              <a:latin typeface="Arial"/>
              <a:cs typeface="Arial"/>
            </a:endParaRPr>
          </a:p>
        </p:txBody>
      </p:sp>
    </p:spTree>
    <p:extLst>
      <p:ext uri="{BB962C8B-B14F-4D97-AF65-F5344CB8AC3E}">
        <p14:creationId xmlns:p14="http://schemas.microsoft.com/office/powerpoint/2010/main" val="36382158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698756" y="5656649"/>
            <a:ext cx="4697506" cy="217304"/>
          </a:xfrm>
          <a:prstGeom prst="rect">
            <a:avLst/>
          </a:prstGeom>
        </p:spPr>
        <p:txBody>
          <a:bodyPr vert="horz" wrap="square" lIns="0" tIns="0" rIns="0" bIns="0" rtlCol="0">
            <a:spAutoFit/>
          </a:bodyPr>
          <a:lstStyle/>
          <a:p>
            <a:pPr marL="11206" defTabSz="806867"/>
            <a:r>
              <a:rPr sz="1412" b="1" spc="-9" dirty="0">
                <a:solidFill>
                  <a:srgbClr val="003265"/>
                </a:solidFill>
                <a:latin typeface="Arial"/>
                <a:cs typeface="Arial"/>
              </a:rPr>
              <a:t>F</a:t>
            </a:r>
            <a:r>
              <a:rPr sz="1412" b="1" spc="-4" dirty="0">
                <a:solidFill>
                  <a:srgbClr val="003265"/>
                </a:solidFill>
                <a:latin typeface="Arial"/>
                <a:cs typeface="Arial"/>
              </a:rPr>
              <a:t>i</a:t>
            </a:r>
            <a:r>
              <a:rPr sz="1412" b="1" spc="-9" dirty="0">
                <a:solidFill>
                  <a:srgbClr val="003265"/>
                </a:solidFill>
                <a:latin typeface="Arial"/>
                <a:cs typeface="Arial"/>
              </a:rPr>
              <a:t>g</a:t>
            </a:r>
            <a:r>
              <a:rPr sz="1412" b="1" spc="-4" dirty="0">
                <a:solidFill>
                  <a:srgbClr val="003265"/>
                </a:solidFill>
                <a:latin typeface="Arial"/>
                <a:cs typeface="Arial"/>
              </a:rPr>
              <a:t>.</a:t>
            </a:r>
            <a:r>
              <a:rPr sz="1412" b="1" spc="18" dirty="0">
                <a:solidFill>
                  <a:srgbClr val="003265"/>
                </a:solidFill>
                <a:latin typeface="Arial"/>
                <a:cs typeface="Arial"/>
              </a:rPr>
              <a:t> </a:t>
            </a:r>
            <a:r>
              <a:rPr sz="1412" b="1" spc="-4" dirty="0">
                <a:solidFill>
                  <a:srgbClr val="003265"/>
                </a:solidFill>
                <a:latin typeface="Arial"/>
                <a:cs typeface="Arial"/>
              </a:rPr>
              <a:t>: </a:t>
            </a:r>
            <a:r>
              <a:rPr sz="1412" spc="-9" dirty="0">
                <a:solidFill>
                  <a:srgbClr val="003265"/>
                </a:solidFill>
                <a:latin typeface="Arial"/>
                <a:cs typeface="Arial"/>
              </a:rPr>
              <a:t>C</a:t>
            </a:r>
            <a:r>
              <a:rPr sz="1412" spc="-4" dirty="0">
                <a:solidFill>
                  <a:srgbClr val="003265"/>
                </a:solidFill>
                <a:latin typeface="Arial"/>
                <a:cs typeface="Arial"/>
              </a:rPr>
              <a:t>a</a:t>
            </a:r>
            <a:r>
              <a:rPr sz="1412" dirty="0">
                <a:solidFill>
                  <a:srgbClr val="003265"/>
                </a:solidFill>
                <a:latin typeface="Arial"/>
                <a:cs typeface="Arial"/>
              </a:rPr>
              <a:t>l</a:t>
            </a:r>
            <a:r>
              <a:rPr sz="1412" spc="-4" dirty="0">
                <a:solidFill>
                  <a:srgbClr val="003265"/>
                </a:solidFill>
                <a:latin typeface="Arial"/>
                <a:cs typeface="Arial"/>
              </a:rPr>
              <a:t>endar</a:t>
            </a:r>
            <a:r>
              <a:rPr sz="1412" spc="4" dirty="0">
                <a:solidFill>
                  <a:srgbClr val="003265"/>
                </a:solidFill>
                <a:latin typeface="Arial"/>
                <a:cs typeface="Arial"/>
              </a:rPr>
              <a:t> </a:t>
            </a:r>
            <a:r>
              <a:rPr sz="1412" spc="-4" dirty="0">
                <a:solidFill>
                  <a:srgbClr val="003265"/>
                </a:solidFill>
                <a:latin typeface="Arial"/>
                <a:cs typeface="Arial"/>
              </a:rPr>
              <a:t>t</a:t>
            </a:r>
            <a:r>
              <a:rPr sz="1412" dirty="0">
                <a:solidFill>
                  <a:srgbClr val="003265"/>
                </a:solidFill>
                <a:latin typeface="Arial"/>
                <a:cs typeface="Arial"/>
              </a:rPr>
              <a:t>i</a:t>
            </a:r>
            <a:r>
              <a:rPr sz="1412" spc="-4" dirty="0">
                <a:solidFill>
                  <a:srgbClr val="003265"/>
                </a:solidFill>
                <a:latin typeface="Arial"/>
                <a:cs typeface="Arial"/>
              </a:rPr>
              <a:t>me </a:t>
            </a:r>
            <a:r>
              <a:rPr sz="1412" dirty="0">
                <a:solidFill>
                  <a:srgbClr val="003265"/>
                </a:solidFill>
                <a:latin typeface="Arial"/>
                <a:cs typeface="Arial"/>
              </a:rPr>
              <a:t>c</a:t>
            </a:r>
            <a:r>
              <a:rPr sz="1412" spc="-4" dirty="0">
                <a:solidFill>
                  <a:srgbClr val="003265"/>
                </a:solidFill>
                <a:latin typeface="Arial"/>
                <a:cs typeface="Arial"/>
              </a:rPr>
              <a:t>omponent</a:t>
            </a:r>
            <a:r>
              <a:rPr sz="1412" spc="18" dirty="0">
                <a:solidFill>
                  <a:srgbClr val="003265"/>
                </a:solidFill>
                <a:latin typeface="Arial"/>
                <a:cs typeface="Arial"/>
              </a:rPr>
              <a:t> </a:t>
            </a:r>
            <a:r>
              <a:rPr sz="1412" dirty="0">
                <a:solidFill>
                  <a:srgbClr val="003265"/>
                </a:solidFill>
                <a:latin typeface="Arial"/>
                <a:cs typeface="Arial"/>
              </a:rPr>
              <a:t>r</a:t>
            </a:r>
            <a:r>
              <a:rPr sz="1412" spc="-4" dirty="0">
                <a:solidFill>
                  <a:srgbClr val="003265"/>
                </a:solidFill>
                <a:latin typeface="Arial"/>
                <a:cs typeface="Arial"/>
              </a:rPr>
              <a:t>e</a:t>
            </a:r>
            <a:r>
              <a:rPr sz="1412" dirty="0">
                <a:solidFill>
                  <a:srgbClr val="003265"/>
                </a:solidFill>
                <a:latin typeface="Arial"/>
                <a:cs typeface="Arial"/>
              </a:rPr>
              <a:t>s</a:t>
            </a:r>
            <a:r>
              <a:rPr sz="1412" spc="-4" dirty="0">
                <a:solidFill>
                  <a:srgbClr val="003265"/>
                </a:solidFill>
                <a:latin typeface="Arial"/>
                <a:cs typeface="Arial"/>
              </a:rPr>
              <a:t>ou</a:t>
            </a:r>
            <a:r>
              <a:rPr sz="1412" spc="-9" dirty="0">
                <a:solidFill>
                  <a:srgbClr val="003265"/>
                </a:solidFill>
                <a:latin typeface="Arial"/>
                <a:cs typeface="Arial"/>
              </a:rPr>
              <a:t>r</a:t>
            </a:r>
            <a:r>
              <a:rPr sz="1412" dirty="0">
                <a:solidFill>
                  <a:srgbClr val="003265"/>
                </a:solidFill>
                <a:latin typeface="Arial"/>
                <a:cs typeface="Arial"/>
              </a:rPr>
              <a:t>c</a:t>
            </a:r>
            <a:r>
              <a:rPr sz="1412" spc="-4" dirty="0">
                <a:solidFill>
                  <a:srgbClr val="003265"/>
                </a:solidFill>
                <a:latin typeface="Arial"/>
                <a:cs typeface="Arial"/>
              </a:rPr>
              <a:t>es</a:t>
            </a:r>
            <a:r>
              <a:rPr sz="1412" spc="4" dirty="0">
                <a:solidFill>
                  <a:srgbClr val="003265"/>
                </a:solidFill>
                <a:latin typeface="Arial"/>
                <a:cs typeface="Arial"/>
              </a:rPr>
              <a:t> </a:t>
            </a:r>
            <a:r>
              <a:rPr sz="1412" spc="-4" dirty="0">
                <a:solidFill>
                  <a:srgbClr val="003265"/>
                </a:solidFill>
                <a:latin typeface="Arial"/>
                <a:cs typeface="Arial"/>
              </a:rPr>
              <a:t>and pa</a:t>
            </a:r>
            <a:r>
              <a:rPr sz="1412" spc="-9" dirty="0">
                <a:solidFill>
                  <a:srgbClr val="003265"/>
                </a:solidFill>
                <a:latin typeface="Arial"/>
                <a:cs typeface="Arial"/>
              </a:rPr>
              <a:t>r</a:t>
            </a:r>
            <a:r>
              <a:rPr sz="1412" spc="-4" dirty="0">
                <a:solidFill>
                  <a:srgbClr val="003265"/>
                </a:solidFill>
                <a:latin typeface="Arial"/>
                <a:cs typeface="Arial"/>
              </a:rPr>
              <a:t>am</a:t>
            </a:r>
            <a:r>
              <a:rPr sz="1412" dirty="0">
                <a:solidFill>
                  <a:srgbClr val="003265"/>
                </a:solidFill>
                <a:latin typeface="Arial"/>
                <a:cs typeface="Arial"/>
              </a:rPr>
              <a:t>e</a:t>
            </a:r>
            <a:r>
              <a:rPr sz="1412" spc="-4" dirty="0">
                <a:solidFill>
                  <a:srgbClr val="003265"/>
                </a:solidFill>
                <a:latin typeface="Arial"/>
                <a:cs typeface="Arial"/>
              </a:rPr>
              <a:t>te</a:t>
            </a:r>
            <a:r>
              <a:rPr sz="1412" spc="-9" dirty="0">
                <a:solidFill>
                  <a:srgbClr val="003265"/>
                </a:solidFill>
                <a:latin typeface="Arial"/>
                <a:cs typeface="Arial"/>
              </a:rPr>
              <a:t>r</a:t>
            </a:r>
            <a:r>
              <a:rPr sz="1412" spc="-4" dirty="0">
                <a:solidFill>
                  <a:srgbClr val="003265"/>
                </a:solidFill>
                <a:latin typeface="Arial"/>
                <a:cs typeface="Arial"/>
              </a:rPr>
              <a:t>s</a:t>
            </a:r>
            <a:endParaRPr sz="1412" dirty="0">
              <a:solidFill>
                <a:prstClr val="black"/>
              </a:solidFill>
              <a:latin typeface="Arial"/>
              <a:cs typeface="Arial"/>
            </a:endParaRPr>
          </a:p>
        </p:txBody>
      </p:sp>
      <p:sp>
        <p:nvSpPr>
          <p:cNvPr id="6" name="object 6"/>
          <p:cNvSpPr txBox="1"/>
          <p:nvPr/>
        </p:nvSpPr>
        <p:spPr>
          <a:xfrm>
            <a:off x="2161309" y="1295480"/>
            <a:ext cx="3380509" cy="430887"/>
          </a:xfrm>
          <a:prstGeom prst="rect">
            <a:avLst/>
          </a:prstGeom>
        </p:spPr>
        <p:txBody>
          <a:bodyPr vert="horz" wrap="square" lIns="0" tIns="0" rIns="0" bIns="0" rtlCol="0">
            <a:spAutoFit/>
          </a:bodyPr>
          <a:lstStyle/>
          <a:p>
            <a:pPr marL="11206" defTabSz="806867"/>
            <a:r>
              <a:rPr sz="2800" b="1" spc="-4" dirty="0">
                <a:solidFill>
                  <a:srgbClr val="FF0000"/>
                </a:solidFill>
                <a:latin typeface="Arial"/>
                <a:cs typeface="Arial"/>
              </a:rPr>
              <a:t>R</a:t>
            </a:r>
            <a:r>
              <a:rPr sz="2800" b="1" spc="4" dirty="0">
                <a:solidFill>
                  <a:srgbClr val="FF0000"/>
                </a:solidFill>
                <a:latin typeface="Arial"/>
                <a:cs typeface="Arial"/>
              </a:rPr>
              <a:t>e</a:t>
            </a:r>
            <a:r>
              <a:rPr sz="2800" b="1" spc="-4" dirty="0">
                <a:solidFill>
                  <a:srgbClr val="FF0000"/>
                </a:solidFill>
                <a:latin typeface="Arial"/>
                <a:cs typeface="Arial"/>
              </a:rPr>
              <a:t>sou</a:t>
            </a:r>
            <a:r>
              <a:rPr sz="2800" b="1" dirty="0">
                <a:solidFill>
                  <a:srgbClr val="FF0000"/>
                </a:solidFill>
                <a:latin typeface="Arial"/>
                <a:cs typeface="Arial"/>
              </a:rPr>
              <a:t>r</a:t>
            </a:r>
            <a:r>
              <a:rPr sz="2800" b="1" spc="-4" dirty="0">
                <a:solidFill>
                  <a:srgbClr val="FF0000"/>
                </a:solidFill>
                <a:latin typeface="Arial"/>
                <a:cs typeface="Arial"/>
              </a:rPr>
              <a:t>c</a:t>
            </a:r>
            <a:r>
              <a:rPr sz="2800" b="1" dirty="0">
                <a:solidFill>
                  <a:srgbClr val="FF0000"/>
                </a:solidFill>
                <a:latin typeface="Arial"/>
                <a:cs typeface="Arial"/>
              </a:rPr>
              <a:t>e</a:t>
            </a:r>
            <a:r>
              <a:rPr sz="2800" b="1" spc="9" dirty="0">
                <a:solidFill>
                  <a:srgbClr val="FF0000"/>
                </a:solidFill>
                <a:latin typeface="Arial"/>
                <a:cs typeface="Arial"/>
              </a:rPr>
              <a:t> </a:t>
            </a:r>
            <a:r>
              <a:rPr sz="2800" b="1" spc="-4" dirty="0">
                <a:solidFill>
                  <a:srgbClr val="FF0000"/>
                </a:solidFill>
                <a:latin typeface="Arial"/>
                <a:cs typeface="Arial"/>
              </a:rPr>
              <a:t>usag</a:t>
            </a:r>
            <a:r>
              <a:rPr sz="2800" b="1" dirty="0">
                <a:solidFill>
                  <a:srgbClr val="FF0000"/>
                </a:solidFill>
                <a:latin typeface="Arial"/>
                <a:cs typeface="Arial"/>
              </a:rPr>
              <a:t>e</a:t>
            </a:r>
            <a:endParaRPr sz="2800" dirty="0">
              <a:solidFill>
                <a:prstClr val="black"/>
              </a:solidFill>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3818205765"/>
              </p:ext>
            </p:extLst>
          </p:nvPr>
        </p:nvGraphicFramePr>
        <p:xfrm>
          <a:off x="2008909" y="2019122"/>
          <a:ext cx="7883236" cy="3453424"/>
        </p:xfrm>
        <a:graphic>
          <a:graphicData uri="http://schemas.openxmlformats.org/drawingml/2006/table">
            <a:tbl>
              <a:tblPr firstRow="1" bandRow="1">
                <a:tableStyleId>{2D5ABB26-0587-4C30-8999-92F81FD0307C}</a:tableStyleId>
              </a:tblPr>
              <a:tblGrid>
                <a:gridCol w="2436642">
                  <a:extLst>
                    <a:ext uri="{9D8B030D-6E8A-4147-A177-3AD203B41FA5}">
                      <a16:colId xmlns:a16="http://schemas.microsoft.com/office/drawing/2014/main" val="20000"/>
                    </a:ext>
                  </a:extLst>
                </a:gridCol>
                <a:gridCol w="1232650">
                  <a:extLst>
                    <a:ext uri="{9D8B030D-6E8A-4147-A177-3AD203B41FA5}">
                      <a16:colId xmlns:a16="http://schemas.microsoft.com/office/drawing/2014/main" val="20001"/>
                    </a:ext>
                  </a:extLst>
                </a:gridCol>
                <a:gridCol w="1347315">
                  <a:extLst>
                    <a:ext uri="{9D8B030D-6E8A-4147-A177-3AD203B41FA5}">
                      <a16:colId xmlns:a16="http://schemas.microsoft.com/office/drawing/2014/main" val="20002"/>
                    </a:ext>
                  </a:extLst>
                </a:gridCol>
                <a:gridCol w="1481092">
                  <a:extLst>
                    <a:ext uri="{9D8B030D-6E8A-4147-A177-3AD203B41FA5}">
                      <a16:colId xmlns:a16="http://schemas.microsoft.com/office/drawing/2014/main" val="20003"/>
                    </a:ext>
                  </a:extLst>
                </a:gridCol>
                <a:gridCol w="1385537">
                  <a:extLst>
                    <a:ext uri="{9D8B030D-6E8A-4147-A177-3AD203B41FA5}">
                      <a16:colId xmlns:a16="http://schemas.microsoft.com/office/drawing/2014/main" val="20004"/>
                    </a:ext>
                  </a:extLst>
                </a:gridCol>
              </a:tblGrid>
              <a:tr h="564776">
                <a:tc>
                  <a:txBody>
                    <a:bodyPr/>
                    <a:lstStyle/>
                    <a:p>
                      <a:endParaRPr sz="1800"/>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EFF6A7"/>
                    </a:solidFill>
                  </a:tcPr>
                </a:tc>
                <a:tc gridSpan="2">
                  <a:txBody>
                    <a:bodyPr/>
                    <a:lstStyle/>
                    <a:p>
                      <a:pPr marL="295275" marR="229235" indent="-56515">
                        <a:lnSpc>
                          <a:spcPct val="100000"/>
                        </a:lnSpc>
                        <a:spcBef>
                          <a:spcPts val="200"/>
                        </a:spcBef>
                      </a:pPr>
                      <a:r>
                        <a:rPr sz="1800" b="1" spc="-5" dirty="0">
                          <a:latin typeface="Arial"/>
                          <a:cs typeface="Arial"/>
                        </a:rPr>
                        <a:t>Usa</a:t>
                      </a:r>
                      <a:r>
                        <a:rPr sz="1800" b="1" dirty="0">
                          <a:latin typeface="Arial"/>
                          <a:cs typeface="Arial"/>
                        </a:rPr>
                        <a:t>ge</a:t>
                      </a:r>
                      <a:r>
                        <a:rPr sz="1800" b="1" spc="-5" dirty="0">
                          <a:latin typeface="Arial"/>
                          <a:cs typeface="Arial"/>
                        </a:rPr>
                        <a:t> </a:t>
                      </a:r>
                      <a:r>
                        <a:rPr sz="1800" b="1" dirty="0">
                          <a:latin typeface="Arial"/>
                          <a:cs typeface="Arial"/>
                        </a:rPr>
                        <a:t>p</a:t>
                      </a:r>
                      <a:r>
                        <a:rPr sz="1800" b="1" spc="-5" dirty="0">
                          <a:latin typeface="Arial"/>
                          <a:cs typeface="Arial"/>
                        </a:rPr>
                        <a:t>ar</a:t>
                      </a:r>
                      <a:r>
                        <a:rPr sz="1800" b="1" spc="5" dirty="0">
                          <a:latin typeface="Arial"/>
                          <a:cs typeface="Arial"/>
                        </a:rPr>
                        <a:t>am</a:t>
                      </a:r>
                      <a:r>
                        <a:rPr sz="1800" b="1" spc="-5" dirty="0">
                          <a:latin typeface="Arial"/>
                          <a:cs typeface="Arial"/>
                        </a:rPr>
                        <a:t>e</a:t>
                      </a:r>
                      <a:r>
                        <a:rPr sz="1800" b="1" dirty="0">
                          <a:latin typeface="Arial"/>
                          <a:cs typeface="Arial"/>
                        </a:rPr>
                        <a:t>t</a:t>
                      </a:r>
                      <a:r>
                        <a:rPr sz="1800" b="1" spc="-5" dirty="0">
                          <a:latin typeface="Arial"/>
                          <a:cs typeface="Arial"/>
                        </a:rPr>
                        <a:t>er</a:t>
                      </a:r>
                      <a:r>
                        <a:rPr sz="1800" b="1" dirty="0">
                          <a:latin typeface="Arial"/>
                          <a:cs typeface="Arial"/>
                        </a:rPr>
                        <a:t>s </a:t>
                      </a:r>
                      <a:r>
                        <a:rPr sz="1800" b="1" spc="-5" dirty="0">
                          <a:latin typeface="Arial"/>
                          <a:cs typeface="Arial"/>
                        </a:rPr>
                        <a:t>re</a:t>
                      </a:r>
                      <a:r>
                        <a:rPr sz="1800" b="1" dirty="0">
                          <a:latin typeface="Arial"/>
                          <a:cs typeface="Arial"/>
                        </a:rPr>
                        <a:t>qui</a:t>
                      </a:r>
                      <a:r>
                        <a:rPr sz="1800" b="1" spc="-5" dirty="0">
                          <a:latin typeface="Arial"/>
                          <a:cs typeface="Arial"/>
                        </a:rPr>
                        <a:t>reme</a:t>
                      </a:r>
                      <a:r>
                        <a:rPr sz="1800" b="1" dirty="0">
                          <a:latin typeface="Arial"/>
                          <a:cs typeface="Arial"/>
                        </a:rPr>
                        <a:t>nts</a:t>
                      </a:r>
                      <a:r>
                        <a:rPr sz="1800" b="1" spc="10" dirty="0">
                          <a:latin typeface="Arial"/>
                          <a:cs typeface="Arial"/>
                        </a:rPr>
                        <a:t> </a:t>
                      </a:r>
                      <a:r>
                        <a:rPr sz="1800" b="1" dirty="0">
                          <a:latin typeface="Arial"/>
                          <a:cs typeface="Arial"/>
                        </a:rPr>
                        <a:t>p</a:t>
                      </a:r>
                      <a:r>
                        <a:rPr sz="1800" b="1" spc="-5" dirty="0">
                          <a:latin typeface="Arial"/>
                          <a:cs typeface="Arial"/>
                        </a:rPr>
                        <a:t>e</a:t>
                      </a:r>
                      <a:r>
                        <a:rPr sz="1800" b="1" dirty="0">
                          <a:latin typeface="Arial"/>
                          <a:cs typeface="Arial"/>
                        </a:rPr>
                        <a:t>r</a:t>
                      </a:r>
                      <a:endParaRPr sz="18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EFF6A7"/>
                    </a:solidFill>
                  </a:tcPr>
                </a:tc>
                <a:tc hMerge="1">
                  <a:txBody>
                    <a:bodyPr/>
                    <a:lstStyle/>
                    <a:p>
                      <a:endParaRPr/>
                    </a:p>
                  </a:txBody>
                  <a:tcPr marL="0" marR="0" marT="0" marB="0"/>
                </a:tc>
                <a:tc gridSpan="2">
                  <a:txBody>
                    <a:bodyPr/>
                    <a:lstStyle/>
                    <a:p>
                      <a:pPr marL="272415">
                        <a:lnSpc>
                          <a:spcPct val="100000"/>
                        </a:lnSpc>
                        <a:spcBef>
                          <a:spcPts val="200"/>
                        </a:spcBef>
                      </a:pPr>
                      <a:r>
                        <a:rPr sz="1800" b="1" spc="-5" dirty="0">
                          <a:latin typeface="Arial"/>
                          <a:cs typeface="Arial"/>
                        </a:rPr>
                        <a:t>P</a:t>
                      </a:r>
                      <a:r>
                        <a:rPr sz="1800" b="1" dirty="0">
                          <a:latin typeface="Arial"/>
                          <a:cs typeface="Arial"/>
                        </a:rPr>
                        <a:t>l</a:t>
                      </a:r>
                      <a:r>
                        <a:rPr sz="1800" b="1" spc="-5" dirty="0">
                          <a:latin typeface="Arial"/>
                          <a:cs typeface="Arial"/>
                        </a:rPr>
                        <a:t>a</a:t>
                      </a:r>
                      <a:r>
                        <a:rPr sz="1800" b="1" dirty="0">
                          <a:latin typeface="Arial"/>
                          <a:cs typeface="Arial"/>
                        </a:rPr>
                        <a:t>nn</a:t>
                      </a:r>
                      <a:r>
                        <a:rPr sz="1800" b="1" spc="-5" dirty="0">
                          <a:latin typeface="Arial"/>
                          <a:cs typeface="Arial"/>
                        </a:rPr>
                        <a:t>e</a:t>
                      </a:r>
                      <a:r>
                        <a:rPr sz="1800" b="1" dirty="0">
                          <a:latin typeface="Arial"/>
                          <a:cs typeface="Arial"/>
                        </a:rPr>
                        <a:t>d</a:t>
                      </a:r>
                      <a:r>
                        <a:rPr sz="1800" b="1" spc="5" dirty="0">
                          <a:latin typeface="Arial"/>
                          <a:cs typeface="Arial"/>
                        </a:rPr>
                        <a:t> </a:t>
                      </a:r>
                      <a:r>
                        <a:rPr sz="1800" b="1" dirty="0">
                          <a:latin typeface="Arial"/>
                          <a:cs typeface="Arial"/>
                        </a:rPr>
                        <a:t>p</a:t>
                      </a:r>
                      <a:r>
                        <a:rPr sz="1800" b="1" spc="-5" dirty="0">
                          <a:latin typeface="Arial"/>
                          <a:cs typeface="Arial"/>
                        </a:rPr>
                        <a:t>arame</a:t>
                      </a:r>
                      <a:r>
                        <a:rPr sz="1800" b="1" dirty="0">
                          <a:latin typeface="Arial"/>
                          <a:cs typeface="Arial"/>
                        </a:rPr>
                        <a:t>t</a:t>
                      </a:r>
                      <a:r>
                        <a:rPr sz="1800" b="1" spc="-5" dirty="0">
                          <a:latin typeface="Arial"/>
                          <a:cs typeface="Arial"/>
                        </a:rPr>
                        <a:t>e</a:t>
                      </a:r>
                      <a:r>
                        <a:rPr sz="1800" b="1" spc="5" dirty="0">
                          <a:latin typeface="Arial"/>
                          <a:cs typeface="Arial"/>
                        </a:rPr>
                        <a:t>r</a:t>
                      </a:r>
                      <a:r>
                        <a:rPr sz="1800" b="1" dirty="0">
                          <a:latin typeface="Arial"/>
                          <a:cs typeface="Arial"/>
                        </a:rPr>
                        <a:t>s</a:t>
                      </a:r>
                      <a:endParaRPr sz="180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solidFill>
                      <a:srgbClr val="EFF6A7"/>
                    </a:solidFill>
                  </a:tcPr>
                </a:tc>
                <a:tc hMerge="1">
                  <a:txBody>
                    <a:bodyPr/>
                    <a:lstStyle/>
                    <a:p>
                      <a:endParaRPr/>
                    </a:p>
                  </a:txBody>
                  <a:tcPr marL="0" marR="0" marT="0" marB="0"/>
                </a:tc>
                <a:extLst>
                  <a:ext uri="{0D108BD9-81ED-4DB2-BD59-A6C34878D82A}">
                    <a16:rowId xmlns:a16="http://schemas.microsoft.com/office/drawing/2014/main" val="10000"/>
                  </a:ext>
                </a:extLst>
              </a:tr>
              <a:tr h="563431">
                <a:tc>
                  <a:txBody>
                    <a:bodyPr/>
                    <a:lstStyle/>
                    <a:p>
                      <a:pPr marL="76835">
                        <a:lnSpc>
                          <a:spcPct val="100000"/>
                        </a:lnSpc>
                        <a:spcBef>
                          <a:spcPts val="260"/>
                        </a:spcBef>
                      </a:pPr>
                      <a:r>
                        <a:rPr sz="1800" b="1" spc="-5" dirty="0">
                          <a:latin typeface="Arial"/>
                          <a:cs typeface="Arial"/>
                        </a:rPr>
                        <a:t>Res</a:t>
                      </a:r>
                      <a:r>
                        <a:rPr sz="1800" b="1" dirty="0">
                          <a:latin typeface="Arial"/>
                          <a:cs typeface="Arial"/>
                        </a:rPr>
                        <a:t>ou</a:t>
                      </a:r>
                      <a:r>
                        <a:rPr sz="1800" b="1" spc="-5" dirty="0">
                          <a:latin typeface="Arial"/>
                          <a:cs typeface="Arial"/>
                        </a:rPr>
                        <a:t>rc</a:t>
                      </a:r>
                      <a:r>
                        <a:rPr sz="1800" b="1" dirty="0">
                          <a:latin typeface="Arial"/>
                          <a:cs typeface="Arial"/>
                        </a:rPr>
                        <a:t>e</a:t>
                      </a:r>
                      <a:endParaRPr sz="1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65"/>
                    </a:solidFill>
                  </a:tcPr>
                </a:tc>
                <a:tc>
                  <a:txBody>
                    <a:bodyPr/>
                    <a:lstStyle/>
                    <a:p>
                      <a:pPr algn="ctr">
                        <a:lnSpc>
                          <a:spcPct val="100000"/>
                        </a:lnSpc>
                        <a:spcBef>
                          <a:spcPts val="260"/>
                        </a:spcBef>
                      </a:pPr>
                      <a:r>
                        <a:rPr sz="1800" b="1" spc="-5" dirty="0">
                          <a:latin typeface="Arial"/>
                          <a:cs typeface="Arial"/>
                        </a:rPr>
                        <a:t>CP</a:t>
                      </a:r>
                      <a:r>
                        <a:rPr sz="1800" b="1" dirty="0">
                          <a:latin typeface="Arial"/>
                          <a:cs typeface="Arial"/>
                        </a:rPr>
                        <a:t>U hr</a:t>
                      </a:r>
                      <a:endParaRPr sz="18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65"/>
                    </a:solidFill>
                  </a:tcPr>
                </a:tc>
                <a:tc>
                  <a:txBody>
                    <a:bodyPr/>
                    <a:lstStyle/>
                    <a:p>
                      <a:pPr algn="ctr">
                        <a:lnSpc>
                          <a:spcPct val="100000"/>
                        </a:lnSpc>
                        <a:spcBef>
                          <a:spcPts val="260"/>
                        </a:spcBef>
                      </a:pPr>
                      <a:r>
                        <a:rPr sz="1800" b="1" dirty="0">
                          <a:latin typeface="Arial"/>
                          <a:cs typeface="Arial"/>
                        </a:rPr>
                        <a:t>F</a:t>
                      </a:r>
                      <a:r>
                        <a:rPr sz="1800" b="1" spc="-5" dirty="0">
                          <a:latin typeface="Arial"/>
                          <a:cs typeface="Arial"/>
                        </a:rPr>
                        <a:t>a</a:t>
                      </a:r>
                      <a:r>
                        <a:rPr sz="1800" b="1" dirty="0">
                          <a:latin typeface="Arial"/>
                          <a:cs typeface="Arial"/>
                        </a:rPr>
                        <a:t>ilu</a:t>
                      </a:r>
                      <a:r>
                        <a:rPr sz="1800" b="1" spc="-5" dirty="0">
                          <a:latin typeface="Arial"/>
                          <a:cs typeface="Arial"/>
                        </a:rPr>
                        <a:t>r</a:t>
                      </a:r>
                      <a:r>
                        <a:rPr sz="1800" b="1" dirty="0">
                          <a:latin typeface="Arial"/>
                          <a:cs typeface="Arial"/>
                        </a:rPr>
                        <a:t>e</a:t>
                      </a:r>
                      <a:endParaRPr sz="18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65"/>
                    </a:solidFill>
                  </a:tcPr>
                </a:tc>
                <a:tc>
                  <a:txBody>
                    <a:bodyPr/>
                    <a:lstStyle/>
                    <a:p>
                      <a:pPr marL="219075" marR="135890" indent="-78105">
                        <a:lnSpc>
                          <a:spcPct val="100000"/>
                        </a:lnSpc>
                        <a:spcBef>
                          <a:spcPts val="260"/>
                        </a:spcBef>
                      </a:pPr>
                      <a:r>
                        <a:rPr sz="1800" b="1" dirty="0">
                          <a:latin typeface="Arial"/>
                          <a:cs typeface="Arial"/>
                        </a:rPr>
                        <a:t>Qu</a:t>
                      </a:r>
                      <a:r>
                        <a:rPr sz="1800" b="1" spc="-5" dirty="0">
                          <a:latin typeface="Arial"/>
                          <a:cs typeface="Arial"/>
                        </a:rPr>
                        <a:t>a</a:t>
                      </a:r>
                      <a:r>
                        <a:rPr sz="1800" b="1" dirty="0">
                          <a:latin typeface="Arial"/>
                          <a:cs typeface="Arial"/>
                        </a:rPr>
                        <a:t>ntiti</a:t>
                      </a:r>
                      <a:r>
                        <a:rPr sz="1800" b="1" spc="-5" dirty="0">
                          <a:latin typeface="Arial"/>
                          <a:cs typeface="Arial"/>
                        </a:rPr>
                        <a:t>e</a:t>
                      </a:r>
                      <a:r>
                        <a:rPr sz="1800" b="1" dirty="0">
                          <a:latin typeface="Arial"/>
                          <a:cs typeface="Arial"/>
                        </a:rPr>
                        <a:t>s </a:t>
                      </a:r>
                      <a:r>
                        <a:rPr sz="1800" b="1" spc="15" dirty="0">
                          <a:latin typeface="Arial"/>
                          <a:cs typeface="Arial"/>
                        </a:rPr>
                        <a:t>a</a:t>
                      </a:r>
                      <a:r>
                        <a:rPr sz="1800" b="1" spc="-30" dirty="0">
                          <a:latin typeface="Arial"/>
                          <a:cs typeface="Arial"/>
                        </a:rPr>
                        <a:t>v</a:t>
                      </a:r>
                      <a:r>
                        <a:rPr sz="1800" b="1" spc="-5" dirty="0">
                          <a:latin typeface="Arial"/>
                          <a:cs typeface="Arial"/>
                        </a:rPr>
                        <a:t>a</a:t>
                      </a:r>
                      <a:r>
                        <a:rPr sz="1800" b="1" dirty="0">
                          <a:latin typeface="Arial"/>
                          <a:cs typeface="Arial"/>
                        </a:rPr>
                        <a:t>il</a:t>
                      </a:r>
                      <a:r>
                        <a:rPr sz="1800" b="1" spc="-5" dirty="0">
                          <a:latin typeface="Arial"/>
                          <a:cs typeface="Arial"/>
                        </a:rPr>
                        <a:t>a</a:t>
                      </a:r>
                      <a:r>
                        <a:rPr sz="1800" b="1" dirty="0">
                          <a:latin typeface="Arial"/>
                          <a:cs typeface="Arial"/>
                        </a:rPr>
                        <a:t>ble</a:t>
                      </a:r>
                      <a:endParaRPr sz="18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65"/>
                    </a:solidFill>
                  </a:tcPr>
                </a:tc>
                <a:tc>
                  <a:txBody>
                    <a:bodyPr/>
                    <a:lstStyle/>
                    <a:p>
                      <a:pPr marR="18415" algn="ctr">
                        <a:lnSpc>
                          <a:spcPct val="100000"/>
                        </a:lnSpc>
                        <a:spcBef>
                          <a:spcPts val="260"/>
                        </a:spcBef>
                      </a:pPr>
                      <a:r>
                        <a:rPr sz="1800" b="1" spc="-5" dirty="0">
                          <a:latin typeface="Arial"/>
                          <a:cs typeface="Arial"/>
                        </a:rPr>
                        <a:t>U</a:t>
                      </a:r>
                      <a:r>
                        <a:rPr sz="1800" b="1" dirty="0">
                          <a:latin typeface="Arial"/>
                          <a:cs typeface="Arial"/>
                        </a:rPr>
                        <a:t>tili</a:t>
                      </a:r>
                      <a:r>
                        <a:rPr sz="1800" b="1" spc="-5" dirty="0">
                          <a:latin typeface="Arial"/>
                          <a:cs typeface="Arial"/>
                        </a:rPr>
                        <a:t>sa</a:t>
                      </a:r>
                      <a:r>
                        <a:rPr sz="1800" b="1" dirty="0">
                          <a:latin typeface="Arial"/>
                          <a:cs typeface="Arial"/>
                        </a:rPr>
                        <a:t>tion</a:t>
                      </a:r>
                      <a:endParaRPr sz="18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FF65"/>
                    </a:solidFill>
                  </a:tcPr>
                </a:tc>
                <a:extLst>
                  <a:ext uri="{0D108BD9-81ED-4DB2-BD59-A6C34878D82A}">
                    <a16:rowId xmlns:a16="http://schemas.microsoft.com/office/drawing/2014/main" val="10001"/>
                  </a:ext>
                </a:extLst>
              </a:tr>
              <a:tr h="739587">
                <a:tc>
                  <a:txBody>
                    <a:bodyPr/>
                    <a:lstStyle/>
                    <a:p>
                      <a:pPr marL="76835" marR="195580">
                        <a:lnSpc>
                          <a:spcPct val="100000"/>
                        </a:lnSpc>
                        <a:spcBef>
                          <a:spcPts val="270"/>
                        </a:spcBef>
                      </a:pPr>
                      <a:r>
                        <a:rPr sz="1800" dirty="0">
                          <a:latin typeface="Arial"/>
                          <a:cs typeface="Arial"/>
                        </a:rPr>
                        <a:t>F</a:t>
                      </a:r>
                      <a:r>
                        <a:rPr sz="1800" spc="-5" dirty="0">
                          <a:latin typeface="Arial"/>
                          <a:cs typeface="Arial"/>
                        </a:rPr>
                        <a:t>ailu</a:t>
                      </a:r>
                      <a:r>
                        <a:rPr sz="1800" dirty="0">
                          <a:latin typeface="Arial"/>
                          <a:cs typeface="Arial"/>
                        </a:rPr>
                        <a:t>re</a:t>
                      </a:r>
                      <a:r>
                        <a:rPr sz="1800" spc="-5" dirty="0">
                          <a:latin typeface="Arial"/>
                          <a:cs typeface="Arial"/>
                        </a:rPr>
                        <a:t> </a:t>
                      </a:r>
                      <a:r>
                        <a:rPr sz="1800" spc="5" dirty="0">
                          <a:latin typeface="Arial"/>
                          <a:cs typeface="Arial"/>
                        </a:rPr>
                        <a:t>i</a:t>
                      </a:r>
                      <a:r>
                        <a:rPr sz="1800" spc="-5" dirty="0">
                          <a:latin typeface="Arial"/>
                          <a:cs typeface="Arial"/>
                        </a:rPr>
                        <a:t>den</a:t>
                      </a:r>
                      <a:r>
                        <a:rPr sz="1800" dirty="0">
                          <a:latin typeface="Arial"/>
                          <a:cs typeface="Arial"/>
                        </a:rPr>
                        <a:t>t</a:t>
                      </a:r>
                      <a:r>
                        <a:rPr sz="1800" spc="-5" dirty="0">
                          <a:latin typeface="Arial"/>
                          <a:cs typeface="Arial"/>
                        </a:rPr>
                        <a:t>i</a:t>
                      </a:r>
                      <a:r>
                        <a:rPr sz="1800" dirty="0">
                          <a:latin typeface="Arial"/>
                          <a:cs typeface="Arial"/>
                        </a:rPr>
                        <a:t>f</a:t>
                      </a:r>
                      <a:r>
                        <a:rPr sz="1800" spc="-5" dirty="0">
                          <a:latin typeface="Arial"/>
                          <a:cs typeface="Arial"/>
                        </a:rPr>
                        <a:t>i</a:t>
                      </a:r>
                      <a:r>
                        <a:rPr sz="1800" spc="10" dirty="0">
                          <a:latin typeface="Arial"/>
                          <a:cs typeface="Arial"/>
                        </a:rPr>
                        <a:t>c</a:t>
                      </a:r>
                      <a:r>
                        <a:rPr sz="1800" spc="-5" dirty="0">
                          <a:latin typeface="Arial"/>
                          <a:cs typeface="Arial"/>
                        </a:rPr>
                        <a:t>a</a:t>
                      </a:r>
                      <a:r>
                        <a:rPr sz="1800" dirty="0">
                          <a:latin typeface="Arial"/>
                          <a:cs typeface="Arial"/>
                        </a:rPr>
                        <a:t>t</a:t>
                      </a:r>
                      <a:r>
                        <a:rPr sz="1800" spc="-5" dirty="0">
                          <a:latin typeface="Arial"/>
                          <a:cs typeface="Arial"/>
                        </a:rPr>
                        <a:t>io</a:t>
                      </a:r>
                      <a:r>
                        <a:rPr sz="1800" dirty="0">
                          <a:latin typeface="Arial"/>
                          <a:cs typeface="Arial"/>
                        </a:rPr>
                        <a:t>n </a:t>
                      </a:r>
                      <a:r>
                        <a:rPr sz="1800" spc="-5" dirty="0">
                          <a:latin typeface="Arial"/>
                          <a:cs typeface="Arial"/>
                        </a:rPr>
                        <a:t>pe</a:t>
                      </a:r>
                      <a:r>
                        <a:rPr sz="1800" dirty="0">
                          <a:latin typeface="Arial"/>
                          <a:cs typeface="Arial"/>
                        </a:rPr>
                        <a:t>rs</a:t>
                      </a:r>
                      <a:r>
                        <a:rPr sz="1800" spc="-5" dirty="0">
                          <a:latin typeface="Arial"/>
                          <a:cs typeface="Arial"/>
                        </a:rPr>
                        <a:t>o</a:t>
                      </a:r>
                      <a:r>
                        <a:rPr sz="1800" spc="5" dirty="0">
                          <a:latin typeface="Arial"/>
                          <a:cs typeface="Arial"/>
                        </a:rPr>
                        <a:t>n</a:t>
                      </a:r>
                      <a:r>
                        <a:rPr sz="1800" spc="-5" dirty="0">
                          <a:latin typeface="Arial"/>
                          <a:cs typeface="Arial"/>
                        </a:rPr>
                        <a:t>ne</a:t>
                      </a:r>
                      <a:r>
                        <a:rPr sz="1800" dirty="0">
                          <a:latin typeface="Arial"/>
                          <a:cs typeface="Arial"/>
                        </a:rPr>
                        <a:t>l</a:t>
                      </a:r>
                      <a:endParaRPr sz="1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algn="ctr">
                        <a:lnSpc>
                          <a:spcPct val="100000"/>
                        </a:lnSpc>
                        <a:spcBef>
                          <a:spcPts val="295"/>
                        </a:spcBef>
                      </a:pPr>
                      <a:r>
                        <a:rPr sz="2800" spc="-5" dirty="0">
                          <a:latin typeface="Symbol"/>
                          <a:cs typeface="Symbol"/>
                        </a:rPr>
                        <a:t></a:t>
                      </a:r>
                      <a:r>
                        <a:rPr sz="2800" baseline="-23148" dirty="0">
                          <a:latin typeface="Arial"/>
                          <a:cs typeface="Arial"/>
                        </a:rPr>
                        <a:t>I</a:t>
                      </a: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algn="ctr">
                        <a:lnSpc>
                          <a:spcPct val="100000"/>
                        </a:lnSpc>
                        <a:spcBef>
                          <a:spcPts val="270"/>
                        </a:spcBef>
                      </a:pPr>
                      <a:r>
                        <a:rPr sz="2800" spc="-10" dirty="0">
                          <a:latin typeface="Arial"/>
                          <a:cs typeface="Arial"/>
                        </a:rPr>
                        <a:t>µ</a:t>
                      </a:r>
                      <a:r>
                        <a:rPr sz="2800" baseline="-23148" dirty="0">
                          <a:latin typeface="Arial"/>
                          <a:cs typeface="Arial"/>
                        </a:rPr>
                        <a:t>I</a:t>
                      </a: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602615">
                        <a:lnSpc>
                          <a:spcPct val="100000"/>
                        </a:lnSpc>
                        <a:spcBef>
                          <a:spcPts val="270"/>
                        </a:spcBef>
                      </a:pPr>
                      <a:r>
                        <a:rPr sz="2800" spc="-5" dirty="0">
                          <a:latin typeface="Arial"/>
                          <a:cs typeface="Arial"/>
                        </a:rPr>
                        <a:t>P</a:t>
                      </a:r>
                      <a:r>
                        <a:rPr sz="2800" baseline="-23148" dirty="0">
                          <a:latin typeface="Arial"/>
                          <a:cs typeface="Arial"/>
                        </a:rPr>
                        <a:t>I</a:t>
                      </a:r>
                      <a:endParaRPr sz="2800" baseline="-23148">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9525" algn="ctr">
                        <a:lnSpc>
                          <a:spcPct val="100000"/>
                        </a:lnSpc>
                        <a:spcBef>
                          <a:spcPts val="270"/>
                        </a:spcBef>
                      </a:pPr>
                      <a:r>
                        <a:rPr sz="2800" dirty="0">
                          <a:latin typeface="Arial"/>
                          <a:cs typeface="Arial"/>
                        </a:rPr>
                        <a:t>1</a:t>
                      </a:r>
                      <a:endParaRPr sz="28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740932">
                <a:tc>
                  <a:txBody>
                    <a:bodyPr/>
                    <a:lstStyle/>
                    <a:p>
                      <a:pPr marL="76835" marR="460375">
                        <a:lnSpc>
                          <a:spcPct val="100000"/>
                        </a:lnSpc>
                        <a:spcBef>
                          <a:spcPts val="270"/>
                        </a:spcBef>
                      </a:pPr>
                      <a:r>
                        <a:rPr sz="1800" dirty="0">
                          <a:latin typeface="Arial"/>
                          <a:cs typeface="Arial"/>
                        </a:rPr>
                        <a:t>F</a:t>
                      </a:r>
                      <a:r>
                        <a:rPr sz="1800" spc="-5" dirty="0">
                          <a:latin typeface="Arial"/>
                          <a:cs typeface="Arial"/>
                        </a:rPr>
                        <a:t>ailu</a:t>
                      </a:r>
                      <a:r>
                        <a:rPr sz="1800" dirty="0">
                          <a:latin typeface="Arial"/>
                          <a:cs typeface="Arial"/>
                        </a:rPr>
                        <a:t>re</a:t>
                      </a:r>
                      <a:r>
                        <a:rPr sz="1800" spc="-5" dirty="0">
                          <a:latin typeface="Arial"/>
                          <a:cs typeface="Arial"/>
                        </a:rPr>
                        <a:t> </a:t>
                      </a:r>
                      <a:r>
                        <a:rPr sz="1800" dirty="0">
                          <a:latin typeface="Arial"/>
                          <a:cs typeface="Arial"/>
                        </a:rPr>
                        <a:t>c</a:t>
                      </a:r>
                      <a:r>
                        <a:rPr sz="1800" spc="-5" dirty="0">
                          <a:latin typeface="Arial"/>
                          <a:cs typeface="Arial"/>
                        </a:rPr>
                        <a:t>o</a:t>
                      </a:r>
                      <a:r>
                        <a:rPr sz="1800" dirty="0">
                          <a:latin typeface="Arial"/>
                          <a:cs typeface="Arial"/>
                        </a:rPr>
                        <a:t>r</a:t>
                      </a:r>
                      <a:r>
                        <a:rPr sz="1800" spc="10" dirty="0">
                          <a:latin typeface="Arial"/>
                          <a:cs typeface="Arial"/>
                        </a:rPr>
                        <a:t>r</a:t>
                      </a:r>
                      <a:r>
                        <a:rPr sz="1800" spc="-5" dirty="0">
                          <a:latin typeface="Arial"/>
                          <a:cs typeface="Arial"/>
                        </a:rPr>
                        <a:t>e</a:t>
                      </a:r>
                      <a:r>
                        <a:rPr sz="1800" dirty="0">
                          <a:latin typeface="Arial"/>
                          <a:cs typeface="Arial"/>
                        </a:rPr>
                        <a:t>ct</a:t>
                      </a:r>
                      <a:r>
                        <a:rPr sz="1800" spc="5" dirty="0">
                          <a:latin typeface="Arial"/>
                          <a:cs typeface="Arial"/>
                        </a:rPr>
                        <a:t>i</a:t>
                      </a:r>
                      <a:r>
                        <a:rPr sz="1800" spc="-5" dirty="0">
                          <a:latin typeface="Arial"/>
                          <a:cs typeface="Arial"/>
                        </a:rPr>
                        <a:t>o</a:t>
                      </a:r>
                      <a:r>
                        <a:rPr sz="1800" dirty="0">
                          <a:latin typeface="Arial"/>
                          <a:cs typeface="Arial"/>
                        </a:rPr>
                        <a:t>n </a:t>
                      </a:r>
                      <a:r>
                        <a:rPr sz="1800" spc="-5" dirty="0">
                          <a:latin typeface="Arial"/>
                          <a:cs typeface="Arial"/>
                        </a:rPr>
                        <a:t>pe</a:t>
                      </a:r>
                      <a:r>
                        <a:rPr sz="1800" dirty="0">
                          <a:latin typeface="Arial"/>
                          <a:cs typeface="Arial"/>
                        </a:rPr>
                        <a:t>rs</a:t>
                      </a:r>
                      <a:r>
                        <a:rPr sz="1800" spc="-5" dirty="0">
                          <a:latin typeface="Arial"/>
                          <a:cs typeface="Arial"/>
                        </a:rPr>
                        <a:t>o</a:t>
                      </a:r>
                      <a:r>
                        <a:rPr sz="1800" spc="5" dirty="0">
                          <a:latin typeface="Arial"/>
                          <a:cs typeface="Arial"/>
                        </a:rPr>
                        <a:t>n</a:t>
                      </a:r>
                      <a:r>
                        <a:rPr sz="1800" spc="-5" dirty="0">
                          <a:latin typeface="Arial"/>
                          <a:cs typeface="Arial"/>
                        </a:rPr>
                        <a:t>ne</a:t>
                      </a:r>
                      <a:r>
                        <a:rPr sz="1800" dirty="0">
                          <a:latin typeface="Arial"/>
                          <a:cs typeface="Arial"/>
                        </a:rPr>
                        <a:t>l</a:t>
                      </a:r>
                      <a:endParaRPr sz="1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1905" algn="ctr">
                        <a:lnSpc>
                          <a:spcPct val="100000"/>
                        </a:lnSpc>
                        <a:spcBef>
                          <a:spcPts val="270"/>
                        </a:spcBef>
                      </a:pPr>
                      <a:r>
                        <a:rPr sz="2800" dirty="0">
                          <a:latin typeface="Arial"/>
                          <a:cs typeface="Arial"/>
                        </a:rPr>
                        <a:t>0</a:t>
                      </a:r>
                      <a:endParaRPr sz="28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algn="ctr">
                        <a:lnSpc>
                          <a:spcPct val="100000"/>
                        </a:lnSpc>
                        <a:spcBef>
                          <a:spcPts val="270"/>
                        </a:spcBef>
                      </a:pPr>
                      <a:r>
                        <a:rPr sz="2800" spc="-10" dirty="0">
                          <a:latin typeface="Arial"/>
                          <a:cs typeface="Arial"/>
                        </a:rPr>
                        <a:t>µ</a:t>
                      </a:r>
                      <a:r>
                        <a:rPr sz="2800" baseline="-23148" dirty="0">
                          <a:latin typeface="Arial"/>
                          <a:cs typeface="Arial"/>
                        </a:rPr>
                        <a:t>f</a:t>
                      </a:r>
                      <a:endParaRPr sz="2800" baseline="-23148">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602615">
                        <a:lnSpc>
                          <a:spcPct val="100000"/>
                        </a:lnSpc>
                        <a:spcBef>
                          <a:spcPts val="270"/>
                        </a:spcBef>
                      </a:pPr>
                      <a:r>
                        <a:rPr sz="2800" spc="-5" dirty="0">
                          <a:latin typeface="Arial"/>
                          <a:cs typeface="Arial"/>
                        </a:rPr>
                        <a:t>P</a:t>
                      </a:r>
                      <a:r>
                        <a:rPr sz="2800" baseline="-23148" dirty="0">
                          <a:latin typeface="Arial"/>
                          <a:cs typeface="Arial"/>
                        </a:rPr>
                        <a:t>f</a:t>
                      </a: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7620" algn="ctr">
                        <a:lnSpc>
                          <a:spcPct val="100000"/>
                        </a:lnSpc>
                        <a:spcBef>
                          <a:spcPts val="270"/>
                        </a:spcBef>
                      </a:pPr>
                      <a:r>
                        <a:rPr sz="2800" spc="-5" dirty="0">
                          <a:latin typeface="Arial"/>
                          <a:cs typeface="Arial"/>
                        </a:rPr>
                        <a:t>P</a:t>
                      </a:r>
                      <a:r>
                        <a:rPr sz="2800" baseline="-23148" dirty="0">
                          <a:latin typeface="Arial"/>
                          <a:cs typeface="Arial"/>
                        </a:rPr>
                        <a:t>f</a:t>
                      </a: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r h="844698">
                <a:tc>
                  <a:txBody>
                    <a:bodyPr/>
                    <a:lstStyle/>
                    <a:p>
                      <a:pPr marL="76835">
                        <a:lnSpc>
                          <a:spcPct val="100000"/>
                        </a:lnSpc>
                        <a:spcBef>
                          <a:spcPts val="270"/>
                        </a:spcBef>
                      </a:pPr>
                      <a:r>
                        <a:rPr sz="1800" spc="-5" dirty="0">
                          <a:latin typeface="Arial"/>
                          <a:cs typeface="Arial"/>
                        </a:rPr>
                        <a:t>Co</a:t>
                      </a:r>
                      <a:r>
                        <a:rPr sz="1800" dirty="0">
                          <a:latin typeface="Arial"/>
                          <a:cs typeface="Arial"/>
                        </a:rPr>
                        <a:t>m</a:t>
                      </a:r>
                      <a:r>
                        <a:rPr sz="1800" spc="-5" dirty="0">
                          <a:latin typeface="Arial"/>
                          <a:cs typeface="Arial"/>
                        </a:rPr>
                        <a:t>pu</a:t>
                      </a:r>
                      <a:r>
                        <a:rPr sz="1800" dirty="0">
                          <a:latin typeface="Arial"/>
                          <a:cs typeface="Arial"/>
                        </a:rPr>
                        <a:t>t</a:t>
                      </a:r>
                      <a:r>
                        <a:rPr sz="1800" spc="-5" dirty="0">
                          <a:latin typeface="Arial"/>
                          <a:cs typeface="Arial"/>
                        </a:rPr>
                        <a:t>e</a:t>
                      </a:r>
                      <a:r>
                        <a:rPr sz="1800" dirty="0">
                          <a:latin typeface="Arial"/>
                          <a:cs typeface="Arial"/>
                        </a:rPr>
                        <a:t>r t</a:t>
                      </a:r>
                      <a:r>
                        <a:rPr sz="1800" spc="-5" dirty="0">
                          <a:latin typeface="Arial"/>
                          <a:cs typeface="Arial"/>
                        </a:rPr>
                        <a:t>i</a:t>
                      </a:r>
                      <a:r>
                        <a:rPr sz="1800" dirty="0">
                          <a:latin typeface="Arial"/>
                          <a:cs typeface="Arial"/>
                        </a:rPr>
                        <a:t>me</a:t>
                      </a:r>
                      <a:endParaRPr sz="1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1270" algn="ctr">
                        <a:lnSpc>
                          <a:spcPct val="100000"/>
                        </a:lnSpc>
                        <a:spcBef>
                          <a:spcPts val="295"/>
                        </a:spcBef>
                      </a:pPr>
                      <a:r>
                        <a:rPr sz="2800" spc="-5" dirty="0">
                          <a:latin typeface="Symbol"/>
                          <a:cs typeface="Symbol"/>
                        </a:rPr>
                        <a:t></a:t>
                      </a:r>
                      <a:r>
                        <a:rPr sz="2800" dirty="0">
                          <a:latin typeface="Arial"/>
                          <a:cs typeface="Arial"/>
                        </a:rPr>
                        <a:t>c</a:t>
                      </a:r>
                      <a:endParaRPr sz="28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algn="ctr">
                        <a:lnSpc>
                          <a:spcPct val="100000"/>
                        </a:lnSpc>
                        <a:spcBef>
                          <a:spcPts val="270"/>
                        </a:spcBef>
                      </a:pPr>
                      <a:r>
                        <a:rPr sz="2800" spc="-10" dirty="0">
                          <a:latin typeface="Arial"/>
                          <a:cs typeface="Arial"/>
                        </a:rPr>
                        <a:t>µ</a:t>
                      </a:r>
                      <a:r>
                        <a:rPr sz="2800" baseline="-23148" dirty="0">
                          <a:latin typeface="Arial"/>
                          <a:cs typeface="Arial"/>
                        </a:rPr>
                        <a:t>c</a:t>
                      </a:r>
                      <a:endParaRPr sz="2800" baseline="-23148">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586105">
                        <a:lnSpc>
                          <a:spcPct val="100000"/>
                        </a:lnSpc>
                        <a:spcBef>
                          <a:spcPts val="270"/>
                        </a:spcBef>
                      </a:pPr>
                      <a:r>
                        <a:rPr sz="2800" spc="-5" dirty="0">
                          <a:latin typeface="Arial"/>
                          <a:cs typeface="Arial"/>
                        </a:rPr>
                        <a:t>P</a:t>
                      </a:r>
                      <a:r>
                        <a:rPr sz="2800" baseline="-23148" dirty="0">
                          <a:latin typeface="Arial"/>
                          <a:cs typeface="Arial"/>
                        </a:rPr>
                        <a:t>c</a:t>
                      </a:r>
                      <a:endParaRPr sz="2800" baseline="-23148">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7620" algn="ctr">
                        <a:lnSpc>
                          <a:spcPct val="100000"/>
                        </a:lnSpc>
                        <a:spcBef>
                          <a:spcPts val="270"/>
                        </a:spcBef>
                      </a:pPr>
                      <a:r>
                        <a:rPr sz="2800" spc="-5" dirty="0">
                          <a:latin typeface="Arial"/>
                          <a:cs typeface="Arial"/>
                        </a:rPr>
                        <a:t>P</a:t>
                      </a:r>
                      <a:r>
                        <a:rPr sz="2800" baseline="-23148" dirty="0">
                          <a:latin typeface="Arial"/>
                          <a:cs typeface="Arial"/>
                        </a:rPr>
                        <a:t>c</a:t>
                      </a: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2660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600655" y="2068604"/>
            <a:ext cx="2508997" cy="434606"/>
          </a:xfrm>
          <a:prstGeom prst="rect">
            <a:avLst/>
          </a:prstGeom>
        </p:spPr>
        <p:txBody>
          <a:bodyPr vert="horz" wrap="square" lIns="0" tIns="0" rIns="0" bIns="0" rtlCol="0">
            <a:spAutoFit/>
          </a:bodyPr>
          <a:lstStyle/>
          <a:p>
            <a:pPr marL="11206" defTabSz="806867">
              <a:tabLst>
                <a:tab pos="520541" algn="l"/>
              </a:tabLst>
            </a:pPr>
            <a:r>
              <a:rPr sz="2691" i="1" spc="300" dirty="0">
                <a:solidFill>
                  <a:prstClr val="black"/>
                </a:solidFill>
                <a:latin typeface="Times New Roman"/>
                <a:cs typeface="Times New Roman"/>
              </a:rPr>
              <a:t>X</a:t>
            </a:r>
            <a:r>
              <a:rPr sz="2316" i="1" spc="26" baseline="-23809" dirty="0">
                <a:solidFill>
                  <a:prstClr val="black"/>
                </a:solidFill>
                <a:latin typeface="Times New Roman"/>
                <a:cs typeface="Times New Roman"/>
              </a:rPr>
              <a:t>C</a:t>
            </a:r>
            <a:r>
              <a:rPr sz="2316" i="1" baseline="-23809" dirty="0">
                <a:solidFill>
                  <a:prstClr val="black"/>
                </a:solidFill>
                <a:latin typeface="Times New Roman"/>
                <a:cs typeface="Times New Roman"/>
              </a:rPr>
              <a:t>	</a:t>
            </a:r>
            <a:r>
              <a:rPr sz="2691" spc="4" dirty="0">
                <a:solidFill>
                  <a:prstClr val="black"/>
                </a:solidFill>
                <a:latin typeface="Symbol"/>
                <a:cs typeface="Symbol"/>
              </a:rPr>
              <a:t></a:t>
            </a:r>
            <a:r>
              <a:rPr sz="2691" dirty="0">
                <a:solidFill>
                  <a:prstClr val="black"/>
                </a:solidFill>
                <a:latin typeface="Times New Roman"/>
                <a:cs typeface="Times New Roman"/>
              </a:rPr>
              <a:t> </a:t>
            </a:r>
            <a:r>
              <a:rPr sz="2824" i="1" spc="22" dirty="0">
                <a:solidFill>
                  <a:prstClr val="black"/>
                </a:solidFill>
                <a:latin typeface="Symbol"/>
                <a:cs typeface="Symbol"/>
              </a:rPr>
              <a:t></a:t>
            </a:r>
            <a:r>
              <a:rPr sz="2316" i="1" spc="19" baseline="-23809" dirty="0">
                <a:solidFill>
                  <a:prstClr val="black"/>
                </a:solidFill>
                <a:latin typeface="Times New Roman"/>
                <a:cs typeface="Times New Roman"/>
              </a:rPr>
              <a:t>c</a:t>
            </a:r>
            <a:r>
              <a:rPr sz="2316" i="1" spc="-311" baseline="-23809" dirty="0">
                <a:solidFill>
                  <a:prstClr val="black"/>
                </a:solidFill>
                <a:latin typeface="Times New Roman"/>
                <a:cs typeface="Times New Roman"/>
              </a:rPr>
              <a:t> </a:t>
            </a:r>
            <a:r>
              <a:rPr sz="2691" dirty="0">
                <a:solidFill>
                  <a:prstClr val="black"/>
                </a:solidFill>
                <a:latin typeface="Symbol"/>
                <a:cs typeface="Symbol"/>
              </a:rPr>
              <a:t></a:t>
            </a:r>
            <a:r>
              <a:rPr sz="2824" i="1" spc="-71" dirty="0">
                <a:solidFill>
                  <a:prstClr val="black"/>
                </a:solidFill>
                <a:latin typeface="Symbol"/>
                <a:cs typeface="Symbol"/>
              </a:rPr>
              <a:t></a:t>
            </a:r>
            <a:r>
              <a:rPr sz="2824" i="1" spc="-53" dirty="0">
                <a:solidFill>
                  <a:prstClr val="black"/>
                </a:solidFill>
                <a:latin typeface="Times New Roman"/>
                <a:cs typeface="Times New Roman"/>
              </a:rPr>
              <a:t> </a:t>
            </a:r>
            <a:r>
              <a:rPr sz="2691" spc="4" dirty="0">
                <a:solidFill>
                  <a:prstClr val="black"/>
                </a:solidFill>
                <a:latin typeface="Symbol"/>
                <a:cs typeface="Symbol"/>
              </a:rPr>
              <a:t></a:t>
            </a:r>
            <a:r>
              <a:rPr sz="2691" spc="-424" dirty="0">
                <a:solidFill>
                  <a:prstClr val="black"/>
                </a:solidFill>
                <a:latin typeface="Times New Roman"/>
                <a:cs typeface="Times New Roman"/>
              </a:rPr>
              <a:t> </a:t>
            </a:r>
            <a:r>
              <a:rPr sz="2824" i="1" spc="71" dirty="0">
                <a:solidFill>
                  <a:prstClr val="black"/>
                </a:solidFill>
                <a:latin typeface="Symbol"/>
                <a:cs typeface="Symbol"/>
              </a:rPr>
              <a:t></a:t>
            </a:r>
            <a:r>
              <a:rPr sz="2316" i="1" spc="19" baseline="-23809" dirty="0">
                <a:solidFill>
                  <a:prstClr val="black"/>
                </a:solidFill>
                <a:latin typeface="Times New Roman"/>
                <a:cs typeface="Times New Roman"/>
              </a:rPr>
              <a:t>c</a:t>
            </a:r>
            <a:r>
              <a:rPr sz="2316" i="1" spc="-311" baseline="-23809" dirty="0">
                <a:solidFill>
                  <a:prstClr val="black"/>
                </a:solidFill>
                <a:latin typeface="Times New Roman"/>
                <a:cs typeface="Times New Roman"/>
              </a:rPr>
              <a:t> </a:t>
            </a:r>
            <a:r>
              <a:rPr sz="2691" spc="9" dirty="0">
                <a:solidFill>
                  <a:prstClr val="black"/>
                </a:solidFill>
                <a:latin typeface="Symbol"/>
                <a:cs typeface="Symbol"/>
              </a:rPr>
              <a:t></a:t>
            </a:r>
            <a:r>
              <a:rPr sz="2824" i="1" spc="-53" dirty="0">
                <a:solidFill>
                  <a:prstClr val="black"/>
                </a:solidFill>
                <a:latin typeface="Symbol"/>
                <a:cs typeface="Symbol"/>
              </a:rPr>
              <a:t></a:t>
            </a:r>
            <a:endParaRPr sz="2824">
              <a:solidFill>
                <a:prstClr val="black"/>
              </a:solidFill>
              <a:latin typeface="Symbol"/>
              <a:cs typeface="Symbol"/>
            </a:endParaRPr>
          </a:p>
        </p:txBody>
      </p:sp>
      <p:sp>
        <p:nvSpPr>
          <p:cNvPr id="5" name="object 5"/>
          <p:cNvSpPr txBox="1"/>
          <p:nvPr/>
        </p:nvSpPr>
        <p:spPr>
          <a:xfrm>
            <a:off x="2620831" y="3016846"/>
            <a:ext cx="1980079" cy="550022"/>
          </a:xfrm>
          <a:prstGeom prst="rect">
            <a:avLst/>
          </a:prstGeom>
        </p:spPr>
        <p:txBody>
          <a:bodyPr vert="horz" wrap="square" lIns="0" tIns="0" rIns="0" bIns="0" rtlCol="0">
            <a:spAutoFit/>
          </a:bodyPr>
          <a:lstStyle/>
          <a:p>
            <a:pPr marL="11206" defTabSz="806867">
              <a:tabLst>
                <a:tab pos="647174" algn="l"/>
              </a:tabLst>
            </a:pPr>
            <a:r>
              <a:rPr sz="3397" i="1" dirty="0">
                <a:solidFill>
                  <a:prstClr val="black"/>
                </a:solidFill>
                <a:latin typeface="Times New Roman"/>
                <a:cs typeface="Times New Roman"/>
              </a:rPr>
              <a:t>X</a:t>
            </a:r>
            <a:r>
              <a:rPr sz="3397" i="1" spc="-66" dirty="0">
                <a:solidFill>
                  <a:prstClr val="black"/>
                </a:solidFill>
                <a:latin typeface="Times New Roman"/>
                <a:cs typeface="Times New Roman"/>
              </a:rPr>
              <a:t> </a:t>
            </a:r>
            <a:r>
              <a:rPr sz="2978" i="1" spc="-6" baseline="-23456" dirty="0">
                <a:solidFill>
                  <a:prstClr val="black"/>
                </a:solidFill>
                <a:latin typeface="Times New Roman"/>
                <a:cs typeface="Times New Roman"/>
              </a:rPr>
              <a:t>f</a:t>
            </a:r>
            <a:r>
              <a:rPr sz="2978" i="1" baseline="-23456" dirty="0">
                <a:solidFill>
                  <a:prstClr val="black"/>
                </a:solidFill>
                <a:latin typeface="Times New Roman"/>
                <a:cs typeface="Times New Roman"/>
              </a:rPr>
              <a:t>	</a:t>
            </a:r>
            <a:r>
              <a:rPr sz="3397" dirty="0">
                <a:solidFill>
                  <a:prstClr val="black"/>
                </a:solidFill>
                <a:latin typeface="Symbol"/>
                <a:cs typeface="Symbol"/>
              </a:rPr>
              <a:t></a:t>
            </a:r>
            <a:r>
              <a:rPr sz="3397" spc="-4" dirty="0">
                <a:solidFill>
                  <a:prstClr val="black"/>
                </a:solidFill>
                <a:latin typeface="Times New Roman"/>
                <a:cs typeface="Times New Roman"/>
              </a:rPr>
              <a:t> </a:t>
            </a:r>
            <a:r>
              <a:rPr sz="3574" i="1" spc="-106" dirty="0">
                <a:solidFill>
                  <a:prstClr val="black"/>
                </a:solidFill>
                <a:latin typeface="Symbol"/>
                <a:cs typeface="Symbol"/>
              </a:rPr>
              <a:t></a:t>
            </a:r>
            <a:r>
              <a:rPr sz="3574" i="1" spc="-383" dirty="0">
                <a:solidFill>
                  <a:prstClr val="black"/>
                </a:solidFill>
                <a:latin typeface="Times New Roman"/>
                <a:cs typeface="Times New Roman"/>
              </a:rPr>
              <a:t> </a:t>
            </a:r>
            <a:r>
              <a:rPr sz="2978" i="1" spc="-6" baseline="-23456" dirty="0">
                <a:solidFill>
                  <a:prstClr val="black"/>
                </a:solidFill>
                <a:latin typeface="Times New Roman"/>
                <a:cs typeface="Times New Roman"/>
              </a:rPr>
              <a:t>f</a:t>
            </a:r>
            <a:r>
              <a:rPr sz="2978" i="1" spc="218" baseline="-23456" dirty="0">
                <a:solidFill>
                  <a:prstClr val="black"/>
                </a:solidFill>
                <a:latin typeface="Times New Roman"/>
                <a:cs typeface="Times New Roman"/>
              </a:rPr>
              <a:t> </a:t>
            </a:r>
            <a:r>
              <a:rPr sz="3397" spc="-4" dirty="0">
                <a:solidFill>
                  <a:prstClr val="black"/>
                </a:solidFill>
                <a:latin typeface="Symbol"/>
                <a:cs typeface="Symbol"/>
              </a:rPr>
              <a:t></a:t>
            </a:r>
            <a:r>
              <a:rPr sz="3574" i="1" spc="-106" dirty="0">
                <a:solidFill>
                  <a:prstClr val="black"/>
                </a:solidFill>
                <a:latin typeface="Symbol"/>
                <a:cs typeface="Symbol"/>
              </a:rPr>
              <a:t></a:t>
            </a:r>
            <a:endParaRPr sz="3574">
              <a:solidFill>
                <a:prstClr val="black"/>
              </a:solidFill>
              <a:latin typeface="Symbol"/>
              <a:cs typeface="Symbol"/>
            </a:endParaRPr>
          </a:p>
        </p:txBody>
      </p:sp>
      <p:sp>
        <p:nvSpPr>
          <p:cNvPr id="6" name="object 6"/>
          <p:cNvSpPr txBox="1"/>
          <p:nvPr/>
        </p:nvSpPr>
        <p:spPr>
          <a:xfrm>
            <a:off x="2572422" y="4209824"/>
            <a:ext cx="2587438" cy="461665"/>
          </a:xfrm>
          <a:prstGeom prst="rect">
            <a:avLst/>
          </a:prstGeom>
        </p:spPr>
        <p:txBody>
          <a:bodyPr vert="horz" wrap="square" lIns="0" tIns="0" rIns="0" bIns="0" rtlCol="0">
            <a:spAutoFit/>
          </a:bodyPr>
          <a:lstStyle/>
          <a:p>
            <a:pPr marL="11206" defTabSz="806867">
              <a:tabLst>
                <a:tab pos="496447" algn="l"/>
              </a:tabLst>
            </a:pPr>
            <a:r>
              <a:rPr sz="2824" i="1" spc="4" dirty="0">
                <a:solidFill>
                  <a:prstClr val="black"/>
                </a:solidFill>
                <a:latin typeface="Times New Roman"/>
                <a:cs typeface="Times New Roman"/>
              </a:rPr>
              <a:t>X</a:t>
            </a:r>
            <a:r>
              <a:rPr sz="2824" i="1" spc="-309" dirty="0">
                <a:solidFill>
                  <a:prstClr val="black"/>
                </a:solidFill>
                <a:latin typeface="Times New Roman"/>
                <a:cs typeface="Times New Roman"/>
              </a:rPr>
              <a:t> </a:t>
            </a:r>
            <a:r>
              <a:rPr sz="2449" i="1" spc="6" baseline="-24024" dirty="0">
                <a:solidFill>
                  <a:prstClr val="black"/>
                </a:solidFill>
                <a:latin typeface="Times New Roman"/>
                <a:cs typeface="Times New Roman"/>
              </a:rPr>
              <a:t>I</a:t>
            </a:r>
            <a:r>
              <a:rPr sz="2449" i="1" baseline="-24024" dirty="0">
                <a:solidFill>
                  <a:prstClr val="black"/>
                </a:solidFill>
                <a:latin typeface="Times New Roman"/>
                <a:cs typeface="Times New Roman"/>
              </a:rPr>
              <a:t>	</a:t>
            </a:r>
            <a:r>
              <a:rPr sz="2824" spc="4" dirty="0">
                <a:solidFill>
                  <a:prstClr val="black"/>
                </a:solidFill>
                <a:latin typeface="Symbol"/>
                <a:cs typeface="Symbol"/>
              </a:rPr>
              <a:t></a:t>
            </a:r>
            <a:r>
              <a:rPr sz="2824" spc="4" dirty="0">
                <a:solidFill>
                  <a:prstClr val="black"/>
                </a:solidFill>
                <a:latin typeface="Times New Roman"/>
                <a:cs typeface="Times New Roman"/>
              </a:rPr>
              <a:t> </a:t>
            </a:r>
            <a:r>
              <a:rPr sz="3000" i="1" spc="66" dirty="0">
                <a:solidFill>
                  <a:prstClr val="black"/>
                </a:solidFill>
                <a:latin typeface="Symbol"/>
                <a:cs typeface="Symbol"/>
              </a:rPr>
              <a:t></a:t>
            </a:r>
            <a:r>
              <a:rPr sz="2449" i="1" spc="6" baseline="-24024" dirty="0">
                <a:solidFill>
                  <a:prstClr val="black"/>
                </a:solidFill>
                <a:latin typeface="Times New Roman"/>
                <a:cs typeface="Times New Roman"/>
              </a:rPr>
              <a:t>I</a:t>
            </a:r>
            <a:r>
              <a:rPr sz="2449" i="1" spc="-92" baseline="-24024" dirty="0">
                <a:solidFill>
                  <a:prstClr val="black"/>
                </a:solidFill>
                <a:latin typeface="Times New Roman"/>
                <a:cs typeface="Times New Roman"/>
              </a:rPr>
              <a:t> </a:t>
            </a:r>
            <a:r>
              <a:rPr sz="2824" spc="-4" dirty="0">
                <a:solidFill>
                  <a:prstClr val="black"/>
                </a:solidFill>
                <a:latin typeface="Symbol"/>
                <a:cs typeface="Symbol"/>
              </a:rPr>
              <a:t></a:t>
            </a:r>
            <a:r>
              <a:rPr sz="3000" i="1" spc="-97" dirty="0">
                <a:solidFill>
                  <a:prstClr val="black"/>
                </a:solidFill>
                <a:latin typeface="Symbol"/>
                <a:cs typeface="Symbol"/>
              </a:rPr>
              <a:t></a:t>
            </a:r>
            <a:r>
              <a:rPr sz="3000" i="1" spc="-75" dirty="0">
                <a:solidFill>
                  <a:prstClr val="black"/>
                </a:solidFill>
                <a:latin typeface="Times New Roman"/>
                <a:cs typeface="Times New Roman"/>
              </a:rPr>
              <a:t> </a:t>
            </a:r>
            <a:r>
              <a:rPr sz="2824" spc="4" dirty="0">
                <a:solidFill>
                  <a:prstClr val="black"/>
                </a:solidFill>
                <a:latin typeface="Symbol"/>
                <a:cs typeface="Symbol"/>
              </a:rPr>
              <a:t></a:t>
            </a:r>
            <a:r>
              <a:rPr sz="2824" spc="-441" dirty="0">
                <a:solidFill>
                  <a:prstClr val="black"/>
                </a:solidFill>
                <a:latin typeface="Times New Roman"/>
                <a:cs typeface="Times New Roman"/>
              </a:rPr>
              <a:t> </a:t>
            </a:r>
            <a:r>
              <a:rPr sz="3000" i="1" spc="119" dirty="0">
                <a:solidFill>
                  <a:prstClr val="black"/>
                </a:solidFill>
                <a:latin typeface="Symbol"/>
                <a:cs typeface="Symbol"/>
              </a:rPr>
              <a:t></a:t>
            </a:r>
            <a:r>
              <a:rPr sz="2449" i="1" spc="6" baseline="-24024" dirty="0">
                <a:solidFill>
                  <a:prstClr val="black"/>
                </a:solidFill>
                <a:latin typeface="Times New Roman"/>
                <a:cs typeface="Times New Roman"/>
              </a:rPr>
              <a:t>I</a:t>
            </a:r>
            <a:r>
              <a:rPr sz="2449" i="1" spc="-92" baseline="-24024" dirty="0">
                <a:solidFill>
                  <a:prstClr val="black"/>
                </a:solidFill>
                <a:latin typeface="Times New Roman"/>
                <a:cs typeface="Times New Roman"/>
              </a:rPr>
              <a:t> </a:t>
            </a:r>
            <a:r>
              <a:rPr sz="2824" spc="-4" dirty="0">
                <a:solidFill>
                  <a:prstClr val="black"/>
                </a:solidFill>
                <a:latin typeface="Symbol"/>
                <a:cs typeface="Symbol"/>
              </a:rPr>
              <a:t></a:t>
            </a:r>
            <a:r>
              <a:rPr sz="3000" i="1" spc="-75" dirty="0">
                <a:solidFill>
                  <a:prstClr val="black"/>
                </a:solidFill>
                <a:latin typeface="Symbol"/>
                <a:cs typeface="Symbol"/>
              </a:rPr>
              <a:t></a:t>
            </a:r>
            <a:endParaRPr sz="3000">
              <a:solidFill>
                <a:prstClr val="black"/>
              </a:solidFill>
              <a:latin typeface="Symbol"/>
              <a:cs typeface="Symbol"/>
            </a:endParaRPr>
          </a:p>
        </p:txBody>
      </p:sp>
      <p:sp>
        <p:nvSpPr>
          <p:cNvPr id="7" name="object 7"/>
          <p:cNvSpPr txBox="1"/>
          <p:nvPr/>
        </p:nvSpPr>
        <p:spPr>
          <a:xfrm>
            <a:off x="2054337" y="1256296"/>
            <a:ext cx="5122317" cy="369332"/>
          </a:xfrm>
          <a:prstGeom prst="rect">
            <a:avLst/>
          </a:prstGeom>
        </p:spPr>
        <p:txBody>
          <a:bodyPr vert="horz" wrap="square" lIns="0" tIns="0" rIns="0" bIns="0" rtlCol="0">
            <a:spAutoFit/>
          </a:bodyPr>
          <a:lstStyle/>
          <a:p>
            <a:pPr marL="11206" defTabSz="806867"/>
            <a:r>
              <a:rPr sz="2400" spc="-9" dirty="0">
                <a:solidFill>
                  <a:srgbClr val="003265"/>
                </a:solidFill>
                <a:latin typeface="Arial"/>
                <a:cs typeface="Arial"/>
              </a:rPr>
              <a:t>H</a:t>
            </a:r>
            <a:r>
              <a:rPr sz="2400" spc="-4" dirty="0">
                <a:solidFill>
                  <a:srgbClr val="003265"/>
                </a:solidFill>
                <a:latin typeface="Arial"/>
                <a:cs typeface="Arial"/>
              </a:rPr>
              <a:t>en</a:t>
            </a:r>
            <a:r>
              <a:rPr sz="2400" dirty="0">
                <a:solidFill>
                  <a:srgbClr val="003265"/>
                </a:solidFill>
                <a:latin typeface="Arial"/>
                <a:cs typeface="Arial"/>
              </a:rPr>
              <a:t>c</a:t>
            </a:r>
            <a:r>
              <a:rPr sz="2400" spc="-4" dirty="0">
                <a:solidFill>
                  <a:srgbClr val="003265"/>
                </a:solidFill>
                <a:latin typeface="Arial"/>
                <a:cs typeface="Arial"/>
              </a:rPr>
              <a:t>e,</a:t>
            </a:r>
            <a:r>
              <a:rPr sz="2400" dirty="0">
                <a:solidFill>
                  <a:srgbClr val="003265"/>
                </a:solidFill>
                <a:latin typeface="Arial"/>
                <a:cs typeface="Arial"/>
              </a:rPr>
              <a:t> </a:t>
            </a:r>
            <a:r>
              <a:rPr sz="2400" spc="-4" dirty="0">
                <a:solidFill>
                  <a:srgbClr val="003265"/>
                </a:solidFill>
                <a:latin typeface="Arial"/>
                <a:cs typeface="Arial"/>
              </a:rPr>
              <a:t>to</a:t>
            </a:r>
            <a:r>
              <a:rPr sz="2400" dirty="0">
                <a:solidFill>
                  <a:srgbClr val="003265"/>
                </a:solidFill>
                <a:latin typeface="Arial"/>
                <a:cs typeface="Arial"/>
              </a:rPr>
              <a:t> </a:t>
            </a:r>
            <a:r>
              <a:rPr sz="2400" spc="4" dirty="0">
                <a:solidFill>
                  <a:srgbClr val="003265"/>
                </a:solidFill>
                <a:latin typeface="Arial"/>
                <a:cs typeface="Arial"/>
              </a:rPr>
              <a:t>b</a:t>
            </a:r>
            <a:r>
              <a:rPr sz="2400" spc="-4" dirty="0">
                <a:solidFill>
                  <a:srgbClr val="003265"/>
                </a:solidFill>
                <a:latin typeface="Arial"/>
                <a:cs typeface="Arial"/>
              </a:rPr>
              <a:t>e</a:t>
            </a:r>
            <a:r>
              <a:rPr sz="2400" dirty="0">
                <a:solidFill>
                  <a:srgbClr val="003265"/>
                </a:solidFill>
                <a:latin typeface="Arial"/>
                <a:cs typeface="Arial"/>
              </a:rPr>
              <a:t> </a:t>
            </a:r>
            <a:r>
              <a:rPr sz="2400" spc="-13" dirty="0">
                <a:solidFill>
                  <a:srgbClr val="003265"/>
                </a:solidFill>
                <a:latin typeface="Arial"/>
                <a:cs typeface="Arial"/>
              </a:rPr>
              <a:t>m</a:t>
            </a:r>
            <a:r>
              <a:rPr sz="2400" spc="4" dirty="0">
                <a:solidFill>
                  <a:srgbClr val="003265"/>
                </a:solidFill>
                <a:latin typeface="Arial"/>
                <a:cs typeface="Arial"/>
              </a:rPr>
              <a:t>o</a:t>
            </a:r>
            <a:r>
              <a:rPr sz="2400" spc="-4" dirty="0">
                <a:solidFill>
                  <a:srgbClr val="003265"/>
                </a:solidFill>
                <a:latin typeface="Arial"/>
                <a:cs typeface="Arial"/>
              </a:rPr>
              <a:t>re</a:t>
            </a:r>
            <a:r>
              <a:rPr sz="2400" dirty="0">
                <a:solidFill>
                  <a:srgbClr val="003265"/>
                </a:solidFill>
                <a:latin typeface="Arial"/>
                <a:cs typeface="Arial"/>
              </a:rPr>
              <a:t> </a:t>
            </a:r>
            <a:r>
              <a:rPr sz="2400" spc="-4" dirty="0">
                <a:solidFill>
                  <a:srgbClr val="003265"/>
                </a:solidFill>
                <a:latin typeface="Arial"/>
                <a:cs typeface="Arial"/>
              </a:rPr>
              <a:t>p</a:t>
            </a:r>
            <a:r>
              <a:rPr sz="2400" dirty="0">
                <a:solidFill>
                  <a:srgbClr val="003265"/>
                </a:solidFill>
                <a:latin typeface="Arial"/>
                <a:cs typeface="Arial"/>
              </a:rPr>
              <a:t>r</a:t>
            </a:r>
            <a:r>
              <a:rPr sz="2400" spc="-4" dirty="0">
                <a:solidFill>
                  <a:srgbClr val="003265"/>
                </a:solidFill>
                <a:latin typeface="Arial"/>
                <a:cs typeface="Arial"/>
              </a:rPr>
              <a:t>e</a:t>
            </a:r>
            <a:r>
              <a:rPr sz="2400" dirty="0">
                <a:solidFill>
                  <a:srgbClr val="003265"/>
                </a:solidFill>
                <a:latin typeface="Arial"/>
                <a:cs typeface="Arial"/>
              </a:rPr>
              <a:t>c</a:t>
            </a:r>
            <a:r>
              <a:rPr sz="2400" spc="-4" dirty="0">
                <a:solidFill>
                  <a:srgbClr val="003265"/>
                </a:solidFill>
                <a:latin typeface="Arial"/>
                <a:cs typeface="Arial"/>
              </a:rPr>
              <a:t>i</a:t>
            </a:r>
            <a:r>
              <a:rPr sz="2400" dirty="0">
                <a:solidFill>
                  <a:srgbClr val="003265"/>
                </a:solidFill>
                <a:latin typeface="Arial"/>
                <a:cs typeface="Arial"/>
              </a:rPr>
              <a:t>s</a:t>
            </a:r>
            <a:r>
              <a:rPr sz="2400" spc="-4" dirty="0">
                <a:solidFill>
                  <a:srgbClr val="003265"/>
                </a:solidFill>
                <a:latin typeface="Arial"/>
                <a:cs typeface="Arial"/>
              </a:rPr>
              <a:t>e,</a:t>
            </a:r>
            <a:r>
              <a:rPr sz="2400" dirty="0">
                <a:solidFill>
                  <a:srgbClr val="003265"/>
                </a:solidFill>
                <a:latin typeface="Arial"/>
                <a:cs typeface="Arial"/>
              </a:rPr>
              <a:t> </a:t>
            </a:r>
            <a:r>
              <a:rPr sz="2400" spc="-9" dirty="0">
                <a:solidFill>
                  <a:srgbClr val="003265"/>
                </a:solidFill>
                <a:latin typeface="Arial"/>
                <a:cs typeface="Arial"/>
              </a:rPr>
              <a:t>w</a:t>
            </a:r>
            <a:r>
              <a:rPr sz="2400" spc="-4" dirty="0">
                <a:solidFill>
                  <a:srgbClr val="003265"/>
                </a:solidFill>
                <a:latin typeface="Arial"/>
                <a:cs typeface="Arial"/>
              </a:rPr>
              <a:t>e</a:t>
            </a:r>
            <a:r>
              <a:rPr sz="2400" dirty="0">
                <a:solidFill>
                  <a:srgbClr val="003265"/>
                </a:solidFill>
                <a:latin typeface="Arial"/>
                <a:cs typeface="Arial"/>
              </a:rPr>
              <a:t> </a:t>
            </a:r>
            <a:r>
              <a:rPr sz="2400" spc="-4" dirty="0">
                <a:solidFill>
                  <a:srgbClr val="003265"/>
                </a:solidFill>
                <a:latin typeface="Arial"/>
                <a:cs typeface="Arial"/>
              </a:rPr>
              <a:t>ha</a:t>
            </a:r>
            <a:r>
              <a:rPr sz="2400" spc="-13" dirty="0">
                <a:solidFill>
                  <a:srgbClr val="003265"/>
                </a:solidFill>
                <a:latin typeface="Arial"/>
                <a:cs typeface="Arial"/>
              </a:rPr>
              <a:t>v</a:t>
            </a:r>
            <a:r>
              <a:rPr sz="2400" spc="-4" dirty="0">
                <a:solidFill>
                  <a:srgbClr val="003265"/>
                </a:solidFill>
                <a:latin typeface="Arial"/>
                <a:cs typeface="Arial"/>
              </a:rPr>
              <a:t>e</a:t>
            </a:r>
            <a:endParaRPr sz="2400" dirty="0">
              <a:solidFill>
                <a:prstClr val="black"/>
              </a:solidFill>
              <a:latin typeface="Arial"/>
              <a:cs typeface="Arial"/>
            </a:endParaRPr>
          </a:p>
        </p:txBody>
      </p:sp>
      <p:sp>
        <p:nvSpPr>
          <p:cNvPr id="8" name="object 8"/>
          <p:cNvSpPr txBox="1"/>
          <p:nvPr/>
        </p:nvSpPr>
        <p:spPr>
          <a:xfrm>
            <a:off x="6317426" y="2223694"/>
            <a:ext cx="2108387" cy="298672"/>
          </a:xfrm>
          <a:prstGeom prst="rect">
            <a:avLst/>
          </a:prstGeom>
        </p:spPr>
        <p:txBody>
          <a:bodyPr vert="horz" wrap="square" lIns="0" tIns="0" rIns="0" bIns="0" rtlCol="0">
            <a:spAutoFit/>
          </a:bodyPr>
          <a:lstStyle/>
          <a:p>
            <a:pPr marL="11206" defTabSz="806867"/>
            <a:r>
              <a:rPr sz="1941" spc="-4" dirty="0">
                <a:solidFill>
                  <a:srgbClr val="003265"/>
                </a:solidFill>
                <a:latin typeface="Arial"/>
                <a:cs typeface="Arial"/>
              </a:rPr>
              <a:t>(for </a:t>
            </a:r>
            <a:r>
              <a:rPr sz="1941" dirty="0">
                <a:solidFill>
                  <a:srgbClr val="003265"/>
                </a:solidFill>
                <a:latin typeface="Arial"/>
                <a:cs typeface="Arial"/>
              </a:rPr>
              <a:t>c</a:t>
            </a:r>
            <a:r>
              <a:rPr sz="1941" spc="4" dirty="0">
                <a:solidFill>
                  <a:srgbClr val="003265"/>
                </a:solidFill>
                <a:latin typeface="Arial"/>
                <a:cs typeface="Arial"/>
              </a:rPr>
              <a:t>o</a:t>
            </a:r>
            <a:r>
              <a:rPr sz="1941" spc="-13" dirty="0">
                <a:solidFill>
                  <a:srgbClr val="003265"/>
                </a:solidFill>
                <a:latin typeface="Arial"/>
                <a:cs typeface="Arial"/>
              </a:rPr>
              <a:t>m</a:t>
            </a:r>
            <a:r>
              <a:rPr sz="1941" spc="-4" dirty="0">
                <a:solidFill>
                  <a:srgbClr val="003265"/>
                </a:solidFill>
                <a:latin typeface="Arial"/>
                <a:cs typeface="Arial"/>
              </a:rPr>
              <a:t>pu</a:t>
            </a:r>
            <a:r>
              <a:rPr sz="1941" dirty="0">
                <a:solidFill>
                  <a:srgbClr val="003265"/>
                </a:solidFill>
                <a:latin typeface="Arial"/>
                <a:cs typeface="Arial"/>
              </a:rPr>
              <a:t>t</a:t>
            </a:r>
            <a:r>
              <a:rPr sz="1941" spc="-4" dirty="0">
                <a:solidFill>
                  <a:srgbClr val="003265"/>
                </a:solidFill>
                <a:latin typeface="Arial"/>
                <a:cs typeface="Arial"/>
              </a:rPr>
              <a:t>er</a:t>
            </a:r>
            <a:r>
              <a:rPr sz="1941" dirty="0">
                <a:solidFill>
                  <a:srgbClr val="003265"/>
                </a:solidFill>
                <a:latin typeface="Arial"/>
                <a:cs typeface="Arial"/>
              </a:rPr>
              <a:t> </a:t>
            </a:r>
            <a:r>
              <a:rPr sz="1941" spc="-4" dirty="0">
                <a:solidFill>
                  <a:srgbClr val="003265"/>
                </a:solidFill>
                <a:latin typeface="Arial"/>
                <a:cs typeface="Arial"/>
              </a:rPr>
              <a:t>ti</a:t>
            </a:r>
            <a:r>
              <a:rPr sz="1941" spc="-13" dirty="0">
                <a:solidFill>
                  <a:srgbClr val="003265"/>
                </a:solidFill>
                <a:latin typeface="Arial"/>
                <a:cs typeface="Arial"/>
              </a:rPr>
              <a:t>m</a:t>
            </a:r>
            <a:r>
              <a:rPr sz="1941" spc="4" dirty="0">
                <a:solidFill>
                  <a:srgbClr val="003265"/>
                </a:solidFill>
                <a:latin typeface="Arial"/>
                <a:cs typeface="Arial"/>
              </a:rPr>
              <a:t>e</a:t>
            </a:r>
            <a:r>
              <a:rPr sz="1941" spc="-4" dirty="0">
                <a:solidFill>
                  <a:srgbClr val="003265"/>
                </a:solidFill>
                <a:latin typeface="Arial"/>
                <a:cs typeface="Arial"/>
              </a:rPr>
              <a:t>)</a:t>
            </a:r>
            <a:endParaRPr sz="1941">
              <a:solidFill>
                <a:prstClr val="black"/>
              </a:solidFill>
              <a:latin typeface="Arial"/>
              <a:cs typeface="Arial"/>
            </a:endParaRPr>
          </a:p>
        </p:txBody>
      </p:sp>
      <p:sp>
        <p:nvSpPr>
          <p:cNvPr id="9" name="object 9"/>
          <p:cNvSpPr txBox="1"/>
          <p:nvPr/>
        </p:nvSpPr>
        <p:spPr>
          <a:xfrm>
            <a:off x="6314736" y="3232223"/>
            <a:ext cx="2368924" cy="298672"/>
          </a:xfrm>
          <a:prstGeom prst="rect">
            <a:avLst/>
          </a:prstGeom>
        </p:spPr>
        <p:txBody>
          <a:bodyPr vert="horz" wrap="square" lIns="0" tIns="0" rIns="0" bIns="0" rtlCol="0">
            <a:spAutoFit/>
          </a:bodyPr>
          <a:lstStyle/>
          <a:p>
            <a:pPr marL="11206" defTabSz="806867"/>
            <a:r>
              <a:rPr sz="1941" spc="-4" dirty="0">
                <a:solidFill>
                  <a:srgbClr val="965025"/>
                </a:solidFill>
                <a:latin typeface="Arial"/>
                <a:cs typeface="Arial"/>
              </a:rPr>
              <a:t>(for failure </a:t>
            </a:r>
            <a:r>
              <a:rPr sz="1941" spc="4" dirty="0">
                <a:solidFill>
                  <a:srgbClr val="965025"/>
                </a:solidFill>
                <a:latin typeface="Arial"/>
                <a:cs typeface="Arial"/>
              </a:rPr>
              <a:t>c</a:t>
            </a:r>
            <a:r>
              <a:rPr sz="1941" spc="-4" dirty="0">
                <a:solidFill>
                  <a:srgbClr val="965025"/>
                </a:solidFill>
                <a:latin typeface="Arial"/>
                <a:cs typeface="Arial"/>
              </a:rPr>
              <a:t>orre</a:t>
            </a:r>
            <a:r>
              <a:rPr sz="1941" dirty="0">
                <a:solidFill>
                  <a:srgbClr val="965025"/>
                </a:solidFill>
                <a:latin typeface="Arial"/>
                <a:cs typeface="Arial"/>
              </a:rPr>
              <a:t>c</a:t>
            </a:r>
            <a:r>
              <a:rPr sz="1941" spc="-4" dirty="0">
                <a:solidFill>
                  <a:srgbClr val="965025"/>
                </a:solidFill>
                <a:latin typeface="Arial"/>
                <a:cs typeface="Arial"/>
              </a:rPr>
              <a:t>tion)</a:t>
            </a:r>
            <a:endParaRPr sz="1941">
              <a:solidFill>
                <a:prstClr val="black"/>
              </a:solidFill>
              <a:latin typeface="Arial"/>
              <a:cs typeface="Arial"/>
            </a:endParaRPr>
          </a:p>
        </p:txBody>
      </p:sp>
      <p:sp>
        <p:nvSpPr>
          <p:cNvPr id="10" name="object 10"/>
          <p:cNvSpPr txBox="1"/>
          <p:nvPr/>
        </p:nvSpPr>
        <p:spPr>
          <a:xfrm>
            <a:off x="6314736" y="4375222"/>
            <a:ext cx="2658035" cy="298672"/>
          </a:xfrm>
          <a:prstGeom prst="rect">
            <a:avLst/>
          </a:prstGeom>
        </p:spPr>
        <p:txBody>
          <a:bodyPr vert="horz" wrap="square" lIns="0" tIns="0" rIns="0" bIns="0" rtlCol="0">
            <a:spAutoFit/>
          </a:bodyPr>
          <a:lstStyle/>
          <a:p>
            <a:pPr marL="11206" defTabSz="806867"/>
            <a:r>
              <a:rPr sz="1941" spc="-4" dirty="0">
                <a:solidFill>
                  <a:srgbClr val="965025"/>
                </a:solidFill>
                <a:latin typeface="Arial"/>
                <a:cs typeface="Arial"/>
              </a:rPr>
              <a:t>(for failure i</a:t>
            </a:r>
            <a:r>
              <a:rPr sz="1941" spc="4" dirty="0">
                <a:solidFill>
                  <a:srgbClr val="965025"/>
                </a:solidFill>
                <a:latin typeface="Arial"/>
                <a:cs typeface="Arial"/>
              </a:rPr>
              <a:t>d</a:t>
            </a:r>
            <a:r>
              <a:rPr sz="1941" spc="-4" dirty="0">
                <a:solidFill>
                  <a:srgbClr val="965025"/>
                </a:solidFill>
                <a:latin typeface="Arial"/>
                <a:cs typeface="Arial"/>
              </a:rPr>
              <a:t>entifi</a:t>
            </a:r>
            <a:r>
              <a:rPr sz="1941" dirty="0">
                <a:solidFill>
                  <a:srgbClr val="965025"/>
                </a:solidFill>
                <a:latin typeface="Arial"/>
                <a:cs typeface="Arial"/>
              </a:rPr>
              <a:t>c</a:t>
            </a:r>
            <a:r>
              <a:rPr sz="1941" spc="-4" dirty="0">
                <a:solidFill>
                  <a:srgbClr val="965025"/>
                </a:solidFill>
                <a:latin typeface="Arial"/>
                <a:cs typeface="Arial"/>
              </a:rPr>
              <a:t>ation)</a:t>
            </a:r>
            <a:endParaRPr sz="1941">
              <a:solidFill>
                <a:prstClr val="black"/>
              </a:solidFill>
              <a:latin typeface="Arial"/>
              <a:cs typeface="Arial"/>
            </a:endParaRPr>
          </a:p>
        </p:txBody>
      </p:sp>
      <p:sp>
        <p:nvSpPr>
          <p:cNvPr id="11" name="object 11"/>
          <p:cNvSpPr txBox="1"/>
          <p:nvPr/>
        </p:nvSpPr>
        <p:spPr>
          <a:xfrm>
            <a:off x="2573766" y="5146635"/>
            <a:ext cx="2557182" cy="434606"/>
          </a:xfrm>
          <a:prstGeom prst="rect">
            <a:avLst/>
          </a:prstGeom>
        </p:spPr>
        <p:txBody>
          <a:bodyPr vert="horz" wrap="square" lIns="0" tIns="0" rIns="0" bIns="0" rtlCol="0">
            <a:spAutoFit/>
          </a:bodyPr>
          <a:lstStyle/>
          <a:p>
            <a:pPr marL="11206" defTabSz="806867">
              <a:tabLst>
                <a:tab pos="551359" algn="l"/>
              </a:tabLst>
            </a:pPr>
            <a:r>
              <a:rPr sz="2691" i="1" spc="4" dirty="0">
                <a:solidFill>
                  <a:prstClr val="black"/>
                </a:solidFill>
                <a:latin typeface="Times New Roman"/>
                <a:cs typeface="Times New Roman"/>
              </a:rPr>
              <a:t>d</a:t>
            </a:r>
            <a:r>
              <a:rPr sz="2691" i="1" spc="-79" dirty="0">
                <a:solidFill>
                  <a:prstClr val="black"/>
                </a:solidFill>
                <a:latin typeface="Times New Roman"/>
                <a:cs typeface="Times New Roman"/>
              </a:rPr>
              <a:t>x</a:t>
            </a:r>
            <a:r>
              <a:rPr sz="2316" i="1" spc="19" baseline="-23809" dirty="0">
                <a:solidFill>
                  <a:prstClr val="black"/>
                </a:solidFill>
                <a:latin typeface="Times New Roman"/>
                <a:cs typeface="Times New Roman"/>
              </a:rPr>
              <a:t>T</a:t>
            </a:r>
            <a:r>
              <a:rPr sz="2316" i="1" baseline="-23809" dirty="0">
                <a:solidFill>
                  <a:prstClr val="black"/>
                </a:solidFill>
                <a:latin typeface="Times New Roman"/>
                <a:cs typeface="Times New Roman"/>
              </a:rPr>
              <a:t>	</a:t>
            </a:r>
            <a:r>
              <a:rPr sz="2691" dirty="0">
                <a:solidFill>
                  <a:prstClr val="black"/>
                </a:solidFill>
                <a:latin typeface="Times New Roman"/>
                <a:cs typeface="Times New Roman"/>
              </a:rPr>
              <a:t>/</a:t>
            </a:r>
            <a:r>
              <a:rPr sz="2691" spc="-199" dirty="0">
                <a:solidFill>
                  <a:prstClr val="black"/>
                </a:solidFill>
                <a:latin typeface="Times New Roman"/>
                <a:cs typeface="Times New Roman"/>
              </a:rPr>
              <a:t> </a:t>
            </a:r>
            <a:r>
              <a:rPr sz="2691" i="1" spc="4" dirty="0">
                <a:solidFill>
                  <a:prstClr val="black"/>
                </a:solidFill>
                <a:latin typeface="Times New Roman"/>
                <a:cs typeface="Times New Roman"/>
              </a:rPr>
              <a:t>d</a:t>
            </a:r>
            <a:r>
              <a:rPr sz="2824" i="1" spc="-57" dirty="0">
                <a:solidFill>
                  <a:prstClr val="black"/>
                </a:solidFill>
                <a:latin typeface="Symbol"/>
                <a:cs typeface="Symbol"/>
              </a:rPr>
              <a:t></a:t>
            </a:r>
            <a:r>
              <a:rPr sz="2824" i="1" spc="322" dirty="0">
                <a:solidFill>
                  <a:prstClr val="black"/>
                </a:solidFill>
                <a:latin typeface="Times New Roman"/>
                <a:cs typeface="Times New Roman"/>
              </a:rPr>
              <a:t> </a:t>
            </a:r>
            <a:r>
              <a:rPr sz="2691" dirty="0">
                <a:solidFill>
                  <a:prstClr val="black"/>
                </a:solidFill>
                <a:latin typeface="Symbol"/>
                <a:cs typeface="Symbol"/>
              </a:rPr>
              <a:t></a:t>
            </a:r>
            <a:r>
              <a:rPr sz="2691" spc="-291" dirty="0">
                <a:solidFill>
                  <a:prstClr val="black"/>
                </a:solidFill>
                <a:latin typeface="Times New Roman"/>
                <a:cs typeface="Times New Roman"/>
              </a:rPr>
              <a:t> </a:t>
            </a:r>
            <a:r>
              <a:rPr sz="2824" i="1" spc="101" dirty="0">
                <a:solidFill>
                  <a:prstClr val="black"/>
                </a:solidFill>
                <a:latin typeface="Symbol"/>
                <a:cs typeface="Symbol"/>
              </a:rPr>
              <a:t></a:t>
            </a:r>
            <a:r>
              <a:rPr sz="2316" i="1" spc="13" baseline="-23809" dirty="0">
                <a:solidFill>
                  <a:prstClr val="black"/>
                </a:solidFill>
                <a:latin typeface="Times New Roman"/>
                <a:cs typeface="Times New Roman"/>
              </a:rPr>
              <a:t>r</a:t>
            </a:r>
            <a:r>
              <a:rPr sz="2316" i="1" baseline="-23809" dirty="0">
                <a:solidFill>
                  <a:prstClr val="black"/>
                </a:solidFill>
                <a:latin typeface="Times New Roman"/>
                <a:cs typeface="Times New Roman"/>
              </a:rPr>
              <a:t> </a:t>
            </a:r>
            <a:r>
              <a:rPr sz="2316" i="1" spc="99" baseline="-23809" dirty="0">
                <a:solidFill>
                  <a:prstClr val="black"/>
                </a:solidFill>
                <a:latin typeface="Times New Roman"/>
                <a:cs typeface="Times New Roman"/>
              </a:rPr>
              <a:t> </a:t>
            </a:r>
            <a:r>
              <a:rPr sz="2691" dirty="0">
                <a:solidFill>
                  <a:prstClr val="black"/>
                </a:solidFill>
                <a:latin typeface="Symbol"/>
                <a:cs typeface="Symbol"/>
              </a:rPr>
              <a:t></a:t>
            </a:r>
            <a:r>
              <a:rPr sz="2691" spc="-124" dirty="0">
                <a:solidFill>
                  <a:prstClr val="black"/>
                </a:solidFill>
                <a:latin typeface="Times New Roman"/>
                <a:cs typeface="Times New Roman"/>
              </a:rPr>
              <a:t> </a:t>
            </a:r>
            <a:r>
              <a:rPr sz="2824" i="1" spc="49" dirty="0">
                <a:solidFill>
                  <a:prstClr val="black"/>
                </a:solidFill>
                <a:latin typeface="Symbol"/>
                <a:cs typeface="Symbol"/>
              </a:rPr>
              <a:t></a:t>
            </a:r>
            <a:r>
              <a:rPr sz="2316" i="1" spc="13" baseline="-23809" dirty="0">
                <a:solidFill>
                  <a:prstClr val="black"/>
                </a:solidFill>
                <a:latin typeface="Times New Roman"/>
                <a:cs typeface="Times New Roman"/>
              </a:rPr>
              <a:t>r</a:t>
            </a:r>
            <a:r>
              <a:rPr sz="2316" i="1" spc="-278" baseline="-23809" dirty="0">
                <a:solidFill>
                  <a:prstClr val="black"/>
                </a:solidFill>
                <a:latin typeface="Times New Roman"/>
                <a:cs typeface="Times New Roman"/>
              </a:rPr>
              <a:t> </a:t>
            </a:r>
            <a:r>
              <a:rPr sz="2824" i="1" spc="-71" dirty="0">
                <a:solidFill>
                  <a:prstClr val="black"/>
                </a:solidFill>
                <a:latin typeface="Symbol"/>
                <a:cs typeface="Symbol"/>
              </a:rPr>
              <a:t></a:t>
            </a:r>
            <a:endParaRPr sz="2824">
              <a:solidFill>
                <a:prstClr val="black"/>
              </a:solidFill>
              <a:latin typeface="Symbol"/>
              <a:cs typeface="Symbol"/>
            </a:endParaRPr>
          </a:p>
        </p:txBody>
      </p:sp>
    </p:spTree>
    <p:extLst>
      <p:ext uri="{BB962C8B-B14F-4D97-AF65-F5344CB8AC3E}">
        <p14:creationId xmlns:p14="http://schemas.microsoft.com/office/powerpoint/2010/main" val="28937293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745673" y="1136073"/>
            <a:ext cx="7786254" cy="2293577"/>
          </a:xfrm>
          <a:prstGeom prst="rect">
            <a:avLst/>
          </a:prstGeom>
        </p:spPr>
        <p:txBody>
          <a:bodyPr vert="horz" wrap="square" lIns="0" tIns="0" rIns="0" bIns="0" rtlCol="0">
            <a:spAutoFit/>
          </a:bodyPr>
          <a:lstStyle/>
          <a:p>
            <a:pPr marL="11206" defTabSz="806867"/>
            <a:r>
              <a:rPr sz="2800" b="1" spc="-4" dirty="0">
                <a:solidFill>
                  <a:srgbClr val="FF0000"/>
                </a:solidFill>
                <a:latin typeface="Arial"/>
                <a:cs typeface="Arial"/>
              </a:rPr>
              <a:t>Ca</a:t>
            </a:r>
            <a:r>
              <a:rPr sz="2800" b="1" dirty="0">
                <a:solidFill>
                  <a:srgbClr val="FF0000"/>
                </a:solidFill>
                <a:latin typeface="Arial"/>
                <a:cs typeface="Arial"/>
              </a:rPr>
              <a:t>l</a:t>
            </a:r>
            <a:r>
              <a:rPr sz="2800" b="1" spc="-4" dirty="0">
                <a:solidFill>
                  <a:srgbClr val="FF0000"/>
                </a:solidFill>
                <a:latin typeface="Arial"/>
                <a:cs typeface="Arial"/>
              </a:rPr>
              <a:t>enda</a:t>
            </a:r>
            <a:r>
              <a:rPr sz="2800" b="1" dirty="0">
                <a:solidFill>
                  <a:srgbClr val="FF0000"/>
                </a:solidFill>
                <a:latin typeface="Arial"/>
                <a:cs typeface="Arial"/>
              </a:rPr>
              <a:t>r</a:t>
            </a:r>
            <a:r>
              <a:rPr sz="2800" b="1" spc="4" dirty="0">
                <a:solidFill>
                  <a:srgbClr val="FF0000"/>
                </a:solidFill>
                <a:latin typeface="Arial"/>
                <a:cs typeface="Arial"/>
              </a:rPr>
              <a:t> </a:t>
            </a:r>
            <a:r>
              <a:rPr sz="2800" b="1" dirty="0">
                <a:solidFill>
                  <a:srgbClr val="FF0000"/>
                </a:solidFill>
                <a:latin typeface="Arial"/>
                <a:cs typeface="Arial"/>
              </a:rPr>
              <a:t>time to</a:t>
            </a:r>
            <a:r>
              <a:rPr sz="2800" b="1" spc="-9" dirty="0">
                <a:solidFill>
                  <a:srgbClr val="FF0000"/>
                </a:solidFill>
                <a:latin typeface="Arial"/>
                <a:cs typeface="Arial"/>
              </a:rPr>
              <a:t> </a:t>
            </a:r>
            <a:r>
              <a:rPr sz="2800" b="1" spc="-4" dirty="0">
                <a:solidFill>
                  <a:srgbClr val="FF0000"/>
                </a:solidFill>
                <a:latin typeface="Arial"/>
                <a:cs typeface="Arial"/>
              </a:rPr>
              <a:t>execu</a:t>
            </a:r>
            <a:r>
              <a:rPr sz="2800" b="1" dirty="0">
                <a:solidFill>
                  <a:srgbClr val="FF0000"/>
                </a:solidFill>
                <a:latin typeface="Arial"/>
                <a:cs typeface="Arial"/>
              </a:rPr>
              <a:t>ti</a:t>
            </a:r>
            <a:r>
              <a:rPr sz="2800" b="1" spc="-4" dirty="0">
                <a:solidFill>
                  <a:srgbClr val="FF0000"/>
                </a:solidFill>
                <a:latin typeface="Arial"/>
                <a:cs typeface="Arial"/>
              </a:rPr>
              <a:t>o</a:t>
            </a:r>
            <a:r>
              <a:rPr sz="2800" b="1" dirty="0">
                <a:solidFill>
                  <a:srgbClr val="FF0000"/>
                </a:solidFill>
                <a:latin typeface="Arial"/>
                <a:cs typeface="Arial"/>
              </a:rPr>
              <a:t>n</a:t>
            </a:r>
            <a:r>
              <a:rPr sz="2800" b="1" spc="-9" dirty="0">
                <a:solidFill>
                  <a:srgbClr val="FF0000"/>
                </a:solidFill>
                <a:latin typeface="Arial"/>
                <a:cs typeface="Arial"/>
              </a:rPr>
              <a:t> t</a:t>
            </a:r>
            <a:r>
              <a:rPr sz="2800" b="1" dirty="0">
                <a:solidFill>
                  <a:srgbClr val="FF0000"/>
                </a:solidFill>
                <a:latin typeface="Arial"/>
                <a:cs typeface="Arial"/>
              </a:rPr>
              <a:t>i</a:t>
            </a:r>
            <a:r>
              <a:rPr sz="2800" b="1" spc="-9" dirty="0">
                <a:solidFill>
                  <a:srgbClr val="FF0000"/>
                </a:solidFill>
                <a:latin typeface="Arial"/>
                <a:cs typeface="Arial"/>
              </a:rPr>
              <a:t>m</a:t>
            </a:r>
            <a:r>
              <a:rPr sz="2800" b="1" dirty="0">
                <a:solidFill>
                  <a:srgbClr val="FF0000"/>
                </a:solidFill>
                <a:latin typeface="Arial"/>
                <a:cs typeface="Arial"/>
              </a:rPr>
              <a:t>e r</a:t>
            </a:r>
            <a:r>
              <a:rPr sz="2800" b="1" spc="-4" dirty="0">
                <a:solidFill>
                  <a:srgbClr val="FF0000"/>
                </a:solidFill>
                <a:latin typeface="Arial"/>
                <a:cs typeface="Arial"/>
              </a:rPr>
              <a:t>e</a:t>
            </a:r>
            <a:r>
              <a:rPr sz="2800" b="1" dirty="0">
                <a:solidFill>
                  <a:srgbClr val="FF0000"/>
                </a:solidFill>
                <a:latin typeface="Arial"/>
                <a:cs typeface="Arial"/>
              </a:rPr>
              <a:t>l</a:t>
            </a:r>
            <a:r>
              <a:rPr sz="2800" b="1" spc="-4" dirty="0">
                <a:solidFill>
                  <a:srgbClr val="FF0000"/>
                </a:solidFill>
                <a:latin typeface="Arial"/>
                <a:cs typeface="Arial"/>
              </a:rPr>
              <a:t>a</a:t>
            </a:r>
            <a:r>
              <a:rPr sz="2800" b="1" dirty="0">
                <a:solidFill>
                  <a:srgbClr val="FF0000"/>
                </a:solidFill>
                <a:latin typeface="Arial"/>
                <a:cs typeface="Arial"/>
              </a:rPr>
              <a:t>ti</a:t>
            </a:r>
            <a:r>
              <a:rPr sz="2800" b="1" spc="-4" dirty="0">
                <a:solidFill>
                  <a:srgbClr val="FF0000"/>
                </a:solidFill>
                <a:latin typeface="Arial"/>
                <a:cs typeface="Arial"/>
              </a:rPr>
              <a:t>on</a:t>
            </a:r>
            <a:r>
              <a:rPr sz="2800" b="1" spc="-13" dirty="0">
                <a:solidFill>
                  <a:srgbClr val="FF0000"/>
                </a:solidFill>
                <a:latin typeface="Arial"/>
                <a:cs typeface="Arial"/>
              </a:rPr>
              <a:t>s</a:t>
            </a:r>
            <a:r>
              <a:rPr sz="2800" b="1" spc="-4" dirty="0">
                <a:solidFill>
                  <a:srgbClr val="FF0000"/>
                </a:solidFill>
                <a:latin typeface="Arial"/>
                <a:cs typeface="Arial"/>
              </a:rPr>
              <a:t>h</a:t>
            </a:r>
            <a:r>
              <a:rPr sz="2800" b="1" dirty="0">
                <a:solidFill>
                  <a:srgbClr val="FF0000"/>
                </a:solidFill>
                <a:latin typeface="Arial"/>
                <a:cs typeface="Arial"/>
              </a:rPr>
              <a:t>ip</a:t>
            </a:r>
            <a:endParaRPr sz="2800" dirty="0">
              <a:solidFill>
                <a:prstClr val="black"/>
              </a:solidFill>
              <a:latin typeface="Arial"/>
              <a:cs typeface="Arial"/>
            </a:endParaRPr>
          </a:p>
          <a:p>
            <a:pPr defTabSz="806867">
              <a:spcBef>
                <a:spcPts val="38"/>
              </a:spcBef>
            </a:pPr>
            <a:endParaRPr sz="2780" dirty="0">
              <a:solidFill>
                <a:prstClr val="black"/>
              </a:solidFill>
              <a:latin typeface="Times New Roman"/>
              <a:cs typeface="Times New Roman"/>
            </a:endParaRPr>
          </a:p>
          <a:p>
            <a:pPr marL="399511" defTabSz="806867">
              <a:tabLst>
                <a:tab pos="4088124" algn="l"/>
              </a:tabLst>
            </a:pPr>
            <a:r>
              <a:rPr sz="3397" i="1" spc="4" dirty="0">
                <a:solidFill>
                  <a:prstClr val="black"/>
                </a:solidFill>
                <a:latin typeface="Times New Roman"/>
                <a:cs typeface="Times New Roman"/>
              </a:rPr>
              <a:t>d</a:t>
            </a:r>
            <a:r>
              <a:rPr sz="3397" i="1" dirty="0">
                <a:solidFill>
                  <a:prstClr val="black"/>
                </a:solidFill>
                <a:latin typeface="Times New Roman"/>
                <a:cs typeface="Times New Roman"/>
              </a:rPr>
              <a:t>t</a:t>
            </a:r>
            <a:r>
              <a:rPr sz="3397" i="1" spc="-154" dirty="0">
                <a:solidFill>
                  <a:prstClr val="black"/>
                </a:solidFill>
                <a:latin typeface="Times New Roman"/>
                <a:cs typeface="Times New Roman"/>
              </a:rPr>
              <a:t> </a:t>
            </a:r>
            <a:r>
              <a:rPr sz="3397" dirty="0">
                <a:solidFill>
                  <a:prstClr val="black"/>
                </a:solidFill>
                <a:latin typeface="Times New Roman"/>
                <a:cs typeface="Times New Roman"/>
              </a:rPr>
              <a:t>/</a:t>
            </a:r>
            <a:r>
              <a:rPr sz="3397" spc="-260" dirty="0">
                <a:solidFill>
                  <a:prstClr val="black"/>
                </a:solidFill>
                <a:latin typeface="Times New Roman"/>
                <a:cs typeface="Times New Roman"/>
              </a:rPr>
              <a:t> </a:t>
            </a:r>
            <a:r>
              <a:rPr sz="3397" i="1" spc="4" dirty="0">
                <a:solidFill>
                  <a:prstClr val="black"/>
                </a:solidFill>
                <a:latin typeface="Times New Roman"/>
                <a:cs typeface="Times New Roman"/>
              </a:rPr>
              <a:t>d</a:t>
            </a:r>
            <a:r>
              <a:rPr sz="3574" i="1" spc="-79" dirty="0">
                <a:solidFill>
                  <a:prstClr val="black"/>
                </a:solidFill>
                <a:latin typeface="Symbol"/>
                <a:cs typeface="Symbol"/>
              </a:rPr>
              <a:t></a:t>
            </a:r>
            <a:r>
              <a:rPr sz="3574" i="1" spc="375" dirty="0">
                <a:solidFill>
                  <a:prstClr val="black"/>
                </a:solidFill>
                <a:latin typeface="Times New Roman"/>
                <a:cs typeface="Times New Roman"/>
              </a:rPr>
              <a:t> </a:t>
            </a:r>
            <a:r>
              <a:rPr sz="3397" dirty="0">
                <a:solidFill>
                  <a:prstClr val="black"/>
                </a:solidFill>
                <a:latin typeface="Symbol"/>
                <a:cs typeface="Symbol"/>
              </a:rPr>
              <a:t></a:t>
            </a:r>
            <a:r>
              <a:rPr sz="3397" spc="-115" dirty="0">
                <a:solidFill>
                  <a:prstClr val="black"/>
                </a:solidFill>
                <a:latin typeface="Times New Roman"/>
                <a:cs typeface="Times New Roman"/>
              </a:rPr>
              <a:t> </a:t>
            </a:r>
            <a:r>
              <a:rPr sz="3397" spc="-278" dirty="0">
                <a:solidFill>
                  <a:prstClr val="black"/>
                </a:solidFill>
                <a:latin typeface="Times New Roman"/>
                <a:cs typeface="Times New Roman"/>
              </a:rPr>
              <a:t>(</a:t>
            </a:r>
            <a:r>
              <a:rPr sz="3397" spc="202" dirty="0">
                <a:solidFill>
                  <a:prstClr val="black"/>
                </a:solidFill>
                <a:latin typeface="Times New Roman"/>
                <a:cs typeface="Times New Roman"/>
              </a:rPr>
              <a:t>1</a:t>
            </a:r>
            <a:r>
              <a:rPr sz="3397" dirty="0">
                <a:solidFill>
                  <a:prstClr val="black"/>
                </a:solidFill>
                <a:latin typeface="Times New Roman"/>
                <a:cs typeface="Times New Roman"/>
              </a:rPr>
              <a:t>/</a:t>
            </a:r>
            <a:r>
              <a:rPr sz="3397" spc="-146" dirty="0">
                <a:solidFill>
                  <a:prstClr val="black"/>
                </a:solidFill>
                <a:latin typeface="Times New Roman"/>
                <a:cs typeface="Times New Roman"/>
              </a:rPr>
              <a:t> </a:t>
            </a:r>
            <a:r>
              <a:rPr sz="3397" i="1" spc="-490" dirty="0">
                <a:solidFill>
                  <a:prstClr val="black"/>
                </a:solidFill>
                <a:latin typeface="Times New Roman"/>
                <a:cs typeface="Times New Roman"/>
              </a:rPr>
              <a:t>P</a:t>
            </a:r>
            <a:r>
              <a:rPr sz="2978" i="1" spc="-6" baseline="-23456" dirty="0">
                <a:solidFill>
                  <a:prstClr val="black"/>
                </a:solidFill>
                <a:latin typeface="Times New Roman"/>
                <a:cs typeface="Times New Roman"/>
              </a:rPr>
              <a:t>r</a:t>
            </a:r>
            <a:r>
              <a:rPr sz="2978" i="1" spc="350" baseline="-23456" dirty="0">
                <a:solidFill>
                  <a:prstClr val="black"/>
                </a:solidFill>
                <a:latin typeface="Times New Roman"/>
                <a:cs typeface="Times New Roman"/>
              </a:rPr>
              <a:t> </a:t>
            </a:r>
            <a:r>
              <a:rPr sz="3397" i="1" spc="44" dirty="0">
                <a:solidFill>
                  <a:prstClr val="black"/>
                </a:solidFill>
                <a:latin typeface="Times New Roman"/>
                <a:cs typeface="Times New Roman"/>
              </a:rPr>
              <a:t>p</a:t>
            </a:r>
            <a:r>
              <a:rPr sz="2978" i="1" spc="-6" baseline="-23456" dirty="0">
                <a:solidFill>
                  <a:prstClr val="black"/>
                </a:solidFill>
                <a:latin typeface="Times New Roman"/>
                <a:cs typeface="Times New Roman"/>
              </a:rPr>
              <a:t>r</a:t>
            </a:r>
            <a:r>
              <a:rPr sz="2978" i="1" spc="19" baseline="-23456" dirty="0">
                <a:solidFill>
                  <a:prstClr val="black"/>
                </a:solidFill>
                <a:latin typeface="Times New Roman"/>
                <a:cs typeface="Times New Roman"/>
              </a:rPr>
              <a:t> </a:t>
            </a:r>
            <a:r>
              <a:rPr sz="3397" spc="93" dirty="0">
                <a:solidFill>
                  <a:prstClr val="black"/>
                </a:solidFill>
                <a:latin typeface="Times New Roman"/>
                <a:cs typeface="Times New Roman"/>
              </a:rPr>
              <a:t>)</a:t>
            </a:r>
            <a:r>
              <a:rPr sz="3397" i="1" spc="4" dirty="0">
                <a:solidFill>
                  <a:prstClr val="black"/>
                </a:solidFill>
                <a:latin typeface="Times New Roman"/>
                <a:cs typeface="Times New Roman"/>
              </a:rPr>
              <a:t>d</a:t>
            </a:r>
            <a:r>
              <a:rPr sz="3397" i="1" spc="-115" dirty="0">
                <a:solidFill>
                  <a:prstClr val="black"/>
                </a:solidFill>
                <a:latin typeface="Times New Roman"/>
                <a:cs typeface="Times New Roman"/>
              </a:rPr>
              <a:t>x</a:t>
            </a:r>
            <a:r>
              <a:rPr sz="2978" i="1" spc="-6" baseline="-23456" dirty="0">
                <a:solidFill>
                  <a:prstClr val="black"/>
                </a:solidFill>
                <a:latin typeface="Times New Roman"/>
                <a:cs typeface="Times New Roman"/>
              </a:rPr>
              <a:t>T</a:t>
            </a:r>
            <a:r>
              <a:rPr sz="2978" i="1" baseline="-23456" dirty="0">
                <a:solidFill>
                  <a:prstClr val="black"/>
                </a:solidFill>
                <a:latin typeface="Times New Roman"/>
                <a:cs typeface="Times New Roman"/>
              </a:rPr>
              <a:t>	</a:t>
            </a:r>
            <a:r>
              <a:rPr sz="3397" dirty="0">
                <a:solidFill>
                  <a:prstClr val="black"/>
                </a:solidFill>
                <a:latin typeface="Times New Roman"/>
                <a:cs typeface="Times New Roman"/>
              </a:rPr>
              <a:t>/</a:t>
            </a:r>
            <a:r>
              <a:rPr sz="3397" spc="-251" dirty="0">
                <a:solidFill>
                  <a:prstClr val="black"/>
                </a:solidFill>
                <a:latin typeface="Times New Roman"/>
                <a:cs typeface="Times New Roman"/>
              </a:rPr>
              <a:t> </a:t>
            </a:r>
            <a:r>
              <a:rPr sz="3397" i="1" spc="4" dirty="0">
                <a:solidFill>
                  <a:prstClr val="black"/>
                </a:solidFill>
                <a:latin typeface="Times New Roman"/>
                <a:cs typeface="Times New Roman"/>
              </a:rPr>
              <a:t>d</a:t>
            </a:r>
            <a:r>
              <a:rPr sz="3574" i="1" spc="-79" dirty="0">
                <a:solidFill>
                  <a:prstClr val="black"/>
                </a:solidFill>
                <a:latin typeface="Symbol"/>
                <a:cs typeface="Symbol"/>
              </a:rPr>
              <a:t></a:t>
            </a:r>
            <a:endParaRPr sz="3574" dirty="0">
              <a:solidFill>
                <a:prstClr val="black"/>
              </a:solidFill>
              <a:latin typeface="Symbol"/>
              <a:cs typeface="Symbol"/>
            </a:endParaRPr>
          </a:p>
          <a:p>
            <a:pPr marL="523343" defTabSz="806867">
              <a:spcBef>
                <a:spcPts val="3283"/>
              </a:spcBef>
            </a:pPr>
            <a:r>
              <a:rPr sz="2824" i="1" dirty="0">
                <a:solidFill>
                  <a:prstClr val="black"/>
                </a:solidFill>
                <a:latin typeface="Times New Roman"/>
                <a:cs typeface="Times New Roman"/>
              </a:rPr>
              <a:t>dt</a:t>
            </a:r>
            <a:r>
              <a:rPr sz="2824" i="1" spc="-128" dirty="0">
                <a:solidFill>
                  <a:prstClr val="black"/>
                </a:solidFill>
                <a:latin typeface="Times New Roman"/>
                <a:cs typeface="Times New Roman"/>
              </a:rPr>
              <a:t> </a:t>
            </a:r>
            <a:r>
              <a:rPr sz="2824" dirty="0">
                <a:solidFill>
                  <a:prstClr val="black"/>
                </a:solidFill>
                <a:latin typeface="Times New Roman"/>
                <a:cs typeface="Times New Roman"/>
              </a:rPr>
              <a:t>/</a:t>
            </a:r>
            <a:r>
              <a:rPr sz="2824" spc="-202" dirty="0">
                <a:solidFill>
                  <a:prstClr val="black"/>
                </a:solidFill>
                <a:latin typeface="Times New Roman"/>
                <a:cs typeface="Times New Roman"/>
              </a:rPr>
              <a:t> </a:t>
            </a:r>
            <a:r>
              <a:rPr sz="2824" i="1" spc="4" dirty="0">
                <a:solidFill>
                  <a:prstClr val="black"/>
                </a:solidFill>
                <a:latin typeface="Times New Roman"/>
                <a:cs typeface="Times New Roman"/>
              </a:rPr>
              <a:t>d</a:t>
            </a:r>
            <a:r>
              <a:rPr sz="3000" i="1" spc="-75" dirty="0">
                <a:solidFill>
                  <a:prstClr val="black"/>
                </a:solidFill>
                <a:latin typeface="Symbol"/>
                <a:cs typeface="Symbol"/>
              </a:rPr>
              <a:t></a:t>
            </a:r>
            <a:r>
              <a:rPr sz="3000" i="1" spc="313" dirty="0">
                <a:solidFill>
                  <a:prstClr val="black"/>
                </a:solidFill>
                <a:latin typeface="Times New Roman"/>
                <a:cs typeface="Times New Roman"/>
              </a:rPr>
              <a:t> </a:t>
            </a:r>
            <a:r>
              <a:rPr sz="2824" spc="4" dirty="0">
                <a:solidFill>
                  <a:prstClr val="black"/>
                </a:solidFill>
                <a:latin typeface="Symbol"/>
                <a:cs typeface="Symbol"/>
              </a:rPr>
              <a:t></a:t>
            </a:r>
            <a:r>
              <a:rPr sz="2824" spc="-93" dirty="0">
                <a:solidFill>
                  <a:prstClr val="black"/>
                </a:solidFill>
                <a:latin typeface="Times New Roman"/>
                <a:cs typeface="Times New Roman"/>
              </a:rPr>
              <a:t> </a:t>
            </a:r>
            <a:r>
              <a:rPr sz="2824" spc="-194" dirty="0">
                <a:solidFill>
                  <a:prstClr val="black"/>
                </a:solidFill>
                <a:latin typeface="Times New Roman"/>
                <a:cs typeface="Times New Roman"/>
              </a:rPr>
              <a:t>(</a:t>
            </a:r>
            <a:r>
              <a:rPr sz="3000" i="1" spc="84" dirty="0">
                <a:solidFill>
                  <a:prstClr val="black"/>
                </a:solidFill>
                <a:latin typeface="Symbol"/>
                <a:cs typeface="Symbol"/>
              </a:rPr>
              <a:t></a:t>
            </a:r>
            <a:r>
              <a:rPr sz="2449" i="1" spc="6" baseline="-24024" dirty="0">
                <a:solidFill>
                  <a:prstClr val="black"/>
                </a:solidFill>
                <a:latin typeface="Times New Roman"/>
                <a:cs typeface="Times New Roman"/>
              </a:rPr>
              <a:t>r</a:t>
            </a:r>
            <a:r>
              <a:rPr sz="2449" i="1" baseline="-24024" dirty="0">
                <a:solidFill>
                  <a:prstClr val="black"/>
                </a:solidFill>
                <a:latin typeface="Times New Roman"/>
                <a:cs typeface="Times New Roman"/>
              </a:rPr>
              <a:t> </a:t>
            </a:r>
            <a:r>
              <a:rPr sz="2449" i="1" spc="79" baseline="-24024" dirty="0">
                <a:solidFill>
                  <a:prstClr val="black"/>
                </a:solidFill>
                <a:latin typeface="Times New Roman"/>
                <a:cs typeface="Times New Roman"/>
              </a:rPr>
              <a:t> </a:t>
            </a:r>
            <a:r>
              <a:rPr sz="2824" spc="4" dirty="0">
                <a:solidFill>
                  <a:prstClr val="black"/>
                </a:solidFill>
                <a:latin typeface="Symbol"/>
                <a:cs typeface="Symbol"/>
              </a:rPr>
              <a:t></a:t>
            </a:r>
            <a:r>
              <a:rPr sz="2824" spc="-137" dirty="0">
                <a:solidFill>
                  <a:prstClr val="black"/>
                </a:solidFill>
                <a:latin typeface="Times New Roman"/>
                <a:cs typeface="Times New Roman"/>
              </a:rPr>
              <a:t> </a:t>
            </a:r>
            <a:r>
              <a:rPr sz="3000" i="1" spc="35" dirty="0">
                <a:solidFill>
                  <a:prstClr val="black"/>
                </a:solidFill>
                <a:latin typeface="Symbol"/>
                <a:cs typeface="Symbol"/>
              </a:rPr>
              <a:t></a:t>
            </a:r>
            <a:r>
              <a:rPr sz="2449" i="1" spc="6" baseline="-24024" dirty="0">
                <a:solidFill>
                  <a:prstClr val="black"/>
                </a:solidFill>
                <a:latin typeface="Times New Roman"/>
                <a:cs typeface="Times New Roman"/>
              </a:rPr>
              <a:t>r</a:t>
            </a:r>
            <a:r>
              <a:rPr sz="2449" i="1" spc="-311" baseline="-24024" dirty="0">
                <a:solidFill>
                  <a:prstClr val="black"/>
                </a:solidFill>
                <a:latin typeface="Times New Roman"/>
                <a:cs typeface="Times New Roman"/>
              </a:rPr>
              <a:t> </a:t>
            </a:r>
            <a:r>
              <a:rPr sz="3000" i="1" spc="115" dirty="0">
                <a:solidFill>
                  <a:prstClr val="black"/>
                </a:solidFill>
                <a:latin typeface="Symbol"/>
                <a:cs typeface="Symbol"/>
              </a:rPr>
              <a:t></a:t>
            </a:r>
            <a:r>
              <a:rPr sz="2824" dirty="0">
                <a:solidFill>
                  <a:prstClr val="black"/>
                </a:solidFill>
                <a:latin typeface="Times New Roman"/>
                <a:cs typeface="Times New Roman"/>
              </a:rPr>
              <a:t>)</a:t>
            </a:r>
            <a:r>
              <a:rPr sz="2824" spc="-274" dirty="0">
                <a:solidFill>
                  <a:prstClr val="black"/>
                </a:solidFill>
                <a:latin typeface="Times New Roman"/>
                <a:cs typeface="Times New Roman"/>
              </a:rPr>
              <a:t> </a:t>
            </a:r>
            <a:r>
              <a:rPr sz="2824" dirty="0">
                <a:solidFill>
                  <a:prstClr val="black"/>
                </a:solidFill>
                <a:latin typeface="Times New Roman"/>
                <a:cs typeface="Times New Roman"/>
              </a:rPr>
              <a:t>/</a:t>
            </a:r>
            <a:r>
              <a:rPr sz="2824" spc="-119" dirty="0">
                <a:solidFill>
                  <a:prstClr val="black"/>
                </a:solidFill>
                <a:latin typeface="Times New Roman"/>
                <a:cs typeface="Times New Roman"/>
              </a:rPr>
              <a:t> </a:t>
            </a:r>
            <a:r>
              <a:rPr sz="2824" i="1" spc="-393" dirty="0">
                <a:solidFill>
                  <a:prstClr val="black"/>
                </a:solidFill>
                <a:latin typeface="Times New Roman"/>
                <a:cs typeface="Times New Roman"/>
              </a:rPr>
              <a:t>P</a:t>
            </a:r>
            <a:r>
              <a:rPr sz="2449" i="1" spc="6" baseline="-24024" dirty="0">
                <a:solidFill>
                  <a:prstClr val="black"/>
                </a:solidFill>
                <a:latin typeface="Times New Roman"/>
                <a:cs typeface="Times New Roman"/>
              </a:rPr>
              <a:t>r</a:t>
            </a:r>
            <a:r>
              <a:rPr sz="2449" i="1" spc="297" baseline="-24024" dirty="0">
                <a:solidFill>
                  <a:prstClr val="black"/>
                </a:solidFill>
                <a:latin typeface="Times New Roman"/>
                <a:cs typeface="Times New Roman"/>
              </a:rPr>
              <a:t> </a:t>
            </a:r>
            <a:r>
              <a:rPr sz="2824" i="1" spc="35" dirty="0">
                <a:solidFill>
                  <a:prstClr val="black"/>
                </a:solidFill>
                <a:latin typeface="Times New Roman"/>
                <a:cs typeface="Times New Roman"/>
              </a:rPr>
              <a:t>p</a:t>
            </a:r>
            <a:r>
              <a:rPr sz="2449" i="1" spc="6" baseline="-24024" dirty="0">
                <a:solidFill>
                  <a:prstClr val="black"/>
                </a:solidFill>
                <a:latin typeface="Times New Roman"/>
                <a:cs typeface="Times New Roman"/>
              </a:rPr>
              <a:t>r</a:t>
            </a:r>
            <a:endParaRPr sz="2449" baseline="-24024" dirty="0">
              <a:solidFill>
                <a:prstClr val="black"/>
              </a:solidFill>
              <a:latin typeface="Times New Roman"/>
              <a:cs typeface="Times New Roman"/>
            </a:endParaRPr>
          </a:p>
        </p:txBody>
      </p:sp>
    </p:spTree>
    <p:extLst>
      <p:ext uri="{BB962C8B-B14F-4D97-AF65-F5344CB8AC3E}">
        <p14:creationId xmlns:p14="http://schemas.microsoft.com/office/powerpoint/2010/main" val="19257940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228109" y="1856509"/>
            <a:ext cx="4558145" cy="4049517"/>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5" name="object 5"/>
          <p:cNvSpPr txBox="1"/>
          <p:nvPr/>
        </p:nvSpPr>
        <p:spPr>
          <a:xfrm>
            <a:off x="3098202" y="5906026"/>
            <a:ext cx="5458385" cy="244362"/>
          </a:xfrm>
          <a:prstGeom prst="rect">
            <a:avLst/>
          </a:prstGeom>
        </p:spPr>
        <p:txBody>
          <a:bodyPr vert="horz" wrap="square" lIns="0" tIns="0" rIns="0" bIns="0" rtlCol="0">
            <a:spAutoFit/>
          </a:bodyPr>
          <a:lstStyle/>
          <a:p>
            <a:pPr marL="11206" defTabSz="806867"/>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20</a:t>
            </a:r>
            <a:r>
              <a:rPr sz="1588" b="1" dirty="0">
                <a:solidFill>
                  <a:srgbClr val="003265"/>
                </a:solidFill>
                <a:latin typeface="Arial"/>
                <a:cs typeface="Arial"/>
              </a:rPr>
              <a:t>: </a:t>
            </a:r>
            <a:r>
              <a:rPr sz="1588" dirty="0">
                <a:solidFill>
                  <a:srgbClr val="003265"/>
                </a:solidFill>
                <a:latin typeface="Arial"/>
                <a:cs typeface="Arial"/>
              </a:rPr>
              <a:t>I</a:t>
            </a:r>
            <a:r>
              <a:rPr sz="1588" spc="-4" dirty="0">
                <a:solidFill>
                  <a:srgbClr val="003265"/>
                </a:solidFill>
                <a:latin typeface="Arial"/>
                <a:cs typeface="Arial"/>
              </a:rPr>
              <a:t>n</a:t>
            </a:r>
            <a:r>
              <a:rPr sz="1588" dirty="0">
                <a:solidFill>
                  <a:srgbClr val="003265"/>
                </a:solidFill>
                <a:latin typeface="Arial"/>
                <a:cs typeface="Arial"/>
              </a:rPr>
              <a:t>st</a:t>
            </a:r>
            <a:r>
              <a:rPr sz="1588" spc="-18" dirty="0">
                <a:solidFill>
                  <a:srgbClr val="003265"/>
                </a:solidFill>
                <a:latin typeface="Arial"/>
                <a:cs typeface="Arial"/>
              </a:rPr>
              <a:t>a</a:t>
            </a:r>
            <a:r>
              <a:rPr sz="1588" spc="-4" dirty="0">
                <a:solidFill>
                  <a:srgbClr val="003265"/>
                </a:solidFill>
                <a:latin typeface="Arial"/>
                <a:cs typeface="Arial"/>
              </a:rPr>
              <a:t>n</a:t>
            </a:r>
            <a:r>
              <a:rPr sz="1588" dirty="0">
                <a:solidFill>
                  <a:srgbClr val="003265"/>
                </a:solidFill>
                <a:latin typeface="Arial"/>
                <a:cs typeface="Arial"/>
              </a:rPr>
              <a:t>t</a:t>
            </a:r>
            <a:r>
              <a:rPr sz="1588" spc="-4" dirty="0">
                <a:solidFill>
                  <a:srgbClr val="003265"/>
                </a:solidFill>
                <a:latin typeface="Arial"/>
                <a:cs typeface="Arial"/>
              </a:rPr>
              <a:t>ane</a:t>
            </a:r>
            <a:r>
              <a:rPr sz="1588" spc="4" dirty="0">
                <a:solidFill>
                  <a:srgbClr val="003265"/>
                </a:solidFill>
                <a:latin typeface="Arial"/>
                <a:cs typeface="Arial"/>
              </a:rPr>
              <a:t>o</a:t>
            </a:r>
            <a:r>
              <a:rPr sz="1588" spc="-4" dirty="0">
                <a:solidFill>
                  <a:srgbClr val="003265"/>
                </a:solidFill>
                <a:latin typeface="Arial"/>
                <a:cs typeface="Arial"/>
              </a:rPr>
              <a:t>u</a:t>
            </a:r>
            <a:r>
              <a:rPr sz="1588" dirty="0">
                <a:solidFill>
                  <a:srgbClr val="003265"/>
                </a:solidFill>
                <a:latin typeface="Arial"/>
                <a:cs typeface="Arial"/>
              </a:rPr>
              <a:t>s c</a:t>
            </a:r>
            <a:r>
              <a:rPr sz="1588" spc="-4" dirty="0">
                <a:solidFill>
                  <a:srgbClr val="003265"/>
                </a:solidFill>
                <a:latin typeface="Arial"/>
                <a:cs typeface="Arial"/>
              </a:rPr>
              <a:t>al</a:t>
            </a:r>
            <a:r>
              <a:rPr sz="1588" spc="4" dirty="0">
                <a:solidFill>
                  <a:srgbClr val="003265"/>
                </a:solidFill>
                <a:latin typeface="Arial"/>
                <a:cs typeface="Arial"/>
              </a:rPr>
              <a:t>en</a:t>
            </a:r>
            <a:r>
              <a:rPr sz="1588" spc="-4" dirty="0">
                <a:solidFill>
                  <a:srgbClr val="003265"/>
                </a:solidFill>
                <a:latin typeface="Arial"/>
                <a:cs typeface="Arial"/>
              </a:rPr>
              <a:t>da</a:t>
            </a:r>
            <a:r>
              <a:rPr sz="1588" dirty="0">
                <a:solidFill>
                  <a:srgbClr val="003265"/>
                </a:solidFill>
                <a:latin typeface="Arial"/>
                <a:cs typeface="Arial"/>
              </a:rPr>
              <a:t>r t</a:t>
            </a:r>
            <a:r>
              <a:rPr sz="1588" spc="-4" dirty="0">
                <a:solidFill>
                  <a:srgbClr val="003265"/>
                </a:solidFill>
                <a:latin typeface="Arial"/>
                <a:cs typeface="Arial"/>
              </a:rPr>
              <a:t>i</a:t>
            </a:r>
            <a:r>
              <a:rPr sz="1588" dirty="0">
                <a:solidFill>
                  <a:srgbClr val="003265"/>
                </a:solidFill>
                <a:latin typeface="Arial"/>
                <a:cs typeface="Arial"/>
              </a:rPr>
              <a:t>me</a:t>
            </a:r>
            <a:r>
              <a:rPr sz="1588" spc="-4" dirty="0">
                <a:solidFill>
                  <a:srgbClr val="003265"/>
                </a:solidFill>
                <a:latin typeface="Arial"/>
                <a:cs typeface="Arial"/>
              </a:rPr>
              <a:t> </a:t>
            </a:r>
            <a:r>
              <a:rPr sz="1588" dirty="0">
                <a:solidFill>
                  <a:srgbClr val="003265"/>
                </a:solidFill>
                <a:latin typeface="Arial"/>
                <a:cs typeface="Arial"/>
              </a:rPr>
              <a:t>to</a:t>
            </a:r>
            <a:r>
              <a:rPr sz="1588" spc="-4" dirty="0">
                <a:solidFill>
                  <a:srgbClr val="003265"/>
                </a:solidFill>
                <a:latin typeface="Arial"/>
                <a:cs typeface="Arial"/>
              </a:rPr>
              <a:t> e</a:t>
            </a:r>
            <a:r>
              <a:rPr sz="1588" dirty="0">
                <a:solidFill>
                  <a:srgbClr val="003265"/>
                </a:solidFill>
                <a:latin typeface="Arial"/>
                <a:cs typeface="Arial"/>
              </a:rPr>
              <a:t>x</a:t>
            </a:r>
            <a:r>
              <a:rPr sz="1588" spc="4" dirty="0">
                <a:solidFill>
                  <a:srgbClr val="003265"/>
                </a:solidFill>
                <a:latin typeface="Arial"/>
                <a:cs typeface="Arial"/>
              </a:rPr>
              <a:t>e</a:t>
            </a:r>
            <a:r>
              <a:rPr sz="1588" dirty="0">
                <a:solidFill>
                  <a:srgbClr val="003265"/>
                </a:solidFill>
                <a:latin typeface="Arial"/>
                <a:cs typeface="Arial"/>
              </a:rPr>
              <a:t>c</a:t>
            </a:r>
            <a:r>
              <a:rPr sz="1588" spc="-4" dirty="0">
                <a:solidFill>
                  <a:srgbClr val="003265"/>
                </a:solidFill>
                <a:latin typeface="Arial"/>
                <a:cs typeface="Arial"/>
              </a:rPr>
              <a:t>u</a:t>
            </a:r>
            <a:r>
              <a:rPr sz="1588" dirty="0">
                <a:solidFill>
                  <a:srgbClr val="003265"/>
                </a:solidFill>
                <a:latin typeface="Arial"/>
                <a:cs typeface="Arial"/>
              </a:rPr>
              <a:t>t</a:t>
            </a:r>
            <a:r>
              <a:rPr sz="1588" spc="-4" dirty="0">
                <a:solidFill>
                  <a:srgbClr val="003265"/>
                </a:solidFill>
                <a:latin typeface="Arial"/>
                <a:cs typeface="Arial"/>
              </a:rPr>
              <a:t>io</a:t>
            </a:r>
            <a:r>
              <a:rPr sz="1588" dirty="0">
                <a:solidFill>
                  <a:srgbClr val="003265"/>
                </a:solidFill>
                <a:latin typeface="Arial"/>
                <a:cs typeface="Arial"/>
              </a:rPr>
              <a:t>n</a:t>
            </a:r>
            <a:r>
              <a:rPr sz="1588" spc="-4" dirty="0">
                <a:solidFill>
                  <a:srgbClr val="003265"/>
                </a:solidFill>
                <a:latin typeface="Arial"/>
                <a:cs typeface="Arial"/>
              </a:rPr>
              <a:t> </a:t>
            </a:r>
            <a:r>
              <a:rPr sz="1588" dirty="0">
                <a:solidFill>
                  <a:srgbClr val="003265"/>
                </a:solidFill>
                <a:latin typeface="Arial"/>
                <a:cs typeface="Arial"/>
              </a:rPr>
              <a:t>t</a:t>
            </a:r>
            <a:r>
              <a:rPr sz="1588" spc="-4" dirty="0">
                <a:solidFill>
                  <a:srgbClr val="003265"/>
                </a:solidFill>
                <a:latin typeface="Arial"/>
                <a:cs typeface="Arial"/>
              </a:rPr>
              <a:t>i</a:t>
            </a:r>
            <a:r>
              <a:rPr sz="1588" dirty="0">
                <a:solidFill>
                  <a:srgbClr val="003265"/>
                </a:solidFill>
                <a:latin typeface="Arial"/>
                <a:cs typeface="Arial"/>
              </a:rPr>
              <a:t>me</a:t>
            </a:r>
            <a:r>
              <a:rPr sz="1588" spc="-4" dirty="0">
                <a:solidFill>
                  <a:srgbClr val="003265"/>
                </a:solidFill>
                <a:latin typeface="Arial"/>
                <a:cs typeface="Arial"/>
              </a:rPr>
              <a:t> </a:t>
            </a:r>
            <a:r>
              <a:rPr sz="1588" dirty="0">
                <a:solidFill>
                  <a:srgbClr val="003265"/>
                </a:solidFill>
                <a:latin typeface="Arial"/>
                <a:cs typeface="Arial"/>
              </a:rPr>
              <a:t>r</a:t>
            </a:r>
            <a:r>
              <a:rPr sz="1588" spc="-4" dirty="0">
                <a:solidFill>
                  <a:srgbClr val="003265"/>
                </a:solidFill>
                <a:latin typeface="Arial"/>
                <a:cs typeface="Arial"/>
              </a:rPr>
              <a:t>a</a:t>
            </a:r>
            <a:r>
              <a:rPr sz="1588" dirty="0">
                <a:solidFill>
                  <a:srgbClr val="003265"/>
                </a:solidFill>
                <a:latin typeface="Arial"/>
                <a:cs typeface="Arial"/>
              </a:rPr>
              <a:t>t</a:t>
            </a:r>
            <a:r>
              <a:rPr sz="1588" spc="4" dirty="0">
                <a:solidFill>
                  <a:srgbClr val="003265"/>
                </a:solidFill>
                <a:latin typeface="Arial"/>
                <a:cs typeface="Arial"/>
              </a:rPr>
              <a:t>i</a:t>
            </a:r>
            <a:r>
              <a:rPr sz="1588" dirty="0">
                <a:solidFill>
                  <a:srgbClr val="003265"/>
                </a:solidFill>
                <a:latin typeface="Arial"/>
                <a:cs typeface="Arial"/>
              </a:rPr>
              <a:t>o</a:t>
            </a:r>
            <a:endParaRPr sz="1588" dirty="0">
              <a:solidFill>
                <a:prstClr val="black"/>
              </a:solidFill>
              <a:latin typeface="Arial"/>
              <a:cs typeface="Arial"/>
            </a:endParaRPr>
          </a:p>
        </p:txBody>
      </p:sp>
    </p:spTree>
    <p:extLst>
      <p:ext uri="{BB962C8B-B14F-4D97-AF65-F5344CB8AC3E}">
        <p14:creationId xmlns:p14="http://schemas.microsoft.com/office/powerpoint/2010/main" val="13665695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884067" y="5975300"/>
            <a:ext cx="7160478" cy="244362"/>
          </a:xfrm>
          <a:prstGeom prst="rect">
            <a:avLst/>
          </a:prstGeom>
        </p:spPr>
        <p:txBody>
          <a:bodyPr vert="horz" wrap="square" lIns="0" tIns="0" rIns="0" bIns="0" rtlCol="0">
            <a:spAutoFit/>
          </a:bodyPr>
          <a:lstStyle/>
          <a:p>
            <a:pPr marL="1844026" marR="4483" indent="-1833380" defTabSz="806867"/>
            <a:r>
              <a:rPr sz="1588" b="1" dirty="0">
                <a:solidFill>
                  <a:srgbClr val="003265"/>
                </a:solidFill>
                <a:latin typeface="Arial"/>
                <a:cs typeface="Arial"/>
              </a:rPr>
              <a:t>Fig.</a:t>
            </a:r>
            <a:r>
              <a:rPr sz="1588" b="1" spc="-4" dirty="0">
                <a:solidFill>
                  <a:srgbClr val="003265"/>
                </a:solidFill>
                <a:latin typeface="Arial"/>
                <a:cs typeface="Arial"/>
              </a:rPr>
              <a:t>7</a:t>
            </a:r>
            <a:r>
              <a:rPr sz="1588" b="1" dirty="0">
                <a:solidFill>
                  <a:srgbClr val="003265"/>
                </a:solidFill>
                <a:latin typeface="Arial"/>
                <a:cs typeface="Arial"/>
              </a:rPr>
              <a:t>.</a:t>
            </a:r>
            <a:r>
              <a:rPr sz="1588" b="1" spc="-4" dirty="0">
                <a:solidFill>
                  <a:srgbClr val="003265"/>
                </a:solidFill>
                <a:latin typeface="Arial"/>
                <a:cs typeface="Arial"/>
              </a:rPr>
              <a:t>21</a:t>
            </a:r>
            <a:r>
              <a:rPr sz="1588" b="1" dirty="0">
                <a:solidFill>
                  <a:srgbClr val="003265"/>
                </a:solidFill>
                <a:latin typeface="Arial"/>
                <a:cs typeface="Arial"/>
              </a:rPr>
              <a:t>: </a:t>
            </a:r>
            <a:r>
              <a:rPr sz="1588" spc="-4" dirty="0">
                <a:solidFill>
                  <a:srgbClr val="003265"/>
                </a:solidFill>
                <a:latin typeface="Arial"/>
                <a:cs typeface="Arial"/>
              </a:rPr>
              <a:t>Calenda</a:t>
            </a:r>
            <a:r>
              <a:rPr sz="1588" dirty="0">
                <a:solidFill>
                  <a:srgbClr val="003265"/>
                </a:solidFill>
                <a:latin typeface="Arial"/>
                <a:cs typeface="Arial"/>
              </a:rPr>
              <a:t>r t</a:t>
            </a:r>
            <a:r>
              <a:rPr sz="1588" spc="-4" dirty="0">
                <a:solidFill>
                  <a:srgbClr val="003265"/>
                </a:solidFill>
                <a:latin typeface="Arial"/>
                <a:cs typeface="Arial"/>
              </a:rPr>
              <a:t>i</a:t>
            </a:r>
            <a:r>
              <a:rPr sz="1588" dirty="0">
                <a:solidFill>
                  <a:srgbClr val="003265"/>
                </a:solidFill>
                <a:latin typeface="Arial"/>
                <a:cs typeface="Arial"/>
              </a:rPr>
              <a:t>me</a:t>
            </a:r>
            <a:r>
              <a:rPr sz="1588" spc="-4" dirty="0">
                <a:solidFill>
                  <a:srgbClr val="003265"/>
                </a:solidFill>
                <a:latin typeface="Arial"/>
                <a:cs typeface="Arial"/>
              </a:rPr>
              <a:t> </a:t>
            </a:r>
            <a:r>
              <a:rPr sz="1588" dirty="0">
                <a:solidFill>
                  <a:srgbClr val="003265"/>
                </a:solidFill>
                <a:latin typeface="Arial"/>
                <a:cs typeface="Arial"/>
              </a:rPr>
              <a:t>to</a:t>
            </a:r>
            <a:r>
              <a:rPr sz="1588" spc="-4" dirty="0">
                <a:solidFill>
                  <a:srgbClr val="003265"/>
                </a:solidFill>
                <a:latin typeface="Arial"/>
                <a:cs typeface="Arial"/>
              </a:rPr>
              <a:t> </a:t>
            </a:r>
            <a:r>
              <a:rPr sz="1588" spc="4" dirty="0">
                <a:solidFill>
                  <a:srgbClr val="003265"/>
                </a:solidFill>
                <a:latin typeface="Arial"/>
                <a:cs typeface="Arial"/>
              </a:rPr>
              <a:t>e</a:t>
            </a:r>
            <a:r>
              <a:rPr sz="1588" dirty="0">
                <a:solidFill>
                  <a:srgbClr val="003265"/>
                </a:solidFill>
                <a:latin typeface="Arial"/>
                <a:cs typeface="Arial"/>
              </a:rPr>
              <a:t>x</a:t>
            </a:r>
            <a:r>
              <a:rPr sz="1588" spc="-4" dirty="0">
                <a:solidFill>
                  <a:srgbClr val="003265"/>
                </a:solidFill>
                <a:latin typeface="Arial"/>
                <a:cs typeface="Arial"/>
              </a:rPr>
              <a:t>e</a:t>
            </a:r>
            <a:r>
              <a:rPr sz="1588" dirty="0">
                <a:solidFill>
                  <a:srgbClr val="003265"/>
                </a:solidFill>
                <a:latin typeface="Arial"/>
                <a:cs typeface="Arial"/>
              </a:rPr>
              <a:t>c</a:t>
            </a:r>
            <a:r>
              <a:rPr sz="1588" spc="-4" dirty="0">
                <a:solidFill>
                  <a:srgbClr val="003265"/>
                </a:solidFill>
                <a:latin typeface="Arial"/>
                <a:cs typeface="Arial"/>
              </a:rPr>
              <a:t>u</a:t>
            </a:r>
            <a:r>
              <a:rPr sz="1588" dirty="0">
                <a:solidFill>
                  <a:srgbClr val="003265"/>
                </a:solidFill>
                <a:latin typeface="Arial"/>
                <a:cs typeface="Arial"/>
              </a:rPr>
              <a:t>t</a:t>
            </a:r>
            <a:r>
              <a:rPr sz="1588" spc="-4" dirty="0">
                <a:solidFill>
                  <a:srgbClr val="003265"/>
                </a:solidFill>
                <a:latin typeface="Arial"/>
                <a:cs typeface="Arial"/>
              </a:rPr>
              <a:t>io</a:t>
            </a:r>
            <a:r>
              <a:rPr sz="1588" dirty="0">
                <a:solidFill>
                  <a:srgbClr val="003265"/>
                </a:solidFill>
                <a:latin typeface="Arial"/>
                <a:cs typeface="Arial"/>
              </a:rPr>
              <a:t>n</a:t>
            </a:r>
            <a:r>
              <a:rPr sz="1588" spc="-4" dirty="0">
                <a:solidFill>
                  <a:srgbClr val="003265"/>
                </a:solidFill>
                <a:latin typeface="Arial"/>
                <a:cs typeface="Arial"/>
              </a:rPr>
              <a:t> </a:t>
            </a:r>
            <a:r>
              <a:rPr sz="1588" dirty="0">
                <a:solidFill>
                  <a:srgbClr val="003265"/>
                </a:solidFill>
                <a:latin typeface="Arial"/>
                <a:cs typeface="Arial"/>
              </a:rPr>
              <a:t>t</a:t>
            </a:r>
            <a:r>
              <a:rPr sz="1588" spc="-4" dirty="0">
                <a:solidFill>
                  <a:srgbClr val="003265"/>
                </a:solidFill>
                <a:latin typeface="Arial"/>
                <a:cs typeface="Arial"/>
              </a:rPr>
              <a:t>i</a:t>
            </a:r>
            <a:r>
              <a:rPr sz="1588" dirty="0">
                <a:solidFill>
                  <a:srgbClr val="003265"/>
                </a:solidFill>
                <a:latin typeface="Arial"/>
                <a:cs typeface="Arial"/>
              </a:rPr>
              <a:t>me</a:t>
            </a:r>
            <a:r>
              <a:rPr sz="1588" spc="-4" dirty="0">
                <a:solidFill>
                  <a:srgbClr val="003265"/>
                </a:solidFill>
                <a:latin typeface="Arial"/>
                <a:cs typeface="Arial"/>
              </a:rPr>
              <a:t> </a:t>
            </a:r>
            <a:r>
              <a:rPr sz="1588" dirty="0">
                <a:solidFill>
                  <a:srgbClr val="003265"/>
                </a:solidFill>
                <a:latin typeface="Arial"/>
                <a:cs typeface="Arial"/>
              </a:rPr>
              <a:t>r</a:t>
            </a:r>
            <a:r>
              <a:rPr sz="1588" spc="4" dirty="0">
                <a:solidFill>
                  <a:srgbClr val="003265"/>
                </a:solidFill>
                <a:latin typeface="Arial"/>
                <a:cs typeface="Arial"/>
              </a:rPr>
              <a:t>a</a:t>
            </a:r>
            <a:r>
              <a:rPr sz="1588" dirty="0">
                <a:solidFill>
                  <a:srgbClr val="003265"/>
                </a:solidFill>
                <a:latin typeface="Arial"/>
                <a:cs typeface="Arial"/>
              </a:rPr>
              <a:t>t</a:t>
            </a:r>
            <a:r>
              <a:rPr sz="1588" spc="-4" dirty="0">
                <a:solidFill>
                  <a:srgbClr val="003265"/>
                </a:solidFill>
                <a:latin typeface="Arial"/>
                <a:cs typeface="Arial"/>
              </a:rPr>
              <a:t>i</a:t>
            </a:r>
            <a:r>
              <a:rPr sz="1588" dirty="0">
                <a:solidFill>
                  <a:srgbClr val="003265"/>
                </a:solidFill>
                <a:latin typeface="Arial"/>
                <a:cs typeface="Arial"/>
              </a:rPr>
              <a:t>o</a:t>
            </a:r>
            <a:r>
              <a:rPr sz="1588" spc="-4" dirty="0">
                <a:solidFill>
                  <a:srgbClr val="003265"/>
                </a:solidFill>
                <a:latin typeface="Arial"/>
                <a:cs typeface="Arial"/>
              </a:rPr>
              <a:t> </a:t>
            </a:r>
            <a:r>
              <a:rPr sz="1588" dirty="0">
                <a:solidFill>
                  <a:srgbClr val="003265"/>
                </a:solidFill>
                <a:latin typeface="Arial"/>
                <a:cs typeface="Arial"/>
              </a:rPr>
              <a:t>f</a:t>
            </a:r>
            <a:r>
              <a:rPr sz="1588" spc="-4" dirty="0">
                <a:solidFill>
                  <a:srgbClr val="003265"/>
                </a:solidFill>
                <a:latin typeface="Arial"/>
                <a:cs typeface="Arial"/>
              </a:rPr>
              <a:t>o</a:t>
            </a:r>
            <a:r>
              <a:rPr sz="1588" dirty="0">
                <a:solidFill>
                  <a:srgbClr val="003265"/>
                </a:solidFill>
                <a:latin typeface="Arial"/>
                <a:cs typeface="Arial"/>
              </a:rPr>
              <a:t>r </a:t>
            </a:r>
            <a:r>
              <a:rPr sz="1588" spc="-4" dirty="0">
                <a:solidFill>
                  <a:srgbClr val="003265"/>
                </a:solidFill>
                <a:latin typeface="Arial"/>
                <a:cs typeface="Arial"/>
              </a:rPr>
              <a:t>di</a:t>
            </a:r>
            <a:r>
              <a:rPr sz="1588" dirty="0">
                <a:solidFill>
                  <a:srgbClr val="003265"/>
                </a:solidFill>
                <a:latin typeface="Arial"/>
                <a:cs typeface="Arial"/>
              </a:rPr>
              <a:t>ff</a:t>
            </a:r>
            <a:r>
              <a:rPr sz="1588" spc="-4" dirty="0">
                <a:solidFill>
                  <a:srgbClr val="003265"/>
                </a:solidFill>
                <a:latin typeface="Arial"/>
                <a:cs typeface="Arial"/>
              </a:rPr>
              <a:t>e</a:t>
            </a:r>
            <a:r>
              <a:rPr sz="1588" dirty="0">
                <a:solidFill>
                  <a:srgbClr val="003265"/>
                </a:solidFill>
                <a:latin typeface="Arial"/>
                <a:cs typeface="Arial"/>
              </a:rPr>
              <a:t>r</a:t>
            </a:r>
            <a:r>
              <a:rPr sz="1588" spc="-4" dirty="0">
                <a:solidFill>
                  <a:srgbClr val="003265"/>
                </a:solidFill>
                <a:latin typeface="Arial"/>
                <a:cs typeface="Arial"/>
              </a:rPr>
              <a:t>en</a:t>
            </a:r>
            <a:r>
              <a:rPr sz="1588" dirty="0">
                <a:solidFill>
                  <a:srgbClr val="003265"/>
                </a:solidFill>
                <a:latin typeface="Arial"/>
                <a:cs typeface="Arial"/>
              </a:rPr>
              <a:t>t </a:t>
            </a:r>
            <a:r>
              <a:rPr sz="1588" spc="-4" dirty="0">
                <a:solidFill>
                  <a:srgbClr val="003265"/>
                </a:solidFill>
                <a:latin typeface="Arial"/>
                <a:cs typeface="Arial"/>
              </a:rPr>
              <a:t>li</a:t>
            </a:r>
            <a:r>
              <a:rPr sz="1588" dirty="0">
                <a:solidFill>
                  <a:srgbClr val="003265"/>
                </a:solidFill>
                <a:latin typeface="Arial"/>
                <a:cs typeface="Arial"/>
              </a:rPr>
              <a:t>m</a:t>
            </a:r>
            <a:r>
              <a:rPr sz="1588" spc="-4" dirty="0">
                <a:solidFill>
                  <a:srgbClr val="003265"/>
                </a:solidFill>
                <a:latin typeface="Arial"/>
                <a:cs typeface="Arial"/>
              </a:rPr>
              <a:t>i</a:t>
            </a:r>
            <a:r>
              <a:rPr sz="1588" dirty="0">
                <a:solidFill>
                  <a:srgbClr val="003265"/>
                </a:solidFill>
                <a:latin typeface="Arial"/>
                <a:cs typeface="Arial"/>
              </a:rPr>
              <a:t>t</a:t>
            </a:r>
            <a:r>
              <a:rPr sz="1588" spc="-4" dirty="0">
                <a:solidFill>
                  <a:srgbClr val="003265"/>
                </a:solidFill>
                <a:latin typeface="Arial"/>
                <a:cs typeface="Arial"/>
              </a:rPr>
              <a:t>i</a:t>
            </a:r>
            <a:r>
              <a:rPr sz="1588" spc="4" dirty="0">
                <a:solidFill>
                  <a:srgbClr val="003265"/>
                </a:solidFill>
                <a:latin typeface="Arial"/>
                <a:cs typeface="Arial"/>
              </a:rPr>
              <a:t>n</a:t>
            </a:r>
            <a:r>
              <a:rPr sz="1588" dirty="0">
                <a:solidFill>
                  <a:srgbClr val="003265"/>
                </a:solidFill>
                <a:latin typeface="Arial"/>
                <a:cs typeface="Arial"/>
              </a:rPr>
              <a:t>g</a:t>
            </a:r>
            <a:r>
              <a:rPr sz="1588" spc="-4" dirty="0">
                <a:solidFill>
                  <a:srgbClr val="003265"/>
                </a:solidFill>
                <a:latin typeface="Arial"/>
                <a:cs typeface="Arial"/>
              </a:rPr>
              <a:t> </a:t>
            </a:r>
            <a:r>
              <a:rPr sz="1588" dirty="0">
                <a:solidFill>
                  <a:srgbClr val="003265"/>
                </a:solidFill>
                <a:latin typeface="Arial"/>
                <a:cs typeface="Arial"/>
              </a:rPr>
              <a:t>r</a:t>
            </a:r>
            <a:r>
              <a:rPr sz="1588" spc="-4" dirty="0">
                <a:solidFill>
                  <a:srgbClr val="003265"/>
                </a:solidFill>
                <a:latin typeface="Arial"/>
                <a:cs typeface="Arial"/>
              </a:rPr>
              <a:t>e</a:t>
            </a:r>
            <a:r>
              <a:rPr sz="1588" dirty="0">
                <a:solidFill>
                  <a:srgbClr val="003265"/>
                </a:solidFill>
                <a:latin typeface="Arial"/>
                <a:cs typeface="Arial"/>
              </a:rPr>
              <a:t>s</a:t>
            </a:r>
            <a:r>
              <a:rPr sz="1588" spc="-4" dirty="0">
                <a:solidFill>
                  <a:srgbClr val="003265"/>
                </a:solidFill>
                <a:latin typeface="Arial"/>
                <a:cs typeface="Arial"/>
              </a:rPr>
              <a:t>ou</a:t>
            </a:r>
            <a:r>
              <a:rPr sz="1588" dirty="0">
                <a:solidFill>
                  <a:srgbClr val="003265"/>
                </a:solidFill>
                <a:latin typeface="Arial"/>
                <a:cs typeface="Arial"/>
              </a:rPr>
              <a:t>r</a:t>
            </a:r>
            <a:r>
              <a:rPr sz="1588" spc="9" dirty="0">
                <a:solidFill>
                  <a:srgbClr val="003265"/>
                </a:solidFill>
                <a:latin typeface="Arial"/>
                <a:cs typeface="Arial"/>
              </a:rPr>
              <a:t>c</a:t>
            </a:r>
            <a:r>
              <a:rPr sz="1588" spc="-4" dirty="0">
                <a:solidFill>
                  <a:srgbClr val="003265"/>
                </a:solidFill>
                <a:latin typeface="Arial"/>
                <a:cs typeface="Arial"/>
              </a:rPr>
              <a:t>e</a:t>
            </a:r>
            <a:r>
              <a:rPr sz="1588" dirty="0">
                <a:solidFill>
                  <a:srgbClr val="003265"/>
                </a:solidFill>
                <a:latin typeface="Arial"/>
                <a:cs typeface="Arial"/>
              </a:rPr>
              <a:t>s</a:t>
            </a:r>
            <a:endParaRPr sz="1588" dirty="0">
              <a:solidFill>
                <a:prstClr val="black"/>
              </a:solidFill>
              <a:latin typeface="Arial"/>
              <a:cs typeface="Arial"/>
            </a:endParaRPr>
          </a:p>
        </p:txBody>
      </p:sp>
      <p:sp>
        <p:nvSpPr>
          <p:cNvPr id="5" name="object 5"/>
          <p:cNvSpPr/>
          <p:nvPr/>
        </p:nvSpPr>
        <p:spPr>
          <a:xfrm>
            <a:off x="3338945" y="1815353"/>
            <a:ext cx="4762011" cy="3975847"/>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Tree>
    <p:extLst>
      <p:ext uri="{BB962C8B-B14F-4D97-AF65-F5344CB8AC3E}">
        <p14:creationId xmlns:p14="http://schemas.microsoft.com/office/powerpoint/2010/main" val="31280171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4062" y="1781286"/>
            <a:ext cx="7513544" cy="2708434"/>
          </a:xfrm>
          <a:prstGeom prst="rect">
            <a:avLst/>
          </a:prstGeom>
        </p:spPr>
        <p:txBody>
          <a:bodyPr vert="horz" wrap="square" lIns="0" tIns="0" rIns="0" bIns="0" rtlCol="0">
            <a:spAutoFit/>
          </a:bodyPr>
          <a:lstStyle/>
          <a:p>
            <a:pPr defTabSz="806867">
              <a:spcBef>
                <a:spcPts val="16"/>
              </a:spcBef>
            </a:pPr>
            <a:endParaRPr sz="2000" dirty="0">
              <a:solidFill>
                <a:prstClr val="black"/>
              </a:solidFill>
              <a:latin typeface="Times New Roman"/>
              <a:cs typeface="Times New Roman"/>
            </a:endParaRPr>
          </a:p>
          <a:p>
            <a:pPr marL="11206" marR="4483" algn="just" defTabSz="806867">
              <a:lnSpc>
                <a:spcPct val="130200"/>
              </a:lnSpc>
            </a:pPr>
            <a:r>
              <a:rPr sz="2400" dirty="0">
                <a:solidFill>
                  <a:prstClr val="black"/>
                </a:solidFill>
                <a:latin typeface="Arial"/>
                <a:cs typeface="Arial"/>
              </a:rPr>
              <a:t>A</a:t>
            </a:r>
            <a:r>
              <a:rPr sz="2400" spc="106" dirty="0">
                <a:solidFill>
                  <a:prstClr val="black"/>
                </a:solidFill>
                <a:latin typeface="Arial"/>
                <a:cs typeface="Arial"/>
              </a:rPr>
              <a:t> </a:t>
            </a:r>
            <a:r>
              <a:rPr sz="2400" spc="-9" dirty="0">
                <a:solidFill>
                  <a:prstClr val="black"/>
                </a:solidFill>
                <a:latin typeface="Arial"/>
                <a:cs typeface="Arial"/>
              </a:rPr>
              <a:t>t</a:t>
            </a:r>
            <a:r>
              <a:rPr sz="2400" dirty="0">
                <a:solidFill>
                  <a:prstClr val="black"/>
                </a:solidFill>
                <a:latin typeface="Arial"/>
                <a:cs typeface="Arial"/>
              </a:rPr>
              <a:t>eam</a:t>
            </a:r>
            <a:r>
              <a:rPr sz="2400" spc="110" dirty="0">
                <a:solidFill>
                  <a:prstClr val="black"/>
                </a:solidFill>
                <a:latin typeface="Arial"/>
                <a:cs typeface="Arial"/>
              </a:rPr>
              <a:t> </a:t>
            </a:r>
            <a:r>
              <a:rPr sz="2400" dirty="0">
                <a:solidFill>
                  <a:prstClr val="black"/>
                </a:solidFill>
                <a:latin typeface="Arial"/>
                <a:cs typeface="Arial"/>
              </a:rPr>
              <a:t>r</a:t>
            </a:r>
            <a:r>
              <a:rPr sz="2400" spc="-13" dirty="0">
                <a:solidFill>
                  <a:prstClr val="black"/>
                </a:solidFill>
                <a:latin typeface="Arial"/>
                <a:cs typeface="Arial"/>
              </a:rPr>
              <a:t>u</a:t>
            </a:r>
            <a:r>
              <a:rPr sz="2400" dirty="0">
                <a:solidFill>
                  <a:prstClr val="black"/>
                </a:solidFill>
                <a:latin typeface="Arial"/>
                <a:cs typeface="Arial"/>
              </a:rPr>
              <a:t>n</a:t>
            </a:r>
            <a:r>
              <a:rPr sz="2400" spc="110" dirty="0">
                <a:solidFill>
                  <a:prstClr val="black"/>
                </a:solidFill>
                <a:latin typeface="Arial"/>
                <a:cs typeface="Arial"/>
              </a:rPr>
              <a:t> </a:t>
            </a:r>
            <a:r>
              <a:rPr sz="2400" spc="-9" dirty="0">
                <a:solidFill>
                  <a:prstClr val="black"/>
                </a:solidFill>
                <a:latin typeface="Arial"/>
                <a:cs typeface="Arial"/>
              </a:rPr>
              <a:t>t</a:t>
            </a:r>
            <a:r>
              <a:rPr sz="2400" dirty="0">
                <a:solidFill>
                  <a:prstClr val="black"/>
                </a:solidFill>
                <a:latin typeface="Arial"/>
                <a:cs typeface="Arial"/>
              </a:rPr>
              <a:t>e</a:t>
            </a:r>
            <a:r>
              <a:rPr sz="2400" spc="4" dirty="0">
                <a:solidFill>
                  <a:prstClr val="black"/>
                </a:solidFill>
                <a:latin typeface="Arial"/>
                <a:cs typeface="Arial"/>
              </a:rPr>
              <a:t>s</a:t>
            </a:r>
            <a:r>
              <a:rPr sz="2400" dirty="0">
                <a:solidFill>
                  <a:prstClr val="black"/>
                </a:solidFill>
                <a:latin typeface="Arial"/>
                <a:cs typeface="Arial"/>
              </a:rPr>
              <a:t>t</a:t>
            </a:r>
            <a:r>
              <a:rPr sz="2400" spc="97" dirty="0">
                <a:solidFill>
                  <a:prstClr val="black"/>
                </a:solidFill>
                <a:latin typeface="Arial"/>
                <a:cs typeface="Arial"/>
              </a:rPr>
              <a:t> </a:t>
            </a:r>
            <a:r>
              <a:rPr sz="2400" spc="4" dirty="0">
                <a:solidFill>
                  <a:prstClr val="black"/>
                </a:solidFill>
                <a:latin typeface="Arial"/>
                <a:cs typeface="Arial"/>
              </a:rPr>
              <a:t>c</a:t>
            </a:r>
            <a:r>
              <a:rPr sz="2400" dirty="0">
                <a:solidFill>
                  <a:prstClr val="black"/>
                </a:solidFill>
                <a:latin typeface="Arial"/>
                <a:cs typeface="Arial"/>
              </a:rPr>
              <a:t>a</a:t>
            </a:r>
            <a:r>
              <a:rPr sz="2400" spc="-9" dirty="0">
                <a:solidFill>
                  <a:prstClr val="black"/>
                </a:solidFill>
                <a:latin typeface="Arial"/>
                <a:cs typeface="Arial"/>
              </a:rPr>
              <a:t>s</a:t>
            </a:r>
            <a:r>
              <a:rPr sz="2400" dirty="0">
                <a:solidFill>
                  <a:prstClr val="black"/>
                </a:solidFill>
                <a:latin typeface="Arial"/>
                <a:cs typeface="Arial"/>
              </a:rPr>
              <a:t>es</a:t>
            </a:r>
            <a:r>
              <a:rPr sz="2400" spc="115" dirty="0">
                <a:solidFill>
                  <a:prstClr val="black"/>
                </a:solidFill>
                <a:latin typeface="Arial"/>
                <a:cs typeface="Arial"/>
              </a:rPr>
              <a:t> </a:t>
            </a:r>
            <a:r>
              <a:rPr sz="2400" spc="-18" dirty="0">
                <a:solidFill>
                  <a:prstClr val="black"/>
                </a:solidFill>
                <a:latin typeface="Arial"/>
                <a:cs typeface="Arial"/>
              </a:rPr>
              <a:t>f</a:t>
            </a:r>
            <a:r>
              <a:rPr sz="2400" dirty="0">
                <a:solidFill>
                  <a:prstClr val="black"/>
                </a:solidFill>
                <a:latin typeface="Arial"/>
                <a:cs typeface="Arial"/>
              </a:rPr>
              <a:t>or</a:t>
            </a:r>
            <a:r>
              <a:rPr sz="2400" spc="106" dirty="0">
                <a:solidFill>
                  <a:prstClr val="black"/>
                </a:solidFill>
                <a:latin typeface="Arial"/>
                <a:cs typeface="Arial"/>
              </a:rPr>
              <a:t> </a:t>
            </a:r>
            <a:r>
              <a:rPr sz="2400" b="1" dirty="0">
                <a:solidFill>
                  <a:prstClr val="black"/>
                </a:solidFill>
                <a:latin typeface="Arial"/>
                <a:cs typeface="Arial"/>
              </a:rPr>
              <a:t>10</a:t>
            </a:r>
            <a:r>
              <a:rPr sz="2400" b="1" spc="110" dirty="0">
                <a:solidFill>
                  <a:prstClr val="black"/>
                </a:solidFill>
                <a:latin typeface="Arial"/>
                <a:cs typeface="Arial"/>
              </a:rPr>
              <a:t> </a:t>
            </a:r>
            <a:r>
              <a:rPr sz="2400" b="1" spc="4" dirty="0">
                <a:solidFill>
                  <a:prstClr val="black"/>
                </a:solidFill>
                <a:latin typeface="Arial"/>
                <a:cs typeface="Arial"/>
              </a:rPr>
              <a:t>C</a:t>
            </a:r>
            <a:r>
              <a:rPr sz="2400" b="1" spc="-4" dirty="0">
                <a:solidFill>
                  <a:prstClr val="black"/>
                </a:solidFill>
                <a:latin typeface="Arial"/>
                <a:cs typeface="Arial"/>
              </a:rPr>
              <a:t>P</a:t>
            </a:r>
            <a:r>
              <a:rPr sz="2400" b="1" dirty="0">
                <a:solidFill>
                  <a:prstClr val="black"/>
                </a:solidFill>
                <a:latin typeface="Arial"/>
                <a:cs typeface="Arial"/>
              </a:rPr>
              <a:t>U</a:t>
            </a:r>
            <a:r>
              <a:rPr sz="2400" b="1" spc="128" dirty="0">
                <a:solidFill>
                  <a:prstClr val="black"/>
                </a:solidFill>
                <a:latin typeface="Arial"/>
                <a:cs typeface="Arial"/>
              </a:rPr>
              <a:t> </a:t>
            </a:r>
            <a:r>
              <a:rPr sz="2400" b="1" dirty="0">
                <a:solidFill>
                  <a:prstClr val="black"/>
                </a:solidFill>
                <a:latin typeface="Arial"/>
                <a:cs typeface="Arial"/>
              </a:rPr>
              <a:t>h</a:t>
            </a:r>
            <a:r>
              <a:rPr sz="2400" b="1" spc="-9" dirty="0">
                <a:solidFill>
                  <a:prstClr val="black"/>
                </a:solidFill>
                <a:latin typeface="Arial"/>
                <a:cs typeface="Arial"/>
              </a:rPr>
              <a:t>r</a:t>
            </a:r>
            <a:r>
              <a:rPr sz="2400" b="1" dirty="0">
                <a:solidFill>
                  <a:prstClr val="black"/>
                </a:solidFill>
                <a:latin typeface="Arial"/>
                <a:cs typeface="Arial"/>
              </a:rPr>
              <a:t>s</a:t>
            </a:r>
            <a:r>
              <a:rPr sz="2400" b="1" spc="128" dirty="0">
                <a:solidFill>
                  <a:prstClr val="black"/>
                </a:solidFill>
                <a:latin typeface="Arial"/>
                <a:cs typeface="Arial"/>
              </a:rPr>
              <a:t> </a:t>
            </a:r>
            <a:r>
              <a:rPr sz="2400" dirty="0">
                <a:solidFill>
                  <a:prstClr val="black"/>
                </a:solidFill>
                <a:latin typeface="Arial"/>
                <a:cs typeface="Arial"/>
              </a:rPr>
              <a:t>and</a:t>
            </a:r>
            <a:r>
              <a:rPr sz="2400" spc="124" dirty="0">
                <a:solidFill>
                  <a:prstClr val="black"/>
                </a:solidFill>
                <a:latin typeface="Arial"/>
                <a:cs typeface="Arial"/>
              </a:rPr>
              <a:t> </a:t>
            </a:r>
            <a:r>
              <a:rPr sz="2400" spc="-4" dirty="0">
                <a:solidFill>
                  <a:prstClr val="black"/>
                </a:solidFill>
                <a:latin typeface="Arial"/>
                <a:cs typeface="Arial"/>
              </a:rPr>
              <a:t>i</a:t>
            </a:r>
            <a:r>
              <a:rPr sz="2400" dirty="0">
                <a:solidFill>
                  <a:prstClr val="black"/>
                </a:solidFill>
                <a:latin typeface="Arial"/>
                <a:cs typeface="Arial"/>
              </a:rPr>
              <a:t>den</a:t>
            </a:r>
            <a:r>
              <a:rPr sz="2400" spc="-9" dirty="0">
                <a:solidFill>
                  <a:prstClr val="black"/>
                </a:solidFill>
                <a:latin typeface="Arial"/>
                <a:cs typeface="Arial"/>
              </a:rPr>
              <a:t>t</a:t>
            </a:r>
            <a:r>
              <a:rPr sz="2400" spc="-4" dirty="0">
                <a:solidFill>
                  <a:prstClr val="black"/>
                </a:solidFill>
                <a:latin typeface="Arial"/>
                <a:cs typeface="Arial"/>
              </a:rPr>
              <a:t>i</a:t>
            </a:r>
            <a:r>
              <a:rPr sz="2400" spc="-9" dirty="0">
                <a:solidFill>
                  <a:prstClr val="black"/>
                </a:solidFill>
                <a:latin typeface="Arial"/>
                <a:cs typeface="Arial"/>
              </a:rPr>
              <a:t>f</a:t>
            </a:r>
            <a:r>
              <a:rPr sz="2400" spc="-4" dirty="0">
                <a:solidFill>
                  <a:prstClr val="black"/>
                </a:solidFill>
                <a:latin typeface="Arial"/>
                <a:cs typeface="Arial"/>
              </a:rPr>
              <a:t>i</a:t>
            </a:r>
            <a:r>
              <a:rPr sz="2400" dirty="0">
                <a:solidFill>
                  <a:prstClr val="black"/>
                </a:solidFill>
                <a:latin typeface="Arial"/>
                <a:cs typeface="Arial"/>
              </a:rPr>
              <a:t>es</a:t>
            </a:r>
            <a:r>
              <a:rPr sz="2400" spc="115" dirty="0">
                <a:solidFill>
                  <a:prstClr val="black"/>
                </a:solidFill>
                <a:latin typeface="Arial"/>
                <a:cs typeface="Arial"/>
              </a:rPr>
              <a:t> </a:t>
            </a:r>
            <a:r>
              <a:rPr sz="2400" b="1" dirty="0">
                <a:solidFill>
                  <a:prstClr val="black"/>
                </a:solidFill>
                <a:latin typeface="Arial"/>
                <a:cs typeface="Arial"/>
              </a:rPr>
              <a:t>25</a:t>
            </a:r>
            <a:r>
              <a:rPr sz="2400" b="1" spc="124" dirty="0">
                <a:solidFill>
                  <a:prstClr val="black"/>
                </a:solidFill>
                <a:latin typeface="Arial"/>
                <a:cs typeface="Arial"/>
              </a:rPr>
              <a:t> </a:t>
            </a:r>
            <a:r>
              <a:rPr sz="2400" b="1" spc="-9" dirty="0" smtClean="0">
                <a:solidFill>
                  <a:prstClr val="black"/>
                </a:solidFill>
                <a:latin typeface="Arial"/>
                <a:cs typeface="Arial"/>
              </a:rPr>
              <a:t>f</a:t>
            </a:r>
            <a:r>
              <a:rPr sz="2400" b="1" dirty="0" smtClean="0">
                <a:solidFill>
                  <a:prstClr val="black"/>
                </a:solidFill>
                <a:latin typeface="Arial"/>
                <a:cs typeface="Arial"/>
              </a:rPr>
              <a:t>a</a:t>
            </a:r>
            <a:r>
              <a:rPr sz="2400" b="1" spc="-4" dirty="0" smtClean="0">
                <a:solidFill>
                  <a:prstClr val="black"/>
                </a:solidFill>
                <a:latin typeface="Arial"/>
                <a:cs typeface="Arial"/>
              </a:rPr>
              <a:t>il</a:t>
            </a:r>
            <a:r>
              <a:rPr sz="2400" b="1" dirty="0" smtClean="0">
                <a:solidFill>
                  <a:prstClr val="black"/>
                </a:solidFill>
                <a:latin typeface="Arial"/>
                <a:cs typeface="Arial"/>
              </a:rPr>
              <a:t>ure</a:t>
            </a:r>
            <a:r>
              <a:rPr sz="2400" b="1" spc="-9" dirty="0" smtClean="0">
                <a:solidFill>
                  <a:prstClr val="black"/>
                </a:solidFill>
                <a:latin typeface="Arial"/>
                <a:cs typeface="Arial"/>
              </a:rPr>
              <a:t>s</a:t>
            </a:r>
            <a:r>
              <a:rPr sz="2400" dirty="0" smtClean="0">
                <a:solidFill>
                  <a:prstClr val="black"/>
                </a:solidFill>
                <a:latin typeface="Arial"/>
                <a:cs typeface="Arial"/>
              </a:rPr>
              <a:t>.</a:t>
            </a:r>
            <a:r>
              <a:rPr lang="en-IN" sz="2400" dirty="0" smtClean="0">
                <a:solidFill>
                  <a:prstClr val="black"/>
                </a:solidFill>
                <a:latin typeface="Arial"/>
                <a:cs typeface="Arial"/>
              </a:rPr>
              <a:t> </a:t>
            </a:r>
            <a:r>
              <a:rPr sz="2400" spc="-4" dirty="0" smtClean="0">
                <a:solidFill>
                  <a:prstClr val="black"/>
                </a:solidFill>
                <a:latin typeface="Arial"/>
                <a:cs typeface="Arial"/>
              </a:rPr>
              <a:t>T</a:t>
            </a:r>
            <a:r>
              <a:rPr sz="2400" dirty="0" smtClean="0">
                <a:solidFill>
                  <a:prstClr val="black"/>
                </a:solidFill>
                <a:latin typeface="Arial"/>
                <a:cs typeface="Arial"/>
              </a:rPr>
              <a:t>he</a:t>
            </a:r>
            <a:r>
              <a:rPr sz="2400" spc="124" dirty="0" smtClean="0">
                <a:solidFill>
                  <a:prstClr val="black"/>
                </a:solidFill>
                <a:latin typeface="Arial"/>
                <a:cs typeface="Arial"/>
              </a:rPr>
              <a:t> </a:t>
            </a:r>
            <a:r>
              <a:rPr sz="2400" dirty="0">
                <a:solidFill>
                  <a:prstClr val="black"/>
                </a:solidFill>
                <a:latin typeface="Arial"/>
                <a:cs typeface="Arial"/>
              </a:rPr>
              <a:t>e</a:t>
            </a:r>
            <a:r>
              <a:rPr sz="2400" spc="-9" dirty="0">
                <a:solidFill>
                  <a:prstClr val="black"/>
                </a:solidFill>
                <a:latin typeface="Arial"/>
                <a:cs typeface="Arial"/>
              </a:rPr>
              <a:t>ff</a:t>
            </a:r>
            <a:r>
              <a:rPr sz="2400" spc="-13" dirty="0">
                <a:solidFill>
                  <a:prstClr val="black"/>
                </a:solidFill>
                <a:latin typeface="Arial"/>
                <a:cs typeface="Arial"/>
              </a:rPr>
              <a:t>o</a:t>
            </a:r>
            <a:r>
              <a:rPr sz="2400" spc="-9" dirty="0">
                <a:solidFill>
                  <a:prstClr val="black"/>
                </a:solidFill>
                <a:latin typeface="Arial"/>
                <a:cs typeface="Arial"/>
              </a:rPr>
              <a:t>r</a:t>
            </a:r>
            <a:r>
              <a:rPr sz="2400" dirty="0">
                <a:solidFill>
                  <a:prstClr val="black"/>
                </a:solidFill>
                <a:latin typeface="Arial"/>
                <a:cs typeface="Arial"/>
              </a:rPr>
              <a:t>t re</a:t>
            </a:r>
            <a:r>
              <a:rPr sz="2400" spc="-13" dirty="0">
                <a:solidFill>
                  <a:prstClr val="black"/>
                </a:solidFill>
                <a:latin typeface="Arial"/>
                <a:cs typeface="Arial"/>
              </a:rPr>
              <a:t>q</a:t>
            </a:r>
            <a:r>
              <a:rPr sz="2400" dirty="0">
                <a:solidFill>
                  <a:prstClr val="black"/>
                </a:solidFill>
                <a:latin typeface="Arial"/>
                <a:cs typeface="Arial"/>
              </a:rPr>
              <a:t>u</a:t>
            </a:r>
            <a:r>
              <a:rPr sz="2400" spc="-4" dirty="0">
                <a:solidFill>
                  <a:prstClr val="black"/>
                </a:solidFill>
                <a:latin typeface="Arial"/>
                <a:cs typeface="Arial"/>
              </a:rPr>
              <a:t>i</a:t>
            </a:r>
            <a:r>
              <a:rPr sz="2400" dirty="0">
                <a:solidFill>
                  <a:prstClr val="black"/>
                </a:solidFill>
                <a:latin typeface="Arial"/>
                <a:cs typeface="Arial"/>
              </a:rPr>
              <a:t>r</a:t>
            </a:r>
            <a:r>
              <a:rPr sz="2400" spc="-13" dirty="0">
                <a:solidFill>
                  <a:prstClr val="black"/>
                </a:solidFill>
                <a:latin typeface="Arial"/>
                <a:cs typeface="Arial"/>
              </a:rPr>
              <a:t>e</a:t>
            </a:r>
            <a:r>
              <a:rPr sz="2400" dirty="0">
                <a:solidFill>
                  <a:prstClr val="black"/>
                </a:solidFill>
                <a:latin typeface="Arial"/>
                <a:cs typeface="Arial"/>
              </a:rPr>
              <a:t>d</a:t>
            </a:r>
            <a:r>
              <a:rPr sz="2400" spc="124" dirty="0">
                <a:solidFill>
                  <a:prstClr val="black"/>
                </a:solidFill>
                <a:latin typeface="Arial"/>
                <a:cs typeface="Arial"/>
              </a:rPr>
              <a:t> </a:t>
            </a:r>
            <a:r>
              <a:rPr sz="2400" dirty="0">
                <a:solidFill>
                  <a:prstClr val="black"/>
                </a:solidFill>
                <a:latin typeface="Arial"/>
                <a:cs typeface="Arial"/>
              </a:rPr>
              <a:t>p</a:t>
            </a:r>
            <a:r>
              <a:rPr sz="2400" spc="-13" dirty="0">
                <a:solidFill>
                  <a:prstClr val="black"/>
                </a:solidFill>
                <a:latin typeface="Arial"/>
                <a:cs typeface="Arial"/>
              </a:rPr>
              <a:t>e</a:t>
            </a:r>
            <a:r>
              <a:rPr sz="2400" dirty="0">
                <a:solidFill>
                  <a:prstClr val="black"/>
                </a:solidFill>
                <a:latin typeface="Arial"/>
                <a:cs typeface="Arial"/>
              </a:rPr>
              <a:t>r</a:t>
            </a:r>
            <a:r>
              <a:rPr sz="2400" spc="137" dirty="0">
                <a:solidFill>
                  <a:prstClr val="black"/>
                </a:solidFill>
                <a:latin typeface="Arial"/>
                <a:cs typeface="Arial"/>
              </a:rPr>
              <a:t> </a:t>
            </a:r>
            <a:r>
              <a:rPr sz="2400" dirty="0">
                <a:solidFill>
                  <a:prstClr val="black"/>
                </a:solidFill>
                <a:latin typeface="Arial"/>
                <a:cs typeface="Arial"/>
              </a:rPr>
              <a:t>ho</a:t>
            </a:r>
            <a:r>
              <a:rPr sz="2400" spc="-13" dirty="0">
                <a:solidFill>
                  <a:prstClr val="black"/>
                </a:solidFill>
                <a:latin typeface="Arial"/>
                <a:cs typeface="Arial"/>
              </a:rPr>
              <a:t>u</a:t>
            </a:r>
            <a:r>
              <a:rPr sz="2400" dirty="0">
                <a:solidFill>
                  <a:prstClr val="black"/>
                </a:solidFill>
                <a:latin typeface="Arial"/>
                <a:cs typeface="Arial"/>
              </a:rPr>
              <a:t>r</a:t>
            </a:r>
            <a:r>
              <a:rPr sz="2400" spc="137" dirty="0">
                <a:solidFill>
                  <a:prstClr val="black"/>
                </a:solidFill>
                <a:latin typeface="Arial"/>
                <a:cs typeface="Arial"/>
              </a:rPr>
              <a:t> </a:t>
            </a:r>
            <a:r>
              <a:rPr sz="2400" dirty="0">
                <a:solidFill>
                  <a:prstClr val="black"/>
                </a:solidFill>
                <a:latin typeface="Arial"/>
                <a:cs typeface="Arial"/>
              </a:rPr>
              <a:t>of</a:t>
            </a:r>
            <a:r>
              <a:rPr sz="2400" spc="128" dirty="0">
                <a:solidFill>
                  <a:prstClr val="black"/>
                </a:solidFill>
                <a:latin typeface="Arial"/>
                <a:cs typeface="Arial"/>
              </a:rPr>
              <a:t> </a:t>
            </a:r>
            <a:r>
              <a:rPr sz="2400" dirty="0">
                <a:solidFill>
                  <a:prstClr val="black"/>
                </a:solidFill>
                <a:latin typeface="Arial"/>
                <a:cs typeface="Arial"/>
              </a:rPr>
              <a:t>e</a:t>
            </a:r>
            <a:r>
              <a:rPr sz="2400" spc="-9" dirty="0">
                <a:solidFill>
                  <a:prstClr val="black"/>
                </a:solidFill>
                <a:latin typeface="Arial"/>
                <a:cs typeface="Arial"/>
              </a:rPr>
              <a:t>x</a:t>
            </a:r>
            <a:r>
              <a:rPr sz="2400" dirty="0">
                <a:solidFill>
                  <a:prstClr val="black"/>
                </a:solidFill>
                <a:latin typeface="Arial"/>
                <a:cs typeface="Arial"/>
              </a:rPr>
              <a:t>e</a:t>
            </a:r>
            <a:r>
              <a:rPr sz="2400" spc="-9" dirty="0">
                <a:solidFill>
                  <a:prstClr val="black"/>
                </a:solidFill>
                <a:latin typeface="Arial"/>
                <a:cs typeface="Arial"/>
              </a:rPr>
              <a:t>c</a:t>
            </a:r>
            <a:r>
              <a:rPr sz="2400" dirty="0">
                <a:solidFill>
                  <a:prstClr val="black"/>
                </a:solidFill>
                <a:latin typeface="Arial"/>
                <a:cs typeface="Arial"/>
              </a:rPr>
              <a:t>u</a:t>
            </a:r>
            <a:r>
              <a:rPr sz="2400" spc="-9" dirty="0">
                <a:solidFill>
                  <a:prstClr val="black"/>
                </a:solidFill>
                <a:latin typeface="Arial"/>
                <a:cs typeface="Arial"/>
              </a:rPr>
              <a:t>t</a:t>
            </a:r>
            <a:r>
              <a:rPr sz="2400" spc="-4" dirty="0">
                <a:solidFill>
                  <a:prstClr val="black"/>
                </a:solidFill>
                <a:latin typeface="Arial"/>
                <a:cs typeface="Arial"/>
              </a:rPr>
              <a:t>i</a:t>
            </a:r>
            <a:r>
              <a:rPr sz="2400" dirty="0">
                <a:solidFill>
                  <a:prstClr val="black"/>
                </a:solidFill>
                <a:latin typeface="Arial"/>
                <a:cs typeface="Arial"/>
              </a:rPr>
              <a:t>on</a:t>
            </a:r>
            <a:r>
              <a:rPr sz="2400" spc="146" dirty="0">
                <a:solidFill>
                  <a:prstClr val="black"/>
                </a:solidFill>
                <a:latin typeface="Arial"/>
                <a:cs typeface="Arial"/>
              </a:rPr>
              <a:t> </a:t>
            </a:r>
            <a:r>
              <a:rPr sz="2400" spc="-9" dirty="0">
                <a:solidFill>
                  <a:prstClr val="black"/>
                </a:solidFill>
                <a:latin typeface="Arial"/>
                <a:cs typeface="Arial"/>
              </a:rPr>
              <a:t>t</a:t>
            </a:r>
            <a:r>
              <a:rPr sz="2400" spc="-4" dirty="0">
                <a:solidFill>
                  <a:prstClr val="black"/>
                </a:solidFill>
                <a:latin typeface="Arial"/>
                <a:cs typeface="Arial"/>
              </a:rPr>
              <a:t>i</a:t>
            </a:r>
            <a:r>
              <a:rPr sz="2400" spc="-13" dirty="0">
                <a:solidFill>
                  <a:prstClr val="black"/>
                </a:solidFill>
                <a:latin typeface="Arial"/>
                <a:cs typeface="Arial"/>
              </a:rPr>
              <a:t>m</a:t>
            </a:r>
            <a:r>
              <a:rPr sz="2400" dirty="0">
                <a:solidFill>
                  <a:prstClr val="black"/>
                </a:solidFill>
                <a:latin typeface="Arial"/>
                <a:cs typeface="Arial"/>
              </a:rPr>
              <a:t>e</a:t>
            </a:r>
            <a:r>
              <a:rPr sz="2400" spc="146" dirty="0">
                <a:solidFill>
                  <a:prstClr val="black"/>
                </a:solidFill>
                <a:latin typeface="Arial"/>
                <a:cs typeface="Arial"/>
              </a:rPr>
              <a:t> </a:t>
            </a:r>
            <a:r>
              <a:rPr sz="2400" spc="-4" dirty="0">
                <a:solidFill>
                  <a:prstClr val="black"/>
                </a:solidFill>
                <a:latin typeface="Arial"/>
                <a:cs typeface="Arial"/>
              </a:rPr>
              <a:t>i</a:t>
            </a:r>
            <a:r>
              <a:rPr sz="2400" dirty="0">
                <a:solidFill>
                  <a:prstClr val="black"/>
                </a:solidFill>
                <a:latin typeface="Arial"/>
                <a:cs typeface="Arial"/>
              </a:rPr>
              <a:t>s</a:t>
            </a:r>
            <a:r>
              <a:rPr sz="2400" spc="128" dirty="0">
                <a:solidFill>
                  <a:prstClr val="black"/>
                </a:solidFill>
                <a:latin typeface="Arial"/>
                <a:cs typeface="Arial"/>
              </a:rPr>
              <a:t> </a:t>
            </a:r>
            <a:r>
              <a:rPr sz="2400" b="1" dirty="0">
                <a:solidFill>
                  <a:prstClr val="black"/>
                </a:solidFill>
                <a:latin typeface="Arial"/>
                <a:cs typeface="Arial"/>
              </a:rPr>
              <a:t>5</a:t>
            </a:r>
            <a:r>
              <a:rPr sz="2400" b="1" spc="146" dirty="0">
                <a:solidFill>
                  <a:prstClr val="black"/>
                </a:solidFill>
                <a:latin typeface="Arial"/>
                <a:cs typeface="Arial"/>
              </a:rPr>
              <a:t> </a:t>
            </a:r>
            <a:r>
              <a:rPr sz="2400" b="1" spc="-13" dirty="0">
                <a:solidFill>
                  <a:prstClr val="black"/>
                </a:solidFill>
                <a:latin typeface="Arial"/>
                <a:cs typeface="Arial"/>
              </a:rPr>
              <a:t>p</a:t>
            </a:r>
            <a:r>
              <a:rPr sz="2400" b="1" dirty="0">
                <a:solidFill>
                  <a:prstClr val="black"/>
                </a:solidFill>
                <a:latin typeface="Arial"/>
                <a:cs typeface="Arial"/>
              </a:rPr>
              <a:t>e</a:t>
            </a:r>
            <a:r>
              <a:rPr sz="2400" b="1" spc="-9" dirty="0">
                <a:solidFill>
                  <a:prstClr val="black"/>
                </a:solidFill>
                <a:latin typeface="Arial"/>
                <a:cs typeface="Arial"/>
              </a:rPr>
              <a:t>r</a:t>
            </a:r>
            <a:r>
              <a:rPr sz="2400" b="1" spc="4" dirty="0">
                <a:solidFill>
                  <a:prstClr val="black"/>
                </a:solidFill>
                <a:latin typeface="Arial"/>
                <a:cs typeface="Arial"/>
              </a:rPr>
              <a:t>s</a:t>
            </a:r>
            <a:r>
              <a:rPr sz="2400" b="1" spc="-13" dirty="0">
                <a:solidFill>
                  <a:prstClr val="black"/>
                </a:solidFill>
                <a:latin typeface="Arial"/>
                <a:cs typeface="Arial"/>
              </a:rPr>
              <a:t>o</a:t>
            </a:r>
            <a:r>
              <a:rPr sz="2400" b="1" dirty="0">
                <a:solidFill>
                  <a:prstClr val="black"/>
                </a:solidFill>
                <a:latin typeface="Arial"/>
                <a:cs typeface="Arial"/>
              </a:rPr>
              <a:t>n</a:t>
            </a:r>
            <a:r>
              <a:rPr sz="2400" b="1" spc="146" dirty="0">
                <a:solidFill>
                  <a:prstClr val="black"/>
                </a:solidFill>
                <a:latin typeface="Arial"/>
                <a:cs typeface="Arial"/>
              </a:rPr>
              <a:t> </a:t>
            </a:r>
            <a:r>
              <a:rPr sz="2400" b="1" spc="-13" dirty="0">
                <a:solidFill>
                  <a:prstClr val="black"/>
                </a:solidFill>
                <a:latin typeface="Arial"/>
                <a:cs typeface="Arial"/>
              </a:rPr>
              <a:t>h</a:t>
            </a:r>
            <a:r>
              <a:rPr sz="2400" b="1" dirty="0">
                <a:solidFill>
                  <a:prstClr val="black"/>
                </a:solidFill>
                <a:latin typeface="Arial"/>
                <a:cs typeface="Arial"/>
              </a:rPr>
              <a:t>r</a:t>
            </a:r>
            <a:r>
              <a:rPr sz="2400" dirty="0">
                <a:solidFill>
                  <a:prstClr val="black"/>
                </a:solidFill>
                <a:latin typeface="Arial"/>
                <a:cs typeface="Arial"/>
              </a:rPr>
              <a:t>.</a:t>
            </a:r>
            <a:r>
              <a:rPr sz="2400" spc="119" dirty="0">
                <a:solidFill>
                  <a:prstClr val="black"/>
                </a:solidFill>
                <a:latin typeface="Arial"/>
                <a:cs typeface="Arial"/>
              </a:rPr>
              <a:t> </a:t>
            </a:r>
            <a:r>
              <a:rPr sz="2400" spc="-4" dirty="0">
                <a:solidFill>
                  <a:prstClr val="black"/>
                </a:solidFill>
                <a:latin typeface="Arial"/>
                <a:cs typeface="Arial"/>
              </a:rPr>
              <a:t>E</a:t>
            </a:r>
            <a:r>
              <a:rPr sz="2400" dirty="0">
                <a:solidFill>
                  <a:prstClr val="black"/>
                </a:solidFill>
                <a:latin typeface="Arial"/>
                <a:cs typeface="Arial"/>
              </a:rPr>
              <a:t>a</a:t>
            </a:r>
            <a:r>
              <a:rPr sz="2400" spc="4" dirty="0">
                <a:solidFill>
                  <a:prstClr val="black"/>
                </a:solidFill>
                <a:latin typeface="Arial"/>
                <a:cs typeface="Arial"/>
              </a:rPr>
              <a:t>c</a:t>
            </a:r>
            <a:r>
              <a:rPr sz="2400" dirty="0">
                <a:solidFill>
                  <a:prstClr val="black"/>
                </a:solidFill>
                <a:latin typeface="Arial"/>
                <a:cs typeface="Arial"/>
              </a:rPr>
              <a:t>h</a:t>
            </a:r>
            <a:r>
              <a:rPr sz="2400" spc="132" dirty="0">
                <a:solidFill>
                  <a:prstClr val="black"/>
                </a:solidFill>
                <a:latin typeface="Arial"/>
                <a:cs typeface="Arial"/>
              </a:rPr>
              <a:t> </a:t>
            </a:r>
            <a:r>
              <a:rPr sz="2400" spc="-9" dirty="0">
                <a:solidFill>
                  <a:prstClr val="black"/>
                </a:solidFill>
                <a:latin typeface="Arial"/>
                <a:cs typeface="Arial"/>
              </a:rPr>
              <a:t>f</a:t>
            </a:r>
            <a:r>
              <a:rPr sz="2400" dirty="0">
                <a:solidFill>
                  <a:prstClr val="black"/>
                </a:solidFill>
                <a:latin typeface="Arial"/>
                <a:cs typeface="Arial"/>
              </a:rPr>
              <a:t>a</a:t>
            </a:r>
            <a:r>
              <a:rPr sz="2400" spc="-4" dirty="0">
                <a:solidFill>
                  <a:prstClr val="black"/>
                </a:solidFill>
                <a:latin typeface="Arial"/>
                <a:cs typeface="Arial"/>
              </a:rPr>
              <a:t>il</a:t>
            </a:r>
            <a:r>
              <a:rPr sz="2400" dirty="0">
                <a:solidFill>
                  <a:prstClr val="black"/>
                </a:solidFill>
                <a:latin typeface="Arial"/>
                <a:cs typeface="Arial"/>
              </a:rPr>
              <a:t>ure</a:t>
            </a:r>
            <a:r>
              <a:rPr sz="2400" spc="124" dirty="0">
                <a:solidFill>
                  <a:prstClr val="black"/>
                </a:solidFill>
                <a:latin typeface="Arial"/>
                <a:cs typeface="Arial"/>
              </a:rPr>
              <a:t> </a:t>
            </a:r>
            <a:r>
              <a:rPr sz="2400" spc="-9" dirty="0">
                <a:solidFill>
                  <a:prstClr val="black"/>
                </a:solidFill>
                <a:latin typeface="Arial"/>
                <a:cs typeface="Arial"/>
              </a:rPr>
              <a:t>r</a:t>
            </a:r>
            <a:r>
              <a:rPr sz="2400" dirty="0">
                <a:solidFill>
                  <a:prstClr val="black"/>
                </a:solidFill>
                <a:latin typeface="Arial"/>
                <a:cs typeface="Arial"/>
              </a:rPr>
              <a:t>equ</a:t>
            </a:r>
            <a:r>
              <a:rPr sz="2400" spc="-4" dirty="0">
                <a:solidFill>
                  <a:prstClr val="black"/>
                </a:solidFill>
                <a:latin typeface="Arial"/>
                <a:cs typeface="Arial"/>
              </a:rPr>
              <a:t>i</a:t>
            </a:r>
            <a:r>
              <a:rPr sz="2400" dirty="0">
                <a:solidFill>
                  <a:prstClr val="black"/>
                </a:solidFill>
                <a:latin typeface="Arial"/>
                <a:cs typeface="Arial"/>
              </a:rPr>
              <a:t>r</a:t>
            </a:r>
            <a:r>
              <a:rPr sz="2400" spc="-13" dirty="0">
                <a:solidFill>
                  <a:prstClr val="black"/>
                </a:solidFill>
                <a:latin typeface="Arial"/>
                <a:cs typeface="Arial"/>
              </a:rPr>
              <a:t>e</a:t>
            </a:r>
            <a:r>
              <a:rPr sz="2400" dirty="0">
                <a:solidFill>
                  <a:prstClr val="black"/>
                </a:solidFill>
                <a:latin typeface="Arial"/>
                <a:cs typeface="Arial"/>
              </a:rPr>
              <a:t>s</a:t>
            </a:r>
            <a:r>
              <a:rPr sz="2400" spc="137" dirty="0">
                <a:solidFill>
                  <a:prstClr val="black"/>
                </a:solidFill>
                <a:latin typeface="Arial"/>
                <a:cs typeface="Arial"/>
              </a:rPr>
              <a:t> </a:t>
            </a:r>
            <a:r>
              <a:rPr sz="2400" b="1" dirty="0">
                <a:solidFill>
                  <a:prstClr val="black"/>
                </a:solidFill>
                <a:latin typeface="Arial"/>
                <a:cs typeface="Arial"/>
              </a:rPr>
              <a:t>2 hr.</a:t>
            </a:r>
            <a:r>
              <a:rPr sz="2400" b="1" spc="180" dirty="0">
                <a:solidFill>
                  <a:prstClr val="black"/>
                </a:solidFill>
                <a:latin typeface="Arial"/>
                <a:cs typeface="Arial"/>
              </a:rPr>
              <a:t> </a:t>
            </a:r>
            <a:r>
              <a:rPr sz="2400" dirty="0">
                <a:solidFill>
                  <a:prstClr val="black"/>
                </a:solidFill>
                <a:latin typeface="Arial"/>
                <a:cs typeface="Arial"/>
              </a:rPr>
              <a:t>on</a:t>
            </a:r>
            <a:r>
              <a:rPr sz="2400" spc="185" dirty="0">
                <a:solidFill>
                  <a:prstClr val="black"/>
                </a:solidFill>
                <a:latin typeface="Arial"/>
                <a:cs typeface="Arial"/>
              </a:rPr>
              <a:t> </a:t>
            </a:r>
            <a:r>
              <a:rPr sz="2400" dirty="0">
                <a:solidFill>
                  <a:prstClr val="black"/>
                </a:solidFill>
                <a:latin typeface="Arial"/>
                <a:cs typeface="Arial"/>
              </a:rPr>
              <a:t>an</a:t>
            </a:r>
            <a:r>
              <a:rPr sz="2400" spc="185" dirty="0">
                <a:solidFill>
                  <a:prstClr val="black"/>
                </a:solidFill>
                <a:latin typeface="Arial"/>
                <a:cs typeface="Arial"/>
              </a:rPr>
              <a:t> </a:t>
            </a:r>
            <a:r>
              <a:rPr sz="2400" dirty="0">
                <a:solidFill>
                  <a:prstClr val="black"/>
                </a:solidFill>
                <a:latin typeface="Arial"/>
                <a:cs typeface="Arial"/>
              </a:rPr>
              <a:t>a</a:t>
            </a:r>
            <a:r>
              <a:rPr sz="2400" spc="-18" dirty="0">
                <a:solidFill>
                  <a:prstClr val="black"/>
                </a:solidFill>
                <a:latin typeface="Arial"/>
                <a:cs typeface="Arial"/>
              </a:rPr>
              <a:t>v</a:t>
            </a:r>
            <a:r>
              <a:rPr sz="2400" dirty="0">
                <a:solidFill>
                  <a:prstClr val="black"/>
                </a:solidFill>
                <a:latin typeface="Arial"/>
                <a:cs typeface="Arial"/>
              </a:rPr>
              <a:t>er</a:t>
            </a:r>
            <a:r>
              <a:rPr sz="2400" spc="-13" dirty="0">
                <a:solidFill>
                  <a:prstClr val="black"/>
                </a:solidFill>
                <a:latin typeface="Arial"/>
                <a:cs typeface="Arial"/>
              </a:rPr>
              <a:t>a</a:t>
            </a:r>
            <a:r>
              <a:rPr sz="2400" dirty="0">
                <a:solidFill>
                  <a:prstClr val="black"/>
                </a:solidFill>
                <a:latin typeface="Arial"/>
                <a:cs typeface="Arial"/>
              </a:rPr>
              <a:t>ge</a:t>
            </a:r>
            <a:r>
              <a:rPr sz="2400" spc="185" dirty="0">
                <a:solidFill>
                  <a:prstClr val="black"/>
                </a:solidFill>
                <a:latin typeface="Arial"/>
                <a:cs typeface="Arial"/>
              </a:rPr>
              <a:t> </a:t>
            </a:r>
            <a:r>
              <a:rPr sz="2400" spc="-9" dirty="0">
                <a:solidFill>
                  <a:prstClr val="black"/>
                </a:solidFill>
                <a:latin typeface="Arial"/>
                <a:cs typeface="Arial"/>
              </a:rPr>
              <a:t>t</a:t>
            </a:r>
            <a:r>
              <a:rPr sz="2400" dirty="0">
                <a:solidFill>
                  <a:prstClr val="black"/>
                </a:solidFill>
                <a:latin typeface="Arial"/>
                <a:cs typeface="Arial"/>
              </a:rPr>
              <a:t>o</a:t>
            </a:r>
            <a:r>
              <a:rPr sz="2400" spc="199" dirty="0">
                <a:solidFill>
                  <a:prstClr val="black"/>
                </a:solidFill>
                <a:latin typeface="Arial"/>
                <a:cs typeface="Arial"/>
              </a:rPr>
              <a:t> </a:t>
            </a:r>
            <a:r>
              <a:rPr sz="2400" spc="-9" dirty="0">
                <a:solidFill>
                  <a:prstClr val="black"/>
                </a:solidFill>
                <a:latin typeface="Arial"/>
                <a:cs typeface="Arial"/>
              </a:rPr>
              <a:t>v</a:t>
            </a:r>
            <a:r>
              <a:rPr sz="2400" spc="-13" dirty="0">
                <a:solidFill>
                  <a:prstClr val="black"/>
                </a:solidFill>
                <a:latin typeface="Arial"/>
                <a:cs typeface="Arial"/>
              </a:rPr>
              <a:t>e</a:t>
            </a:r>
            <a:r>
              <a:rPr sz="2400" dirty="0">
                <a:solidFill>
                  <a:prstClr val="black"/>
                </a:solidFill>
                <a:latin typeface="Arial"/>
                <a:cs typeface="Arial"/>
              </a:rPr>
              <a:t>r</a:t>
            </a:r>
            <a:r>
              <a:rPr sz="2400" spc="-4" dirty="0">
                <a:solidFill>
                  <a:prstClr val="black"/>
                </a:solidFill>
                <a:latin typeface="Arial"/>
                <a:cs typeface="Arial"/>
              </a:rPr>
              <a:t>i</a:t>
            </a:r>
            <a:r>
              <a:rPr sz="2400" spc="-18" dirty="0">
                <a:solidFill>
                  <a:prstClr val="black"/>
                </a:solidFill>
                <a:latin typeface="Arial"/>
                <a:cs typeface="Arial"/>
              </a:rPr>
              <a:t>f</a:t>
            </a:r>
            <a:r>
              <a:rPr sz="2400" dirty="0">
                <a:solidFill>
                  <a:prstClr val="black"/>
                </a:solidFill>
                <a:latin typeface="Arial"/>
                <a:cs typeface="Arial"/>
              </a:rPr>
              <a:t>y</a:t>
            </a:r>
            <a:r>
              <a:rPr sz="2400" spc="190" dirty="0">
                <a:solidFill>
                  <a:prstClr val="black"/>
                </a:solidFill>
                <a:latin typeface="Arial"/>
                <a:cs typeface="Arial"/>
              </a:rPr>
              <a:t> </a:t>
            </a:r>
            <a:r>
              <a:rPr sz="2400" dirty="0">
                <a:solidFill>
                  <a:prstClr val="black"/>
                </a:solidFill>
                <a:latin typeface="Arial"/>
                <a:cs typeface="Arial"/>
              </a:rPr>
              <a:t>and</a:t>
            </a:r>
            <a:r>
              <a:rPr sz="2400" spc="199" dirty="0">
                <a:solidFill>
                  <a:prstClr val="black"/>
                </a:solidFill>
                <a:latin typeface="Arial"/>
                <a:cs typeface="Arial"/>
              </a:rPr>
              <a:t> </a:t>
            </a:r>
            <a:r>
              <a:rPr sz="2400" dirty="0">
                <a:solidFill>
                  <a:prstClr val="black"/>
                </a:solidFill>
                <a:latin typeface="Arial"/>
                <a:cs typeface="Arial"/>
              </a:rPr>
              <a:t>de</a:t>
            </a:r>
            <a:r>
              <a:rPr sz="2400" spc="-9" dirty="0">
                <a:solidFill>
                  <a:prstClr val="black"/>
                </a:solidFill>
                <a:latin typeface="Arial"/>
                <a:cs typeface="Arial"/>
              </a:rPr>
              <a:t>t</a:t>
            </a:r>
            <a:r>
              <a:rPr sz="2400" spc="-13" dirty="0">
                <a:solidFill>
                  <a:prstClr val="black"/>
                </a:solidFill>
                <a:latin typeface="Arial"/>
                <a:cs typeface="Arial"/>
              </a:rPr>
              <a:t>e</a:t>
            </a:r>
            <a:r>
              <a:rPr sz="2400" spc="-9" dirty="0">
                <a:solidFill>
                  <a:prstClr val="black"/>
                </a:solidFill>
                <a:latin typeface="Arial"/>
                <a:cs typeface="Arial"/>
              </a:rPr>
              <a:t>r</a:t>
            </a:r>
            <a:r>
              <a:rPr sz="2400" spc="-13" dirty="0">
                <a:solidFill>
                  <a:prstClr val="black"/>
                </a:solidFill>
                <a:latin typeface="Arial"/>
                <a:cs typeface="Arial"/>
              </a:rPr>
              <a:t>m</a:t>
            </a:r>
            <a:r>
              <a:rPr sz="2400" spc="-4" dirty="0">
                <a:solidFill>
                  <a:prstClr val="black"/>
                </a:solidFill>
                <a:latin typeface="Arial"/>
                <a:cs typeface="Arial"/>
              </a:rPr>
              <a:t>i</a:t>
            </a:r>
            <a:r>
              <a:rPr sz="2400" dirty="0">
                <a:solidFill>
                  <a:prstClr val="black"/>
                </a:solidFill>
                <a:latin typeface="Arial"/>
                <a:cs typeface="Arial"/>
              </a:rPr>
              <a:t>ne</a:t>
            </a:r>
            <a:r>
              <a:rPr sz="2400" spc="207" dirty="0">
                <a:solidFill>
                  <a:prstClr val="black"/>
                </a:solidFill>
                <a:latin typeface="Arial"/>
                <a:cs typeface="Arial"/>
              </a:rPr>
              <a:t> </a:t>
            </a:r>
            <a:r>
              <a:rPr sz="2400" spc="-4" dirty="0">
                <a:solidFill>
                  <a:prstClr val="black"/>
                </a:solidFill>
                <a:latin typeface="Arial"/>
                <a:cs typeface="Arial"/>
              </a:rPr>
              <a:t>i</a:t>
            </a:r>
            <a:r>
              <a:rPr sz="2400" spc="-9" dirty="0">
                <a:solidFill>
                  <a:prstClr val="black"/>
                </a:solidFill>
                <a:latin typeface="Arial"/>
                <a:cs typeface="Arial"/>
              </a:rPr>
              <a:t>t</a:t>
            </a:r>
            <a:r>
              <a:rPr sz="2400" dirty="0">
                <a:solidFill>
                  <a:prstClr val="black"/>
                </a:solidFill>
                <a:latin typeface="Arial"/>
                <a:cs typeface="Arial"/>
              </a:rPr>
              <a:t>s</a:t>
            </a:r>
            <a:r>
              <a:rPr sz="2400" spc="212" dirty="0">
                <a:solidFill>
                  <a:prstClr val="black"/>
                </a:solidFill>
                <a:latin typeface="Arial"/>
                <a:cs typeface="Arial"/>
              </a:rPr>
              <a:t> </a:t>
            </a:r>
            <a:r>
              <a:rPr sz="2400" spc="-13" dirty="0">
                <a:solidFill>
                  <a:prstClr val="black"/>
                </a:solidFill>
                <a:latin typeface="Arial"/>
                <a:cs typeface="Arial"/>
              </a:rPr>
              <a:t>n</a:t>
            </a:r>
            <a:r>
              <a:rPr sz="2400" dirty="0">
                <a:solidFill>
                  <a:prstClr val="black"/>
                </a:solidFill>
                <a:latin typeface="Arial"/>
                <a:cs typeface="Arial"/>
              </a:rPr>
              <a:t>a</a:t>
            </a:r>
            <a:r>
              <a:rPr sz="2400" spc="-9" dirty="0">
                <a:solidFill>
                  <a:prstClr val="black"/>
                </a:solidFill>
                <a:latin typeface="Arial"/>
                <a:cs typeface="Arial"/>
              </a:rPr>
              <a:t>t</a:t>
            </a:r>
            <a:r>
              <a:rPr sz="2400" spc="-13" dirty="0">
                <a:solidFill>
                  <a:prstClr val="black"/>
                </a:solidFill>
                <a:latin typeface="Arial"/>
                <a:cs typeface="Arial"/>
              </a:rPr>
              <a:t>u</a:t>
            </a:r>
            <a:r>
              <a:rPr sz="2400" dirty="0">
                <a:solidFill>
                  <a:prstClr val="black"/>
                </a:solidFill>
                <a:latin typeface="Arial"/>
                <a:cs typeface="Arial"/>
              </a:rPr>
              <a:t>r</a:t>
            </a:r>
            <a:r>
              <a:rPr sz="2400" spc="-13" dirty="0">
                <a:solidFill>
                  <a:prstClr val="black"/>
                </a:solidFill>
                <a:latin typeface="Arial"/>
                <a:cs typeface="Arial"/>
              </a:rPr>
              <a:t>e</a:t>
            </a:r>
            <a:r>
              <a:rPr sz="2400" dirty="0">
                <a:solidFill>
                  <a:prstClr val="black"/>
                </a:solidFill>
                <a:latin typeface="Arial"/>
                <a:cs typeface="Arial"/>
              </a:rPr>
              <a:t>.</a:t>
            </a:r>
            <a:r>
              <a:rPr sz="2400" spc="202" dirty="0">
                <a:solidFill>
                  <a:prstClr val="black"/>
                </a:solidFill>
                <a:latin typeface="Arial"/>
                <a:cs typeface="Arial"/>
              </a:rPr>
              <a:t> </a:t>
            </a:r>
            <a:r>
              <a:rPr sz="2400" spc="4" dirty="0">
                <a:solidFill>
                  <a:prstClr val="black"/>
                </a:solidFill>
                <a:latin typeface="Arial"/>
                <a:cs typeface="Arial"/>
              </a:rPr>
              <a:t>C</a:t>
            </a:r>
            <a:r>
              <a:rPr sz="2400" dirty="0">
                <a:solidFill>
                  <a:prstClr val="black"/>
                </a:solidFill>
                <a:latin typeface="Arial"/>
                <a:cs typeface="Arial"/>
              </a:rPr>
              <a:t>a</a:t>
            </a:r>
            <a:r>
              <a:rPr sz="2400" spc="-4" dirty="0">
                <a:solidFill>
                  <a:prstClr val="black"/>
                </a:solidFill>
                <a:latin typeface="Arial"/>
                <a:cs typeface="Arial"/>
              </a:rPr>
              <a:t>l</a:t>
            </a:r>
            <a:r>
              <a:rPr sz="2400" spc="4" dirty="0">
                <a:solidFill>
                  <a:prstClr val="black"/>
                </a:solidFill>
                <a:latin typeface="Arial"/>
                <a:cs typeface="Arial"/>
              </a:rPr>
              <a:t>c</a:t>
            </a:r>
            <a:r>
              <a:rPr sz="2400" dirty="0">
                <a:solidFill>
                  <a:prstClr val="black"/>
                </a:solidFill>
                <a:latin typeface="Arial"/>
                <a:cs typeface="Arial"/>
              </a:rPr>
              <a:t>u</a:t>
            </a:r>
            <a:r>
              <a:rPr sz="2400" spc="-4" dirty="0">
                <a:solidFill>
                  <a:prstClr val="black"/>
                </a:solidFill>
                <a:latin typeface="Arial"/>
                <a:cs typeface="Arial"/>
              </a:rPr>
              <a:t>l</a:t>
            </a:r>
            <a:r>
              <a:rPr sz="2400" dirty="0">
                <a:solidFill>
                  <a:prstClr val="black"/>
                </a:solidFill>
                <a:latin typeface="Arial"/>
                <a:cs typeface="Arial"/>
              </a:rPr>
              <a:t>a</a:t>
            </a:r>
            <a:r>
              <a:rPr sz="2400" spc="-18" dirty="0">
                <a:solidFill>
                  <a:prstClr val="black"/>
                </a:solidFill>
                <a:latin typeface="Arial"/>
                <a:cs typeface="Arial"/>
              </a:rPr>
              <a:t>t</a:t>
            </a:r>
            <a:r>
              <a:rPr sz="2400" dirty="0">
                <a:solidFill>
                  <a:prstClr val="black"/>
                </a:solidFill>
                <a:latin typeface="Arial"/>
                <a:cs typeface="Arial"/>
              </a:rPr>
              <a:t>e</a:t>
            </a:r>
            <a:r>
              <a:rPr sz="2400" spc="207" dirty="0">
                <a:solidFill>
                  <a:prstClr val="black"/>
                </a:solidFill>
                <a:latin typeface="Arial"/>
                <a:cs typeface="Arial"/>
              </a:rPr>
              <a:t> </a:t>
            </a:r>
            <a:r>
              <a:rPr sz="2400" spc="-18" dirty="0">
                <a:solidFill>
                  <a:prstClr val="black"/>
                </a:solidFill>
                <a:latin typeface="Arial"/>
                <a:cs typeface="Arial"/>
              </a:rPr>
              <a:t>t</a:t>
            </a:r>
            <a:r>
              <a:rPr sz="2400" spc="-13" dirty="0">
                <a:solidFill>
                  <a:prstClr val="black"/>
                </a:solidFill>
                <a:latin typeface="Arial"/>
                <a:cs typeface="Arial"/>
              </a:rPr>
              <a:t>h</a:t>
            </a:r>
            <a:r>
              <a:rPr sz="2400" dirty="0">
                <a:solidFill>
                  <a:prstClr val="black"/>
                </a:solidFill>
                <a:latin typeface="Arial"/>
                <a:cs typeface="Arial"/>
              </a:rPr>
              <a:t>e</a:t>
            </a:r>
            <a:r>
              <a:rPr sz="2400" spc="207" dirty="0">
                <a:solidFill>
                  <a:prstClr val="black"/>
                </a:solidFill>
                <a:latin typeface="Arial"/>
                <a:cs typeface="Arial"/>
              </a:rPr>
              <a:t> </a:t>
            </a:r>
            <a:r>
              <a:rPr sz="2400" spc="-9" dirty="0">
                <a:solidFill>
                  <a:prstClr val="black"/>
                </a:solidFill>
                <a:latin typeface="Arial"/>
                <a:cs typeface="Arial"/>
              </a:rPr>
              <a:t>f</a:t>
            </a:r>
            <a:r>
              <a:rPr sz="2400" dirty="0">
                <a:solidFill>
                  <a:prstClr val="black"/>
                </a:solidFill>
                <a:latin typeface="Arial"/>
                <a:cs typeface="Arial"/>
              </a:rPr>
              <a:t>a</a:t>
            </a:r>
            <a:r>
              <a:rPr sz="2400" spc="-4" dirty="0">
                <a:solidFill>
                  <a:prstClr val="black"/>
                </a:solidFill>
                <a:latin typeface="Arial"/>
                <a:cs typeface="Arial"/>
              </a:rPr>
              <a:t>il</a:t>
            </a:r>
            <a:r>
              <a:rPr sz="2400" dirty="0">
                <a:solidFill>
                  <a:prstClr val="black"/>
                </a:solidFill>
                <a:latin typeface="Arial"/>
                <a:cs typeface="Arial"/>
              </a:rPr>
              <a:t>u</a:t>
            </a:r>
            <a:r>
              <a:rPr sz="2400" spc="-9" dirty="0">
                <a:solidFill>
                  <a:prstClr val="black"/>
                </a:solidFill>
                <a:latin typeface="Arial"/>
                <a:cs typeface="Arial"/>
              </a:rPr>
              <a:t>r</a:t>
            </a:r>
            <a:r>
              <a:rPr sz="2400" dirty="0">
                <a:solidFill>
                  <a:prstClr val="black"/>
                </a:solidFill>
                <a:latin typeface="Arial"/>
                <a:cs typeface="Arial"/>
              </a:rPr>
              <a:t>e </a:t>
            </a:r>
            <a:r>
              <a:rPr sz="2400" spc="-4" dirty="0">
                <a:solidFill>
                  <a:prstClr val="black"/>
                </a:solidFill>
                <a:latin typeface="Arial"/>
                <a:cs typeface="Arial"/>
              </a:rPr>
              <a:t>i</a:t>
            </a:r>
            <a:r>
              <a:rPr sz="2400" dirty="0">
                <a:solidFill>
                  <a:prstClr val="black"/>
                </a:solidFill>
                <a:latin typeface="Arial"/>
                <a:cs typeface="Arial"/>
              </a:rPr>
              <a:t>den</a:t>
            </a:r>
            <a:r>
              <a:rPr sz="2400" spc="-9" dirty="0">
                <a:solidFill>
                  <a:prstClr val="black"/>
                </a:solidFill>
                <a:latin typeface="Arial"/>
                <a:cs typeface="Arial"/>
              </a:rPr>
              <a:t>t</a:t>
            </a:r>
            <a:r>
              <a:rPr sz="2400" spc="-4" dirty="0">
                <a:solidFill>
                  <a:prstClr val="black"/>
                </a:solidFill>
                <a:latin typeface="Arial"/>
                <a:cs typeface="Arial"/>
              </a:rPr>
              <a:t>i</a:t>
            </a:r>
            <a:r>
              <a:rPr sz="2400" spc="-9" dirty="0">
                <a:solidFill>
                  <a:prstClr val="black"/>
                </a:solidFill>
                <a:latin typeface="Arial"/>
                <a:cs typeface="Arial"/>
              </a:rPr>
              <a:t>f</a:t>
            </a:r>
            <a:r>
              <a:rPr sz="2400" spc="-4" dirty="0">
                <a:solidFill>
                  <a:prstClr val="black"/>
                </a:solidFill>
                <a:latin typeface="Arial"/>
                <a:cs typeface="Arial"/>
              </a:rPr>
              <a:t>i</a:t>
            </a:r>
            <a:r>
              <a:rPr sz="2400" spc="4" dirty="0">
                <a:solidFill>
                  <a:prstClr val="black"/>
                </a:solidFill>
                <a:latin typeface="Arial"/>
                <a:cs typeface="Arial"/>
              </a:rPr>
              <a:t>c</a:t>
            </a:r>
            <a:r>
              <a:rPr sz="2400" dirty="0">
                <a:solidFill>
                  <a:prstClr val="black"/>
                </a:solidFill>
                <a:latin typeface="Arial"/>
                <a:cs typeface="Arial"/>
              </a:rPr>
              <a:t>a</a:t>
            </a:r>
            <a:r>
              <a:rPr sz="2400" spc="-9" dirty="0">
                <a:solidFill>
                  <a:prstClr val="black"/>
                </a:solidFill>
                <a:latin typeface="Arial"/>
                <a:cs typeface="Arial"/>
              </a:rPr>
              <a:t>t</a:t>
            </a:r>
            <a:r>
              <a:rPr sz="2400" spc="-4" dirty="0">
                <a:solidFill>
                  <a:prstClr val="black"/>
                </a:solidFill>
                <a:latin typeface="Arial"/>
                <a:cs typeface="Arial"/>
              </a:rPr>
              <a:t>i</a:t>
            </a:r>
            <a:r>
              <a:rPr sz="2400" dirty="0">
                <a:solidFill>
                  <a:prstClr val="black"/>
                </a:solidFill>
                <a:latin typeface="Arial"/>
                <a:cs typeface="Arial"/>
              </a:rPr>
              <a:t>on</a:t>
            </a:r>
            <a:r>
              <a:rPr sz="2400" spc="-13" dirty="0">
                <a:solidFill>
                  <a:prstClr val="black"/>
                </a:solidFill>
                <a:latin typeface="Arial"/>
                <a:cs typeface="Arial"/>
              </a:rPr>
              <a:t> </a:t>
            </a:r>
            <a:r>
              <a:rPr sz="2400" dirty="0">
                <a:solidFill>
                  <a:prstClr val="black"/>
                </a:solidFill>
                <a:latin typeface="Arial"/>
                <a:cs typeface="Arial"/>
              </a:rPr>
              <a:t>e</a:t>
            </a:r>
            <a:r>
              <a:rPr sz="2400" spc="-9" dirty="0">
                <a:solidFill>
                  <a:prstClr val="black"/>
                </a:solidFill>
                <a:latin typeface="Arial"/>
                <a:cs typeface="Arial"/>
              </a:rPr>
              <a:t>ff</a:t>
            </a:r>
            <a:r>
              <a:rPr sz="2400" spc="-13" dirty="0">
                <a:solidFill>
                  <a:prstClr val="black"/>
                </a:solidFill>
                <a:latin typeface="Arial"/>
                <a:cs typeface="Arial"/>
              </a:rPr>
              <a:t>o</a:t>
            </a:r>
            <a:r>
              <a:rPr sz="2400" dirty="0">
                <a:solidFill>
                  <a:prstClr val="black"/>
                </a:solidFill>
                <a:latin typeface="Arial"/>
                <a:cs typeface="Arial"/>
              </a:rPr>
              <a:t>rt</a:t>
            </a:r>
            <a:r>
              <a:rPr sz="2400" spc="-22" dirty="0">
                <a:solidFill>
                  <a:prstClr val="black"/>
                </a:solidFill>
                <a:latin typeface="Arial"/>
                <a:cs typeface="Arial"/>
              </a:rPr>
              <a:t> </a:t>
            </a:r>
            <a:r>
              <a:rPr sz="2400" dirty="0">
                <a:solidFill>
                  <a:prstClr val="black"/>
                </a:solidFill>
                <a:latin typeface="Arial"/>
                <a:cs typeface="Arial"/>
              </a:rPr>
              <a:t>re</a:t>
            </a:r>
            <a:r>
              <a:rPr sz="2400" spc="-13" dirty="0">
                <a:solidFill>
                  <a:prstClr val="black"/>
                </a:solidFill>
                <a:latin typeface="Arial"/>
                <a:cs typeface="Arial"/>
              </a:rPr>
              <a:t>q</a:t>
            </a:r>
            <a:r>
              <a:rPr sz="2400" dirty="0">
                <a:solidFill>
                  <a:prstClr val="black"/>
                </a:solidFill>
                <a:latin typeface="Arial"/>
                <a:cs typeface="Arial"/>
              </a:rPr>
              <a:t>u</a:t>
            </a:r>
            <a:r>
              <a:rPr sz="2400" spc="-4" dirty="0">
                <a:solidFill>
                  <a:prstClr val="black"/>
                </a:solidFill>
                <a:latin typeface="Arial"/>
                <a:cs typeface="Arial"/>
              </a:rPr>
              <a:t>i</a:t>
            </a:r>
            <a:r>
              <a:rPr sz="2400" dirty="0">
                <a:solidFill>
                  <a:prstClr val="black"/>
                </a:solidFill>
                <a:latin typeface="Arial"/>
                <a:cs typeface="Arial"/>
              </a:rPr>
              <a:t>r</a:t>
            </a:r>
            <a:r>
              <a:rPr sz="2400" spc="-13" dirty="0">
                <a:solidFill>
                  <a:prstClr val="black"/>
                </a:solidFill>
                <a:latin typeface="Arial"/>
                <a:cs typeface="Arial"/>
              </a:rPr>
              <a:t>e</a:t>
            </a:r>
            <a:r>
              <a:rPr sz="2400" dirty="0">
                <a:solidFill>
                  <a:prstClr val="black"/>
                </a:solidFill>
                <a:latin typeface="Arial"/>
                <a:cs typeface="Arial"/>
              </a:rPr>
              <a:t>d.</a:t>
            </a:r>
          </a:p>
        </p:txBody>
      </p:sp>
      <p:sp>
        <p:nvSpPr>
          <p:cNvPr id="6" name="Rectangle 5"/>
          <p:cNvSpPr/>
          <p:nvPr/>
        </p:nvSpPr>
        <p:spPr>
          <a:xfrm>
            <a:off x="2144868" y="1124589"/>
            <a:ext cx="2388154" cy="523220"/>
          </a:xfrm>
          <a:prstGeom prst="rect">
            <a:avLst/>
          </a:prstGeom>
        </p:spPr>
        <p:txBody>
          <a:bodyPr wrap="none">
            <a:spAutoFit/>
          </a:bodyPr>
          <a:lstStyle/>
          <a:p>
            <a:pPr marL="11206" algn="just" defTabSz="806867"/>
            <a:r>
              <a:rPr lang="en-IN" sz="2800" b="1" u="heavy" spc="-9" dirty="0">
                <a:solidFill>
                  <a:srgbClr val="0000FF"/>
                </a:solidFill>
                <a:latin typeface="Arial"/>
                <a:cs typeface="Arial"/>
              </a:rPr>
              <a:t>E</a:t>
            </a:r>
            <a:r>
              <a:rPr lang="en-IN" sz="2800" b="1" u="heavy" spc="-4" dirty="0">
                <a:solidFill>
                  <a:srgbClr val="0000FF"/>
                </a:solidFill>
                <a:latin typeface="Arial"/>
                <a:cs typeface="Arial"/>
              </a:rPr>
              <a:t>xample-</a:t>
            </a:r>
            <a:r>
              <a:rPr lang="en-IN" sz="2800" b="1" u="heavy" dirty="0">
                <a:solidFill>
                  <a:srgbClr val="0000FF"/>
                </a:solidFill>
                <a:latin typeface="Arial"/>
                <a:cs typeface="Arial"/>
              </a:rPr>
              <a:t> </a:t>
            </a:r>
            <a:r>
              <a:rPr lang="en-IN" sz="2800" b="1" u="heavy" spc="-4" dirty="0">
                <a:solidFill>
                  <a:srgbClr val="0000FF"/>
                </a:solidFill>
                <a:latin typeface="Arial"/>
                <a:cs typeface="Arial"/>
              </a:rPr>
              <a:t>7</a:t>
            </a:r>
            <a:r>
              <a:rPr lang="en-IN" sz="2800" b="1" u="heavy" dirty="0">
                <a:solidFill>
                  <a:srgbClr val="0000FF"/>
                </a:solidFill>
                <a:latin typeface="Arial"/>
                <a:cs typeface="Arial"/>
              </a:rPr>
              <a:t>.</a:t>
            </a:r>
            <a:r>
              <a:rPr lang="en-IN" sz="2800" b="1" u="heavy" spc="-4" dirty="0">
                <a:solidFill>
                  <a:srgbClr val="0000FF"/>
                </a:solidFill>
                <a:latin typeface="Arial"/>
                <a:cs typeface="Arial"/>
              </a:rPr>
              <a:t>4</a:t>
            </a:r>
            <a:endParaRPr lang="en-IN" sz="2800" dirty="0">
              <a:solidFill>
                <a:prstClr val="black"/>
              </a:solidFill>
              <a:latin typeface="Arial"/>
              <a:cs typeface="Arial"/>
            </a:endParaRPr>
          </a:p>
        </p:txBody>
      </p:sp>
    </p:spTree>
    <p:extLst>
      <p:ext uri="{BB962C8B-B14F-4D97-AF65-F5344CB8AC3E}">
        <p14:creationId xmlns:p14="http://schemas.microsoft.com/office/powerpoint/2010/main" val="2794381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63812" y="1188731"/>
            <a:ext cx="3493434" cy="1042273"/>
          </a:xfrm>
          <a:prstGeom prst="rect">
            <a:avLst/>
          </a:prstGeom>
        </p:spPr>
        <p:txBody>
          <a:bodyPr vert="horz" wrap="square" lIns="0" tIns="0" rIns="0" bIns="0" rtlCol="0">
            <a:spAutoFit/>
          </a:bodyPr>
          <a:lstStyle/>
          <a:p>
            <a:pPr marL="129435" defTabSz="806867"/>
            <a:r>
              <a:rPr sz="3200" b="1" u="heavy" spc="-9" dirty="0">
                <a:solidFill>
                  <a:srgbClr val="FF3200"/>
                </a:solidFill>
                <a:latin typeface="Arial"/>
                <a:cs typeface="Arial"/>
              </a:rPr>
              <a:t>S</a:t>
            </a:r>
            <a:r>
              <a:rPr sz="3200" b="1" u="heavy" spc="-4" dirty="0">
                <a:solidFill>
                  <a:srgbClr val="FF3200"/>
                </a:solidFill>
                <a:latin typeface="Arial"/>
                <a:cs typeface="Arial"/>
              </a:rPr>
              <a:t>olut</a:t>
            </a:r>
            <a:r>
              <a:rPr sz="3200" b="1" u="heavy" dirty="0">
                <a:solidFill>
                  <a:srgbClr val="FF3200"/>
                </a:solidFill>
                <a:latin typeface="Arial"/>
                <a:cs typeface="Arial"/>
              </a:rPr>
              <a:t>i</a:t>
            </a:r>
            <a:r>
              <a:rPr sz="3200" b="1" u="heavy" spc="-4" dirty="0">
                <a:solidFill>
                  <a:srgbClr val="FF3200"/>
                </a:solidFill>
                <a:latin typeface="Arial"/>
                <a:cs typeface="Arial"/>
              </a:rPr>
              <a:t>on</a:t>
            </a:r>
            <a:endParaRPr sz="1941" dirty="0">
              <a:solidFill>
                <a:prstClr val="black"/>
              </a:solidFill>
              <a:latin typeface="Arial"/>
              <a:cs typeface="Arial"/>
            </a:endParaRPr>
          </a:p>
          <a:p>
            <a:pPr defTabSz="806867">
              <a:spcBef>
                <a:spcPts val="28"/>
              </a:spcBef>
            </a:pPr>
            <a:endParaRPr sz="1632" dirty="0">
              <a:solidFill>
                <a:prstClr val="black"/>
              </a:solidFill>
              <a:latin typeface="Times New Roman"/>
              <a:cs typeface="Times New Roman"/>
            </a:endParaRPr>
          </a:p>
          <a:p>
            <a:pPr marL="11206" defTabSz="806867"/>
            <a:r>
              <a:rPr sz="1941" spc="-9" dirty="0">
                <a:solidFill>
                  <a:prstClr val="black"/>
                </a:solidFill>
                <a:latin typeface="Arial"/>
                <a:cs typeface="Arial"/>
              </a:rPr>
              <a:t>A</a:t>
            </a:r>
            <a:r>
              <a:rPr sz="1941" spc="-4" dirty="0">
                <a:solidFill>
                  <a:prstClr val="black"/>
                </a:solidFill>
                <a:latin typeface="Arial"/>
                <a:cs typeface="Arial"/>
              </a:rPr>
              <a:t>s</a:t>
            </a:r>
            <a:r>
              <a:rPr sz="1941" spc="4" dirty="0">
                <a:solidFill>
                  <a:prstClr val="black"/>
                </a:solidFill>
                <a:latin typeface="Arial"/>
                <a:cs typeface="Arial"/>
              </a:rPr>
              <a:t> </a:t>
            </a:r>
            <a:r>
              <a:rPr sz="1941" spc="-9" dirty="0">
                <a:solidFill>
                  <a:prstClr val="black"/>
                </a:solidFill>
                <a:latin typeface="Arial"/>
                <a:cs typeface="Arial"/>
              </a:rPr>
              <a:t>w</a:t>
            </a:r>
            <a:r>
              <a:rPr sz="1941" spc="-4" dirty="0">
                <a:solidFill>
                  <a:prstClr val="black"/>
                </a:solidFill>
                <a:latin typeface="Arial"/>
                <a:cs typeface="Arial"/>
              </a:rPr>
              <a:t>e</a:t>
            </a:r>
            <a:r>
              <a:rPr sz="1941" dirty="0">
                <a:solidFill>
                  <a:prstClr val="black"/>
                </a:solidFill>
                <a:latin typeface="Arial"/>
                <a:cs typeface="Arial"/>
              </a:rPr>
              <a:t> k</a:t>
            </a:r>
            <a:r>
              <a:rPr sz="1941" spc="-4" dirty="0">
                <a:solidFill>
                  <a:prstClr val="black"/>
                </a:solidFill>
                <a:latin typeface="Arial"/>
                <a:cs typeface="Arial"/>
              </a:rPr>
              <a:t>no</a:t>
            </a:r>
            <a:r>
              <a:rPr sz="1941" spc="-9" dirty="0">
                <a:solidFill>
                  <a:prstClr val="black"/>
                </a:solidFill>
                <a:latin typeface="Arial"/>
                <a:cs typeface="Arial"/>
              </a:rPr>
              <a:t>w</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re</a:t>
            </a:r>
            <a:r>
              <a:rPr sz="1941" dirty="0">
                <a:solidFill>
                  <a:prstClr val="black"/>
                </a:solidFill>
                <a:latin typeface="Arial"/>
                <a:cs typeface="Arial"/>
              </a:rPr>
              <a:t>s</a:t>
            </a:r>
            <a:r>
              <a:rPr sz="1941" spc="-4" dirty="0">
                <a:solidFill>
                  <a:prstClr val="black"/>
                </a:solidFill>
                <a:latin typeface="Arial"/>
                <a:cs typeface="Arial"/>
              </a:rPr>
              <a:t>our</a:t>
            </a:r>
            <a:r>
              <a:rPr sz="1941" dirty="0">
                <a:solidFill>
                  <a:prstClr val="black"/>
                </a:solidFill>
                <a:latin typeface="Arial"/>
                <a:cs typeface="Arial"/>
              </a:rPr>
              <a:t>c</a:t>
            </a:r>
            <a:r>
              <a:rPr sz="1941" spc="-4" dirty="0">
                <a:solidFill>
                  <a:prstClr val="black"/>
                </a:solidFill>
                <a:latin typeface="Arial"/>
                <a:cs typeface="Arial"/>
              </a:rPr>
              <a:t>e</a:t>
            </a:r>
            <a:r>
              <a:rPr sz="1941" dirty="0">
                <a:solidFill>
                  <a:prstClr val="black"/>
                </a:solidFill>
                <a:latin typeface="Arial"/>
                <a:cs typeface="Arial"/>
              </a:rPr>
              <a:t> </a:t>
            </a:r>
            <a:r>
              <a:rPr sz="1941" spc="4" dirty="0">
                <a:solidFill>
                  <a:prstClr val="black"/>
                </a:solidFill>
                <a:latin typeface="Arial"/>
                <a:cs typeface="Arial"/>
              </a:rPr>
              <a:t>u</a:t>
            </a:r>
            <a:r>
              <a:rPr sz="1941" dirty="0">
                <a:solidFill>
                  <a:prstClr val="black"/>
                </a:solidFill>
                <a:latin typeface="Arial"/>
                <a:cs typeface="Arial"/>
              </a:rPr>
              <a:t>s</a:t>
            </a:r>
            <a:r>
              <a:rPr sz="1941" spc="-4" dirty="0">
                <a:solidFill>
                  <a:prstClr val="black"/>
                </a:solidFill>
                <a:latin typeface="Arial"/>
                <a:cs typeface="Arial"/>
              </a:rPr>
              <a:t>age</a:t>
            </a:r>
            <a:r>
              <a:rPr sz="1941" dirty="0">
                <a:solidFill>
                  <a:prstClr val="black"/>
                </a:solidFill>
                <a:latin typeface="Arial"/>
                <a:cs typeface="Arial"/>
              </a:rPr>
              <a:t> </a:t>
            </a:r>
            <a:r>
              <a:rPr sz="1941" spc="-4" dirty="0">
                <a:solidFill>
                  <a:prstClr val="black"/>
                </a:solidFill>
                <a:latin typeface="Arial"/>
                <a:cs typeface="Arial"/>
              </a:rPr>
              <a:t>i</a:t>
            </a:r>
            <a:r>
              <a:rPr sz="1941" dirty="0">
                <a:solidFill>
                  <a:prstClr val="black"/>
                </a:solidFill>
                <a:latin typeface="Arial"/>
                <a:cs typeface="Arial"/>
              </a:rPr>
              <a:t>s</a:t>
            </a:r>
            <a:r>
              <a:rPr sz="1941" spc="-4" dirty="0">
                <a:solidFill>
                  <a:prstClr val="black"/>
                </a:solidFill>
                <a:latin typeface="Arial"/>
                <a:cs typeface="Arial"/>
              </a:rPr>
              <a:t>:</a:t>
            </a:r>
            <a:endParaRPr sz="1941" dirty="0">
              <a:solidFill>
                <a:prstClr val="black"/>
              </a:solidFill>
              <a:latin typeface="Arial"/>
              <a:cs typeface="Arial"/>
            </a:endParaRPr>
          </a:p>
        </p:txBody>
      </p:sp>
      <p:sp>
        <p:nvSpPr>
          <p:cNvPr id="5" name="object 5"/>
          <p:cNvSpPr txBox="1"/>
          <p:nvPr/>
        </p:nvSpPr>
        <p:spPr>
          <a:xfrm>
            <a:off x="2357269" y="3295424"/>
            <a:ext cx="569819" cy="339452"/>
          </a:xfrm>
          <a:prstGeom prst="rect">
            <a:avLst/>
          </a:prstGeom>
        </p:spPr>
        <p:txBody>
          <a:bodyPr vert="horz" wrap="square" lIns="0" tIns="0" rIns="0" bIns="0" rtlCol="0">
            <a:spAutoFit/>
          </a:bodyPr>
          <a:lstStyle/>
          <a:p>
            <a:pPr marL="11206" defTabSz="806867"/>
            <a:r>
              <a:rPr sz="2206" dirty="0">
                <a:solidFill>
                  <a:prstClr val="black"/>
                </a:solidFill>
                <a:latin typeface="Times New Roman"/>
                <a:cs typeface="Times New Roman"/>
              </a:rPr>
              <a:t>He</a:t>
            </a:r>
            <a:r>
              <a:rPr sz="2206" spc="4" dirty="0">
                <a:solidFill>
                  <a:prstClr val="black"/>
                </a:solidFill>
                <a:latin typeface="Times New Roman"/>
                <a:cs typeface="Times New Roman"/>
              </a:rPr>
              <a:t>r</a:t>
            </a:r>
            <a:r>
              <a:rPr sz="2206" dirty="0">
                <a:solidFill>
                  <a:prstClr val="black"/>
                </a:solidFill>
                <a:latin typeface="Times New Roman"/>
                <a:cs typeface="Times New Roman"/>
              </a:rPr>
              <a:t>e</a:t>
            </a:r>
            <a:endParaRPr sz="2206">
              <a:solidFill>
                <a:prstClr val="black"/>
              </a:solidFill>
              <a:latin typeface="Times New Roman"/>
              <a:cs typeface="Times New Roman"/>
            </a:endParaRPr>
          </a:p>
        </p:txBody>
      </p:sp>
      <p:sp>
        <p:nvSpPr>
          <p:cNvPr id="6" name="object 6"/>
          <p:cNvSpPr txBox="1"/>
          <p:nvPr/>
        </p:nvSpPr>
        <p:spPr>
          <a:xfrm>
            <a:off x="2386853" y="4699296"/>
            <a:ext cx="804022" cy="298672"/>
          </a:xfrm>
          <a:prstGeom prst="rect">
            <a:avLst/>
          </a:prstGeom>
        </p:spPr>
        <p:txBody>
          <a:bodyPr vert="horz" wrap="square" lIns="0" tIns="0" rIns="0" bIns="0" rtlCol="0">
            <a:spAutoFit/>
          </a:bodyPr>
          <a:lstStyle/>
          <a:p>
            <a:pPr marL="11206" defTabSz="806867"/>
            <a:r>
              <a:rPr sz="1941" spc="-9" dirty="0">
                <a:solidFill>
                  <a:prstClr val="black"/>
                </a:solidFill>
                <a:latin typeface="Arial"/>
                <a:cs typeface="Arial"/>
              </a:rPr>
              <a:t>H</a:t>
            </a:r>
            <a:r>
              <a:rPr sz="1941" spc="-4" dirty="0">
                <a:solidFill>
                  <a:prstClr val="black"/>
                </a:solidFill>
                <a:latin typeface="Arial"/>
                <a:cs typeface="Arial"/>
              </a:rPr>
              <a:t>en</a:t>
            </a:r>
            <a:r>
              <a:rPr sz="1941" dirty="0">
                <a:solidFill>
                  <a:prstClr val="black"/>
                </a:solidFill>
                <a:latin typeface="Arial"/>
                <a:cs typeface="Arial"/>
              </a:rPr>
              <a:t>c</a:t>
            </a:r>
            <a:r>
              <a:rPr sz="1941" spc="-4" dirty="0">
                <a:solidFill>
                  <a:prstClr val="black"/>
                </a:solidFill>
                <a:latin typeface="Arial"/>
                <a:cs typeface="Arial"/>
              </a:rPr>
              <a:t>e,</a:t>
            </a:r>
            <a:endParaRPr sz="1941">
              <a:solidFill>
                <a:prstClr val="black"/>
              </a:solidFill>
              <a:latin typeface="Arial"/>
              <a:cs typeface="Arial"/>
            </a:endParaRPr>
          </a:p>
        </p:txBody>
      </p:sp>
      <p:sp>
        <p:nvSpPr>
          <p:cNvPr id="7" name="object 7"/>
          <p:cNvSpPr txBox="1"/>
          <p:nvPr/>
        </p:nvSpPr>
        <p:spPr>
          <a:xfrm>
            <a:off x="3235362" y="2630467"/>
            <a:ext cx="2521884" cy="1467966"/>
          </a:xfrm>
          <a:prstGeom prst="rect">
            <a:avLst/>
          </a:prstGeom>
        </p:spPr>
        <p:txBody>
          <a:bodyPr vert="horz" wrap="square" lIns="0" tIns="0" rIns="0" bIns="0" rtlCol="0">
            <a:spAutoFit/>
          </a:bodyPr>
          <a:lstStyle/>
          <a:p>
            <a:pPr marL="870183" defTabSz="806867"/>
            <a:r>
              <a:rPr sz="2206" i="1" spc="265" dirty="0">
                <a:solidFill>
                  <a:prstClr val="black"/>
                </a:solidFill>
                <a:latin typeface="Times New Roman"/>
                <a:cs typeface="Times New Roman"/>
              </a:rPr>
              <a:t>X</a:t>
            </a:r>
            <a:r>
              <a:rPr sz="1919" i="1" spc="6" baseline="-22988" dirty="0">
                <a:solidFill>
                  <a:prstClr val="black"/>
                </a:solidFill>
                <a:latin typeface="Times New Roman"/>
                <a:cs typeface="Times New Roman"/>
              </a:rPr>
              <a:t>r</a:t>
            </a:r>
            <a:r>
              <a:rPr sz="1919" i="1" baseline="-22988" dirty="0">
                <a:solidFill>
                  <a:prstClr val="black"/>
                </a:solidFill>
                <a:latin typeface="Times New Roman"/>
                <a:cs typeface="Times New Roman"/>
              </a:rPr>
              <a:t>  </a:t>
            </a:r>
            <a:r>
              <a:rPr sz="1919" i="1" spc="-212" baseline="-22988" dirty="0">
                <a:solidFill>
                  <a:prstClr val="black"/>
                </a:solidFill>
                <a:latin typeface="Times New Roman"/>
                <a:cs typeface="Times New Roman"/>
              </a:rPr>
              <a:t> </a:t>
            </a:r>
            <a:r>
              <a:rPr sz="2206" spc="4" dirty="0">
                <a:solidFill>
                  <a:prstClr val="black"/>
                </a:solidFill>
                <a:latin typeface="Symbol"/>
                <a:cs typeface="Symbol"/>
              </a:rPr>
              <a:t></a:t>
            </a:r>
            <a:r>
              <a:rPr sz="2206" spc="-247" dirty="0">
                <a:solidFill>
                  <a:prstClr val="black"/>
                </a:solidFill>
                <a:latin typeface="Times New Roman"/>
                <a:cs typeface="Times New Roman"/>
              </a:rPr>
              <a:t> </a:t>
            </a:r>
            <a:r>
              <a:rPr sz="2338" i="1" spc="62" dirty="0">
                <a:solidFill>
                  <a:prstClr val="black"/>
                </a:solidFill>
                <a:latin typeface="Symbol"/>
                <a:cs typeface="Symbol"/>
              </a:rPr>
              <a:t></a:t>
            </a:r>
            <a:r>
              <a:rPr sz="1919" i="1" spc="-66" baseline="-22988" dirty="0">
                <a:solidFill>
                  <a:prstClr val="black"/>
                </a:solidFill>
                <a:latin typeface="Times New Roman"/>
                <a:cs typeface="Times New Roman"/>
              </a:rPr>
              <a:t>r</a:t>
            </a:r>
            <a:r>
              <a:rPr sz="2338" i="1" spc="-53" dirty="0">
                <a:solidFill>
                  <a:prstClr val="black"/>
                </a:solidFill>
                <a:latin typeface="Symbol"/>
                <a:cs typeface="Symbol"/>
              </a:rPr>
              <a:t></a:t>
            </a:r>
            <a:r>
              <a:rPr sz="2338" i="1" spc="101" dirty="0">
                <a:solidFill>
                  <a:prstClr val="black"/>
                </a:solidFill>
                <a:latin typeface="Times New Roman"/>
                <a:cs typeface="Times New Roman"/>
              </a:rPr>
              <a:t> </a:t>
            </a:r>
            <a:r>
              <a:rPr sz="2206" spc="4" dirty="0">
                <a:solidFill>
                  <a:prstClr val="black"/>
                </a:solidFill>
                <a:latin typeface="Symbol"/>
                <a:cs typeface="Symbol"/>
              </a:rPr>
              <a:t></a:t>
            </a:r>
            <a:r>
              <a:rPr sz="2206" spc="-110" dirty="0">
                <a:solidFill>
                  <a:prstClr val="black"/>
                </a:solidFill>
                <a:latin typeface="Times New Roman"/>
                <a:cs typeface="Times New Roman"/>
              </a:rPr>
              <a:t> </a:t>
            </a:r>
            <a:r>
              <a:rPr sz="2338" i="1" spc="9" dirty="0">
                <a:solidFill>
                  <a:prstClr val="black"/>
                </a:solidFill>
                <a:latin typeface="Symbol"/>
                <a:cs typeface="Symbol"/>
              </a:rPr>
              <a:t></a:t>
            </a:r>
            <a:r>
              <a:rPr sz="1919" i="1" spc="6" baseline="-22988" dirty="0">
                <a:solidFill>
                  <a:prstClr val="black"/>
                </a:solidFill>
                <a:latin typeface="Times New Roman"/>
                <a:cs typeface="Times New Roman"/>
              </a:rPr>
              <a:t>r</a:t>
            </a:r>
            <a:r>
              <a:rPr sz="1919" i="1" spc="-125" baseline="-22988" dirty="0">
                <a:solidFill>
                  <a:prstClr val="black"/>
                </a:solidFill>
                <a:latin typeface="Times New Roman"/>
                <a:cs typeface="Times New Roman"/>
              </a:rPr>
              <a:t> </a:t>
            </a:r>
            <a:r>
              <a:rPr sz="2338" i="1" spc="-71" dirty="0">
                <a:solidFill>
                  <a:prstClr val="black"/>
                </a:solidFill>
                <a:latin typeface="Symbol"/>
                <a:cs typeface="Symbol"/>
              </a:rPr>
              <a:t></a:t>
            </a:r>
            <a:endParaRPr sz="2338" dirty="0">
              <a:solidFill>
                <a:prstClr val="black"/>
              </a:solidFill>
              <a:latin typeface="Symbol"/>
              <a:cs typeface="Symbol"/>
            </a:endParaRPr>
          </a:p>
          <a:p>
            <a:pPr defTabSz="806867">
              <a:spcBef>
                <a:spcPts val="45"/>
              </a:spcBef>
            </a:pPr>
            <a:endParaRPr sz="2074" dirty="0">
              <a:solidFill>
                <a:prstClr val="black"/>
              </a:solidFill>
              <a:latin typeface="Times New Roman"/>
              <a:cs typeface="Times New Roman"/>
            </a:endParaRPr>
          </a:p>
          <a:p>
            <a:pPr marR="521101" algn="ctr" defTabSz="806867"/>
            <a:r>
              <a:rPr sz="2206" spc="124" dirty="0">
                <a:solidFill>
                  <a:prstClr val="black"/>
                </a:solidFill>
                <a:latin typeface="Times New Roman"/>
                <a:cs typeface="Times New Roman"/>
              </a:rPr>
              <a:t>θ</a:t>
            </a:r>
            <a:r>
              <a:rPr sz="1919" i="1" baseline="-22988" dirty="0">
                <a:solidFill>
                  <a:prstClr val="black"/>
                </a:solidFill>
                <a:latin typeface="Times New Roman"/>
                <a:cs typeface="Times New Roman"/>
              </a:rPr>
              <a:t>r  </a:t>
            </a:r>
            <a:r>
              <a:rPr sz="1919" i="1" spc="-212" baseline="-22988" dirty="0">
                <a:solidFill>
                  <a:prstClr val="black"/>
                </a:solidFill>
                <a:latin typeface="Times New Roman"/>
                <a:cs typeface="Times New Roman"/>
              </a:rPr>
              <a:t> </a:t>
            </a:r>
            <a:r>
              <a:rPr sz="2206" dirty="0">
                <a:solidFill>
                  <a:prstClr val="black"/>
                </a:solidFill>
                <a:latin typeface="Symbol"/>
                <a:cs typeface="Symbol"/>
              </a:rPr>
              <a:t></a:t>
            </a:r>
            <a:r>
              <a:rPr sz="2206" spc="-282" dirty="0">
                <a:solidFill>
                  <a:prstClr val="black"/>
                </a:solidFill>
                <a:latin typeface="Times New Roman"/>
                <a:cs typeface="Times New Roman"/>
              </a:rPr>
              <a:t> </a:t>
            </a:r>
            <a:r>
              <a:rPr sz="2206" spc="4" dirty="0">
                <a:solidFill>
                  <a:prstClr val="black"/>
                </a:solidFill>
                <a:latin typeface="Times New Roman"/>
                <a:cs typeface="Times New Roman"/>
              </a:rPr>
              <a:t>1</a:t>
            </a:r>
            <a:r>
              <a:rPr sz="2206" dirty="0">
                <a:solidFill>
                  <a:prstClr val="black"/>
                </a:solidFill>
                <a:latin typeface="Times New Roman"/>
                <a:cs typeface="Times New Roman"/>
              </a:rPr>
              <a:t>5</a:t>
            </a:r>
            <a:r>
              <a:rPr sz="2206" spc="-101" dirty="0">
                <a:solidFill>
                  <a:prstClr val="black"/>
                </a:solidFill>
                <a:latin typeface="Times New Roman"/>
                <a:cs typeface="Times New Roman"/>
              </a:rPr>
              <a:t> </a:t>
            </a:r>
            <a:r>
              <a:rPr sz="2206" spc="4" dirty="0">
                <a:solidFill>
                  <a:prstClr val="black"/>
                </a:solidFill>
                <a:latin typeface="Times New Roman"/>
                <a:cs typeface="Times New Roman"/>
              </a:rPr>
              <a:t>p</a:t>
            </a:r>
            <a:r>
              <a:rPr sz="2206" dirty="0">
                <a:solidFill>
                  <a:prstClr val="black"/>
                </a:solidFill>
                <a:latin typeface="Times New Roman"/>
                <a:cs typeface="Times New Roman"/>
              </a:rPr>
              <a:t>e</a:t>
            </a:r>
            <a:r>
              <a:rPr sz="2206" spc="4" dirty="0">
                <a:solidFill>
                  <a:prstClr val="black"/>
                </a:solidFill>
                <a:latin typeface="Times New Roman"/>
                <a:cs typeface="Times New Roman"/>
              </a:rPr>
              <a:t>r</a:t>
            </a:r>
            <a:r>
              <a:rPr sz="2206" spc="-4" dirty="0">
                <a:solidFill>
                  <a:prstClr val="black"/>
                </a:solidFill>
                <a:latin typeface="Times New Roman"/>
                <a:cs typeface="Times New Roman"/>
              </a:rPr>
              <a:t>s</a:t>
            </a:r>
            <a:r>
              <a:rPr sz="2206" spc="4" dirty="0">
                <a:solidFill>
                  <a:prstClr val="black"/>
                </a:solidFill>
                <a:latin typeface="Times New Roman"/>
                <a:cs typeface="Times New Roman"/>
              </a:rPr>
              <a:t>o</a:t>
            </a:r>
            <a:r>
              <a:rPr sz="2206" dirty="0">
                <a:solidFill>
                  <a:prstClr val="black"/>
                </a:solidFill>
                <a:latin typeface="Times New Roman"/>
                <a:cs typeface="Times New Roman"/>
              </a:rPr>
              <a:t>n</a:t>
            </a:r>
            <a:r>
              <a:rPr sz="2206" spc="-9" dirty="0">
                <a:solidFill>
                  <a:prstClr val="black"/>
                </a:solidFill>
                <a:latin typeface="Times New Roman"/>
                <a:cs typeface="Times New Roman"/>
              </a:rPr>
              <a:t> </a:t>
            </a:r>
            <a:r>
              <a:rPr sz="2206" spc="4" dirty="0">
                <a:solidFill>
                  <a:prstClr val="black"/>
                </a:solidFill>
                <a:latin typeface="Times New Roman"/>
                <a:cs typeface="Times New Roman"/>
              </a:rPr>
              <a:t>hr</a:t>
            </a:r>
            <a:r>
              <a:rPr sz="2206" dirty="0">
                <a:solidFill>
                  <a:prstClr val="black"/>
                </a:solidFill>
                <a:latin typeface="Times New Roman"/>
                <a:cs typeface="Times New Roman"/>
              </a:rPr>
              <a:t>.</a:t>
            </a:r>
          </a:p>
          <a:p>
            <a:pPr marR="547997" algn="ctr" defTabSz="806867">
              <a:spcBef>
                <a:spcPts val="732"/>
              </a:spcBef>
            </a:pPr>
            <a:r>
              <a:rPr sz="2338" i="1" spc="-57" dirty="0">
                <a:solidFill>
                  <a:prstClr val="black"/>
                </a:solidFill>
                <a:latin typeface="Symbol"/>
                <a:cs typeface="Symbol"/>
              </a:rPr>
              <a:t></a:t>
            </a:r>
            <a:r>
              <a:rPr sz="2338" i="1" spc="243" dirty="0">
                <a:solidFill>
                  <a:prstClr val="black"/>
                </a:solidFill>
                <a:latin typeface="Times New Roman"/>
                <a:cs typeface="Times New Roman"/>
              </a:rPr>
              <a:t> </a:t>
            </a:r>
            <a:r>
              <a:rPr sz="2206" dirty="0">
                <a:solidFill>
                  <a:prstClr val="black"/>
                </a:solidFill>
                <a:latin typeface="Symbol"/>
                <a:cs typeface="Symbol"/>
              </a:rPr>
              <a:t></a:t>
            </a:r>
            <a:r>
              <a:rPr sz="2206" spc="-282" dirty="0">
                <a:solidFill>
                  <a:prstClr val="black"/>
                </a:solidFill>
                <a:latin typeface="Times New Roman"/>
                <a:cs typeface="Times New Roman"/>
              </a:rPr>
              <a:t> </a:t>
            </a:r>
            <a:r>
              <a:rPr sz="2206" spc="4" dirty="0">
                <a:solidFill>
                  <a:prstClr val="black"/>
                </a:solidFill>
                <a:latin typeface="Times New Roman"/>
                <a:cs typeface="Times New Roman"/>
              </a:rPr>
              <a:t>1</a:t>
            </a:r>
            <a:r>
              <a:rPr sz="2206" dirty="0">
                <a:solidFill>
                  <a:prstClr val="black"/>
                </a:solidFill>
                <a:latin typeface="Times New Roman"/>
                <a:cs typeface="Times New Roman"/>
              </a:rPr>
              <a:t>0</a:t>
            </a:r>
            <a:r>
              <a:rPr sz="2206" spc="-101" dirty="0">
                <a:solidFill>
                  <a:prstClr val="black"/>
                </a:solidFill>
                <a:latin typeface="Times New Roman"/>
                <a:cs typeface="Times New Roman"/>
              </a:rPr>
              <a:t> </a:t>
            </a:r>
            <a:r>
              <a:rPr sz="2206" spc="-4" dirty="0">
                <a:solidFill>
                  <a:prstClr val="black"/>
                </a:solidFill>
                <a:latin typeface="Times New Roman"/>
                <a:cs typeface="Times New Roman"/>
              </a:rPr>
              <a:t>C</a:t>
            </a:r>
            <a:r>
              <a:rPr sz="2206" dirty="0">
                <a:solidFill>
                  <a:prstClr val="black"/>
                </a:solidFill>
                <a:latin typeface="Times New Roman"/>
                <a:cs typeface="Times New Roman"/>
              </a:rPr>
              <a:t>PU</a:t>
            </a:r>
            <a:r>
              <a:rPr sz="2206" spc="22" dirty="0">
                <a:solidFill>
                  <a:prstClr val="black"/>
                </a:solidFill>
                <a:latin typeface="Times New Roman"/>
                <a:cs typeface="Times New Roman"/>
              </a:rPr>
              <a:t> </a:t>
            </a:r>
            <a:r>
              <a:rPr sz="2206" spc="4" dirty="0">
                <a:solidFill>
                  <a:prstClr val="black"/>
                </a:solidFill>
                <a:latin typeface="Times New Roman"/>
                <a:cs typeface="Times New Roman"/>
              </a:rPr>
              <a:t>hr</a:t>
            </a:r>
            <a:r>
              <a:rPr sz="2206" spc="-4" dirty="0">
                <a:solidFill>
                  <a:prstClr val="black"/>
                </a:solidFill>
                <a:latin typeface="Times New Roman"/>
                <a:cs typeface="Times New Roman"/>
              </a:rPr>
              <a:t>s</a:t>
            </a:r>
            <a:r>
              <a:rPr sz="2206" dirty="0">
                <a:solidFill>
                  <a:prstClr val="black"/>
                </a:solidFill>
                <a:latin typeface="Times New Roman"/>
                <a:cs typeface="Times New Roman"/>
              </a:rPr>
              <a:t>.</a:t>
            </a:r>
          </a:p>
        </p:txBody>
      </p:sp>
      <p:sp>
        <p:nvSpPr>
          <p:cNvPr id="8" name="object 8"/>
          <p:cNvSpPr txBox="1"/>
          <p:nvPr/>
        </p:nvSpPr>
        <p:spPr>
          <a:xfrm>
            <a:off x="6131856" y="3265168"/>
            <a:ext cx="2005293" cy="822148"/>
          </a:xfrm>
          <a:prstGeom prst="rect">
            <a:avLst/>
          </a:prstGeom>
        </p:spPr>
        <p:txBody>
          <a:bodyPr vert="horz" wrap="square" lIns="0" tIns="0" rIns="0" bIns="0" rtlCol="0">
            <a:spAutoFit/>
          </a:bodyPr>
          <a:lstStyle/>
          <a:p>
            <a:pPr marL="106462" defTabSz="806867"/>
            <a:r>
              <a:rPr sz="2338" i="1" spc="-79" dirty="0">
                <a:solidFill>
                  <a:prstClr val="black"/>
                </a:solidFill>
                <a:latin typeface="Symbol"/>
                <a:cs typeface="Symbol"/>
              </a:rPr>
              <a:t></a:t>
            </a:r>
            <a:r>
              <a:rPr sz="2338" i="1" spc="79" dirty="0">
                <a:solidFill>
                  <a:prstClr val="black"/>
                </a:solidFill>
                <a:latin typeface="Times New Roman"/>
                <a:cs typeface="Times New Roman"/>
              </a:rPr>
              <a:t> </a:t>
            </a:r>
            <a:r>
              <a:rPr sz="2206" dirty="0">
                <a:solidFill>
                  <a:prstClr val="black"/>
                </a:solidFill>
                <a:latin typeface="Symbol"/>
                <a:cs typeface="Symbol"/>
              </a:rPr>
              <a:t></a:t>
            </a:r>
            <a:r>
              <a:rPr sz="2206" spc="-40" dirty="0">
                <a:solidFill>
                  <a:prstClr val="black"/>
                </a:solidFill>
                <a:latin typeface="Times New Roman"/>
                <a:cs typeface="Times New Roman"/>
              </a:rPr>
              <a:t> </a:t>
            </a:r>
            <a:r>
              <a:rPr sz="2206" spc="4" dirty="0">
                <a:solidFill>
                  <a:prstClr val="black"/>
                </a:solidFill>
                <a:latin typeface="Times New Roman"/>
                <a:cs typeface="Times New Roman"/>
              </a:rPr>
              <a:t>2</a:t>
            </a:r>
            <a:r>
              <a:rPr sz="2206" dirty="0">
                <a:solidFill>
                  <a:prstClr val="black"/>
                </a:solidFill>
                <a:latin typeface="Times New Roman"/>
                <a:cs typeface="Times New Roman"/>
              </a:rPr>
              <a:t>5</a:t>
            </a:r>
            <a:r>
              <a:rPr sz="2206" spc="-132" dirty="0">
                <a:solidFill>
                  <a:prstClr val="black"/>
                </a:solidFill>
                <a:latin typeface="Times New Roman"/>
                <a:cs typeface="Times New Roman"/>
              </a:rPr>
              <a:t> </a:t>
            </a:r>
            <a:r>
              <a:rPr sz="2206" spc="-9" dirty="0">
                <a:solidFill>
                  <a:prstClr val="black"/>
                </a:solidFill>
                <a:latin typeface="Times New Roman"/>
                <a:cs typeface="Times New Roman"/>
              </a:rPr>
              <a:t>f</a:t>
            </a:r>
            <a:r>
              <a:rPr sz="2206" spc="4" dirty="0">
                <a:solidFill>
                  <a:prstClr val="black"/>
                </a:solidFill>
                <a:latin typeface="Times New Roman"/>
                <a:cs typeface="Times New Roman"/>
              </a:rPr>
              <a:t>a</a:t>
            </a:r>
            <a:r>
              <a:rPr sz="2206" dirty="0">
                <a:solidFill>
                  <a:prstClr val="black"/>
                </a:solidFill>
                <a:latin typeface="Times New Roman"/>
                <a:cs typeface="Times New Roman"/>
              </a:rPr>
              <a:t>il</a:t>
            </a:r>
            <a:r>
              <a:rPr sz="2206" spc="4" dirty="0">
                <a:solidFill>
                  <a:prstClr val="black"/>
                </a:solidFill>
                <a:latin typeface="Times New Roman"/>
                <a:cs typeface="Times New Roman"/>
              </a:rPr>
              <a:t>ure</a:t>
            </a:r>
            <a:r>
              <a:rPr sz="2206" dirty="0">
                <a:solidFill>
                  <a:prstClr val="black"/>
                </a:solidFill>
                <a:latin typeface="Times New Roman"/>
                <a:cs typeface="Times New Roman"/>
              </a:rPr>
              <a:t>s</a:t>
            </a:r>
          </a:p>
          <a:p>
            <a:pPr marL="11206" defTabSz="806867">
              <a:spcBef>
                <a:spcPts val="803"/>
              </a:spcBef>
            </a:pPr>
            <a:r>
              <a:rPr sz="2338" i="1" spc="13" dirty="0">
                <a:solidFill>
                  <a:prstClr val="black"/>
                </a:solidFill>
                <a:latin typeface="Symbol"/>
                <a:cs typeface="Symbol"/>
              </a:rPr>
              <a:t></a:t>
            </a:r>
            <a:r>
              <a:rPr sz="1919" i="1" baseline="-22988" dirty="0">
                <a:solidFill>
                  <a:prstClr val="black"/>
                </a:solidFill>
                <a:latin typeface="Times New Roman"/>
                <a:cs typeface="Times New Roman"/>
              </a:rPr>
              <a:t>r  </a:t>
            </a:r>
            <a:r>
              <a:rPr sz="1919" i="1" spc="-212" baseline="-22988" dirty="0">
                <a:solidFill>
                  <a:prstClr val="black"/>
                </a:solidFill>
                <a:latin typeface="Times New Roman"/>
                <a:cs typeface="Times New Roman"/>
              </a:rPr>
              <a:t> </a:t>
            </a:r>
            <a:r>
              <a:rPr sz="2206" dirty="0">
                <a:solidFill>
                  <a:prstClr val="black"/>
                </a:solidFill>
                <a:latin typeface="Symbol"/>
                <a:cs typeface="Symbol"/>
              </a:rPr>
              <a:t></a:t>
            </a:r>
            <a:r>
              <a:rPr sz="2206" spc="-40" dirty="0">
                <a:solidFill>
                  <a:prstClr val="black"/>
                </a:solidFill>
                <a:latin typeface="Times New Roman"/>
                <a:cs typeface="Times New Roman"/>
              </a:rPr>
              <a:t> </a:t>
            </a:r>
            <a:r>
              <a:rPr sz="2206" dirty="0">
                <a:solidFill>
                  <a:prstClr val="black"/>
                </a:solidFill>
                <a:latin typeface="Times New Roman"/>
                <a:cs typeface="Times New Roman"/>
              </a:rPr>
              <a:t>2</a:t>
            </a:r>
            <a:r>
              <a:rPr sz="2206" spc="-57" dirty="0">
                <a:solidFill>
                  <a:prstClr val="black"/>
                </a:solidFill>
                <a:latin typeface="Times New Roman"/>
                <a:cs typeface="Times New Roman"/>
              </a:rPr>
              <a:t> </a:t>
            </a:r>
            <a:r>
              <a:rPr sz="2206" spc="4" dirty="0">
                <a:solidFill>
                  <a:prstClr val="black"/>
                </a:solidFill>
                <a:latin typeface="Times New Roman"/>
                <a:cs typeface="Times New Roman"/>
              </a:rPr>
              <a:t>hr</a:t>
            </a:r>
            <a:r>
              <a:rPr sz="2206" spc="-4" dirty="0">
                <a:solidFill>
                  <a:prstClr val="black"/>
                </a:solidFill>
                <a:latin typeface="Times New Roman"/>
                <a:cs typeface="Times New Roman"/>
              </a:rPr>
              <a:t>s.</a:t>
            </a:r>
            <a:r>
              <a:rPr sz="2206" dirty="0">
                <a:solidFill>
                  <a:prstClr val="black"/>
                </a:solidFill>
                <a:latin typeface="Times New Roman"/>
                <a:cs typeface="Times New Roman"/>
              </a:rPr>
              <a:t>/</a:t>
            </a:r>
            <a:r>
              <a:rPr sz="2206" spc="-9" dirty="0">
                <a:solidFill>
                  <a:prstClr val="black"/>
                </a:solidFill>
                <a:latin typeface="Times New Roman"/>
                <a:cs typeface="Times New Roman"/>
              </a:rPr>
              <a:t>f</a:t>
            </a:r>
            <a:r>
              <a:rPr sz="2206" spc="4" dirty="0">
                <a:solidFill>
                  <a:prstClr val="black"/>
                </a:solidFill>
                <a:latin typeface="Times New Roman"/>
                <a:cs typeface="Times New Roman"/>
              </a:rPr>
              <a:t>a</a:t>
            </a:r>
            <a:r>
              <a:rPr sz="2206" dirty="0">
                <a:solidFill>
                  <a:prstClr val="black"/>
                </a:solidFill>
                <a:latin typeface="Times New Roman"/>
                <a:cs typeface="Times New Roman"/>
              </a:rPr>
              <a:t>il</a:t>
            </a:r>
            <a:r>
              <a:rPr sz="2206" spc="-49" dirty="0">
                <a:solidFill>
                  <a:prstClr val="black"/>
                </a:solidFill>
                <a:latin typeface="Times New Roman"/>
                <a:cs typeface="Times New Roman"/>
              </a:rPr>
              <a:t>u</a:t>
            </a:r>
            <a:r>
              <a:rPr sz="2206" spc="4" dirty="0">
                <a:solidFill>
                  <a:prstClr val="black"/>
                </a:solidFill>
                <a:latin typeface="Times New Roman"/>
                <a:cs typeface="Times New Roman"/>
              </a:rPr>
              <a:t>r</a:t>
            </a:r>
            <a:r>
              <a:rPr sz="2206" dirty="0">
                <a:solidFill>
                  <a:prstClr val="black"/>
                </a:solidFill>
                <a:latin typeface="Times New Roman"/>
                <a:cs typeface="Times New Roman"/>
              </a:rPr>
              <a:t>e</a:t>
            </a:r>
          </a:p>
        </p:txBody>
      </p:sp>
      <p:sp>
        <p:nvSpPr>
          <p:cNvPr id="9" name="object 9"/>
          <p:cNvSpPr txBox="1"/>
          <p:nvPr/>
        </p:nvSpPr>
        <p:spPr>
          <a:xfrm>
            <a:off x="3664323" y="4700642"/>
            <a:ext cx="2939303" cy="815351"/>
          </a:xfrm>
          <a:prstGeom prst="rect">
            <a:avLst/>
          </a:prstGeom>
        </p:spPr>
        <p:txBody>
          <a:bodyPr vert="horz" wrap="square" lIns="0" tIns="0" rIns="0" bIns="0" rtlCol="0">
            <a:spAutoFit/>
          </a:bodyPr>
          <a:lstStyle/>
          <a:p>
            <a:pPr marL="11206" defTabSz="806867"/>
            <a:r>
              <a:rPr sz="1941" spc="-18" dirty="0">
                <a:solidFill>
                  <a:prstClr val="black"/>
                </a:solidFill>
                <a:latin typeface="Arial"/>
                <a:cs typeface="Arial"/>
              </a:rPr>
              <a:t>X</a:t>
            </a:r>
            <a:r>
              <a:rPr sz="1985" baseline="-22222" dirty="0">
                <a:solidFill>
                  <a:prstClr val="black"/>
                </a:solidFill>
                <a:latin typeface="Arial"/>
                <a:cs typeface="Arial"/>
              </a:rPr>
              <a:t>r</a:t>
            </a:r>
            <a:r>
              <a:rPr sz="1985" spc="6" baseline="-22222"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5</a:t>
            </a:r>
            <a:r>
              <a:rPr sz="1941" dirty="0">
                <a:solidFill>
                  <a:prstClr val="black"/>
                </a:solidFill>
                <a:latin typeface="Arial"/>
                <a:cs typeface="Arial"/>
              </a:rPr>
              <a:t> </a:t>
            </a:r>
            <a:r>
              <a:rPr sz="1941" spc="-4" dirty="0">
                <a:solidFill>
                  <a:prstClr val="black"/>
                </a:solidFill>
                <a:latin typeface="Arial"/>
                <a:cs typeface="Arial"/>
              </a:rPr>
              <a:t>(10)</a:t>
            </a:r>
            <a:r>
              <a:rPr sz="1941" spc="9" dirty="0">
                <a:solidFill>
                  <a:prstClr val="black"/>
                </a:solidFill>
                <a:latin typeface="Arial"/>
                <a:cs typeface="Arial"/>
              </a:rPr>
              <a:t> </a:t>
            </a:r>
            <a:r>
              <a:rPr sz="1941" spc="-4" dirty="0">
                <a:solidFill>
                  <a:prstClr val="black"/>
                </a:solidFill>
                <a:latin typeface="Arial"/>
                <a:cs typeface="Arial"/>
              </a:rPr>
              <a:t>+</a:t>
            </a:r>
            <a:r>
              <a:rPr sz="1941" spc="9" dirty="0">
                <a:solidFill>
                  <a:prstClr val="black"/>
                </a:solidFill>
                <a:latin typeface="Arial"/>
                <a:cs typeface="Arial"/>
              </a:rPr>
              <a:t> </a:t>
            </a:r>
            <a:r>
              <a:rPr sz="1941" spc="-4" dirty="0">
                <a:solidFill>
                  <a:prstClr val="black"/>
                </a:solidFill>
                <a:latin typeface="Arial"/>
                <a:cs typeface="Arial"/>
              </a:rPr>
              <a:t>2</a:t>
            </a:r>
            <a:r>
              <a:rPr sz="1941" dirty="0">
                <a:solidFill>
                  <a:prstClr val="black"/>
                </a:solidFill>
                <a:latin typeface="Arial"/>
                <a:cs typeface="Arial"/>
              </a:rPr>
              <a:t> </a:t>
            </a:r>
            <a:r>
              <a:rPr sz="1941" spc="-4" dirty="0">
                <a:solidFill>
                  <a:prstClr val="black"/>
                </a:solidFill>
                <a:latin typeface="Arial"/>
                <a:cs typeface="Arial"/>
              </a:rPr>
              <a:t>(25)</a:t>
            </a:r>
            <a:endParaRPr sz="1941">
              <a:solidFill>
                <a:prstClr val="black"/>
              </a:solidFill>
              <a:latin typeface="Arial"/>
              <a:cs typeface="Arial"/>
            </a:endParaRPr>
          </a:p>
          <a:p>
            <a:pPr marL="11206" defTabSz="806867">
              <a:spcBef>
                <a:spcPts val="1681"/>
              </a:spcBef>
            </a:pPr>
            <a:r>
              <a:rPr sz="1941" spc="-4" dirty="0">
                <a:solidFill>
                  <a:prstClr val="black"/>
                </a:solidFill>
                <a:latin typeface="Arial"/>
                <a:cs typeface="Arial"/>
              </a:rPr>
              <a:t>= 50 + 50 =</a:t>
            </a:r>
            <a:r>
              <a:rPr sz="1941" spc="9" dirty="0">
                <a:solidFill>
                  <a:prstClr val="black"/>
                </a:solidFill>
                <a:latin typeface="Arial"/>
                <a:cs typeface="Arial"/>
              </a:rPr>
              <a:t> </a:t>
            </a:r>
            <a:r>
              <a:rPr sz="1941" spc="-4" dirty="0">
                <a:solidFill>
                  <a:prstClr val="black"/>
                </a:solidFill>
                <a:latin typeface="Arial"/>
                <a:cs typeface="Arial"/>
              </a:rPr>
              <a:t>100</a:t>
            </a:r>
            <a:r>
              <a:rPr sz="1941" dirty="0">
                <a:solidFill>
                  <a:prstClr val="black"/>
                </a:solidFill>
                <a:latin typeface="Arial"/>
                <a:cs typeface="Arial"/>
              </a:rPr>
              <a:t> </a:t>
            </a:r>
            <a:r>
              <a:rPr sz="1941" spc="-4" dirty="0">
                <a:solidFill>
                  <a:prstClr val="black"/>
                </a:solidFill>
                <a:latin typeface="Arial"/>
                <a:cs typeface="Arial"/>
              </a:rPr>
              <a:t>per</a:t>
            </a:r>
            <a:r>
              <a:rPr sz="1941" dirty="0">
                <a:solidFill>
                  <a:prstClr val="black"/>
                </a:solidFill>
                <a:latin typeface="Arial"/>
                <a:cs typeface="Arial"/>
              </a:rPr>
              <a:t>s</a:t>
            </a:r>
            <a:r>
              <a:rPr sz="1941" spc="-4" dirty="0">
                <a:solidFill>
                  <a:prstClr val="black"/>
                </a:solidFill>
                <a:latin typeface="Arial"/>
                <a:cs typeface="Arial"/>
              </a:rPr>
              <a:t>on</a:t>
            </a:r>
            <a:r>
              <a:rPr sz="1941" spc="13" dirty="0">
                <a:solidFill>
                  <a:prstClr val="black"/>
                </a:solidFill>
                <a:latin typeface="Arial"/>
                <a:cs typeface="Arial"/>
              </a:rPr>
              <a:t> </a:t>
            </a:r>
            <a:r>
              <a:rPr sz="1941" spc="-4" dirty="0">
                <a:solidFill>
                  <a:prstClr val="black"/>
                </a:solidFill>
                <a:latin typeface="Arial"/>
                <a:cs typeface="Arial"/>
              </a:rPr>
              <a:t>hr.</a:t>
            </a:r>
            <a:endParaRPr sz="1941">
              <a:solidFill>
                <a:prstClr val="black"/>
              </a:solidFill>
              <a:latin typeface="Arial"/>
              <a:cs typeface="Arial"/>
            </a:endParaRPr>
          </a:p>
        </p:txBody>
      </p:sp>
    </p:spTree>
    <p:extLst>
      <p:ext uri="{BB962C8B-B14F-4D97-AF65-F5344CB8AC3E}">
        <p14:creationId xmlns:p14="http://schemas.microsoft.com/office/powerpoint/2010/main" val="17846996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163783" y="1082999"/>
            <a:ext cx="10044544" cy="1922321"/>
          </a:xfrm>
          <a:prstGeom prst="rect">
            <a:avLst/>
          </a:prstGeom>
        </p:spPr>
        <p:txBody>
          <a:bodyPr vert="horz" wrap="square" lIns="0" tIns="0" rIns="0" bIns="0" rtlCol="0">
            <a:spAutoFit/>
          </a:bodyPr>
          <a:lstStyle/>
          <a:p>
            <a:pPr marL="11206" defTabSz="806867"/>
            <a:r>
              <a:rPr sz="2800" b="1" u="heavy" spc="-9" dirty="0">
                <a:solidFill>
                  <a:srgbClr val="0000FF"/>
                </a:solidFill>
                <a:latin typeface="Arial"/>
                <a:cs typeface="Arial"/>
              </a:rPr>
              <a:t>E</a:t>
            </a:r>
            <a:r>
              <a:rPr sz="2800" b="1" u="heavy" spc="-4" dirty="0">
                <a:solidFill>
                  <a:srgbClr val="0000FF"/>
                </a:solidFill>
                <a:latin typeface="Arial"/>
                <a:cs typeface="Arial"/>
              </a:rPr>
              <a:t>xample-</a:t>
            </a:r>
            <a:r>
              <a:rPr sz="2800" b="1" u="heavy" dirty="0">
                <a:solidFill>
                  <a:srgbClr val="0000FF"/>
                </a:solidFill>
                <a:latin typeface="Arial"/>
                <a:cs typeface="Arial"/>
              </a:rPr>
              <a:t> </a:t>
            </a:r>
            <a:r>
              <a:rPr sz="2800" b="1" u="heavy" spc="-4" dirty="0">
                <a:solidFill>
                  <a:srgbClr val="0000FF"/>
                </a:solidFill>
                <a:latin typeface="Arial"/>
                <a:cs typeface="Arial"/>
              </a:rPr>
              <a:t>7</a:t>
            </a:r>
            <a:r>
              <a:rPr sz="2800" b="1" u="heavy" dirty="0">
                <a:solidFill>
                  <a:srgbClr val="0000FF"/>
                </a:solidFill>
                <a:latin typeface="Arial"/>
                <a:cs typeface="Arial"/>
              </a:rPr>
              <a:t>.</a:t>
            </a:r>
            <a:r>
              <a:rPr sz="2800" b="1" u="heavy" spc="-4" dirty="0">
                <a:solidFill>
                  <a:srgbClr val="0000FF"/>
                </a:solidFill>
                <a:latin typeface="Arial"/>
                <a:cs typeface="Arial"/>
              </a:rPr>
              <a:t>5</a:t>
            </a:r>
            <a:endParaRPr sz="2800" dirty="0">
              <a:solidFill>
                <a:prstClr val="black"/>
              </a:solidFill>
              <a:latin typeface="Arial"/>
              <a:cs typeface="Arial"/>
            </a:endParaRPr>
          </a:p>
          <a:p>
            <a:pPr defTabSz="806867">
              <a:spcBef>
                <a:spcPts val="17"/>
              </a:spcBef>
            </a:pPr>
            <a:endParaRPr sz="1897" dirty="0">
              <a:solidFill>
                <a:prstClr val="black"/>
              </a:solidFill>
              <a:latin typeface="Times New Roman"/>
              <a:cs typeface="Times New Roman"/>
            </a:endParaRPr>
          </a:p>
          <a:p>
            <a:pPr marL="11206" defTabSz="806867"/>
            <a:r>
              <a:rPr sz="2000" dirty="0">
                <a:solidFill>
                  <a:prstClr val="black"/>
                </a:solidFill>
                <a:latin typeface="Arial"/>
                <a:cs typeface="Arial"/>
              </a:rPr>
              <a:t>Initial failure intensity  </a:t>
            </a:r>
            <a:r>
              <a:rPr sz="1941" spc="18" dirty="0">
                <a:solidFill>
                  <a:prstClr val="black"/>
                </a:solidFill>
                <a:latin typeface="Times New Roman"/>
                <a:cs typeface="Times New Roman"/>
              </a:rPr>
              <a:t>(</a:t>
            </a:r>
            <a:r>
              <a:rPr sz="2030" i="1" spc="-79" dirty="0">
                <a:solidFill>
                  <a:prstClr val="black"/>
                </a:solidFill>
                <a:latin typeface="Symbol"/>
                <a:cs typeface="Symbol"/>
              </a:rPr>
              <a:t></a:t>
            </a:r>
            <a:r>
              <a:rPr sz="1655" spc="13" baseline="-24444" dirty="0">
                <a:solidFill>
                  <a:prstClr val="black"/>
                </a:solidFill>
                <a:latin typeface="Times New Roman"/>
                <a:cs typeface="Times New Roman"/>
              </a:rPr>
              <a:t>0</a:t>
            </a:r>
            <a:r>
              <a:rPr sz="1655" spc="-86" baseline="-24444" dirty="0">
                <a:solidFill>
                  <a:prstClr val="black"/>
                </a:solidFill>
                <a:latin typeface="Times New Roman"/>
                <a:cs typeface="Times New Roman"/>
              </a:rPr>
              <a:t> </a:t>
            </a:r>
            <a:r>
              <a:rPr sz="2000" dirty="0">
                <a:solidFill>
                  <a:prstClr val="black"/>
                </a:solidFill>
                <a:latin typeface="Arial"/>
                <a:cs typeface="Arial"/>
              </a:rPr>
              <a:t>)  for a given software is 20 failures/CPU hr. The</a:t>
            </a:r>
            <a:r>
              <a:rPr lang="en-US" sz="2000" dirty="0">
                <a:solidFill>
                  <a:prstClr val="black"/>
                </a:solidFill>
                <a:latin typeface="Arial"/>
                <a:cs typeface="Arial"/>
              </a:rPr>
              <a:t> </a:t>
            </a:r>
            <a:r>
              <a:rPr lang="en-IN" sz="2000" dirty="0">
                <a:solidFill>
                  <a:prstClr val="black"/>
                </a:solidFill>
                <a:latin typeface="Arial"/>
                <a:cs typeface="Arial"/>
              </a:rPr>
              <a:t>failure intensity objective</a:t>
            </a:r>
            <a:r>
              <a:rPr lang="en-IN" sz="2647" spc="-6" baseline="1388" dirty="0" smtClean="0">
                <a:solidFill>
                  <a:prstClr val="black"/>
                </a:solidFill>
                <a:latin typeface="Arial"/>
                <a:cs typeface="Arial"/>
              </a:rPr>
              <a:t> </a:t>
            </a:r>
            <a:r>
              <a:rPr lang="en-IN" sz="2000" spc="13" dirty="0" smtClean="0">
                <a:solidFill>
                  <a:prstClr val="black"/>
                </a:solidFill>
                <a:latin typeface="Times New Roman"/>
                <a:cs typeface="Times New Roman"/>
              </a:rPr>
              <a:t>(</a:t>
            </a:r>
            <a:r>
              <a:rPr lang="en-IN" sz="2000" i="1" spc="-53" dirty="0">
                <a:solidFill>
                  <a:prstClr val="black"/>
                </a:solidFill>
                <a:latin typeface="Symbol"/>
                <a:cs typeface="Symbol"/>
              </a:rPr>
              <a:t></a:t>
            </a:r>
            <a:r>
              <a:rPr lang="en-IN" sz="1600" spc="19" baseline="-25462" dirty="0">
                <a:solidFill>
                  <a:prstClr val="black"/>
                </a:solidFill>
                <a:latin typeface="Times New Roman"/>
                <a:cs typeface="Times New Roman"/>
              </a:rPr>
              <a:t>F</a:t>
            </a:r>
            <a:r>
              <a:rPr lang="en-IN" sz="1600" spc="-99" baseline="-25462" dirty="0">
                <a:solidFill>
                  <a:prstClr val="black"/>
                </a:solidFill>
                <a:latin typeface="Times New Roman"/>
                <a:cs typeface="Times New Roman"/>
              </a:rPr>
              <a:t> </a:t>
            </a:r>
            <a:r>
              <a:rPr lang="en-IN" sz="2000" dirty="0" smtClean="0">
                <a:solidFill>
                  <a:prstClr val="black"/>
                </a:solidFill>
                <a:latin typeface="Times New Roman"/>
                <a:cs typeface="Times New Roman"/>
              </a:rPr>
              <a:t>) </a:t>
            </a:r>
            <a:r>
              <a:rPr lang="en-US" sz="2000" dirty="0" smtClean="0">
                <a:solidFill>
                  <a:prstClr val="black"/>
                </a:solidFill>
                <a:latin typeface="Arial"/>
                <a:cs typeface="Arial"/>
              </a:rPr>
              <a:t>of 1 </a:t>
            </a:r>
            <a:r>
              <a:rPr lang="en-US" sz="2000" spc="-9" dirty="0" smtClean="0">
                <a:solidFill>
                  <a:prstClr val="black"/>
                </a:solidFill>
                <a:latin typeface="Arial"/>
                <a:cs typeface="Arial"/>
              </a:rPr>
              <a:t>f</a:t>
            </a:r>
            <a:r>
              <a:rPr lang="en-US" sz="2000" dirty="0" smtClean="0">
                <a:solidFill>
                  <a:prstClr val="black"/>
                </a:solidFill>
                <a:latin typeface="Arial"/>
                <a:cs typeface="Arial"/>
              </a:rPr>
              <a:t>a</a:t>
            </a:r>
            <a:r>
              <a:rPr lang="en-US" sz="2000" spc="-4" dirty="0" smtClean="0">
                <a:solidFill>
                  <a:prstClr val="black"/>
                </a:solidFill>
                <a:latin typeface="Arial"/>
                <a:cs typeface="Arial"/>
              </a:rPr>
              <a:t>il</a:t>
            </a:r>
            <a:r>
              <a:rPr lang="en-US" sz="2000" dirty="0" smtClean="0">
                <a:solidFill>
                  <a:prstClr val="black"/>
                </a:solidFill>
                <a:latin typeface="Arial"/>
                <a:cs typeface="Arial"/>
              </a:rPr>
              <a:t>ure</a:t>
            </a:r>
            <a:r>
              <a:rPr lang="en-US" sz="2000" spc="-9" dirty="0" smtClean="0">
                <a:solidFill>
                  <a:prstClr val="black"/>
                </a:solidFill>
                <a:latin typeface="Arial"/>
                <a:cs typeface="Arial"/>
              </a:rPr>
              <a:t>/</a:t>
            </a:r>
            <a:r>
              <a:rPr lang="en-US" sz="2000" spc="4" dirty="0" smtClean="0">
                <a:solidFill>
                  <a:prstClr val="black"/>
                </a:solidFill>
                <a:latin typeface="Arial"/>
                <a:cs typeface="Arial"/>
              </a:rPr>
              <a:t>C</a:t>
            </a:r>
            <a:r>
              <a:rPr lang="en-US" sz="2000" spc="-4" dirty="0" smtClean="0">
                <a:solidFill>
                  <a:prstClr val="black"/>
                </a:solidFill>
                <a:latin typeface="Arial"/>
                <a:cs typeface="Arial"/>
              </a:rPr>
              <a:t>P</a:t>
            </a:r>
            <a:r>
              <a:rPr lang="en-US" sz="2000" dirty="0" smtClean="0">
                <a:solidFill>
                  <a:prstClr val="black"/>
                </a:solidFill>
                <a:latin typeface="Arial"/>
                <a:cs typeface="Arial"/>
              </a:rPr>
              <a:t>U hr. </a:t>
            </a:r>
            <a:r>
              <a:rPr lang="en-US" sz="2000" spc="-4" dirty="0" smtClean="0">
                <a:solidFill>
                  <a:prstClr val="black"/>
                </a:solidFill>
                <a:latin typeface="Arial"/>
                <a:cs typeface="Arial"/>
              </a:rPr>
              <a:t>i</a:t>
            </a:r>
            <a:r>
              <a:rPr lang="en-US" sz="2000" dirty="0" smtClean="0">
                <a:solidFill>
                  <a:prstClr val="black"/>
                </a:solidFill>
                <a:latin typeface="Arial"/>
                <a:cs typeface="Arial"/>
              </a:rPr>
              <a:t>s </a:t>
            </a:r>
            <a:r>
              <a:rPr lang="en-US" sz="2000" spc="-9" dirty="0" smtClean="0">
                <a:solidFill>
                  <a:prstClr val="black"/>
                </a:solidFill>
                <a:latin typeface="Arial"/>
                <a:cs typeface="Arial"/>
              </a:rPr>
              <a:t>t</a:t>
            </a:r>
            <a:r>
              <a:rPr lang="en-US" sz="2000" dirty="0" smtClean="0">
                <a:solidFill>
                  <a:prstClr val="black"/>
                </a:solidFill>
                <a:latin typeface="Arial"/>
                <a:cs typeface="Arial"/>
              </a:rPr>
              <a:t>o</a:t>
            </a:r>
            <a:r>
              <a:rPr lang="en-US" sz="2000" spc="-190" dirty="0" smtClean="0">
                <a:solidFill>
                  <a:prstClr val="black"/>
                </a:solidFill>
                <a:latin typeface="Arial"/>
                <a:cs typeface="Arial"/>
              </a:rPr>
              <a:t> </a:t>
            </a:r>
            <a:r>
              <a:rPr lang="en-US" sz="2000" spc="-13" dirty="0" smtClean="0">
                <a:solidFill>
                  <a:prstClr val="black"/>
                </a:solidFill>
                <a:latin typeface="Arial"/>
                <a:cs typeface="Arial"/>
              </a:rPr>
              <a:t>b</a:t>
            </a:r>
            <a:r>
              <a:rPr lang="en-US" sz="2000" dirty="0" smtClean="0">
                <a:solidFill>
                  <a:prstClr val="black"/>
                </a:solidFill>
                <a:latin typeface="Arial"/>
                <a:cs typeface="Arial"/>
              </a:rPr>
              <a:t>e</a:t>
            </a:r>
            <a:r>
              <a:rPr lang="en-US" sz="2000" spc="-199" dirty="0" smtClean="0">
                <a:solidFill>
                  <a:prstClr val="black"/>
                </a:solidFill>
                <a:latin typeface="Arial"/>
                <a:cs typeface="Arial"/>
              </a:rPr>
              <a:t> </a:t>
            </a:r>
            <a:r>
              <a:rPr lang="en-US" sz="2000" dirty="0" smtClean="0">
                <a:solidFill>
                  <a:prstClr val="black"/>
                </a:solidFill>
                <a:latin typeface="Arial"/>
                <a:cs typeface="Arial"/>
              </a:rPr>
              <a:t>a</a:t>
            </a:r>
            <a:r>
              <a:rPr lang="en-US" sz="2000" spc="4" dirty="0" smtClean="0">
                <a:solidFill>
                  <a:prstClr val="black"/>
                </a:solidFill>
                <a:latin typeface="Arial"/>
                <a:cs typeface="Arial"/>
              </a:rPr>
              <a:t>c</a:t>
            </a:r>
            <a:r>
              <a:rPr lang="en-US" sz="2000" dirty="0" smtClean="0">
                <a:solidFill>
                  <a:prstClr val="black"/>
                </a:solidFill>
                <a:latin typeface="Arial"/>
                <a:cs typeface="Arial"/>
              </a:rPr>
              <a:t>h</a:t>
            </a:r>
            <a:r>
              <a:rPr lang="en-US" sz="2000" spc="-4" dirty="0" smtClean="0">
                <a:solidFill>
                  <a:prstClr val="black"/>
                </a:solidFill>
                <a:latin typeface="Arial"/>
                <a:cs typeface="Arial"/>
              </a:rPr>
              <a:t>i</a:t>
            </a:r>
            <a:r>
              <a:rPr lang="en-US" sz="2000" dirty="0" smtClean="0">
                <a:solidFill>
                  <a:prstClr val="black"/>
                </a:solidFill>
                <a:latin typeface="Arial"/>
                <a:cs typeface="Arial"/>
              </a:rPr>
              <a:t>e</a:t>
            </a:r>
            <a:r>
              <a:rPr lang="en-US" sz="2000" spc="-9" dirty="0" smtClean="0">
                <a:solidFill>
                  <a:prstClr val="black"/>
                </a:solidFill>
                <a:latin typeface="Arial"/>
                <a:cs typeface="Arial"/>
              </a:rPr>
              <a:t>v</a:t>
            </a:r>
            <a:r>
              <a:rPr lang="en-US" sz="2000" dirty="0" smtClean="0">
                <a:solidFill>
                  <a:prstClr val="black"/>
                </a:solidFill>
                <a:latin typeface="Arial"/>
                <a:cs typeface="Arial"/>
              </a:rPr>
              <a:t>ed. </a:t>
            </a:r>
            <a:r>
              <a:rPr lang="en-US" sz="2000" spc="-4" dirty="0" smtClean="0">
                <a:solidFill>
                  <a:prstClr val="black"/>
                </a:solidFill>
                <a:latin typeface="Arial"/>
                <a:cs typeface="Arial"/>
              </a:rPr>
              <a:t>A</a:t>
            </a:r>
            <a:r>
              <a:rPr lang="en-US" sz="2000" spc="4" dirty="0" smtClean="0">
                <a:solidFill>
                  <a:prstClr val="black"/>
                </a:solidFill>
                <a:latin typeface="Arial"/>
                <a:cs typeface="Arial"/>
              </a:rPr>
              <a:t>ss</a:t>
            </a:r>
            <a:r>
              <a:rPr lang="en-US" sz="2000" spc="-13" dirty="0" smtClean="0">
                <a:solidFill>
                  <a:prstClr val="black"/>
                </a:solidFill>
                <a:latin typeface="Arial"/>
                <a:cs typeface="Arial"/>
              </a:rPr>
              <a:t>u</a:t>
            </a:r>
            <a:r>
              <a:rPr lang="en-US" sz="2000" spc="-4" dirty="0" smtClean="0">
                <a:solidFill>
                  <a:prstClr val="black"/>
                </a:solidFill>
                <a:latin typeface="Arial"/>
                <a:cs typeface="Arial"/>
              </a:rPr>
              <a:t>m</a:t>
            </a:r>
            <a:r>
              <a:rPr lang="en-US" sz="2000" dirty="0" smtClean="0">
                <a:solidFill>
                  <a:prstClr val="black"/>
                </a:solidFill>
                <a:latin typeface="Arial"/>
                <a:cs typeface="Arial"/>
              </a:rPr>
              <a:t>e</a:t>
            </a:r>
            <a:r>
              <a:rPr lang="en-US" sz="2000" spc="-4" dirty="0" smtClean="0">
                <a:solidFill>
                  <a:prstClr val="black"/>
                </a:solidFill>
                <a:latin typeface="Arial"/>
                <a:cs typeface="Arial"/>
              </a:rPr>
              <a:t> </a:t>
            </a:r>
            <a:r>
              <a:rPr lang="en-US" sz="2000" spc="-18" dirty="0">
                <a:solidFill>
                  <a:prstClr val="black"/>
                </a:solidFill>
                <a:latin typeface="Arial"/>
                <a:cs typeface="Arial"/>
              </a:rPr>
              <a:t>t</a:t>
            </a:r>
            <a:r>
              <a:rPr lang="en-US" sz="2000" dirty="0">
                <a:solidFill>
                  <a:prstClr val="black"/>
                </a:solidFill>
                <a:latin typeface="Arial"/>
                <a:cs typeface="Arial"/>
              </a:rPr>
              <a:t>he</a:t>
            </a:r>
            <a:r>
              <a:rPr lang="en-US" sz="2000" spc="-4" dirty="0">
                <a:solidFill>
                  <a:prstClr val="black"/>
                </a:solidFill>
                <a:latin typeface="Arial"/>
                <a:cs typeface="Arial"/>
              </a:rPr>
              <a:t> </a:t>
            </a:r>
            <a:r>
              <a:rPr lang="en-US" sz="2000" spc="-18" dirty="0">
                <a:solidFill>
                  <a:prstClr val="black"/>
                </a:solidFill>
                <a:latin typeface="Arial"/>
                <a:cs typeface="Arial"/>
              </a:rPr>
              <a:t>f</a:t>
            </a:r>
            <a:r>
              <a:rPr lang="en-US" sz="2000" dirty="0">
                <a:solidFill>
                  <a:prstClr val="black"/>
                </a:solidFill>
                <a:latin typeface="Arial"/>
                <a:cs typeface="Arial"/>
              </a:rPr>
              <a:t>o</a:t>
            </a:r>
            <a:r>
              <a:rPr lang="en-US" sz="2000" spc="-4" dirty="0">
                <a:solidFill>
                  <a:prstClr val="black"/>
                </a:solidFill>
                <a:latin typeface="Arial"/>
                <a:cs typeface="Arial"/>
              </a:rPr>
              <a:t>ll</a:t>
            </a:r>
            <a:r>
              <a:rPr lang="en-US" sz="2000" dirty="0">
                <a:solidFill>
                  <a:prstClr val="black"/>
                </a:solidFill>
                <a:latin typeface="Arial"/>
                <a:cs typeface="Arial"/>
              </a:rPr>
              <a:t>o</a:t>
            </a:r>
            <a:r>
              <a:rPr lang="en-US" sz="2000" spc="4" dirty="0">
                <a:solidFill>
                  <a:prstClr val="black"/>
                </a:solidFill>
                <a:latin typeface="Arial"/>
                <a:cs typeface="Arial"/>
              </a:rPr>
              <a:t>w</a:t>
            </a:r>
            <a:r>
              <a:rPr lang="en-US" sz="2000" spc="-4" dirty="0">
                <a:solidFill>
                  <a:prstClr val="black"/>
                </a:solidFill>
                <a:latin typeface="Arial"/>
                <a:cs typeface="Arial"/>
              </a:rPr>
              <a:t>i</a:t>
            </a:r>
            <a:r>
              <a:rPr lang="en-US" sz="2000" dirty="0">
                <a:solidFill>
                  <a:prstClr val="black"/>
                </a:solidFill>
                <a:latin typeface="Arial"/>
                <a:cs typeface="Arial"/>
              </a:rPr>
              <a:t>ng</a:t>
            </a:r>
            <a:r>
              <a:rPr lang="en-US" sz="2000" spc="-4" dirty="0">
                <a:solidFill>
                  <a:prstClr val="black"/>
                </a:solidFill>
                <a:latin typeface="Arial"/>
                <a:cs typeface="Arial"/>
              </a:rPr>
              <a:t> </a:t>
            </a:r>
            <a:r>
              <a:rPr lang="en-US" sz="2000" dirty="0">
                <a:solidFill>
                  <a:prstClr val="black"/>
                </a:solidFill>
                <a:latin typeface="Arial"/>
                <a:cs typeface="Arial"/>
              </a:rPr>
              <a:t>r</a:t>
            </a:r>
            <a:r>
              <a:rPr lang="en-US" sz="2000" spc="-13" dirty="0">
                <a:solidFill>
                  <a:prstClr val="black"/>
                </a:solidFill>
                <a:latin typeface="Arial"/>
                <a:cs typeface="Arial"/>
              </a:rPr>
              <a:t>e</a:t>
            </a:r>
            <a:r>
              <a:rPr lang="en-US" sz="2000" spc="4" dirty="0">
                <a:solidFill>
                  <a:prstClr val="black"/>
                </a:solidFill>
                <a:latin typeface="Arial"/>
                <a:cs typeface="Arial"/>
              </a:rPr>
              <a:t>s</a:t>
            </a:r>
            <a:r>
              <a:rPr lang="en-US" sz="2000" spc="-13" dirty="0">
                <a:solidFill>
                  <a:prstClr val="black"/>
                </a:solidFill>
                <a:latin typeface="Arial"/>
                <a:cs typeface="Arial"/>
              </a:rPr>
              <a:t>o</a:t>
            </a:r>
            <a:r>
              <a:rPr lang="en-US" sz="2000" dirty="0">
                <a:solidFill>
                  <a:prstClr val="black"/>
                </a:solidFill>
                <a:latin typeface="Arial"/>
                <a:cs typeface="Arial"/>
              </a:rPr>
              <a:t>u</a:t>
            </a:r>
            <a:r>
              <a:rPr lang="en-US" sz="2000" spc="-9" dirty="0">
                <a:solidFill>
                  <a:prstClr val="black"/>
                </a:solidFill>
                <a:latin typeface="Arial"/>
                <a:cs typeface="Arial"/>
              </a:rPr>
              <a:t>r</a:t>
            </a:r>
            <a:r>
              <a:rPr lang="en-US" sz="2000" spc="4" dirty="0">
                <a:solidFill>
                  <a:prstClr val="black"/>
                </a:solidFill>
                <a:latin typeface="Arial"/>
                <a:cs typeface="Arial"/>
              </a:rPr>
              <a:t>c</a:t>
            </a:r>
            <a:r>
              <a:rPr lang="en-US" sz="2000" dirty="0">
                <a:solidFill>
                  <a:prstClr val="black"/>
                </a:solidFill>
                <a:latin typeface="Arial"/>
                <a:cs typeface="Arial"/>
              </a:rPr>
              <a:t>e</a:t>
            </a:r>
            <a:r>
              <a:rPr lang="en-US" sz="2000" spc="-13" dirty="0">
                <a:solidFill>
                  <a:prstClr val="black"/>
                </a:solidFill>
                <a:latin typeface="Arial"/>
                <a:cs typeface="Arial"/>
              </a:rPr>
              <a:t> </a:t>
            </a:r>
            <a:r>
              <a:rPr lang="en-US" sz="2000" dirty="0">
                <a:solidFill>
                  <a:prstClr val="black"/>
                </a:solidFill>
                <a:latin typeface="Arial"/>
                <a:cs typeface="Arial"/>
              </a:rPr>
              <a:t>u</a:t>
            </a:r>
            <a:r>
              <a:rPr lang="en-US" sz="2000" spc="4" dirty="0">
                <a:solidFill>
                  <a:prstClr val="black"/>
                </a:solidFill>
                <a:latin typeface="Arial"/>
                <a:cs typeface="Arial"/>
              </a:rPr>
              <a:t>s</a:t>
            </a:r>
            <a:r>
              <a:rPr lang="en-US" sz="2000" spc="-13" dirty="0">
                <a:solidFill>
                  <a:prstClr val="black"/>
                </a:solidFill>
                <a:latin typeface="Arial"/>
                <a:cs typeface="Arial"/>
              </a:rPr>
              <a:t>a</a:t>
            </a:r>
            <a:r>
              <a:rPr lang="en-US" sz="2000" dirty="0">
                <a:solidFill>
                  <a:prstClr val="black"/>
                </a:solidFill>
                <a:latin typeface="Arial"/>
                <a:cs typeface="Arial"/>
              </a:rPr>
              <a:t>ge</a:t>
            </a:r>
            <a:r>
              <a:rPr lang="en-US" sz="2000" spc="-13" dirty="0">
                <a:solidFill>
                  <a:prstClr val="black"/>
                </a:solidFill>
                <a:latin typeface="Arial"/>
                <a:cs typeface="Arial"/>
              </a:rPr>
              <a:t> p</a:t>
            </a:r>
            <a:r>
              <a:rPr lang="en-US" sz="2000" dirty="0">
                <a:solidFill>
                  <a:prstClr val="black"/>
                </a:solidFill>
                <a:latin typeface="Arial"/>
                <a:cs typeface="Arial"/>
              </a:rPr>
              <a:t>ar</a:t>
            </a:r>
            <a:r>
              <a:rPr lang="en-US" sz="2000" spc="-13" dirty="0">
                <a:solidFill>
                  <a:prstClr val="black"/>
                </a:solidFill>
                <a:latin typeface="Arial"/>
                <a:cs typeface="Arial"/>
              </a:rPr>
              <a:t>a</a:t>
            </a:r>
            <a:r>
              <a:rPr lang="en-US" sz="2000" spc="-4" dirty="0">
                <a:solidFill>
                  <a:prstClr val="black"/>
                </a:solidFill>
                <a:latin typeface="Arial"/>
                <a:cs typeface="Arial"/>
              </a:rPr>
              <a:t>m</a:t>
            </a:r>
            <a:r>
              <a:rPr lang="en-US" sz="2000" dirty="0">
                <a:solidFill>
                  <a:prstClr val="black"/>
                </a:solidFill>
                <a:latin typeface="Arial"/>
                <a:cs typeface="Arial"/>
              </a:rPr>
              <a:t>e</a:t>
            </a:r>
            <a:r>
              <a:rPr lang="en-US" sz="2000" spc="-18" dirty="0">
                <a:solidFill>
                  <a:prstClr val="black"/>
                </a:solidFill>
                <a:latin typeface="Arial"/>
                <a:cs typeface="Arial"/>
              </a:rPr>
              <a:t>t</a:t>
            </a:r>
            <a:r>
              <a:rPr lang="en-US" sz="2000" dirty="0">
                <a:solidFill>
                  <a:prstClr val="black"/>
                </a:solidFill>
                <a:latin typeface="Arial"/>
                <a:cs typeface="Arial"/>
              </a:rPr>
              <a:t>e</a:t>
            </a:r>
            <a:r>
              <a:rPr lang="en-US" sz="2000" spc="-9" dirty="0">
                <a:solidFill>
                  <a:prstClr val="black"/>
                </a:solidFill>
                <a:latin typeface="Arial"/>
                <a:cs typeface="Arial"/>
              </a:rPr>
              <a:t>r</a:t>
            </a:r>
            <a:r>
              <a:rPr lang="en-US" sz="2000" spc="4" dirty="0">
                <a:solidFill>
                  <a:prstClr val="black"/>
                </a:solidFill>
                <a:latin typeface="Arial"/>
                <a:cs typeface="Arial"/>
              </a:rPr>
              <a:t>s</a:t>
            </a:r>
            <a:r>
              <a:rPr lang="en-US" sz="2000" dirty="0">
                <a:solidFill>
                  <a:prstClr val="black"/>
                </a:solidFill>
                <a:latin typeface="Arial"/>
                <a:cs typeface="Arial"/>
              </a:rPr>
              <a:t>.</a:t>
            </a:r>
          </a:p>
          <a:p>
            <a:pPr marL="11206" defTabSz="806867"/>
            <a:r>
              <a:rPr lang="en-US" sz="2647" baseline="1388" dirty="0" smtClean="0">
                <a:solidFill>
                  <a:prstClr val="black"/>
                </a:solidFill>
                <a:latin typeface="Arial"/>
                <a:cs typeface="Arial"/>
              </a:rPr>
              <a:t> </a:t>
            </a:r>
            <a:endParaRPr sz="2647" baseline="1388" dirty="0">
              <a:solidFill>
                <a:prstClr val="black"/>
              </a:solidFill>
              <a:latin typeface="Arial"/>
              <a:cs typeface="Arial"/>
            </a:endParaRPr>
          </a:p>
        </p:txBody>
      </p:sp>
      <p:graphicFrame>
        <p:nvGraphicFramePr>
          <p:cNvPr id="9" name="object 9"/>
          <p:cNvGraphicFramePr>
            <a:graphicFrameLocks noGrp="1"/>
          </p:cNvGraphicFramePr>
          <p:nvPr>
            <p:extLst>
              <p:ext uri="{D42A27DB-BD31-4B8C-83A1-F6EECF244321}">
                <p14:modId xmlns:p14="http://schemas.microsoft.com/office/powerpoint/2010/main" val="485393290"/>
              </p:ext>
            </p:extLst>
          </p:nvPr>
        </p:nvGraphicFramePr>
        <p:xfrm>
          <a:off x="2814938" y="2735483"/>
          <a:ext cx="7261415" cy="1389077"/>
        </p:xfrm>
        <a:graphic>
          <a:graphicData uri="http://schemas.openxmlformats.org/drawingml/2006/table">
            <a:tbl>
              <a:tblPr firstRow="1" bandRow="1">
                <a:tableStyleId>{2D5ABB26-0587-4C30-8999-92F81FD0307C}</a:tableStyleId>
              </a:tblPr>
              <a:tblGrid>
                <a:gridCol w="2958358">
                  <a:extLst>
                    <a:ext uri="{9D8B030D-6E8A-4147-A177-3AD203B41FA5}">
                      <a16:colId xmlns:a16="http://schemas.microsoft.com/office/drawing/2014/main" val="20000"/>
                    </a:ext>
                  </a:extLst>
                </a:gridCol>
                <a:gridCol w="2218764">
                  <a:extLst>
                    <a:ext uri="{9D8B030D-6E8A-4147-A177-3AD203B41FA5}">
                      <a16:colId xmlns:a16="http://schemas.microsoft.com/office/drawing/2014/main" val="20001"/>
                    </a:ext>
                  </a:extLst>
                </a:gridCol>
                <a:gridCol w="2084293">
                  <a:extLst>
                    <a:ext uri="{9D8B030D-6E8A-4147-A177-3AD203B41FA5}">
                      <a16:colId xmlns:a16="http://schemas.microsoft.com/office/drawing/2014/main" val="20002"/>
                    </a:ext>
                  </a:extLst>
                </a:gridCol>
              </a:tblGrid>
              <a:tr h="346933">
                <a:tc>
                  <a:txBody>
                    <a:bodyPr/>
                    <a:lstStyle/>
                    <a:p>
                      <a:pPr marL="765810">
                        <a:lnSpc>
                          <a:spcPct val="100000"/>
                        </a:lnSpc>
                        <a:spcBef>
                          <a:spcPts val="200"/>
                        </a:spcBef>
                      </a:pPr>
                      <a:r>
                        <a:rPr sz="1600" b="1" spc="-5" dirty="0">
                          <a:latin typeface="Arial"/>
                          <a:cs typeface="Arial"/>
                        </a:rPr>
                        <a:t>Res</a:t>
                      </a:r>
                      <a:r>
                        <a:rPr sz="1600" b="1" dirty="0">
                          <a:latin typeface="Arial"/>
                          <a:cs typeface="Arial"/>
                        </a:rPr>
                        <a:t>ou</a:t>
                      </a:r>
                      <a:r>
                        <a:rPr sz="1600" b="1" spc="-5" dirty="0">
                          <a:latin typeface="Arial"/>
                          <a:cs typeface="Arial"/>
                        </a:rPr>
                        <a:t>rc</a:t>
                      </a:r>
                      <a:r>
                        <a:rPr sz="1600" b="1" dirty="0">
                          <a:latin typeface="Arial"/>
                          <a:cs typeface="Arial"/>
                        </a:rPr>
                        <a:t>e</a:t>
                      </a:r>
                      <a:r>
                        <a:rPr sz="1600" b="1" spc="-5" dirty="0">
                          <a:latin typeface="Arial"/>
                          <a:cs typeface="Arial"/>
                        </a:rPr>
                        <a:t> </a:t>
                      </a:r>
                      <a:r>
                        <a:rPr sz="1600" b="1" spc="5" dirty="0">
                          <a:latin typeface="Arial"/>
                          <a:cs typeface="Arial"/>
                        </a:rPr>
                        <a:t>U</a:t>
                      </a:r>
                      <a:r>
                        <a:rPr sz="1600" b="1" spc="-5" dirty="0">
                          <a:latin typeface="Arial"/>
                          <a:cs typeface="Arial"/>
                        </a:rPr>
                        <a:t>s</a:t>
                      </a:r>
                      <a:r>
                        <a:rPr sz="1600" b="1" spc="5" dirty="0">
                          <a:latin typeface="Arial"/>
                          <a:cs typeface="Arial"/>
                        </a:rPr>
                        <a:t>a</a:t>
                      </a:r>
                      <a:r>
                        <a:rPr sz="1600" b="1" dirty="0">
                          <a:latin typeface="Arial"/>
                          <a:cs typeface="Arial"/>
                        </a:rPr>
                        <a:t>ge</a:t>
                      </a:r>
                      <a:endParaRPr sz="160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algn="ctr">
                        <a:lnSpc>
                          <a:spcPct val="100000"/>
                        </a:lnSpc>
                        <a:spcBef>
                          <a:spcPts val="200"/>
                        </a:spcBef>
                      </a:pPr>
                      <a:r>
                        <a:rPr sz="1600" b="1" spc="-5" dirty="0">
                          <a:latin typeface="Arial"/>
                          <a:cs typeface="Arial"/>
                        </a:rPr>
                        <a:t>Pe</a:t>
                      </a:r>
                      <a:r>
                        <a:rPr sz="1600" b="1" dirty="0">
                          <a:latin typeface="Arial"/>
                          <a:cs typeface="Arial"/>
                        </a:rPr>
                        <a:t>r</a:t>
                      </a:r>
                      <a:r>
                        <a:rPr sz="1600" b="1" spc="-5" dirty="0">
                          <a:latin typeface="Arial"/>
                          <a:cs typeface="Arial"/>
                        </a:rPr>
                        <a:t> </a:t>
                      </a:r>
                      <a:r>
                        <a:rPr sz="1600" b="1" dirty="0">
                          <a:latin typeface="Arial"/>
                          <a:cs typeface="Arial"/>
                        </a:rPr>
                        <a:t>hour</a:t>
                      </a:r>
                      <a:endParaRPr sz="16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marL="6985" algn="ctr">
                        <a:lnSpc>
                          <a:spcPct val="100000"/>
                        </a:lnSpc>
                        <a:spcBef>
                          <a:spcPts val="200"/>
                        </a:spcBef>
                      </a:pPr>
                      <a:r>
                        <a:rPr sz="1600" b="1" spc="-5" dirty="0">
                          <a:latin typeface="Arial"/>
                          <a:cs typeface="Arial"/>
                        </a:rPr>
                        <a:t>Pe</a:t>
                      </a:r>
                      <a:r>
                        <a:rPr sz="1600" b="1" dirty="0">
                          <a:latin typeface="Arial"/>
                          <a:cs typeface="Arial"/>
                        </a:rPr>
                        <a:t>r</a:t>
                      </a:r>
                      <a:r>
                        <a:rPr sz="1600" b="1" spc="-5" dirty="0">
                          <a:latin typeface="Arial"/>
                          <a:cs typeface="Arial"/>
                        </a:rPr>
                        <a:t> </a:t>
                      </a:r>
                      <a:r>
                        <a:rPr sz="1600" b="1" dirty="0">
                          <a:latin typeface="Arial"/>
                          <a:cs typeface="Arial"/>
                        </a:rPr>
                        <a:t>f</a:t>
                      </a:r>
                      <a:r>
                        <a:rPr sz="1600" b="1" spc="-5" dirty="0">
                          <a:latin typeface="Arial"/>
                          <a:cs typeface="Arial"/>
                        </a:rPr>
                        <a:t>a</a:t>
                      </a:r>
                      <a:r>
                        <a:rPr sz="1600" b="1" dirty="0">
                          <a:latin typeface="Arial"/>
                          <a:cs typeface="Arial"/>
                        </a:rPr>
                        <a:t>ilu</a:t>
                      </a:r>
                      <a:r>
                        <a:rPr sz="1600" b="1" spc="-5" dirty="0">
                          <a:latin typeface="Arial"/>
                          <a:cs typeface="Arial"/>
                        </a:rPr>
                        <a:t>r</a:t>
                      </a:r>
                      <a:r>
                        <a:rPr sz="1600" b="1" dirty="0">
                          <a:latin typeface="Arial"/>
                          <a:cs typeface="Arial"/>
                        </a:rPr>
                        <a:t>e</a:t>
                      </a:r>
                      <a:endParaRPr sz="160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48278">
                <a:tc>
                  <a:txBody>
                    <a:bodyPr/>
                    <a:lstStyle/>
                    <a:p>
                      <a:pPr marL="76835">
                        <a:lnSpc>
                          <a:spcPct val="100000"/>
                        </a:lnSpc>
                        <a:spcBef>
                          <a:spcPts val="270"/>
                        </a:spcBef>
                      </a:pPr>
                      <a:r>
                        <a:rPr sz="1600" dirty="0">
                          <a:latin typeface="Arial"/>
                          <a:cs typeface="Arial"/>
                        </a:rPr>
                        <a:t>F</a:t>
                      </a:r>
                      <a:r>
                        <a:rPr sz="1600" spc="-5" dirty="0">
                          <a:latin typeface="Arial"/>
                          <a:cs typeface="Arial"/>
                        </a:rPr>
                        <a:t>ailu</a:t>
                      </a:r>
                      <a:r>
                        <a:rPr sz="1600" dirty="0">
                          <a:latin typeface="Arial"/>
                          <a:cs typeface="Arial"/>
                        </a:rPr>
                        <a:t>re</a:t>
                      </a:r>
                      <a:r>
                        <a:rPr sz="1600" spc="-5" dirty="0">
                          <a:latin typeface="Arial"/>
                          <a:cs typeface="Arial"/>
                        </a:rPr>
                        <a:t> </a:t>
                      </a:r>
                      <a:r>
                        <a:rPr sz="1600" spc="5" dirty="0">
                          <a:latin typeface="Arial"/>
                          <a:cs typeface="Arial"/>
                        </a:rPr>
                        <a:t>i</a:t>
                      </a:r>
                      <a:r>
                        <a:rPr sz="1600" spc="-5" dirty="0">
                          <a:latin typeface="Arial"/>
                          <a:cs typeface="Arial"/>
                        </a:rPr>
                        <a:t>den</a:t>
                      </a:r>
                      <a:r>
                        <a:rPr sz="1600" dirty="0">
                          <a:latin typeface="Arial"/>
                          <a:cs typeface="Arial"/>
                        </a:rPr>
                        <a:t>t</a:t>
                      </a:r>
                      <a:r>
                        <a:rPr sz="1600" spc="-5" dirty="0">
                          <a:latin typeface="Arial"/>
                          <a:cs typeface="Arial"/>
                        </a:rPr>
                        <a:t>i</a:t>
                      </a:r>
                      <a:r>
                        <a:rPr sz="1600" dirty="0">
                          <a:latin typeface="Arial"/>
                          <a:cs typeface="Arial"/>
                        </a:rPr>
                        <a:t>f</a:t>
                      </a:r>
                      <a:r>
                        <a:rPr sz="1600" spc="-5" dirty="0">
                          <a:latin typeface="Arial"/>
                          <a:cs typeface="Arial"/>
                        </a:rPr>
                        <a:t>i</a:t>
                      </a:r>
                      <a:r>
                        <a:rPr sz="1600" spc="10" dirty="0">
                          <a:latin typeface="Arial"/>
                          <a:cs typeface="Arial"/>
                        </a:rPr>
                        <a:t>c</a:t>
                      </a:r>
                      <a:r>
                        <a:rPr sz="1600" spc="-5" dirty="0">
                          <a:latin typeface="Arial"/>
                          <a:cs typeface="Arial"/>
                        </a:rPr>
                        <a:t>a</a:t>
                      </a:r>
                      <a:r>
                        <a:rPr sz="1600" dirty="0">
                          <a:latin typeface="Arial"/>
                          <a:cs typeface="Arial"/>
                        </a:rPr>
                        <a:t>t</a:t>
                      </a:r>
                      <a:r>
                        <a:rPr sz="1600" spc="-5" dirty="0">
                          <a:latin typeface="Arial"/>
                          <a:cs typeface="Arial"/>
                        </a:rPr>
                        <a:t>io</a:t>
                      </a:r>
                      <a:r>
                        <a:rPr sz="1600" dirty="0">
                          <a:latin typeface="Arial"/>
                          <a:cs typeface="Arial"/>
                        </a:rPr>
                        <a:t>n</a:t>
                      </a:r>
                      <a:r>
                        <a:rPr sz="1600" spc="-5" dirty="0">
                          <a:latin typeface="Arial"/>
                          <a:cs typeface="Arial"/>
                        </a:rPr>
                        <a:t> e</a:t>
                      </a:r>
                      <a:r>
                        <a:rPr sz="1600" dirty="0">
                          <a:latin typeface="Arial"/>
                          <a:cs typeface="Arial"/>
                        </a:rPr>
                        <a:t>ff</a:t>
                      </a:r>
                      <a:r>
                        <a:rPr sz="1600" spc="-5" dirty="0">
                          <a:latin typeface="Arial"/>
                          <a:cs typeface="Arial"/>
                        </a:rPr>
                        <a:t>o</a:t>
                      </a:r>
                      <a:r>
                        <a:rPr sz="1600" dirty="0">
                          <a:latin typeface="Arial"/>
                          <a:cs typeface="Arial"/>
                        </a:rPr>
                        <a:t>rt</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algn="ctr">
                        <a:lnSpc>
                          <a:spcPct val="100000"/>
                        </a:lnSpc>
                        <a:spcBef>
                          <a:spcPts val="270"/>
                        </a:spcBef>
                      </a:pPr>
                      <a:r>
                        <a:rPr sz="1600" dirty="0">
                          <a:latin typeface="Arial"/>
                          <a:cs typeface="Arial"/>
                        </a:rPr>
                        <a:t>2</a:t>
                      </a:r>
                      <a:r>
                        <a:rPr sz="1600" spc="-5" dirty="0">
                          <a:latin typeface="Arial"/>
                          <a:cs typeface="Arial"/>
                        </a:rPr>
                        <a:t> Pe</a:t>
                      </a:r>
                      <a:r>
                        <a:rPr sz="1600" dirty="0">
                          <a:latin typeface="Arial"/>
                          <a:cs typeface="Arial"/>
                        </a:rPr>
                        <a:t>rs</a:t>
                      </a:r>
                      <a:r>
                        <a:rPr sz="1600" spc="-5" dirty="0">
                          <a:latin typeface="Arial"/>
                          <a:cs typeface="Arial"/>
                        </a:rPr>
                        <a:t>o</a:t>
                      </a:r>
                      <a:r>
                        <a:rPr sz="1600" dirty="0">
                          <a:latin typeface="Arial"/>
                          <a:cs typeface="Arial"/>
                        </a:rPr>
                        <a:t>n</a:t>
                      </a:r>
                      <a:r>
                        <a:rPr sz="1600" spc="-5" dirty="0">
                          <a:latin typeface="Arial"/>
                          <a:cs typeface="Arial"/>
                        </a:rPr>
                        <a:t> h</a:t>
                      </a:r>
                      <a:r>
                        <a:rPr sz="1600" dirty="0">
                          <a:latin typeface="Arial"/>
                          <a:cs typeface="Arial"/>
                        </a:rPr>
                        <a:t>r.</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3810" algn="ctr">
                        <a:lnSpc>
                          <a:spcPct val="100000"/>
                        </a:lnSpc>
                        <a:spcBef>
                          <a:spcPts val="270"/>
                        </a:spcBef>
                      </a:pPr>
                      <a:r>
                        <a:rPr sz="1600" dirty="0">
                          <a:latin typeface="Arial"/>
                          <a:cs typeface="Arial"/>
                        </a:rPr>
                        <a:t>1</a:t>
                      </a:r>
                      <a:r>
                        <a:rPr sz="1600" spc="-5" dirty="0">
                          <a:latin typeface="Arial"/>
                          <a:cs typeface="Arial"/>
                        </a:rPr>
                        <a:t> Pe</a:t>
                      </a:r>
                      <a:r>
                        <a:rPr sz="1600" dirty="0">
                          <a:latin typeface="Arial"/>
                          <a:cs typeface="Arial"/>
                        </a:rPr>
                        <a:t>rs</a:t>
                      </a:r>
                      <a:r>
                        <a:rPr sz="1600" spc="-5" dirty="0">
                          <a:latin typeface="Arial"/>
                          <a:cs typeface="Arial"/>
                        </a:rPr>
                        <a:t>o</a:t>
                      </a:r>
                      <a:r>
                        <a:rPr sz="1600" dirty="0">
                          <a:latin typeface="Arial"/>
                          <a:cs typeface="Arial"/>
                        </a:rPr>
                        <a:t>n</a:t>
                      </a:r>
                      <a:r>
                        <a:rPr sz="1600" spc="-5" dirty="0">
                          <a:latin typeface="Arial"/>
                          <a:cs typeface="Arial"/>
                        </a:rPr>
                        <a:t> h</a:t>
                      </a:r>
                      <a:r>
                        <a:rPr sz="1600" dirty="0">
                          <a:latin typeface="Arial"/>
                          <a:cs typeface="Arial"/>
                        </a:rPr>
                        <a:t>r.</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46933">
                <a:tc>
                  <a:txBody>
                    <a:bodyPr/>
                    <a:lstStyle/>
                    <a:p>
                      <a:pPr marL="76835">
                        <a:lnSpc>
                          <a:spcPct val="100000"/>
                        </a:lnSpc>
                        <a:spcBef>
                          <a:spcPts val="260"/>
                        </a:spcBef>
                      </a:pPr>
                      <a:r>
                        <a:rPr sz="1600" dirty="0">
                          <a:latin typeface="Arial"/>
                          <a:cs typeface="Arial"/>
                        </a:rPr>
                        <a:t>F</a:t>
                      </a:r>
                      <a:r>
                        <a:rPr sz="1600" spc="-5" dirty="0">
                          <a:latin typeface="Arial"/>
                          <a:cs typeface="Arial"/>
                        </a:rPr>
                        <a:t>ailu</a:t>
                      </a:r>
                      <a:r>
                        <a:rPr sz="1600" dirty="0">
                          <a:latin typeface="Arial"/>
                          <a:cs typeface="Arial"/>
                        </a:rPr>
                        <a:t>re</a:t>
                      </a:r>
                      <a:r>
                        <a:rPr sz="1600" spc="-5" dirty="0">
                          <a:latin typeface="Arial"/>
                          <a:cs typeface="Arial"/>
                        </a:rPr>
                        <a:t> </a:t>
                      </a:r>
                      <a:r>
                        <a:rPr sz="1600" spc="5" dirty="0">
                          <a:latin typeface="Arial"/>
                          <a:cs typeface="Arial"/>
                        </a:rPr>
                        <a:t>C</a:t>
                      </a:r>
                      <a:r>
                        <a:rPr sz="1600" spc="-5" dirty="0">
                          <a:latin typeface="Arial"/>
                          <a:cs typeface="Arial"/>
                        </a:rPr>
                        <a:t>o</a:t>
                      </a:r>
                      <a:r>
                        <a:rPr sz="1600" dirty="0">
                          <a:latin typeface="Arial"/>
                          <a:cs typeface="Arial"/>
                        </a:rPr>
                        <a:t>rr</a:t>
                      </a:r>
                      <a:r>
                        <a:rPr sz="1600" spc="-5" dirty="0">
                          <a:latin typeface="Arial"/>
                          <a:cs typeface="Arial"/>
                        </a:rPr>
                        <a:t>e</a:t>
                      </a:r>
                      <a:r>
                        <a:rPr sz="1600" dirty="0">
                          <a:latin typeface="Arial"/>
                          <a:cs typeface="Arial"/>
                        </a:rPr>
                        <a:t>c</a:t>
                      </a:r>
                      <a:r>
                        <a:rPr sz="1600" spc="15" dirty="0">
                          <a:latin typeface="Arial"/>
                          <a:cs typeface="Arial"/>
                        </a:rPr>
                        <a:t>t</a:t>
                      </a:r>
                      <a:r>
                        <a:rPr sz="1600" spc="-5" dirty="0">
                          <a:latin typeface="Arial"/>
                          <a:cs typeface="Arial"/>
                        </a:rPr>
                        <a:t>io</a:t>
                      </a:r>
                      <a:r>
                        <a:rPr sz="1600" dirty="0">
                          <a:latin typeface="Arial"/>
                          <a:cs typeface="Arial"/>
                        </a:rPr>
                        <a:t>n</a:t>
                      </a:r>
                      <a:r>
                        <a:rPr sz="1600" spc="-5" dirty="0">
                          <a:latin typeface="Arial"/>
                          <a:cs typeface="Arial"/>
                        </a:rPr>
                        <a:t> e</a:t>
                      </a:r>
                      <a:r>
                        <a:rPr sz="1600" dirty="0">
                          <a:latin typeface="Arial"/>
                          <a:cs typeface="Arial"/>
                        </a:rPr>
                        <a:t>ff</a:t>
                      </a:r>
                      <a:r>
                        <a:rPr sz="1600" spc="-5" dirty="0">
                          <a:latin typeface="Arial"/>
                          <a:cs typeface="Arial"/>
                        </a:rPr>
                        <a:t>o</a:t>
                      </a:r>
                      <a:r>
                        <a:rPr sz="1600" dirty="0">
                          <a:latin typeface="Arial"/>
                          <a:cs typeface="Arial"/>
                        </a:rPr>
                        <a:t>rt</a:t>
                      </a: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algn="ctr">
                        <a:lnSpc>
                          <a:spcPct val="100000"/>
                        </a:lnSpc>
                        <a:spcBef>
                          <a:spcPts val="260"/>
                        </a:spcBef>
                      </a:pPr>
                      <a:r>
                        <a:rPr sz="1600" dirty="0">
                          <a:latin typeface="Arial"/>
                          <a:cs typeface="Arial"/>
                        </a:rPr>
                        <a:t>0</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3810" algn="ctr">
                        <a:lnSpc>
                          <a:spcPct val="100000"/>
                        </a:lnSpc>
                        <a:spcBef>
                          <a:spcPts val="260"/>
                        </a:spcBef>
                      </a:pPr>
                      <a:r>
                        <a:rPr sz="1600" dirty="0">
                          <a:latin typeface="Arial"/>
                          <a:cs typeface="Arial"/>
                        </a:rPr>
                        <a:t>5</a:t>
                      </a:r>
                      <a:r>
                        <a:rPr sz="1600" spc="-5" dirty="0">
                          <a:latin typeface="Arial"/>
                          <a:cs typeface="Arial"/>
                        </a:rPr>
                        <a:t> Pe</a:t>
                      </a:r>
                      <a:r>
                        <a:rPr sz="1600" dirty="0">
                          <a:latin typeface="Arial"/>
                          <a:cs typeface="Arial"/>
                        </a:rPr>
                        <a:t>rs</a:t>
                      </a:r>
                      <a:r>
                        <a:rPr sz="1600" spc="-5" dirty="0">
                          <a:latin typeface="Arial"/>
                          <a:cs typeface="Arial"/>
                        </a:rPr>
                        <a:t>o</a:t>
                      </a:r>
                      <a:r>
                        <a:rPr sz="1600" dirty="0">
                          <a:latin typeface="Arial"/>
                          <a:cs typeface="Arial"/>
                        </a:rPr>
                        <a:t>n</a:t>
                      </a:r>
                      <a:r>
                        <a:rPr sz="1600" spc="-5" dirty="0">
                          <a:latin typeface="Arial"/>
                          <a:cs typeface="Arial"/>
                        </a:rPr>
                        <a:t> h</a:t>
                      </a:r>
                      <a:r>
                        <a:rPr sz="1600" dirty="0">
                          <a:latin typeface="Arial"/>
                          <a:cs typeface="Arial"/>
                        </a:rPr>
                        <a:t>r.</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346933">
                <a:tc>
                  <a:txBody>
                    <a:bodyPr/>
                    <a:lstStyle/>
                    <a:p>
                      <a:pPr marL="76835">
                        <a:lnSpc>
                          <a:spcPct val="100000"/>
                        </a:lnSpc>
                        <a:spcBef>
                          <a:spcPts val="260"/>
                        </a:spcBef>
                      </a:pPr>
                      <a:r>
                        <a:rPr sz="1600" spc="-5" dirty="0">
                          <a:latin typeface="Arial"/>
                          <a:cs typeface="Arial"/>
                        </a:rPr>
                        <a:t>Co</a:t>
                      </a:r>
                      <a:r>
                        <a:rPr sz="1600" dirty="0">
                          <a:latin typeface="Arial"/>
                          <a:cs typeface="Arial"/>
                        </a:rPr>
                        <a:t>m</a:t>
                      </a:r>
                      <a:r>
                        <a:rPr sz="1600" spc="-5" dirty="0">
                          <a:latin typeface="Arial"/>
                          <a:cs typeface="Arial"/>
                        </a:rPr>
                        <a:t>pu</a:t>
                      </a:r>
                      <a:r>
                        <a:rPr sz="1600" dirty="0">
                          <a:latin typeface="Arial"/>
                          <a:cs typeface="Arial"/>
                        </a:rPr>
                        <a:t>t</a:t>
                      </a:r>
                      <a:r>
                        <a:rPr sz="1600" spc="-5" dirty="0">
                          <a:latin typeface="Arial"/>
                          <a:cs typeface="Arial"/>
                        </a:rPr>
                        <a:t>e</a:t>
                      </a:r>
                      <a:r>
                        <a:rPr sz="1600" dirty="0">
                          <a:latin typeface="Arial"/>
                          <a:cs typeface="Arial"/>
                        </a:rPr>
                        <a:t>r t</a:t>
                      </a:r>
                      <a:r>
                        <a:rPr sz="1600" spc="-5" dirty="0">
                          <a:latin typeface="Arial"/>
                          <a:cs typeface="Arial"/>
                        </a:rPr>
                        <a:t>i</a:t>
                      </a:r>
                      <a:r>
                        <a:rPr sz="1600" dirty="0">
                          <a:latin typeface="Arial"/>
                          <a:cs typeface="Arial"/>
                        </a:rPr>
                        <a:t>me</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653415">
                        <a:lnSpc>
                          <a:spcPct val="100000"/>
                        </a:lnSpc>
                        <a:spcBef>
                          <a:spcPts val="260"/>
                        </a:spcBef>
                      </a:pPr>
                      <a:r>
                        <a:rPr sz="1600" spc="-5" dirty="0">
                          <a:latin typeface="Arial"/>
                          <a:cs typeface="Arial"/>
                        </a:rPr>
                        <a:t>1</a:t>
                      </a:r>
                      <a:r>
                        <a:rPr sz="1600" dirty="0">
                          <a:latin typeface="Arial"/>
                          <a:cs typeface="Arial"/>
                        </a:rPr>
                        <a:t>.5</a:t>
                      </a:r>
                      <a:r>
                        <a:rPr sz="1600" spc="-5" dirty="0">
                          <a:latin typeface="Arial"/>
                          <a:cs typeface="Arial"/>
                        </a:rPr>
                        <a:t> CP</a:t>
                      </a:r>
                      <a:r>
                        <a:rPr sz="1600" dirty="0">
                          <a:latin typeface="Arial"/>
                          <a:cs typeface="Arial"/>
                        </a:rPr>
                        <a:t>U </a:t>
                      </a:r>
                      <a:r>
                        <a:rPr sz="1600" spc="-5" dirty="0">
                          <a:latin typeface="Arial"/>
                          <a:cs typeface="Arial"/>
                        </a:rPr>
                        <a:t>h</a:t>
                      </a:r>
                      <a:r>
                        <a:rPr sz="1600" dirty="0">
                          <a:latin typeface="Arial"/>
                          <a:cs typeface="Arial"/>
                        </a:rPr>
                        <a:t>r.</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3810" algn="ctr">
                        <a:lnSpc>
                          <a:spcPct val="100000"/>
                        </a:lnSpc>
                        <a:spcBef>
                          <a:spcPts val="260"/>
                        </a:spcBef>
                      </a:pPr>
                      <a:r>
                        <a:rPr sz="1600" dirty="0">
                          <a:latin typeface="Arial"/>
                          <a:cs typeface="Arial"/>
                        </a:rPr>
                        <a:t>1</a:t>
                      </a:r>
                      <a:r>
                        <a:rPr sz="1600" spc="-5" dirty="0">
                          <a:latin typeface="Arial"/>
                          <a:cs typeface="Arial"/>
                        </a:rPr>
                        <a:t> CP</a:t>
                      </a:r>
                      <a:r>
                        <a:rPr sz="1600" dirty="0">
                          <a:latin typeface="Arial"/>
                          <a:cs typeface="Arial"/>
                        </a:rPr>
                        <a:t>U </a:t>
                      </a:r>
                      <a:r>
                        <a:rPr sz="1600" spc="-5" dirty="0">
                          <a:latin typeface="Arial"/>
                          <a:cs typeface="Arial"/>
                        </a:rPr>
                        <a:t>h</a:t>
                      </a:r>
                      <a:r>
                        <a:rPr sz="1600" dirty="0">
                          <a:latin typeface="Arial"/>
                          <a:cs typeface="Arial"/>
                        </a:rPr>
                        <a:t>r.</a:t>
                      </a: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val="10003"/>
                  </a:ext>
                </a:extLst>
              </a:tr>
            </a:tbl>
          </a:graphicData>
        </a:graphic>
      </p:graphicFrame>
      <p:sp>
        <p:nvSpPr>
          <p:cNvPr id="12" name="Rectangle 11"/>
          <p:cNvSpPr/>
          <p:nvPr/>
        </p:nvSpPr>
        <p:spPr>
          <a:xfrm>
            <a:off x="955964" y="4324042"/>
            <a:ext cx="10460182" cy="1833835"/>
          </a:xfrm>
          <a:prstGeom prst="rect">
            <a:avLst/>
          </a:prstGeom>
        </p:spPr>
        <p:txBody>
          <a:bodyPr wrap="square">
            <a:spAutoFit/>
          </a:bodyPr>
          <a:lstStyle/>
          <a:p>
            <a:pPr marL="313781" marR="6164" indent="-302575" algn="just" defTabSz="806867">
              <a:lnSpc>
                <a:spcPct val="130200"/>
              </a:lnSpc>
              <a:buFontTx/>
              <a:buAutoNum type="alphaLcParenBoth"/>
              <a:tabLst>
                <a:tab pos="313781" algn="l"/>
              </a:tabLst>
            </a:pPr>
            <a:r>
              <a:rPr lang="en-US" sz="2000" dirty="0">
                <a:solidFill>
                  <a:prstClr val="black"/>
                </a:solidFill>
                <a:latin typeface="Arial"/>
                <a:cs typeface="Arial"/>
              </a:rPr>
              <a:t>What </a:t>
            </a:r>
            <a:r>
              <a:rPr lang="en-US" sz="2000" spc="-9" dirty="0" smtClean="0">
                <a:solidFill>
                  <a:prstClr val="black"/>
                </a:solidFill>
                <a:latin typeface="Arial"/>
                <a:cs typeface="Arial"/>
              </a:rPr>
              <a:t>r</a:t>
            </a:r>
            <a:r>
              <a:rPr lang="en-US" sz="2000" dirty="0" smtClean="0">
                <a:solidFill>
                  <a:prstClr val="black"/>
                </a:solidFill>
                <a:latin typeface="Arial"/>
                <a:cs typeface="Arial"/>
              </a:rPr>
              <a:t>e</a:t>
            </a:r>
            <a:r>
              <a:rPr lang="en-US" sz="2000" spc="-9" dirty="0" smtClean="0">
                <a:solidFill>
                  <a:prstClr val="black"/>
                </a:solidFill>
                <a:latin typeface="Arial"/>
                <a:cs typeface="Arial"/>
              </a:rPr>
              <a:t>s</a:t>
            </a:r>
            <a:r>
              <a:rPr lang="en-US" sz="2000" dirty="0" smtClean="0">
                <a:solidFill>
                  <a:prstClr val="black"/>
                </a:solidFill>
                <a:latin typeface="Arial"/>
                <a:cs typeface="Arial"/>
              </a:rPr>
              <a:t>o</a:t>
            </a:r>
            <a:r>
              <a:rPr lang="en-US" sz="2000" spc="-13" dirty="0" smtClean="0">
                <a:solidFill>
                  <a:prstClr val="black"/>
                </a:solidFill>
                <a:latin typeface="Arial"/>
                <a:cs typeface="Arial"/>
              </a:rPr>
              <a:t>u</a:t>
            </a:r>
            <a:r>
              <a:rPr lang="en-US" sz="2000" dirty="0" smtClean="0">
                <a:solidFill>
                  <a:prstClr val="black"/>
                </a:solidFill>
                <a:latin typeface="Arial"/>
                <a:cs typeface="Arial"/>
              </a:rPr>
              <a:t>r</a:t>
            </a:r>
            <a:r>
              <a:rPr lang="en-US" sz="2000" spc="-9" dirty="0" smtClean="0">
                <a:solidFill>
                  <a:prstClr val="black"/>
                </a:solidFill>
                <a:latin typeface="Arial"/>
                <a:cs typeface="Arial"/>
              </a:rPr>
              <a:t>c</a:t>
            </a:r>
            <a:r>
              <a:rPr lang="en-US" sz="2000" dirty="0" smtClean="0">
                <a:solidFill>
                  <a:prstClr val="black"/>
                </a:solidFill>
                <a:latin typeface="Arial"/>
                <a:cs typeface="Arial"/>
              </a:rPr>
              <a:t>es</a:t>
            </a:r>
            <a:r>
              <a:rPr lang="en-US" sz="2000" spc="-180" dirty="0" smtClean="0">
                <a:solidFill>
                  <a:prstClr val="black"/>
                </a:solidFill>
                <a:latin typeface="Arial"/>
                <a:cs typeface="Arial"/>
              </a:rPr>
              <a:t> </a:t>
            </a:r>
            <a:r>
              <a:rPr lang="en-US" sz="2000" spc="-4" dirty="0" smtClean="0">
                <a:solidFill>
                  <a:prstClr val="black"/>
                </a:solidFill>
                <a:latin typeface="Arial"/>
                <a:cs typeface="Arial"/>
              </a:rPr>
              <a:t>m</a:t>
            </a:r>
            <a:r>
              <a:rPr lang="en-US" sz="2000" spc="-13" dirty="0" smtClean="0">
                <a:solidFill>
                  <a:prstClr val="black"/>
                </a:solidFill>
                <a:latin typeface="Arial"/>
                <a:cs typeface="Arial"/>
              </a:rPr>
              <a:t>u</a:t>
            </a:r>
            <a:r>
              <a:rPr lang="en-US" sz="2000" spc="4" dirty="0" smtClean="0">
                <a:solidFill>
                  <a:prstClr val="black"/>
                </a:solidFill>
                <a:latin typeface="Arial"/>
                <a:cs typeface="Arial"/>
              </a:rPr>
              <a:t>s</a:t>
            </a:r>
            <a:r>
              <a:rPr lang="en-US" sz="2000" dirty="0" smtClean="0">
                <a:solidFill>
                  <a:prstClr val="black"/>
                </a:solidFill>
                <a:latin typeface="Arial"/>
                <a:cs typeface="Arial"/>
              </a:rPr>
              <a:t>t</a:t>
            </a:r>
            <a:r>
              <a:rPr lang="en-US" sz="2000" spc="-202" dirty="0" smtClean="0">
                <a:solidFill>
                  <a:prstClr val="black"/>
                </a:solidFill>
                <a:latin typeface="Arial"/>
                <a:cs typeface="Arial"/>
              </a:rPr>
              <a:t> </a:t>
            </a:r>
            <a:r>
              <a:rPr lang="en-US" sz="2000" dirty="0" smtClean="0">
                <a:solidFill>
                  <a:prstClr val="black"/>
                </a:solidFill>
                <a:latin typeface="Arial"/>
                <a:cs typeface="Arial"/>
              </a:rPr>
              <a:t>be e</a:t>
            </a:r>
            <a:r>
              <a:rPr lang="en-US" sz="2000" spc="-9" dirty="0" smtClean="0">
                <a:solidFill>
                  <a:prstClr val="black"/>
                </a:solidFill>
                <a:latin typeface="Arial"/>
                <a:cs typeface="Arial"/>
              </a:rPr>
              <a:t>x</a:t>
            </a:r>
            <a:r>
              <a:rPr lang="en-US" sz="2000" dirty="0" smtClean="0">
                <a:solidFill>
                  <a:prstClr val="black"/>
                </a:solidFill>
                <a:latin typeface="Arial"/>
                <a:cs typeface="Arial"/>
              </a:rPr>
              <a:t>p</a:t>
            </a:r>
            <a:r>
              <a:rPr lang="en-US" sz="2000" spc="-13" dirty="0" smtClean="0">
                <a:solidFill>
                  <a:prstClr val="black"/>
                </a:solidFill>
                <a:latin typeface="Arial"/>
                <a:cs typeface="Arial"/>
              </a:rPr>
              <a:t>e</a:t>
            </a:r>
            <a:r>
              <a:rPr lang="en-US" sz="2000" dirty="0" smtClean="0">
                <a:solidFill>
                  <a:prstClr val="black"/>
                </a:solidFill>
                <a:latin typeface="Arial"/>
                <a:cs typeface="Arial"/>
              </a:rPr>
              <a:t>nd</a:t>
            </a:r>
            <a:r>
              <a:rPr lang="en-US" sz="2000" spc="-13" dirty="0" smtClean="0">
                <a:solidFill>
                  <a:prstClr val="black"/>
                </a:solidFill>
                <a:latin typeface="Arial"/>
                <a:cs typeface="Arial"/>
              </a:rPr>
              <a:t>e</a:t>
            </a:r>
            <a:r>
              <a:rPr lang="en-US" sz="2000" dirty="0" smtClean="0">
                <a:solidFill>
                  <a:prstClr val="black"/>
                </a:solidFill>
                <a:latin typeface="Arial"/>
                <a:cs typeface="Arial"/>
              </a:rPr>
              <a:t>d </a:t>
            </a:r>
            <a:r>
              <a:rPr lang="en-US" sz="2000" spc="-9" dirty="0" smtClean="0">
                <a:solidFill>
                  <a:prstClr val="black"/>
                </a:solidFill>
                <a:latin typeface="Arial"/>
                <a:cs typeface="Arial"/>
              </a:rPr>
              <a:t>t</a:t>
            </a:r>
            <a:r>
              <a:rPr lang="en-US" sz="2000" dirty="0" smtClean="0">
                <a:solidFill>
                  <a:prstClr val="black"/>
                </a:solidFill>
                <a:latin typeface="Arial"/>
                <a:cs typeface="Arial"/>
              </a:rPr>
              <a:t>o a</a:t>
            </a:r>
            <a:r>
              <a:rPr lang="en-US" sz="2000" spc="-9" dirty="0" smtClean="0">
                <a:solidFill>
                  <a:prstClr val="black"/>
                </a:solidFill>
                <a:latin typeface="Arial"/>
                <a:cs typeface="Arial"/>
              </a:rPr>
              <a:t>c</a:t>
            </a:r>
            <a:r>
              <a:rPr lang="en-US" sz="2000" dirty="0" smtClean="0">
                <a:solidFill>
                  <a:prstClr val="black"/>
                </a:solidFill>
                <a:latin typeface="Arial"/>
                <a:cs typeface="Arial"/>
              </a:rPr>
              <a:t>h</a:t>
            </a:r>
            <a:r>
              <a:rPr lang="en-US" sz="2000" spc="-4" dirty="0" smtClean="0">
                <a:solidFill>
                  <a:prstClr val="black"/>
                </a:solidFill>
                <a:latin typeface="Arial"/>
                <a:cs typeface="Arial"/>
              </a:rPr>
              <a:t>i</a:t>
            </a:r>
            <a:r>
              <a:rPr lang="en-US" sz="2000" dirty="0" smtClean="0">
                <a:solidFill>
                  <a:prstClr val="black"/>
                </a:solidFill>
                <a:latin typeface="Arial"/>
                <a:cs typeface="Arial"/>
              </a:rPr>
              <a:t>e</a:t>
            </a:r>
            <a:r>
              <a:rPr lang="en-US" sz="2000" spc="-9" dirty="0" smtClean="0">
                <a:solidFill>
                  <a:prstClr val="black"/>
                </a:solidFill>
                <a:latin typeface="Arial"/>
                <a:cs typeface="Arial"/>
              </a:rPr>
              <a:t>v</a:t>
            </a:r>
            <a:r>
              <a:rPr lang="en-US" sz="2000" dirty="0" smtClean="0">
                <a:solidFill>
                  <a:prstClr val="black"/>
                </a:solidFill>
                <a:latin typeface="Arial"/>
                <a:cs typeface="Arial"/>
              </a:rPr>
              <a:t>e </a:t>
            </a:r>
            <a:r>
              <a:rPr lang="en-US" sz="2000" spc="-9" dirty="0" smtClean="0">
                <a:solidFill>
                  <a:prstClr val="black"/>
                </a:solidFill>
                <a:latin typeface="Arial"/>
                <a:cs typeface="Arial"/>
              </a:rPr>
              <a:t>t</a:t>
            </a:r>
            <a:r>
              <a:rPr lang="en-US" sz="2000" dirty="0" smtClean="0">
                <a:solidFill>
                  <a:prstClr val="black"/>
                </a:solidFill>
                <a:latin typeface="Arial"/>
                <a:cs typeface="Arial"/>
              </a:rPr>
              <a:t>he</a:t>
            </a:r>
            <a:r>
              <a:rPr lang="en-US" sz="2000" spc="-185" dirty="0" smtClean="0">
                <a:solidFill>
                  <a:prstClr val="black"/>
                </a:solidFill>
                <a:latin typeface="Arial"/>
                <a:cs typeface="Arial"/>
              </a:rPr>
              <a:t> </a:t>
            </a:r>
            <a:r>
              <a:rPr lang="en-US" sz="2000" dirty="0">
                <a:solidFill>
                  <a:prstClr val="black"/>
                </a:solidFill>
                <a:latin typeface="Arial"/>
                <a:cs typeface="Arial"/>
              </a:rPr>
              <a:t>re</a:t>
            </a:r>
            <a:r>
              <a:rPr lang="en-US" sz="2000" spc="-4" dirty="0">
                <a:solidFill>
                  <a:prstClr val="black"/>
                </a:solidFill>
                <a:latin typeface="Arial"/>
                <a:cs typeface="Arial"/>
              </a:rPr>
              <a:t>li</a:t>
            </a:r>
            <a:r>
              <a:rPr lang="en-US" sz="2000" dirty="0">
                <a:solidFill>
                  <a:prstClr val="black"/>
                </a:solidFill>
                <a:latin typeface="Arial"/>
                <a:cs typeface="Arial"/>
              </a:rPr>
              <a:t>ab</a:t>
            </a:r>
            <a:r>
              <a:rPr lang="en-US" sz="2000" spc="-4" dirty="0">
                <a:solidFill>
                  <a:prstClr val="black"/>
                </a:solidFill>
                <a:latin typeface="Arial"/>
                <a:cs typeface="Arial"/>
              </a:rPr>
              <a:t>ili</a:t>
            </a:r>
            <a:r>
              <a:rPr lang="en-US" sz="2000" spc="-9" dirty="0">
                <a:solidFill>
                  <a:prstClr val="black"/>
                </a:solidFill>
                <a:latin typeface="Arial"/>
                <a:cs typeface="Arial"/>
              </a:rPr>
              <a:t>t</a:t>
            </a:r>
            <a:r>
              <a:rPr lang="en-US" sz="2000" dirty="0">
                <a:solidFill>
                  <a:prstClr val="black"/>
                </a:solidFill>
                <a:latin typeface="Arial"/>
                <a:cs typeface="Arial"/>
              </a:rPr>
              <a:t>y </a:t>
            </a:r>
            <a:r>
              <a:rPr lang="en-US" sz="2000" spc="-4" dirty="0">
                <a:solidFill>
                  <a:prstClr val="black"/>
                </a:solidFill>
                <a:latin typeface="Arial"/>
                <a:cs typeface="Arial"/>
              </a:rPr>
              <a:t>im</a:t>
            </a:r>
            <a:r>
              <a:rPr lang="en-US" sz="2000" dirty="0">
                <a:solidFill>
                  <a:prstClr val="black"/>
                </a:solidFill>
                <a:latin typeface="Arial"/>
                <a:cs typeface="Arial"/>
              </a:rPr>
              <a:t>pro</a:t>
            </a:r>
            <a:r>
              <a:rPr lang="en-US" sz="2000" spc="-9" dirty="0">
                <a:solidFill>
                  <a:prstClr val="black"/>
                </a:solidFill>
                <a:latin typeface="Arial"/>
                <a:cs typeface="Arial"/>
              </a:rPr>
              <a:t>v</a:t>
            </a:r>
            <a:r>
              <a:rPr lang="en-US" sz="2000" spc="-13" dirty="0">
                <a:solidFill>
                  <a:prstClr val="black"/>
                </a:solidFill>
                <a:latin typeface="Arial"/>
                <a:cs typeface="Arial"/>
              </a:rPr>
              <a:t>e</a:t>
            </a:r>
            <a:r>
              <a:rPr lang="en-US" sz="2000" spc="-4" dirty="0">
                <a:solidFill>
                  <a:prstClr val="black"/>
                </a:solidFill>
                <a:latin typeface="Arial"/>
                <a:cs typeface="Arial"/>
              </a:rPr>
              <a:t>m</a:t>
            </a:r>
            <a:r>
              <a:rPr lang="en-US" sz="2000" dirty="0">
                <a:solidFill>
                  <a:prstClr val="black"/>
                </a:solidFill>
                <a:latin typeface="Arial"/>
                <a:cs typeface="Arial"/>
              </a:rPr>
              <a:t>e</a:t>
            </a:r>
            <a:r>
              <a:rPr lang="en-US" sz="2000" spc="-13" dirty="0">
                <a:solidFill>
                  <a:prstClr val="black"/>
                </a:solidFill>
                <a:latin typeface="Arial"/>
                <a:cs typeface="Arial"/>
              </a:rPr>
              <a:t>n</a:t>
            </a:r>
            <a:r>
              <a:rPr lang="en-US" sz="2000" spc="-18" dirty="0">
                <a:solidFill>
                  <a:prstClr val="black"/>
                </a:solidFill>
                <a:latin typeface="Arial"/>
                <a:cs typeface="Arial"/>
              </a:rPr>
              <a:t>t</a:t>
            </a:r>
            <a:r>
              <a:rPr lang="en-US" sz="2000" dirty="0">
                <a:solidFill>
                  <a:prstClr val="black"/>
                </a:solidFill>
                <a:latin typeface="Arial"/>
                <a:cs typeface="Arial"/>
              </a:rPr>
              <a:t>?</a:t>
            </a:r>
            <a:r>
              <a:rPr lang="en-US" sz="2000" spc="79" dirty="0">
                <a:solidFill>
                  <a:prstClr val="black"/>
                </a:solidFill>
                <a:latin typeface="Arial"/>
                <a:cs typeface="Arial"/>
              </a:rPr>
              <a:t> </a:t>
            </a:r>
            <a:r>
              <a:rPr lang="en-US" sz="2000" spc="4" dirty="0">
                <a:solidFill>
                  <a:prstClr val="black"/>
                </a:solidFill>
                <a:latin typeface="Arial"/>
                <a:cs typeface="Arial"/>
              </a:rPr>
              <a:t>Us</a:t>
            </a:r>
            <a:r>
              <a:rPr lang="en-US" sz="2000" dirty="0">
                <a:solidFill>
                  <a:prstClr val="black"/>
                </a:solidFill>
                <a:latin typeface="Arial"/>
                <a:cs typeface="Arial"/>
              </a:rPr>
              <a:t>e</a:t>
            </a:r>
            <a:r>
              <a:rPr lang="en-US" sz="2000" spc="79" dirty="0">
                <a:solidFill>
                  <a:prstClr val="black"/>
                </a:solidFill>
                <a:latin typeface="Arial"/>
                <a:cs typeface="Arial"/>
              </a:rPr>
              <a:t> </a:t>
            </a:r>
            <a:r>
              <a:rPr lang="en-US" sz="2000" spc="-18" dirty="0">
                <a:solidFill>
                  <a:prstClr val="black"/>
                </a:solidFill>
                <a:latin typeface="Arial"/>
                <a:cs typeface="Arial"/>
              </a:rPr>
              <a:t>t</a:t>
            </a:r>
            <a:r>
              <a:rPr lang="en-US" sz="2000" dirty="0">
                <a:solidFill>
                  <a:prstClr val="black"/>
                </a:solidFill>
                <a:latin typeface="Arial"/>
                <a:cs typeface="Arial"/>
              </a:rPr>
              <a:t>he</a:t>
            </a:r>
            <a:r>
              <a:rPr lang="en-US" sz="2000" spc="79" dirty="0">
                <a:solidFill>
                  <a:prstClr val="black"/>
                </a:solidFill>
                <a:latin typeface="Arial"/>
                <a:cs typeface="Arial"/>
              </a:rPr>
              <a:t> </a:t>
            </a:r>
            <a:r>
              <a:rPr lang="en-US" sz="2000" spc="-4" dirty="0">
                <a:solidFill>
                  <a:prstClr val="black"/>
                </a:solidFill>
                <a:latin typeface="Arial"/>
                <a:cs typeface="Arial"/>
              </a:rPr>
              <a:t>l</a:t>
            </a:r>
            <a:r>
              <a:rPr lang="en-US" sz="2000" dirty="0">
                <a:solidFill>
                  <a:prstClr val="black"/>
                </a:solidFill>
                <a:latin typeface="Arial"/>
                <a:cs typeface="Arial"/>
              </a:rPr>
              <a:t>o</a:t>
            </a:r>
            <a:r>
              <a:rPr lang="en-US" sz="2000" spc="-13" dirty="0">
                <a:solidFill>
                  <a:prstClr val="black"/>
                </a:solidFill>
                <a:latin typeface="Arial"/>
                <a:cs typeface="Arial"/>
              </a:rPr>
              <a:t>g</a:t>
            </a:r>
            <a:r>
              <a:rPr lang="en-US" sz="2000" dirty="0">
                <a:solidFill>
                  <a:prstClr val="black"/>
                </a:solidFill>
                <a:latin typeface="Arial"/>
                <a:cs typeface="Arial"/>
              </a:rPr>
              <a:t>ar</a:t>
            </a:r>
            <a:r>
              <a:rPr lang="en-US" sz="2000" spc="-4" dirty="0">
                <a:solidFill>
                  <a:prstClr val="black"/>
                </a:solidFill>
                <a:latin typeface="Arial"/>
                <a:cs typeface="Arial"/>
              </a:rPr>
              <a:t>i</a:t>
            </a:r>
            <a:r>
              <a:rPr lang="en-US" sz="2000" spc="-9" dirty="0">
                <a:solidFill>
                  <a:prstClr val="black"/>
                </a:solidFill>
                <a:latin typeface="Arial"/>
                <a:cs typeface="Arial"/>
              </a:rPr>
              <a:t>t</a:t>
            </a:r>
            <a:r>
              <a:rPr lang="en-US" sz="2000" spc="-13" dirty="0">
                <a:solidFill>
                  <a:prstClr val="black"/>
                </a:solidFill>
                <a:latin typeface="Arial"/>
                <a:cs typeface="Arial"/>
              </a:rPr>
              <a:t>h</a:t>
            </a:r>
            <a:r>
              <a:rPr lang="en-US" sz="2000" spc="-4" dirty="0">
                <a:solidFill>
                  <a:prstClr val="black"/>
                </a:solidFill>
                <a:latin typeface="Arial"/>
                <a:cs typeface="Arial"/>
              </a:rPr>
              <a:t>mi</a:t>
            </a:r>
            <a:r>
              <a:rPr lang="en-US" sz="2000" dirty="0">
                <a:solidFill>
                  <a:prstClr val="black"/>
                </a:solidFill>
                <a:latin typeface="Arial"/>
                <a:cs typeface="Arial"/>
              </a:rPr>
              <a:t>c</a:t>
            </a:r>
            <a:r>
              <a:rPr lang="en-US" sz="2000" spc="84" dirty="0">
                <a:solidFill>
                  <a:prstClr val="black"/>
                </a:solidFill>
                <a:latin typeface="Arial"/>
                <a:cs typeface="Arial"/>
              </a:rPr>
              <a:t> </a:t>
            </a:r>
            <a:r>
              <a:rPr lang="en-US" sz="2000" spc="-4" dirty="0">
                <a:solidFill>
                  <a:prstClr val="black"/>
                </a:solidFill>
                <a:latin typeface="Arial"/>
                <a:cs typeface="Arial"/>
              </a:rPr>
              <a:t>P</a:t>
            </a:r>
            <a:r>
              <a:rPr lang="en-US" sz="2000" dirty="0">
                <a:solidFill>
                  <a:prstClr val="black"/>
                </a:solidFill>
                <a:latin typeface="Arial"/>
                <a:cs typeface="Arial"/>
              </a:rPr>
              <a:t>o</a:t>
            </a:r>
            <a:r>
              <a:rPr lang="en-US" sz="2000" spc="-4" dirty="0">
                <a:solidFill>
                  <a:prstClr val="black"/>
                </a:solidFill>
                <a:latin typeface="Arial"/>
                <a:cs typeface="Arial"/>
              </a:rPr>
              <a:t>i</a:t>
            </a:r>
            <a:r>
              <a:rPr lang="en-US" sz="2000" spc="-9" dirty="0">
                <a:solidFill>
                  <a:prstClr val="black"/>
                </a:solidFill>
                <a:latin typeface="Arial"/>
                <a:cs typeface="Arial"/>
              </a:rPr>
              <a:t>s</a:t>
            </a:r>
            <a:r>
              <a:rPr lang="en-US" sz="2000" spc="4" dirty="0">
                <a:solidFill>
                  <a:prstClr val="black"/>
                </a:solidFill>
                <a:latin typeface="Arial"/>
                <a:cs typeface="Arial"/>
              </a:rPr>
              <a:t>s</a:t>
            </a:r>
            <a:r>
              <a:rPr lang="en-US" sz="2000" dirty="0">
                <a:solidFill>
                  <a:prstClr val="black"/>
                </a:solidFill>
                <a:latin typeface="Arial"/>
                <a:cs typeface="Arial"/>
              </a:rPr>
              <a:t>on</a:t>
            </a:r>
            <a:r>
              <a:rPr lang="en-US" sz="2000" spc="79" dirty="0">
                <a:solidFill>
                  <a:prstClr val="black"/>
                </a:solidFill>
                <a:latin typeface="Arial"/>
                <a:cs typeface="Arial"/>
              </a:rPr>
              <a:t> </a:t>
            </a:r>
            <a:r>
              <a:rPr lang="en-US" sz="2000" dirty="0">
                <a:solidFill>
                  <a:prstClr val="black"/>
                </a:solidFill>
                <a:latin typeface="Arial"/>
                <a:cs typeface="Arial"/>
              </a:rPr>
              <a:t>e</a:t>
            </a:r>
            <a:r>
              <a:rPr lang="en-US" sz="2000" spc="-9" dirty="0">
                <a:solidFill>
                  <a:prstClr val="black"/>
                </a:solidFill>
                <a:latin typeface="Arial"/>
                <a:cs typeface="Arial"/>
              </a:rPr>
              <a:t>x</a:t>
            </a:r>
            <a:r>
              <a:rPr lang="en-US" sz="2000" spc="-13" dirty="0">
                <a:solidFill>
                  <a:prstClr val="black"/>
                </a:solidFill>
                <a:latin typeface="Arial"/>
                <a:cs typeface="Arial"/>
              </a:rPr>
              <a:t>e</a:t>
            </a:r>
            <a:r>
              <a:rPr lang="en-US" sz="2000" spc="4" dirty="0">
                <a:solidFill>
                  <a:prstClr val="black"/>
                </a:solidFill>
                <a:latin typeface="Arial"/>
                <a:cs typeface="Arial"/>
              </a:rPr>
              <a:t>c</a:t>
            </a:r>
            <a:r>
              <a:rPr lang="en-US" sz="2000" dirty="0">
                <a:solidFill>
                  <a:prstClr val="black"/>
                </a:solidFill>
                <a:latin typeface="Arial"/>
                <a:cs typeface="Arial"/>
              </a:rPr>
              <a:t>u</a:t>
            </a:r>
            <a:r>
              <a:rPr lang="en-US" sz="2000" spc="-9" dirty="0">
                <a:solidFill>
                  <a:prstClr val="black"/>
                </a:solidFill>
                <a:latin typeface="Arial"/>
                <a:cs typeface="Arial"/>
              </a:rPr>
              <a:t>t</a:t>
            </a:r>
            <a:r>
              <a:rPr lang="en-US" sz="2000" spc="-4" dirty="0">
                <a:solidFill>
                  <a:prstClr val="black"/>
                </a:solidFill>
                <a:latin typeface="Arial"/>
                <a:cs typeface="Arial"/>
              </a:rPr>
              <a:t>i</a:t>
            </a:r>
            <a:r>
              <a:rPr lang="en-US" sz="2000" spc="-13" dirty="0">
                <a:solidFill>
                  <a:prstClr val="black"/>
                </a:solidFill>
                <a:latin typeface="Arial"/>
                <a:cs typeface="Arial"/>
              </a:rPr>
              <a:t>o</a:t>
            </a:r>
            <a:r>
              <a:rPr lang="en-US" sz="2000" dirty="0">
                <a:solidFill>
                  <a:prstClr val="black"/>
                </a:solidFill>
                <a:latin typeface="Arial"/>
                <a:cs typeface="Arial"/>
              </a:rPr>
              <a:t>n</a:t>
            </a:r>
            <a:r>
              <a:rPr lang="en-US" sz="2000" spc="79" dirty="0">
                <a:solidFill>
                  <a:prstClr val="black"/>
                </a:solidFill>
                <a:latin typeface="Arial"/>
                <a:cs typeface="Arial"/>
              </a:rPr>
              <a:t> </a:t>
            </a:r>
            <a:r>
              <a:rPr lang="en-US" sz="2000" spc="-9" dirty="0">
                <a:solidFill>
                  <a:prstClr val="black"/>
                </a:solidFill>
                <a:latin typeface="Arial"/>
                <a:cs typeface="Arial"/>
              </a:rPr>
              <a:t>t</a:t>
            </a:r>
            <a:r>
              <a:rPr lang="en-US" sz="2000" spc="-4" dirty="0">
                <a:solidFill>
                  <a:prstClr val="black"/>
                </a:solidFill>
                <a:latin typeface="Arial"/>
                <a:cs typeface="Arial"/>
              </a:rPr>
              <a:t>im</a:t>
            </a:r>
            <a:r>
              <a:rPr lang="en-US" sz="2000" dirty="0">
                <a:solidFill>
                  <a:prstClr val="black"/>
                </a:solidFill>
                <a:latin typeface="Arial"/>
                <a:cs typeface="Arial"/>
              </a:rPr>
              <a:t>e</a:t>
            </a:r>
            <a:r>
              <a:rPr lang="en-US" sz="2000" spc="79" dirty="0">
                <a:solidFill>
                  <a:prstClr val="black"/>
                </a:solidFill>
                <a:latin typeface="Arial"/>
                <a:cs typeface="Arial"/>
              </a:rPr>
              <a:t> </a:t>
            </a:r>
            <a:r>
              <a:rPr lang="en-US" sz="2000" spc="-4" dirty="0">
                <a:solidFill>
                  <a:prstClr val="black"/>
                </a:solidFill>
                <a:latin typeface="Arial"/>
                <a:cs typeface="Arial"/>
              </a:rPr>
              <a:t>m</a:t>
            </a:r>
            <a:r>
              <a:rPr lang="en-US" sz="2000" dirty="0">
                <a:solidFill>
                  <a:prstClr val="black"/>
                </a:solidFill>
                <a:latin typeface="Arial"/>
                <a:cs typeface="Arial"/>
              </a:rPr>
              <a:t>o</a:t>
            </a:r>
            <a:r>
              <a:rPr lang="en-US" sz="2000" spc="-13" dirty="0">
                <a:solidFill>
                  <a:prstClr val="black"/>
                </a:solidFill>
                <a:latin typeface="Arial"/>
                <a:cs typeface="Arial"/>
              </a:rPr>
              <a:t>d</a:t>
            </a:r>
            <a:r>
              <a:rPr lang="en-US" sz="2000" dirty="0">
                <a:solidFill>
                  <a:prstClr val="black"/>
                </a:solidFill>
                <a:latin typeface="Arial"/>
                <a:cs typeface="Arial"/>
              </a:rPr>
              <a:t>el</a:t>
            </a:r>
            <a:r>
              <a:rPr lang="en-US" sz="2000" spc="79" dirty="0">
                <a:solidFill>
                  <a:prstClr val="black"/>
                </a:solidFill>
                <a:latin typeface="Arial"/>
                <a:cs typeface="Arial"/>
              </a:rPr>
              <a:t> </a:t>
            </a:r>
            <a:r>
              <a:rPr lang="en-US" sz="2000" spc="4" dirty="0">
                <a:solidFill>
                  <a:prstClr val="black"/>
                </a:solidFill>
                <a:latin typeface="Arial"/>
                <a:cs typeface="Arial"/>
              </a:rPr>
              <a:t>w</a:t>
            </a:r>
            <a:r>
              <a:rPr lang="en-US" sz="2000" spc="-4" dirty="0">
                <a:solidFill>
                  <a:prstClr val="black"/>
                </a:solidFill>
                <a:latin typeface="Arial"/>
                <a:cs typeface="Arial"/>
              </a:rPr>
              <a:t>i</a:t>
            </a:r>
            <a:r>
              <a:rPr lang="en-US" sz="2000" spc="-9" dirty="0">
                <a:solidFill>
                  <a:prstClr val="black"/>
                </a:solidFill>
                <a:latin typeface="Arial"/>
                <a:cs typeface="Arial"/>
              </a:rPr>
              <a:t>t</a:t>
            </a:r>
            <a:r>
              <a:rPr lang="en-US" sz="2000" dirty="0">
                <a:solidFill>
                  <a:prstClr val="black"/>
                </a:solidFill>
                <a:latin typeface="Arial"/>
                <a:cs typeface="Arial"/>
              </a:rPr>
              <a:t>h</a:t>
            </a:r>
            <a:r>
              <a:rPr lang="en-US" sz="2000" spc="93" dirty="0">
                <a:solidFill>
                  <a:prstClr val="black"/>
                </a:solidFill>
                <a:latin typeface="Arial"/>
                <a:cs typeface="Arial"/>
              </a:rPr>
              <a:t> </a:t>
            </a:r>
            <a:r>
              <a:rPr lang="en-US" sz="2000" dirty="0">
                <a:solidFill>
                  <a:prstClr val="black"/>
                </a:solidFill>
                <a:latin typeface="Arial"/>
                <a:cs typeface="Arial"/>
              </a:rPr>
              <a:t>a </a:t>
            </a:r>
            <a:r>
              <a:rPr lang="en-US" sz="2000" spc="-9" dirty="0">
                <a:solidFill>
                  <a:prstClr val="black"/>
                </a:solidFill>
                <a:latin typeface="Arial"/>
                <a:cs typeface="Arial"/>
              </a:rPr>
              <a:t>f</a:t>
            </a:r>
            <a:r>
              <a:rPr lang="en-US" sz="2000" dirty="0">
                <a:solidFill>
                  <a:prstClr val="black"/>
                </a:solidFill>
                <a:latin typeface="Arial"/>
                <a:cs typeface="Arial"/>
              </a:rPr>
              <a:t>a</a:t>
            </a:r>
            <a:r>
              <a:rPr lang="en-US" sz="2000" spc="-4" dirty="0">
                <a:solidFill>
                  <a:prstClr val="black"/>
                </a:solidFill>
                <a:latin typeface="Arial"/>
                <a:cs typeface="Arial"/>
              </a:rPr>
              <a:t>il</a:t>
            </a:r>
            <a:r>
              <a:rPr lang="en-US" sz="2000" dirty="0">
                <a:solidFill>
                  <a:prstClr val="black"/>
                </a:solidFill>
                <a:latin typeface="Arial"/>
                <a:cs typeface="Arial"/>
              </a:rPr>
              <a:t>ure</a:t>
            </a:r>
            <a:r>
              <a:rPr lang="en-US" sz="2000" spc="-4" dirty="0">
                <a:solidFill>
                  <a:prstClr val="black"/>
                </a:solidFill>
                <a:latin typeface="Arial"/>
                <a:cs typeface="Arial"/>
              </a:rPr>
              <a:t> i</a:t>
            </a:r>
            <a:r>
              <a:rPr lang="en-US" sz="2000" dirty="0">
                <a:solidFill>
                  <a:prstClr val="black"/>
                </a:solidFill>
                <a:latin typeface="Arial"/>
                <a:cs typeface="Arial"/>
              </a:rPr>
              <a:t>n</a:t>
            </a:r>
            <a:r>
              <a:rPr lang="en-US" sz="2000" spc="-9" dirty="0">
                <a:solidFill>
                  <a:prstClr val="black"/>
                </a:solidFill>
                <a:latin typeface="Arial"/>
                <a:cs typeface="Arial"/>
              </a:rPr>
              <a:t>t</a:t>
            </a:r>
            <a:r>
              <a:rPr lang="en-US" sz="2000" spc="-13" dirty="0">
                <a:solidFill>
                  <a:prstClr val="black"/>
                </a:solidFill>
                <a:latin typeface="Arial"/>
                <a:cs typeface="Arial"/>
              </a:rPr>
              <a:t>e</a:t>
            </a:r>
            <a:r>
              <a:rPr lang="en-US" sz="2000" dirty="0">
                <a:solidFill>
                  <a:prstClr val="black"/>
                </a:solidFill>
                <a:latin typeface="Arial"/>
                <a:cs typeface="Arial"/>
              </a:rPr>
              <a:t>n</a:t>
            </a:r>
            <a:r>
              <a:rPr lang="en-US" sz="2000" spc="4" dirty="0">
                <a:solidFill>
                  <a:prstClr val="black"/>
                </a:solidFill>
                <a:latin typeface="Arial"/>
                <a:cs typeface="Arial"/>
              </a:rPr>
              <a:t>s</a:t>
            </a:r>
            <a:r>
              <a:rPr lang="en-US" sz="2000" spc="-13" dirty="0">
                <a:solidFill>
                  <a:prstClr val="black"/>
                </a:solidFill>
                <a:latin typeface="Arial"/>
                <a:cs typeface="Arial"/>
              </a:rPr>
              <a:t>i</a:t>
            </a:r>
            <a:r>
              <a:rPr lang="en-US" sz="2000" spc="-9" dirty="0">
                <a:solidFill>
                  <a:prstClr val="black"/>
                </a:solidFill>
                <a:latin typeface="Arial"/>
                <a:cs typeface="Arial"/>
              </a:rPr>
              <a:t>t</a:t>
            </a:r>
            <a:r>
              <a:rPr lang="en-US" sz="2000" dirty="0">
                <a:solidFill>
                  <a:prstClr val="black"/>
                </a:solidFill>
                <a:latin typeface="Arial"/>
                <a:cs typeface="Arial"/>
              </a:rPr>
              <a:t>y</a:t>
            </a:r>
            <a:r>
              <a:rPr lang="en-US" sz="2000" spc="-9" dirty="0">
                <a:solidFill>
                  <a:prstClr val="black"/>
                </a:solidFill>
                <a:latin typeface="Arial"/>
                <a:cs typeface="Arial"/>
              </a:rPr>
              <a:t> </a:t>
            </a:r>
            <a:r>
              <a:rPr lang="en-US" sz="2000" dirty="0">
                <a:solidFill>
                  <a:prstClr val="black"/>
                </a:solidFill>
                <a:latin typeface="Arial"/>
                <a:cs typeface="Arial"/>
              </a:rPr>
              <a:t>de</a:t>
            </a:r>
            <a:r>
              <a:rPr lang="en-US" sz="2000" spc="-9" dirty="0">
                <a:solidFill>
                  <a:prstClr val="black"/>
                </a:solidFill>
                <a:latin typeface="Arial"/>
                <a:cs typeface="Arial"/>
              </a:rPr>
              <a:t>c</a:t>
            </a:r>
            <a:r>
              <a:rPr lang="en-US" sz="2000" dirty="0">
                <a:solidFill>
                  <a:prstClr val="black"/>
                </a:solidFill>
                <a:latin typeface="Arial"/>
                <a:cs typeface="Arial"/>
              </a:rPr>
              <a:t>ay</a:t>
            </a:r>
            <a:r>
              <a:rPr lang="en-US" sz="2000" spc="-9" dirty="0">
                <a:solidFill>
                  <a:prstClr val="black"/>
                </a:solidFill>
                <a:latin typeface="Arial"/>
                <a:cs typeface="Arial"/>
              </a:rPr>
              <a:t> </a:t>
            </a:r>
            <a:r>
              <a:rPr lang="en-US" sz="2000" dirty="0">
                <a:solidFill>
                  <a:prstClr val="black"/>
                </a:solidFill>
                <a:latin typeface="Arial"/>
                <a:cs typeface="Arial"/>
              </a:rPr>
              <a:t>p</a:t>
            </a:r>
            <a:r>
              <a:rPr lang="en-US" sz="2000" spc="-13" dirty="0">
                <a:solidFill>
                  <a:prstClr val="black"/>
                </a:solidFill>
                <a:latin typeface="Arial"/>
                <a:cs typeface="Arial"/>
              </a:rPr>
              <a:t>a</a:t>
            </a:r>
            <a:r>
              <a:rPr lang="en-US" sz="2000" dirty="0">
                <a:solidFill>
                  <a:prstClr val="black"/>
                </a:solidFill>
                <a:latin typeface="Arial"/>
                <a:cs typeface="Arial"/>
              </a:rPr>
              <a:t>r</a:t>
            </a:r>
            <a:r>
              <a:rPr lang="en-US" sz="2000" spc="-13" dirty="0">
                <a:solidFill>
                  <a:prstClr val="black"/>
                </a:solidFill>
                <a:latin typeface="Arial"/>
                <a:cs typeface="Arial"/>
              </a:rPr>
              <a:t>a</a:t>
            </a:r>
            <a:r>
              <a:rPr lang="en-US" sz="2000" spc="-4" dirty="0">
                <a:solidFill>
                  <a:prstClr val="black"/>
                </a:solidFill>
                <a:latin typeface="Arial"/>
                <a:cs typeface="Arial"/>
              </a:rPr>
              <a:t>m</a:t>
            </a:r>
            <a:r>
              <a:rPr lang="en-US" sz="2000" dirty="0">
                <a:solidFill>
                  <a:prstClr val="black"/>
                </a:solidFill>
                <a:latin typeface="Arial"/>
                <a:cs typeface="Arial"/>
              </a:rPr>
              <a:t>e</a:t>
            </a:r>
            <a:r>
              <a:rPr lang="en-US" sz="2000" spc="-9" dirty="0">
                <a:solidFill>
                  <a:prstClr val="black"/>
                </a:solidFill>
                <a:latin typeface="Arial"/>
                <a:cs typeface="Arial"/>
              </a:rPr>
              <a:t>t</a:t>
            </a:r>
            <a:r>
              <a:rPr lang="en-US" sz="2000" spc="-13" dirty="0">
                <a:solidFill>
                  <a:prstClr val="black"/>
                </a:solidFill>
                <a:latin typeface="Arial"/>
                <a:cs typeface="Arial"/>
              </a:rPr>
              <a:t>e</a:t>
            </a:r>
            <a:r>
              <a:rPr lang="en-US" sz="2000" dirty="0">
                <a:solidFill>
                  <a:prstClr val="black"/>
                </a:solidFill>
                <a:latin typeface="Arial"/>
                <a:cs typeface="Arial"/>
              </a:rPr>
              <a:t>r </a:t>
            </a:r>
            <a:r>
              <a:rPr lang="en-US" sz="2000" spc="-13" dirty="0">
                <a:solidFill>
                  <a:prstClr val="black"/>
                </a:solidFill>
                <a:latin typeface="Arial"/>
                <a:cs typeface="Arial"/>
              </a:rPr>
              <a:t>o</a:t>
            </a:r>
            <a:r>
              <a:rPr lang="en-US" sz="2000" dirty="0">
                <a:solidFill>
                  <a:prstClr val="black"/>
                </a:solidFill>
                <a:latin typeface="Arial"/>
                <a:cs typeface="Arial"/>
              </a:rPr>
              <a:t>f</a:t>
            </a:r>
            <a:r>
              <a:rPr lang="en-US" sz="2000" spc="-9" dirty="0">
                <a:solidFill>
                  <a:prstClr val="black"/>
                </a:solidFill>
                <a:latin typeface="Arial"/>
                <a:cs typeface="Arial"/>
              </a:rPr>
              <a:t> </a:t>
            </a:r>
            <a:r>
              <a:rPr lang="en-US" sz="2000" dirty="0">
                <a:solidFill>
                  <a:prstClr val="black"/>
                </a:solidFill>
                <a:latin typeface="Arial"/>
                <a:cs typeface="Arial"/>
              </a:rPr>
              <a:t>0</a:t>
            </a:r>
            <a:r>
              <a:rPr lang="en-US" sz="2000" spc="-18" dirty="0">
                <a:solidFill>
                  <a:prstClr val="black"/>
                </a:solidFill>
                <a:latin typeface="Arial"/>
                <a:cs typeface="Arial"/>
              </a:rPr>
              <a:t>.</a:t>
            </a:r>
            <a:r>
              <a:rPr lang="en-US" sz="2000" dirty="0">
                <a:solidFill>
                  <a:prstClr val="black"/>
                </a:solidFill>
                <a:latin typeface="Arial"/>
                <a:cs typeface="Arial"/>
              </a:rPr>
              <a:t>0</a:t>
            </a:r>
            <a:r>
              <a:rPr lang="en-US" sz="2000" spc="-13" dirty="0">
                <a:solidFill>
                  <a:prstClr val="black"/>
                </a:solidFill>
                <a:latin typeface="Arial"/>
                <a:cs typeface="Arial"/>
              </a:rPr>
              <a:t>2</a:t>
            </a:r>
            <a:r>
              <a:rPr lang="en-US" sz="2000" dirty="0">
                <a:solidFill>
                  <a:prstClr val="black"/>
                </a:solidFill>
                <a:latin typeface="Arial"/>
                <a:cs typeface="Arial"/>
              </a:rPr>
              <a:t>5</a:t>
            </a:r>
            <a:r>
              <a:rPr lang="en-US" sz="2000" spc="-9" dirty="0">
                <a:solidFill>
                  <a:prstClr val="black"/>
                </a:solidFill>
                <a:latin typeface="Arial"/>
                <a:cs typeface="Arial"/>
              </a:rPr>
              <a:t>/f</a:t>
            </a:r>
            <a:r>
              <a:rPr lang="en-US" sz="2000" dirty="0">
                <a:solidFill>
                  <a:prstClr val="black"/>
                </a:solidFill>
                <a:latin typeface="Arial"/>
                <a:cs typeface="Arial"/>
              </a:rPr>
              <a:t>a</a:t>
            </a:r>
            <a:r>
              <a:rPr lang="en-US" sz="2000" spc="-4" dirty="0">
                <a:solidFill>
                  <a:prstClr val="black"/>
                </a:solidFill>
                <a:latin typeface="Arial"/>
                <a:cs typeface="Arial"/>
              </a:rPr>
              <a:t>il</a:t>
            </a:r>
            <a:r>
              <a:rPr lang="en-US" sz="2000" dirty="0">
                <a:solidFill>
                  <a:prstClr val="black"/>
                </a:solidFill>
                <a:latin typeface="Arial"/>
                <a:cs typeface="Arial"/>
              </a:rPr>
              <a:t>ure.</a:t>
            </a:r>
          </a:p>
          <a:p>
            <a:pPr marL="313781" marR="4483" indent="-302575" algn="just" defTabSz="806867">
              <a:lnSpc>
                <a:spcPct val="130000"/>
              </a:lnSpc>
              <a:spcBef>
                <a:spcPts val="1068"/>
              </a:spcBef>
              <a:buFontTx/>
              <a:buAutoNum type="alphaLcParenBoth"/>
              <a:tabLst>
                <a:tab pos="313781" algn="l"/>
              </a:tabLst>
            </a:pPr>
            <a:r>
              <a:rPr lang="en-US" sz="2000" spc="-9" dirty="0">
                <a:solidFill>
                  <a:prstClr val="black"/>
                </a:solidFill>
                <a:latin typeface="Arial"/>
                <a:cs typeface="Arial"/>
              </a:rPr>
              <a:t>I</a:t>
            </a:r>
            <a:r>
              <a:rPr lang="en-US" sz="2000" dirty="0">
                <a:solidFill>
                  <a:prstClr val="black"/>
                </a:solidFill>
                <a:latin typeface="Arial"/>
                <a:cs typeface="Arial"/>
              </a:rPr>
              <a:t>f </a:t>
            </a:r>
            <a:r>
              <a:rPr lang="en-US" sz="2000" spc="-9" dirty="0" smtClean="0">
                <a:solidFill>
                  <a:prstClr val="black"/>
                </a:solidFill>
                <a:latin typeface="Arial"/>
                <a:cs typeface="Arial"/>
              </a:rPr>
              <a:t>f</a:t>
            </a:r>
            <a:r>
              <a:rPr lang="en-US" sz="2000" dirty="0" smtClean="0">
                <a:solidFill>
                  <a:prstClr val="black"/>
                </a:solidFill>
                <a:latin typeface="Arial"/>
                <a:cs typeface="Arial"/>
              </a:rPr>
              <a:t>a</a:t>
            </a:r>
            <a:r>
              <a:rPr lang="en-US" sz="2000" spc="-4" dirty="0" smtClean="0">
                <a:solidFill>
                  <a:prstClr val="black"/>
                </a:solidFill>
                <a:latin typeface="Arial"/>
                <a:cs typeface="Arial"/>
              </a:rPr>
              <a:t>il</a:t>
            </a:r>
            <a:r>
              <a:rPr lang="en-US" sz="2000" dirty="0" smtClean="0">
                <a:solidFill>
                  <a:prstClr val="black"/>
                </a:solidFill>
                <a:latin typeface="Arial"/>
                <a:cs typeface="Arial"/>
              </a:rPr>
              <a:t>u</a:t>
            </a:r>
            <a:r>
              <a:rPr lang="en-US" sz="2000" spc="-9" dirty="0" smtClean="0">
                <a:solidFill>
                  <a:prstClr val="black"/>
                </a:solidFill>
                <a:latin typeface="Arial"/>
                <a:cs typeface="Arial"/>
              </a:rPr>
              <a:t>r</a:t>
            </a:r>
            <a:r>
              <a:rPr lang="en-US" sz="2000" dirty="0" smtClean="0">
                <a:solidFill>
                  <a:prstClr val="black"/>
                </a:solidFill>
                <a:latin typeface="Arial"/>
                <a:cs typeface="Arial"/>
              </a:rPr>
              <a:t>e</a:t>
            </a:r>
            <a:r>
              <a:rPr lang="en-US" sz="2000" spc="-9" dirty="0" smtClean="0">
                <a:solidFill>
                  <a:prstClr val="black"/>
                </a:solidFill>
                <a:latin typeface="Arial"/>
                <a:cs typeface="Arial"/>
              </a:rPr>
              <a:t> </a:t>
            </a:r>
            <a:r>
              <a:rPr lang="en-US" sz="2000" spc="-4" dirty="0" smtClean="0">
                <a:solidFill>
                  <a:prstClr val="black"/>
                </a:solidFill>
                <a:latin typeface="Arial"/>
                <a:cs typeface="Arial"/>
              </a:rPr>
              <a:t>i</a:t>
            </a:r>
            <a:r>
              <a:rPr lang="en-US" sz="2000" dirty="0" smtClean="0">
                <a:solidFill>
                  <a:prstClr val="black"/>
                </a:solidFill>
                <a:latin typeface="Arial"/>
                <a:cs typeface="Arial"/>
              </a:rPr>
              <a:t>n</a:t>
            </a:r>
            <a:r>
              <a:rPr lang="en-US" sz="2000" spc="-9" dirty="0" smtClean="0">
                <a:solidFill>
                  <a:prstClr val="black"/>
                </a:solidFill>
                <a:latin typeface="Arial"/>
                <a:cs typeface="Arial"/>
              </a:rPr>
              <a:t>t</a:t>
            </a:r>
            <a:r>
              <a:rPr lang="en-US" sz="2000" dirty="0" smtClean="0">
                <a:solidFill>
                  <a:prstClr val="black"/>
                </a:solidFill>
                <a:latin typeface="Arial"/>
                <a:cs typeface="Arial"/>
              </a:rPr>
              <a:t>e</a:t>
            </a:r>
            <a:r>
              <a:rPr lang="en-US" sz="2000" spc="-13" dirty="0" smtClean="0">
                <a:solidFill>
                  <a:prstClr val="black"/>
                </a:solidFill>
                <a:latin typeface="Arial"/>
                <a:cs typeface="Arial"/>
              </a:rPr>
              <a:t>n</a:t>
            </a:r>
            <a:r>
              <a:rPr lang="en-US" sz="2000" spc="4" dirty="0" smtClean="0">
                <a:solidFill>
                  <a:prstClr val="black"/>
                </a:solidFill>
                <a:latin typeface="Arial"/>
                <a:cs typeface="Arial"/>
              </a:rPr>
              <a:t>s</a:t>
            </a:r>
            <a:r>
              <a:rPr lang="en-US" sz="2000" spc="-4" dirty="0" smtClean="0">
                <a:solidFill>
                  <a:prstClr val="black"/>
                </a:solidFill>
                <a:latin typeface="Arial"/>
                <a:cs typeface="Arial"/>
              </a:rPr>
              <a:t>i</a:t>
            </a:r>
            <a:r>
              <a:rPr lang="en-US" sz="2000" spc="-9" dirty="0" smtClean="0">
                <a:solidFill>
                  <a:prstClr val="black"/>
                </a:solidFill>
                <a:latin typeface="Arial"/>
                <a:cs typeface="Arial"/>
              </a:rPr>
              <a:t>t</a:t>
            </a:r>
            <a:r>
              <a:rPr lang="en-US" sz="2000" dirty="0" smtClean="0">
                <a:solidFill>
                  <a:prstClr val="black"/>
                </a:solidFill>
                <a:latin typeface="Arial"/>
                <a:cs typeface="Arial"/>
              </a:rPr>
              <a:t>y ob</a:t>
            </a:r>
            <a:r>
              <a:rPr lang="en-US" sz="2000" spc="-4" dirty="0" smtClean="0">
                <a:solidFill>
                  <a:prstClr val="black"/>
                </a:solidFill>
                <a:latin typeface="Arial"/>
                <a:cs typeface="Arial"/>
              </a:rPr>
              <a:t>j</a:t>
            </a:r>
            <a:r>
              <a:rPr lang="en-US" sz="2000" dirty="0" smtClean="0">
                <a:solidFill>
                  <a:prstClr val="black"/>
                </a:solidFill>
                <a:latin typeface="Arial"/>
                <a:cs typeface="Arial"/>
              </a:rPr>
              <a:t>e</a:t>
            </a:r>
            <a:r>
              <a:rPr lang="en-US" sz="2000" spc="4" dirty="0" smtClean="0">
                <a:solidFill>
                  <a:prstClr val="black"/>
                </a:solidFill>
                <a:latin typeface="Arial"/>
                <a:cs typeface="Arial"/>
              </a:rPr>
              <a:t>c</a:t>
            </a:r>
            <a:r>
              <a:rPr lang="en-US" sz="2000" spc="-9" dirty="0" smtClean="0">
                <a:solidFill>
                  <a:prstClr val="black"/>
                </a:solidFill>
                <a:latin typeface="Arial"/>
                <a:cs typeface="Arial"/>
              </a:rPr>
              <a:t>t</a:t>
            </a:r>
            <a:r>
              <a:rPr lang="en-US" sz="2000" spc="-4" dirty="0" smtClean="0">
                <a:solidFill>
                  <a:prstClr val="black"/>
                </a:solidFill>
                <a:latin typeface="Arial"/>
                <a:cs typeface="Arial"/>
              </a:rPr>
              <a:t>i</a:t>
            </a:r>
            <a:r>
              <a:rPr lang="en-US" sz="2000" spc="-9" dirty="0" smtClean="0">
                <a:solidFill>
                  <a:prstClr val="black"/>
                </a:solidFill>
                <a:latin typeface="Arial"/>
                <a:cs typeface="Arial"/>
              </a:rPr>
              <a:t>v</a:t>
            </a:r>
            <a:r>
              <a:rPr lang="en-US" sz="2000" dirty="0" smtClean="0">
                <a:solidFill>
                  <a:prstClr val="black"/>
                </a:solidFill>
                <a:latin typeface="Arial"/>
                <a:cs typeface="Arial"/>
              </a:rPr>
              <a:t>e</a:t>
            </a:r>
            <a:r>
              <a:rPr lang="en-US" sz="2000" spc="4" dirty="0" smtClean="0">
                <a:solidFill>
                  <a:prstClr val="black"/>
                </a:solidFill>
                <a:latin typeface="Arial"/>
                <a:cs typeface="Arial"/>
              </a:rPr>
              <a:t> </a:t>
            </a:r>
            <a:r>
              <a:rPr lang="en-US" sz="2000" spc="-4" dirty="0" smtClean="0">
                <a:solidFill>
                  <a:prstClr val="black"/>
                </a:solidFill>
                <a:latin typeface="Arial"/>
                <a:cs typeface="Arial"/>
              </a:rPr>
              <a:t>i</a:t>
            </a:r>
            <a:r>
              <a:rPr lang="en-US" sz="2000" dirty="0" smtClean="0">
                <a:solidFill>
                  <a:prstClr val="black"/>
                </a:solidFill>
                <a:latin typeface="Arial"/>
                <a:cs typeface="Arial"/>
              </a:rPr>
              <a:t>s</a:t>
            </a:r>
            <a:r>
              <a:rPr lang="en-US" sz="2000" spc="-4" dirty="0" smtClean="0">
                <a:solidFill>
                  <a:prstClr val="black"/>
                </a:solidFill>
                <a:latin typeface="Arial"/>
                <a:cs typeface="Arial"/>
              </a:rPr>
              <a:t> </a:t>
            </a:r>
            <a:r>
              <a:rPr lang="en-US" sz="2000" spc="4" dirty="0" smtClean="0">
                <a:solidFill>
                  <a:prstClr val="black"/>
                </a:solidFill>
                <a:latin typeface="Arial"/>
                <a:cs typeface="Arial"/>
              </a:rPr>
              <a:t>c</a:t>
            </a:r>
            <a:r>
              <a:rPr lang="en-US" sz="2000" dirty="0" smtClean="0">
                <a:solidFill>
                  <a:prstClr val="black"/>
                </a:solidFill>
                <a:latin typeface="Arial"/>
                <a:cs typeface="Arial"/>
              </a:rPr>
              <a:t>ut</a:t>
            </a:r>
            <a:r>
              <a:rPr lang="en-US" sz="2000" spc="-13" dirty="0" smtClean="0">
                <a:solidFill>
                  <a:prstClr val="black"/>
                </a:solidFill>
                <a:latin typeface="Arial"/>
                <a:cs typeface="Arial"/>
              </a:rPr>
              <a:t> </a:t>
            </a:r>
            <a:r>
              <a:rPr lang="en-US" sz="2000" spc="-9" dirty="0" smtClean="0">
                <a:solidFill>
                  <a:prstClr val="black"/>
                </a:solidFill>
                <a:latin typeface="Arial"/>
                <a:cs typeface="Arial"/>
              </a:rPr>
              <a:t>t</a:t>
            </a:r>
            <a:r>
              <a:rPr lang="en-US" sz="2000" dirty="0" smtClean="0">
                <a:solidFill>
                  <a:prstClr val="black"/>
                </a:solidFill>
                <a:latin typeface="Arial"/>
                <a:cs typeface="Arial"/>
              </a:rPr>
              <a:t>o</a:t>
            </a:r>
            <a:r>
              <a:rPr lang="en-US" sz="2000" spc="4" dirty="0" smtClean="0">
                <a:solidFill>
                  <a:prstClr val="black"/>
                </a:solidFill>
                <a:latin typeface="Arial"/>
                <a:cs typeface="Arial"/>
              </a:rPr>
              <a:t> </a:t>
            </a:r>
            <a:r>
              <a:rPr lang="en-US" sz="2000" spc="-13" dirty="0">
                <a:solidFill>
                  <a:prstClr val="black"/>
                </a:solidFill>
                <a:latin typeface="Arial"/>
                <a:cs typeface="Arial"/>
              </a:rPr>
              <a:t>h</a:t>
            </a:r>
            <a:r>
              <a:rPr lang="en-US" sz="2000" dirty="0">
                <a:solidFill>
                  <a:prstClr val="black"/>
                </a:solidFill>
                <a:latin typeface="Arial"/>
                <a:cs typeface="Arial"/>
              </a:rPr>
              <a:t>a</a:t>
            </a:r>
            <a:r>
              <a:rPr lang="en-US" sz="2000" spc="-4" dirty="0">
                <a:solidFill>
                  <a:prstClr val="black"/>
                </a:solidFill>
                <a:latin typeface="Arial"/>
                <a:cs typeface="Arial"/>
              </a:rPr>
              <a:t>l</a:t>
            </a:r>
            <a:r>
              <a:rPr lang="en-US" sz="2000" spc="-9" dirty="0">
                <a:solidFill>
                  <a:prstClr val="black"/>
                </a:solidFill>
                <a:latin typeface="Arial"/>
                <a:cs typeface="Arial"/>
              </a:rPr>
              <a:t>f</a:t>
            </a:r>
            <a:r>
              <a:rPr lang="en-US" sz="2000" dirty="0" smtClean="0">
                <a:solidFill>
                  <a:prstClr val="black"/>
                </a:solidFill>
                <a:latin typeface="Arial"/>
                <a:cs typeface="Arial"/>
              </a:rPr>
              <a:t>,</a:t>
            </a:r>
            <a:r>
              <a:rPr lang="en-US" sz="2000" spc="-4" dirty="0" smtClean="0">
                <a:solidFill>
                  <a:prstClr val="black"/>
                </a:solidFill>
                <a:latin typeface="Arial"/>
                <a:cs typeface="Arial"/>
              </a:rPr>
              <a:t> </a:t>
            </a:r>
            <a:r>
              <a:rPr lang="en-US" sz="2000" spc="4" dirty="0" smtClean="0">
                <a:solidFill>
                  <a:prstClr val="black"/>
                </a:solidFill>
                <a:latin typeface="Arial"/>
                <a:cs typeface="Arial"/>
              </a:rPr>
              <a:t>w</a:t>
            </a:r>
            <a:r>
              <a:rPr lang="en-US" sz="2000" spc="-13" dirty="0" smtClean="0">
                <a:solidFill>
                  <a:prstClr val="black"/>
                </a:solidFill>
                <a:latin typeface="Arial"/>
                <a:cs typeface="Arial"/>
              </a:rPr>
              <a:t>h</a:t>
            </a:r>
            <a:r>
              <a:rPr lang="en-US" sz="2000" dirty="0" smtClean="0">
                <a:solidFill>
                  <a:prstClr val="black"/>
                </a:solidFill>
                <a:latin typeface="Arial"/>
                <a:cs typeface="Arial"/>
              </a:rPr>
              <a:t>at</a:t>
            </a:r>
            <a:r>
              <a:rPr lang="en-US" sz="2000" spc="-4" dirty="0" smtClean="0">
                <a:solidFill>
                  <a:prstClr val="black"/>
                </a:solidFill>
                <a:latin typeface="Arial"/>
                <a:cs typeface="Arial"/>
              </a:rPr>
              <a:t> i</a:t>
            </a:r>
            <a:r>
              <a:rPr lang="en-US" sz="2000" dirty="0" smtClean="0">
                <a:solidFill>
                  <a:prstClr val="black"/>
                </a:solidFill>
                <a:latin typeface="Arial"/>
                <a:cs typeface="Arial"/>
              </a:rPr>
              <a:t>s</a:t>
            </a:r>
            <a:r>
              <a:rPr lang="en-US" sz="2000" spc="9" dirty="0" smtClean="0">
                <a:solidFill>
                  <a:prstClr val="black"/>
                </a:solidFill>
                <a:latin typeface="Arial"/>
                <a:cs typeface="Arial"/>
              </a:rPr>
              <a:t> </a:t>
            </a:r>
            <a:r>
              <a:rPr lang="en-US" sz="2000" spc="-18" dirty="0" smtClean="0">
                <a:solidFill>
                  <a:prstClr val="black"/>
                </a:solidFill>
                <a:latin typeface="Arial"/>
                <a:cs typeface="Arial"/>
              </a:rPr>
              <a:t>t</a:t>
            </a:r>
            <a:r>
              <a:rPr lang="en-US" sz="2000" dirty="0" smtClean="0">
                <a:solidFill>
                  <a:prstClr val="black"/>
                </a:solidFill>
                <a:latin typeface="Arial"/>
                <a:cs typeface="Arial"/>
              </a:rPr>
              <a:t>he</a:t>
            </a:r>
            <a:r>
              <a:rPr lang="en-US" sz="2000" spc="-9" dirty="0" smtClean="0">
                <a:solidFill>
                  <a:prstClr val="black"/>
                </a:solidFill>
                <a:latin typeface="Arial"/>
                <a:cs typeface="Arial"/>
              </a:rPr>
              <a:t> </a:t>
            </a:r>
            <a:r>
              <a:rPr lang="en-US" sz="2000" dirty="0" smtClean="0">
                <a:solidFill>
                  <a:prstClr val="black"/>
                </a:solidFill>
                <a:latin typeface="Arial"/>
                <a:cs typeface="Arial"/>
              </a:rPr>
              <a:t>e</a:t>
            </a:r>
            <a:r>
              <a:rPr lang="en-US" sz="2000" spc="-9" dirty="0" smtClean="0">
                <a:solidFill>
                  <a:prstClr val="black"/>
                </a:solidFill>
                <a:latin typeface="Arial"/>
                <a:cs typeface="Arial"/>
              </a:rPr>
              <a:t>f</a:t>
            </a:r>
            <a:r>
              <a:rPr lang="en-US" sz="2000" spc="-18" dirty="0" smtClean="0">
                <a:solidFill>
                  <a:prstClr val="black"/>
                </a:solidFill>
                <a:latin typeface="Arial"/>
                <a:cs typeface="Arial"/>
              </a:rPr>
              <a:t>f</a:t>
            </a:r>
            <a:r>
              <a:rPr lang="en-US" sz="2000" dirty="0" smtClean="0">
                <a:solidFill>
                  <a:prstClr val="black"/>
                </a:solidFill>
                <a:latin typeface="Arial"/>
                <a:cs typeface="Arial"/>
              </a:rPr>
              <a:t>e</a:t>
            </a:r>
            <a:r>
              <a:rPr lang="en-US" sz="2000" spc="4" dirty="0" smtClean="0">
                <a:solidFill>
                  <a:prstClr val="black"/>
                </a:solidFill>
                <a:latin typeface="Arial"/>
                <a:cs typeface="Arial"/>
              </a:rPr>
              <a:t>c</a:t>
            </a:r>
            <a:r>
              <a:rPr lang="en-US" sz="2000" dirty="0" smtClean="0">
                <a:solidFill>
                  <a:prstClr val="black"/>
                </a:solidFill>
                <a:latin typeface="Arial"/>
                <a:cs typeface="Arial"/>
              </a:rPr>
              <a:t>t</a:t>
            </a:r>
            <a:r>
              <a:rPr lang="en-US" sz="2000" spc="-13" dirty="0" smtClean="0">
                <a:solidFill>
                  <a:prstClr val="black"/>
                </a:solidFill>
                <a:latin typeface="Arial"/>
                <a:cs typeface="Arial"/>
              </a:rPr>
              <a:t> </a:t>
            </a:r>
            <a:r>
              <a:rPr lang="en-US" sz="2000" dirty="0" smtClean="0">
                <a:solidFill>
                  <a:prstClr val="black"/>
                </a:solidFill>
                <a:latin typeface="Arial"/>
                <a:cs typeface="Arial"/>
              </a:rPr>
              <a:t>on re</a:t>
            </a:r>
            <a:r>
              <a:rPr lang="en-US" sz="2000" spc="-13" dirty="0" smtClean="0">
                <a:solidFill>
                  <a:prstClr val="black"/>
                </a:solidFill>
                <a:latin typeface="Arial"/>
                <a:cs typeface="Arial"/>
              </a:rPr>
              <a:t>q</a:t>
            </a:r>
            <a:r>
              <a:rPr lang="en-US" sz="2000" dirty="0" smtClean="0">
                <a:solidFill>
                  <a:prstClr val="black"/>
                </a:solidFill>
                <a:latin typeface="Arial"/>
                <a:cs typeface="Arial"/>
              </a:rPr>
              <a:t>u</a:t>
            </a:r>
            <a:r>
              <a:rPr lang="en-US" sz="2000" spc="-4" dirty="0" smtClean="0">
                <a:solidFill>
                  <a:prstClr val="black"/>
                </a:solidFill>
                <a:latin typeface="Arial"/>
                <a:cs typeface="Arial"/>
              </a:rPr>
              <a:t>i</a:t>
            </a:r>
            <a:r>
              <a:rPr lang="en-US" sz="2000" dirty="0" smtClean="0">
                <a:solidFill>
                  <a:prstClr val="black"/>
                </a:solidFill>
                <a:latin typeface="Arial"/>
                <a:cs typeface="Arial"/>
              </a:rPr>
              <a:t>r</a:t>
            </a:r>
            <a:r>
              <a:rPr lang="en-US" sz="2000" spc="-13" dirty="0" smtClean="0">
                <a:solidFill>
                  <a:prstClr val="black"/>
                </a:solidFill>
                <a:latin typeface="Arial"/>
                <a:cs typeface="Arial"/>
              </a:rPr>
              <a:t>e</a:t>
            </a:r>
            <a:r>
              <a:rPr lang="en-US" sz="2000" spc="-4" dirty="0" smtClean="0">
                <a:solidFill>
                  <a:prstClr val="black"/>
                </a:solidFill>
                <a:latin typeface="Arial"/>
                <a:cs typeface="Arial"/>
              </a:rPr>
              <a:t>m</a:t>
            </a:r>
            <a:r>
              <a:rPr lang="en-US" sz="2000" dirty="0" smtClean="0">
                <a:solidFill>
                  <a:prstClr val="black"/>
                </a:solidFill>
                <a:latin typeface="Arial"/>
                <a:cs typeface="Arial"/>
              </a:rPr>
              <a:t>ent</a:t>
            </a:r>
            <a:r>
              <a:rPr lang="en-US" sz="2000" spc="-31" dirty="0" smtClean="0">
                <a:solidFill>
                  <a:prstClr val="black"/>
                </a:solidFill>
                <a:latin typeface="Arial"/>
                <a:cs typeface="Arial"/>
              </a:rPr>
              <a:t> </a:t>
            </a:r>
            <a:r>
              <a:rPr lang="en-US" sz="2000" dirty="0">
                <a:solidFill>
                  <a:prstClr val="black"/>
                </a:solidFill>
                <a:latin typeface="Arial"/>
                <a:cs typeface="Arial"/>
              </a:rPr>
              <a:t>of</a:t>
            </a:r>
            <a:r>
              <a:rPr lang="en-US" sz="2000" spc="-9" dirty="0">
                <a:solidFill>
                  <a:prstClr val="black"/>
                </a:solidFill>
                <a:latin typeface="Arial"/>
                <a:cs typeface="Arial"/>
              </a:rPr>
              <a:t> </a:t>
            </a:r>
            <a:r>
              <a:rPr lang="en-US" sz="2000" spc="-9" dirty="0" smtClean="0">
                <a:solidFill>
                  <a:prstClr val="black"/>
                </a:solidFill>
                <a:latin typeface="Arial"/>
                <a:cs typeface="Arial"/>
              </a:rPr>
              <a:t>r</a:t>
            </a:r>
            <a:r>
              <a:rPr lang="en-US" sz="2000" dirty="0" smtClean="0">
                <a:solidFill>
                  <a:prstClr val="black"/>
                </a:solidFill>
                <a:latin typeface="Arial"/>
                <a:cs typeface="Arial"/>
              </a:rPr>
              <a:t>e</a:t>
            </a:r>
            <a:r>
              <a:rPr lang="en-US" sz="2000" spc="-9" dirty="0" smtClean="0">
                <a:solidFill>
                  <a:prstClr val="black"/>
                </a:solidFill>
                <a:latin typeface="Arial"/>
                <a:cs typeface="Arial"/>
              </a:rPr>
              <a:t>s</a:t>
            </a:r>
            <a:r>
              <a:rPr lang="en-US" sz="2000" dirty="0" smtClean="0">
                <a:solidFill>
                  <a:prstClr val="black"/>
                </a:solidFill>
                <a:latin typeface="Arial"/>
                <a:cs typeface="Arial"/>
              </a:rPr>
              <a:t>o</a:t>
            </a:r>
            <a:r>
              <a:rPr lang="en-US" sz="2000" spc="-13" dirty="0" smtClean="0">
                <a:solidFill>
                  <a:prstClr val="black"/>
                </a:solidFill>
                <a:latin typeface="Arial"/>
                <a:cs typeface="Arial"/>
              </a:rPr>
              <a:t>u</a:t>
            </a:r>
            <a:r>
              <a:rPr lang="en-US" sz="2000" dirty="0" smtClean="0">
                <a:solidFill>
                  <a:prstClr val="black"/>
                </a:solidFill>
                <a:latin typeface="Arial"/>
                <a:cs typeface="Arial"/>
              </a:rPr>
              <a:t>r</a:t>
            </a:r>
            <a:r>
              <a:rPr lang="en-US" sz="2000" spc="-9" dirty="0" smtClean="0">
                <a:solidFill>
                  <a:prstClr val="black"/>
                </a:solidFill>
                <a:latin typeface="Arial"/>
                <a:cs typeface="Arial"/>
              </a:rPr>
              <a:t>c</a:t>
            </a:r>
            <a:r>
              <a:rPr lang="en-US" sz="2000" dirty="0" smtClean="0">
                <a:solidFill>
                  <a:prstClr val="black"/>
                </a:solidFill>
                <a:latin typeface="Arial"/>
                <a:cs typeface="Arial"/>
              </a:rPr>
              <a:t>es?</a:t>
            </a:r>
            <a:endParaRPr lang="en-US" sz="2000" dirty="0">
              <a:solidFill>
                <a:prstClr val="black"/>
              </a:solidFill>
              <a:latin typeface="Arial"/>
              <a:cs typeface="Arial"/>
            </a:endParaRPr>
          </a:p>
        </p:txBody>
      </p:sp>
    </p:spTree>
    <p:extLst>
      <p:ext uri="{BB962C8B-B14F-4D97-AF65-F5344CB8AC3E}">
        <p14:creationId xmlns:p14="http://schemas.microsoft.com/office/powerpoint/2010/main" val="2622031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Common Sources of Software Faults</a:t>
            </a:r>
            <a:endParaRPr lang="en-US" b="1" dirty="0">
              <a:solidFill>
                <a:srgbClr val="FF0000"/>
              </a:solidFill>
            </a:endParaRPr>
          </a:p>
        </p:txBody>
      </p:sp>
      <p:sp>
        <p:nvSpPr>
          <p:cNvPr id="3" name="Content Placeholder 2"/>
          <p:cNvSpPr>
            <a:spLocks noGrp="1"/>
          </p:cNvSpPr>
          <p:nvPr>
            <p:ph idx="1"/>
          </p:nvPr>
        </p:nvSpPr>
        <p:spPr/>
        <p:txBody>
          <a:bodyPr>
            <a:noAutofit/>
          </a:bodyPr>
          <a:lstStyle/>
          <a:p>
            <a:pPr marL="342900" indent="-342900">
              <a:buNone/>
            </a:pPr>
            <a:r>
              <a:rPr lang="en-US" altLang="en-US" i="1" dirty="0" smtClean="0">
                <a:solidFill>
                  <a:srgbClr val="7F0101"/>
                </a:solidFill>
              </a:rPr>
              <a:t>Several features of programming languages and systems are common sources of faults in software systems:</a:t>
            </a:r>
          </a:p>
          <a:p>
            <a:pPr marL="342900" indent="-342900"/>
            <a:r>
              <a:rPr lang="en-US" altLang="en-US" sz="2400" b="1" i="1" dirty="0" err="1" smtClean="0"/>
              <a:t>Goto</a:t>
            </a:r>
            <a:r>
              <a:rPr lang="en-US" altLang="en-US" sz="2400" b="1" i="1" dirty="0" smtClean="0"/>
              <a:t> statements</a:t>
            </a:r>
            <a:r>
              <a:rPr lang="en-US" altLang="en-US" sz="2400" dirty="0" smtClean="0"/>
              <a:t> and other unstructured programming constructs make programs </a:t>
            </a:r>
            <a:r>
              <a:rPr lang="en-US" altLang="en-US" sz="2400" i="1" dirty="0" smtClean="0">
                <a:solidFill>
                  <a:srgbClr val="FF0000"/>
                </a:solidFill>
              </a:rPr>
              <a:t>hard to understand, reason about and modify</a:t>
            </a:r>
            <a:r>
              <a:rPr lang="en-US" altLang="en-US" sz="2400" dirty="0" smtClean="0">
                <a:solidFill>
                  <a:srgbClr val="FF0000"/>
                </a:solidFill>
              </a:rPr>
              <a:t>.</a:t>
            </a:r>
          </a:p>
          <a:p>
            <a:pPr marL="742950" lvl="1" indent="-285750"/>
            <a:r>
              <a:rPr lang="en-US" altLang="en-US" sz="2000" dirty="0" smtClean="0"/>
              <a:t>Use structured programming constructs</a:t>
            </a:r>
          </a:p>
          <a:p>
            <a:pPr marL="342900" indent="-342900"/>
            <a:r>
              <a:rPr lang="en-US" altLang="en-US" sz="2400" b="1" i="1" dirty="0" smtClean="0"/>
              <a:t>Floating point numbers</a:t>
            </a:r>
            <a:r>
              <a:rPr lang="en-US" altLang="en-US" sz="2400" dirty="0" smtClean="0"/>
              <a:t> are </a:t>
            </a:r>
            <a:r>
              <a:rPr lang="en-US" altLang="en-US" sz="2400" i="1" dirty="0">
                <a:solidFill>
                  <a:srgbClr val="FF0000"/>
                </a:solidFill>
              </a:rPr>
              <a:t>inherently imprecise</a:t>
            </a:r>
            <a:r>
              <a:rPr lang="en-US" altLang="en-US" sz="2400" dirty="0" smtClean="0"/>
              <a:t> and may lead to </a:t>
            </a:r>
            <a:r>
              <a:rPr lang="en-US" altLang="en-US" sz="2400" dirty="0" smtClean="0">
                <a:solidFill>
                  <a:srgbClr val="FF0000"/>
                </a:solidFill>
              </a:rPr>
              <a:t>invalid comparisons.</a:t>
            </a:r>
          </a:p>
          <a:p>
            <a:pPr marL="742950" lvl="1" indent="-285750"/>
            <a:r>
              <a:rPr lang="en-US" altLang="en-US" sz="2000" dirty="0" smtClean="0"/>
              <a:t>Fixed point numbers are safer for exact comparisons </a:t>
            </a:r>
          </a:p>
          <a:p>
            <a:pPr marL="342900" indent="-342900"/>
            <a:r>
              <a:rPr lang="en-US" altLang="en-US" sz="2400" b="1" i="1" dirty="0" smtClean="0"/>
              <a:t>Pointers</a:t>
            </a:r>
            <a:r>
              <a:rPr lang="en-US" altLang="en-US" sz="2400" dirty="0" smtClean="0"/>
              <a:t> are dangerous because of </a:t>
            </a:r>
            <a:r>
              <a:rPr lang="en-US" altLang="en-US" sz="2400" i="1" dirty="0">
                <a:solidFill>
                  <a:srgbClr val="FF0000"/>
                </a:solidFill>
              </a:rPr>
              <a:t>aliasing</a:t>
            </a:r>
            <a:r>
              <a:rPr lang="en-US" altLang="en-US" sz="2400" dirty="0" smtClean="0"/>
              <a:t>, and the risk of </a:t>
            </a:r>
            <a:r>
              <a:rPr lang="en-US" altLang="en-US" sz="2400" i="1" dirty="0">
                <a:solidFill>
                  <a:srgbClr val="FF0000"/>
                </a:solidFill>
              </a:rPr>
              <a:t>corrupting memory</a:t>
            </a:r>
          </a:p>
          <a:p>
            <a:pPr marL="742950" lvl="1" indent="-285750"/>
            <a:r>
              <a:rPr lang="en-US" altLang="en-US" sz="2000" dirty="0" smtClean="0"/>
              <a:t>Pointer usage should be confined to abstract data type implementations</a:t>
            </a:r>
          </a:p>
          <a:p>
            <a:endParaRPr lang="en-US" sz="3600" dirty="0"/>
          </a:p>
        </p:txBody>
      </p:sp>
    </p:spTree>
    <p:extLst>
      <p:ext uri="{BB962C8B-B14F-4D97-AF65-F5344CB8AC3E}">
        <p14:creationId xmlns:p14="http://schemas.microsoft.com/office/powerpoint/2010/main" val="40581859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0709" y="1297339"/>
            <a:ext cx="2302141" cy="369332"/>
          </a:xfrm>
          <a:prstGeom prst="rect">
            <a:avLst/>
          </a:prstGeom>
        </p:spPr>
        <p:txBody>
          <a:bodyPr vert="horz" wrap="square" lIns="0" tIns="0" rIns="0" bIns="0" rtlCol="0">
            <a:spAutoFit/>
          </a:bodyPr>
          <a:lstStyle/>
          <a:p>
            <a:pPr marL="11206" defTabSz="806867"/>
            <a:r>
              <a:rPr sz="2400" b="1" u="heavy" spc="-9" dirty="0">
                <a:solidFill>
                  <a:srgbClr val="FF3200"/>
                </a:solidFill>
                <a:latin typeface="Arial"/>
                <a:cs typeface="Arial"/>
              </a:rPr>
              <a:t>S</a:t>
            </a:r>
            <a:r>
              <a:rPr sz="2400" b="1" u="heavy" spc="-4" dirty="0">
                <a:solidFill>
                  <a:srgbClr val="FF3200"/>
                </a:solidFill>
                <a:latin typeface="Arial"/>
                <a:cs typeface="Arial"/>
              </a:rPr>
              <a:t>olut</a:t>
            </a:r>
            <a:r>
              <a:rPr sz="2400" b="1" u="heavy" dirty="0">
                <a:solidFill>
                  <a:srgbClr val="FF3200"/>
                </a:solidFill>
                <a:latin typeface="Arial"/>
                <a:cs typeface="Arial"/>
              </a:rPr>
              <a:t>i</a:t>
            </a:r>
            <a:r>
              <a:rPr sz="2400" b="1" u="heavy" spc="-4" dirty="0">
                <a:solidFill>
                  <a:srgbClr val="FF3200"/>
                </a:solidFill>
                <a:latin typeface="Arial"/>
                <a:cs typeface="Arial"/>
              </a:rPr>
              <a:t>on</a:t>
            </a:r>
            <a:endParaRPr sz="2400" dirty="0">
              <a:solidFill>
                <a:prstClr val="black"/>
              </a:solidFill>
              <a:latin typeface="Arial"/>
              <a:cs typeface="Arial"/>
            </a:endParaRPr>
          </a:p>
        </p:txBody>
      </p:sp>
      <p:sp>
        <p:nvSpPr>
          <p:cNvPr id="5" name="object 5"/>
          <p:cNvSpPr txBox="1"/>
          <p:nvPr/>
        </p:nvSpPr>
        <p:spPr>
          <a:xfrm>
            <a:off x="2370710" y="2009886"/>
            <a:ext cx="323850" cy="298672"/>
          </a:xfrm>
          <a:prstGeom prst="rect">
            <a:avLst/>
          </a:prstGeom>
        </p:spPr>
        <p:txBody>
          <a:bodyPr vert="horz" wrap="square" lIns="0" tIns="0" rIns="0" bIns="0" rtlCol="0">
            <a:spAutoFit/>
          </a:bodyPr>
          <a:lstStyle/>
          <a:p>
            <a:pPr marL="11206" defTabSz="806867"/>
            <a:r>
              <a:rPr sz="1941" spc="-4" dirty="0">
                <a:solidFill>
                  <a:prstClr val="black"/>
                </a:solidFill>
                <a:latin typeface="Arial"/>
                <a:cs typeface="Arial"/>
              </a:rPr>
              <a:t>(a)</a:t>
            </a:r>
            <a:endParaRPr sz="1941">
              <a:solidFill>
                <a:prstClr val="black"/>
              </a:solidFill>
              <a:latin typeface="Arial"/>
              <a:cs typeface="Arial"/>
            </a:endParaRPr>
          </a:p>
        </p:txBody>
      </p:sp>
      <p:sp>
        <p:nvSpPr>
          <p:cNvPr id="6" name="object 6"/>
          <p:cNvSpPr/>
          <p:nvPr/>
        </p:nvSpPr>
        <p:spPr>
          <a:xfrm>
            <a:off x="3736041" y="2291382"/>
            <a:ext cx="172571" cy="0"/>
          </a:xfrm>
          <a:custGeom>
            <a:avLst/>
            <a:gdLst/>
            <a:ahLst/>
            <a:cxnLst/>
            <a:rect l="l" t="t" r="r" b="b"/>
            <a:pathLst>
              <a:path w="195580">
                <a:moveTo>
                  <a:pt x="0" y="0"/>
                </a:moveTo>
                <a:lnTo>
                  <a:pt x="195062" y="0"/>
                </a:lnTo>
              </a:path>
            </a:pathLst>
          </a:custGeom>
          <a:ln w="12192">
            <a:solidFill>
              <a:srgbClr val="000000"/>
            </a:solidFill>
          </a:ln>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4368046" y="2291382"/>
            <a:ext cx="305360" cy="0"/>
          </a:xfrm>
          <a:custGeom>
            <a:avLst/>
            <a:gdLst/>
            <a:ahLst/>
            <a:cxnLst/>
            <a:rect l="l" t="t" r="r" b="b"/>
            <a:pathLst>
              <a:path w="346075">
                <a:moveTo>
                  <a:pt x="0" y="0"/>
                </a:moveTo>
                <a:lnTo>
                  <a:pt x="345955" y="0"/>
                </a:lnTo>
              </a:path>
            </a:pathLst>
          </a:custGeom>
          <a:ln w="12192">
            <a:solidFill>
              <a:srgbClr val="000000"/>
            </a:solidFill>
          </a:ln>
        </p:spPr>
        <p:txBody>
          <a:bodyPr wrap="square" lIns="0" tIns="0" rIns="0" bIns="0" rtlCol="0"/>
          <a:lstStyle/>
          <a:p>
            <a:pPr defTabSz="806867"/>
            <a:endParaRPr sz="1588">
              <a:solidFill>
                <a:prstClr val="black"/>
              </a:solidFill>
              <a:latin typeface="Calibri"/>
            </a:endParaRPr>
          </a:p>
        </p:txBody>
      </p:sp>
      <p:sp>
        <p:nvSpPr>
          <p:cNvPr id="8" name="object 8"/>
          <p:cNvSpPr txBox="1"/>
          <p:nvPr/>
        </p:nvSpPr>
        <p:spPr>
          <a:xfrm>
            <a:off x="4694312" y="2084741"/>
            <a:ext cx="121584" cy="312393"/>
          </a:xfrm>
          <a:prstGeom prst="rect">
            <a:avLst/>
          </a:prstGeom>
        </p:spPr>
        <p:txBody>
          <a:bodyPr vert="horz" wrap="square" lIns="0" tIns="0" rIns="0" bIns="0" rtlCol="0">
            <a:spAutoFit/>
          </a:bodyPr>
          <a:lstStyle/>
          <a:p>
            <a:pPr marL="11206" defTabSz="806867"/>
            <a:r>
              <a:rPr sz="3044" spc="-1171" baseline="-25362" dirty="0">
                <a:solidFill>
                  <a:prstClr val="black"/>
                </a:solidFill>
                <a:latin typeface="Symbol"/>
                <a:cs typeface="Symbol"/>
              </a:rPr>
              <a:t></a:t>
            </a:r>
            <a:r>
              <a:rPr sz="2030" dirty="0">
                <a:solidFill>
                  <a:prstClr val="black"/>
                </a:solidFill>
                <a:latin typeface="Symbol"/>
                <a:cs typeface="Symbol"/>
              </a:rPr>
              <a:t></a:t>
            </a:r>
            <a:endParaRPr sz="2030">
              <a:solidFill>
                <a:prstClr val="black"/>
              </a:solidFill>
              <a:latin typeface="Symbol"/>
              <a:cs typeface="Symbol"/>
            </a:endParaRPr>
          </a:p>
        </p:txBody>
      </p:sp>
      <p:sp>
        <p:nvSpPr>
          <p:cNvPr id="9" name="object 9"/>
          <p:cNvSpPr txBox="1"/>
          <p:nvPr/>
        </p:nvSpPr>
        <p:spPr>
          <a:xfrm>
            <a:off x="4223720" y="2365785"/>
            <a:ext cx="592231" cy="312393"/>
          </a:xfrm>
          <a:prstGeom prst="rect">
            <a:avLst/>
          </a:prstGeom>
        </p:spPr>
        <p:txBody>
          <a:bodyPr vert="horz" wrap="square" lIns="0" tIns="0" rIns="0" bIns="0" rtlCol="0">
            <a:spAutoFit/>
          </a:bodyPr>
          <a:lstStyle/>
          <a:p>
            <a:pPr marL="11206" defTabSz="806867">
              <a:tabLst>
                <a:tab pos="302575" algn="l"/>
              </a:tabLst>
            </a:pPr>
            <a:r>
              <a:rPr sz="2030" dirty="0">
                <a:solidFill>
                  <a:prstClr val="black"/>
                </a:solidFill>
                <a:latin typeface="Symbol"/>
                <a:cs typeface="Symbol"/>
              </a:rPr>
              <a:t></a:t>
            </a:r>
            <a:r>
              <a:rPr sz="2030" dirty="0">
                <a:solidFill>
                  <a:prstClr val="black"/>
                </a:solidFill>
                <a:latin typeface="Times New Roman"/>
                <a:cs typeface="Times New Roman"/>
              </a:rPr>
              <a:t>	</a:t>
            </a:r>
            <a:r>
              <a:rPr sz="1191" i="1" spc="-4" dirty="0">
                <a:solidFill>
                  <a:prstClr val="black"/>
                </a:solidFill>
                <a:latin typeface="Times New Roman"/>
                <a:cs typeface="Times New Roman"/>
              </a:rPr>
              <a:t>F </a:t>
            </a:r>
            <a:r>
              <a:rPr sz="1191" i="1" spc="84" dirty="0">
                <a:solidFill>
                  <a:prstClr val="black"/>
                </a:solidFill>
                <a:latin typeface="Times New Roman"/>
                <a:cs typeface="Times New Roman"/>
              </a:rPr>
              <a:t> </a:t>
            </a:r>
            <a:r>
              <a:rPr sz="2030" dirty="0">
                <a:solidFill>
                  <a:prstClr val="black"/>
                </a:solidFill>
                <a:latin typeface="Symbol"/>
                <a:cs typeface="Symbol"/>
              </a:rPr>
              <a:t></a:t>
            </a:r>
            <a:endParaRPr sz="2030">
              <a:solidFill>
                <a:prstClr val="black"/>
              </a:solidFill>
              <a:latin typeface="Symbol"/>
              <a:cs typeface="Symbol"/>
            </a:endParaRPr>
          </a:p>
        </p:txBody>
      </p:sp>
      <p:sp>
        <p:nvSpPr>
          <p:cNvPr id="10" name="object 10"/>
          <p:cNvSpPr txBox="1"/>
          <p:nvPr/>
        </p:nvSpPr>
        <p:spPr>
          <a:xfrm>
            <a:off x="4223720" y="1908136"/>
            <a:ext cx="592231" cy="325923"/>
          </a:xfrm>
          <a:prstGeom prst="rect">
            <a:avLst/>
          </a:prstGeom>
        </p:spPr>
        <p:txBody>
          <a:bodyPr vert="horz" wrap="square" lIns="0" tIns="0" rIns="0" bIns="0" rtlCol="0">
            <a:spAutoFit/>
          </a:bodyPr>
          <a:lstStyle/>
          <a:p>
            <a:pPr marL="11206" defTabSz="806867"/>
            <a:r>
              <a:rPr sz="2030" dirty="0">
                <a:solidFill>
                  <a:prstClr val="black"/>
                </a:solidFill>
                <a:latin typeface="Symbol"/>
                <a:cs typeface="Symbol"/>
              </a:rPr>
              <a:t></a:t>
            </a:r>
            <a:r>
              <a:rPr sz="2030" spc="-93" dirty="0">
                <a:solidFill>
                  <a:prstClr val="black"/>
                </a:solidFill>
                <a:latin typeface="Times New Roman"/>
                <a:cs typeface="Times New Roman"/>
              </a:rPr>
              <a:t> </a:t>
            </a:r>
            <a:r>
              <a:rPr sz="3177" i="1" spc="-33" baseline="-3472" dirty="0">
                <a:solidFill>
                  <a:prstClr val="black"/>
                </a:solidFill>
                <a:latin typeface="Symbol"/>
                <a:cs typeface="Symbol"/>
              </a:rPr>
              <a:t></a:t>
            </a:r>
            <a:r>
              <a:rPr sz="1787" i="1" spc="-6" baseline="-28806" dirty="0">
                <a:solidFill>
                  <a:prstClr val="black"/>
                </a:solidFill>
                <a:latin typeface="Times New Roman"/>
                <a:cs typeface="Times New Roman"/>
              </a:rPr>
              <a:t>P</a:t>
            </a:r>
            <a:r>
              <a:rPr sz="1787" i="1" baseline="-28806" dirty="0">
                <a:solidFill>
                  <a:prstClr val="black"/>
                </a:solidFill>
                <a:latin typeface="Times New Roman"/>
                <a:cs typeface="Times New Roman"/>
              </a:rPr>
              <a:t> </a:t>
            </a:r>
            <a:r>
              <a:rPr sz="1787" i="1" spc="66" baseline="-28806" dirty="0">
                <a:solidFill>
                  <a:prstClr val="black"/>
                </a:solidFill>
                <a:latin typeface="Times New Roman"/>
                <a:cs typeface="Times New Roman"/>
              </a:rPr>
              <a:t> </a:t>
            </a:r>
            <a:r>
              <a:rPr sz="2030" dirty="0">
                <a:solidFill>
                  <a:prstClr val="black"/>
                </a:solidFill>
                <a:latin typeface="Symbol"/>
                <a:cs typeface="Symbol"/>
              </a:rPr>
              <a:t></a:t>
            </a:r>
            <a:endParaRPr sz="2030">
              <a:solidFill>
                <a:prstClr val="black"/>
              </a:solidFill>
              <a:latin typeface="Symbol"/>
              <a:cs typeface="Symbol"/>
            </a:endParaRPr>
          </a:p>
        </p:txBody>
      </p:sp>
      <p:sp>
        <p:nvSpPr>
          <p:cNvPr id="11" name="object 11"/>
          <p:cNvSpPr txBox="1"/>
          <p:nvPr/>
        </p:nvSpPr>
        <p:spPr>
          <a:xfrm>
            <a:off x="3137198" y="2086983"/>
            <a:ext cx="1397374" cy="538609"/>
          </a:xfrm>
          <a:prstGeom prst="rect">
            <a:avLst/>
          </a:prstGeom>
        </p:spPr>
        <p:txBody>
          <a:bodyPr vert="horz" wrap="square" lIns="0" tIns="0" rIns="0" bIns="0" rtlCol="0">
            <a:spAutoFit/>
          </a:bodyPr>
          <a:lstStyle/>
          <a:p>
            <a:pPr marL="11206" defTabSz="806867">
              <a:lnSpc>
                <a:spcPts val="2065"/>
              </a:lnSpc>
              <a:tabLst>
                <a:tab pos="823116" algn="l"/>
              </a:tabLst>
            </a:pPr>
            <a:r>
              <a:rPr sz="2030" spc="-9" dirty="0">
                <a:solidFill>
                  <a:prstClr val="black"/>
                </a:solidFill>
                <a:latin typeface="Symbol"/>
                <a:cs typeface="Symbol"/>
              </a:rPr>
              <a:t></a:t>
            </a:r>
            <a:r>
              <a:rPr sz="2118" i="1" spc="-53" dirty="0">
                <a:solidFill>
                  <a:prstClr val="black"/>
                </a:solidFill>
                <a:latin typeface="Symbol"/>
                <a:cs typeface="Symbol"/>
              </a:rPr>
              <a:t></a:t>
            </a:r>
            <a:r>
              <a:rPr sz="2118" i="1" spc="75" dirty="0">
                <a:solidFill>
                  <a:prstClr val="black"/>
                </a:solidFill>
                <a:latin typeface="Times New Roman"/>
                <a:cs typeface="Times New Roman"/>
              </a:rPr>
              <a:t> </a:t>
            </a:r>
            <a:r>
              <a:rPr sz="2030" dirty="0">
                <a:solidFill>
                  <a:prstClr val="black"/>
                </a:solidFill>
                <a:latin typeface="Symbol"/>
                <a:cs typeface="Symbol"/>
              </a:rPr>
              <a:t></a:t>
            </a:r>
            <a:r>
              <a:rPr sz="2030" dirty="0">
                <a:solidFill>
                  <a:prstClr val="black"/>
                </a:solidFill>
                <a:latin typeface="Times New Roman"/>
                <a:cs typeface="Times New Roman"/>
              </a:rPr>
              <a:t>	</a:t>
            </a:r>
            <a:r>
              <a:rPr sz="2030" i="1" dirty="0">
                <a:solidFill>
                  <a:prstClr val="black"/>
                </a:solidFill>
                <a:latin typeface="Times New Roman"/>
                <a:cs typeface="Times New Roman"/>
              </a:rPr>
              <a:t>L</a:t>
            </a:r>
            <a:r>
              <a:rPr sz="2030" i="1" spc="9" dirty="0">
                <a:solidFill>
                  <a:prstClr val="black"/>
                </a:solidFill>
                <a:latin typeface="Times New Roman"/>
                <a:cs typeface="Times New Roman"/>
              </a:rPr>
              <a:t>n</a:t>
            </a:r>
            <a:r>
              <a:rPr sz="3044" spc="-1171" baseline="-21739" dirty="0">
                <a:solidFill>
                  <a:prstClr val="black"/>
                </a:solidFill>
                <a:latin typeface="Symbol"/>
                <a:cs typeface="Symbol"/>
              </a:rPr>
              <a:t></a:t>
            </a:r>
            <a:r>
              <a:rPr sz="3044" baseline="2415" dirty="0">
                <a:solidFill>
                  <a:prstClr val="black"/>
                </a:solidFill>
                <a:latin typeface="Symbol"/>
                <a:cs typeface="Symbol"/>
              </a:rPr>
              <a:t></a:t>
            </a:r>
          </a:p>
          <a:p>
            <a:pPr marL="591702" defTabSz="806867">
              <a:lnSpc>
                <a:spcPts val="2065"/>
              </a:lnSpc>
              <a:tabLst>
                <a:tab pos="1243919" algn="l"/>
              </a:tabLst>
            </a:pPr>
            <a:r>
              <a:rPr sz="2118" i="1" spc="-44" dirty="0">
                <a:solidFill>
                  <a:prstClr val="black"/>
                </a:solidFill>
                <a:latin typeface="Symbol"/>
                <a:cs typeface="Symbol"/>
              </a:rPr>
              <a:t></a:t>
            </a:r>
            <a:r>
              <a:rPr sz="2118" i="1" spc="-44" dirty="0">
                <a:solidFill>
                  <a:prstClr val="black"/>
                </a:solidFill>
                <a:latin typeface="Times New Roman"/>
                <a:cs typeface="Times New Roman"/>
              </a:rPr>
              <a:t>	</a:t>
            </a:r>
            <a:r>
              <a:rPr sz="2118" i="1" spc="-49" dirty="0">
                <a:solidFill>
                  <a:prstClr val="black"/>
                </a:solidFill>
                <a:latin typeface="Symbol"/>
                <a:cs typeface="Symbol"/>
              </a:rPr>
              <a:t></a:t>
            </a:r>
            <a:endParaRPr sz="2118" dirty="0">
              <a:solidFill>
                <a:prstClr val="black"/>
              </a:solidFill>
              <a:latin typeface="Symbol"/>
              <a:cs typeface="Symbol"/>
            </a:endParaRPr>
          </a:p>
        </p:txBody>
      </p:sp>
      <p:sp>
        <p:nvSpPr>
          <p:cNvPr id="12" name="object 12"/>
          <p:cNvSpPr txBox="1"/>
          <p:nvPr/>
        </p:nvSpPr>
        <p:spPr>
          <a:xfrm>
            <a:off x="3746350" y="1935479"/>
            <a:ext cx="151840" cy="312393"/>
          </a:xfrm>
          <a:prstGeom prst="rect">
            <a:avLst/>
          </a:prstGeom>
        </p:spPr>
        <p:txBody>
          <a:bodyPr vert="horz" wrap="square" lIns="0" tIns="0" rIns="0" bIns="0" rtlCol="0">
            <a:spAutoFit/>
          </a:bodyPr>
          <a:lstStyle/>
          <a:p>
            <a:pPr marL="11206" defTabSz="806867"/>
            <a:r>
              <a:rPr sz="2030" dirty="0">
                <a:solidFill>
                  <a:prstClr val="black"/>
                </a:solidFill>
                <a:latin typeface="Times New Roman"/>
                <a:cs typeface="Times New Roman"/>
              </a:rPr>
              <a:t>1</a:t>
            </a:r>
            <a:endParaRPr sz="2030">
              <a:solidFill>
                <a:prstClr val="black"/>
              </a:solidFill>
              <a:latin typeface="Times New Roman"/>
              <a:cs typeface="Times New Roman"/>
            </a:endParaRPr>
          </a:p>
        </p:txBody>
      </p:sp>
      <p:sp>
        <p:nvSpPr>
          <p:cNvPr id="13" name="object 13"/>
          <p:cNvSpPr txBox="1"/>
          <p:nvPr/>
        </p:nvSpPr>
        <p:spPr>
          <a:xfrm>
            <a:off x="3718111" y="3359746"/>
            <a:ext cx="598394" cy="305468"/>
          </a:xfrm>
          <a:prstGeom prst="rect">
            <a:avLst/>
          </a:prstGeom>
        </p:spPr>
        <p:txBody>
          <a:bodyPr vert="horz" wrap="square" lIns="0" tIns="0" rIns="0" bIns="0" rtlCol="0">
            <a:spAutoFit/>
          </a:bodyPr>
          <a:lstStyle/>
          <a:p>
            <a:pPr marL="11206" defTabSz="806867"/>
            <a:r>
              <a:rPr sz="1985" spc="9" dirty="0">
                <a:solidFill>
                  <a:prstClr val="black"/>
                </a:solidFill>
                <a:latin typeface="Times New Roman"/>
                <a:cs typeface="Times New Roman"/>
              </a:rPr>
              <a:t>0.025</a:t>
            </a:r>
            <a:endParaRPr sz="1985">
              <a:solidFill>
                <a:prstClr val="black"/>
              </a:solidFill>
              <a:latin typeface="Times New Roman"/>
              <a:cs typeface="Times New Roman"/>
            </a:endParaRPr>
          </a:p>
        </p:txBody>
      </p:sp>
      <p:sp>
        <p:nvSpPr>
          <p:cNvPr id="14" name="object 14"/>
          <p:cNvSpPr txBox="1"/>
          <p:nvPr/>
        </p:nvSpPr>
        <p:spPr>
          <a:xfrm>
            <a:off x="4621752" y="3390675"/>
            <a:ext cx="565897" cy="305533"/>
          </a:xfrm>
          <a:prstGeom prst="rect">
            <a:avLst/>
          </a:prstGeom>
        </p:spPr>
        <p:txBody>
          <a:bodyPr vert="horz" wrap="square" lIns="0" tIns="0" rIns="0" bIns="0" rtlCol="0">
            <a:spAutoFit/>
          </a:bodyPr>
          <a:lstStyle/>
          <a:p>
            <a:pPr marL="11206" defTabSz="806867"/>
            <a:r>
              <a:rPr sz="1985" spc="9" dirty="0">
                <a:solidFill>
                  <a:prstClr val="black"/>
                </a:solidFill>
                <a:latin typeface="Symbol"/>
                <a:cs typeface="Symbol"/>
              </a:rPr>
              <a:t></a:t>
            </a:r>
            <a:r>
              <a:rPr sz="1985" spc="9" dirty="0">
                <a:solidFill>
                  <a:prstClr val="black"/>
                </a:solidFill>
                <a:latin typeface="Times New Roman"/>
                <a:cs typeface="Times New Roman"/>
              </a:rPr>
              <a:t> </a:t>
            </a:r>
            <a:r>
              <a:rPr sz="1985" spc="-124" dirty="0">
                <a:solidFill>
                  <a:prstClr val="black"/>
                </a:solidFill>
                <a:latin typeface="Times New Roman"/>
                <a:cs typeface="Times New Roman"/>
              </a:rPr>
              <a:t> </a:t>
            </a:r>
            <a:r>
              <a:rPr sz="2978" spc="13" baseline="7407" dirty="0">
                <a:solidFill>
                  <a:prstClr val="black"/>
                </a:solidFill>
                <a:latin typeface="Times New Roman"/>
                <a:cs typeface="Times New Roman"/>
              </a:rPr>
              <a:t>1</a:t>
            </a:r>
            <a:r>
              <a:rPr sz="2978" baseline="7407" dirty="0">
                <a:solidFill>
                  <a:prstClr val="black"/>
                </a:solidFill>
                <a:latin typeface="Times New Roman"/>
                <a:cs typeface="Times New Roman"/>
              </a:rPr>
              <a:t> </a:t>
            </a:r>
            <a:r>
              <a:rPr sz="2978" spc="-205" baseline="7407" dirty="0">
                <a:solidFill>
                  <a:prstClr val="black"/>
                </a:solidFill>
                <a:latin typeface="Times New Roman"/>
                <a:cs typeface="Times New Roman"/>
              </a:rPr>
              <a:t> </a:t>
            </a:r>
            <a:r>
              <a:rPr sz="1985" spc="9" dirty="0">
                <a:solidFill>
                  <a:prstClr val="black"/>
                </a:solidFill>
                <a:latin typeface="Symbol"/>
                <a:cs typeface="Symbol"/>
              </a:rPr>
              <a:t></a:t>
            </a:r>
            <a:endParaRPr sz="1985">
              <a:solidFill>
                <a:prstClr val="black"/>
              </a:solidFill>
              <a:latin typeface="Symbol"/>
              <a:cs typeface="Symbol"/>
            </a:endParaRPr>
          </a:p>
        </p:txBody>
      </p:sp>
      <p:sp>
        <p:nvSpPr>
          <p:cNvPr id="15" name="object 15"/>
          <p:cNvSpPr txBox="1"/>
          <p:nvPr/>
        </p:nvSpPr>
        <p:spPr>
          <a:xfrm>
            <a:off x="4621752" y="3018190"/>
            <a:ext cx="565897" cy="305468"/>
          </a:xfrm>
          <a:prstGeom prst="rect">
            <a:avLst/>
          </a:prstGeom>
        </p:spPr>
        <p:txBody>
          <a:bodyPr vert="horz" wrap="square" lIns="0" tIns="0" rIns="0" bIns="0" rtlCol="0">
            <a:spAutoFit/>
          </a:bodyPr>
          <a:lstStyle/>
          <a:p>
            <a:pPr marL="11206" defTabSz="806867">
              <a:tabLst>
                <a:tab pos="456104" algn="l"/>
              </a:tabLst>
            </a:pPr>
            <a:r>
              <a:rPr sz="1985" spc="9" dirty="0">
                <a:solidFill>
                  <a:prstClr val="black"/>
                </a:solidFill>
                <a:latin typeface="Symbol"/>
                <a:cs typeface="Symbol"/>
              </a:rPr>
              <a:t></a:t>
            </a:r>
            <a:r>
              <a:rPr sz="1985" spc="9" dirty="0">
                <a:solidFill>
                  <a:prstClr val="black"/>
                </a:solidFill>
                <a:latin typeface="Times New Roman"/>
                <a:cs typeface="Times New Roman"/>
              </a:rPr>
              <a:t>	</a:t>
            </a:r>
            <a:r>
              <a:rPr sz="1985" spc="9" dirty="0">
                <a:solidFill>
                  <a:prstClr val="black"/>
                </a:solidFill>
                <a:latin typeface="Symbol"/>
                <a:cs typeface="Symbol"/>
              </a:rPr>
              <a:t></a:t>
            </a:r>
            <a:endParaRPr sz="1985">
              <a:solidFill>
                <a:prstClr val="black"/>
              </a:solidFill>
              <a:latin typeface="Symbol"/>
              <a:cs typeface="Symbol"/>
            </a:endParaRPr>
          </a:p>
        </p:txBody>
      </p:sp>
      <p:sp>
        <p:nvSpPr>
          <p:cNvPr id="16" name="object 16"/>
          <p:cNvSpPr txBox="1"/>
          <p:nvPr/>
        </p:nvSpPr>
        <p:spPr>
          <a:xfrm>
            <a:off x="3501613" y="3160730"/>
            <a:ext cx="3115235" cy="305533"/>
          </a:xfrm>
          <a:prstGeom prst="rect">
            <a:avLst/>
          </a:prstGeom>
        </p:spPr>
        <p:txBody>
          <a:bodyPr vert="horz" wrap="square" lIns="0" tIns="0" rIns="0" bIns="0" rtlCol="0">
            <a:spAutoFit/>
          </a:bodyPr>
          <a:lstStyle/>
          <a:p>
            <a:pPr marL="11206" defTabSz="806867">
              <a:tabLst>
                <a:tab pos="446578" algn="l"/>
                <a:tab pos="806867" algn="l"/>
              </a:tabLst>
            </a:pPr>
            <a:r>
              <a:rPr sz="1985" spc="13" dirty="0">
                <a:solidFill>
                  <a:prstClr val="black"/>
                </a:solidFill>
                <a:latin typeface="Symbol"/>
                <a:cs typeface="Symbol"/>
              </a:rPr>
              <a:t></a:t>
            </a:r>
            <a:r>
              <a:rPr sz="1985" spc="-4" dirty="0">
                <a:solidFill>
                  <a:prstClr val="black"/>
                </a:solidFill>
                <a:latin typeface="Times New Roman"/>
                <a:cs typeface="Times New Roman"/>
              </a:rPr>
              <a:t> </a:t>
            </a:r>
            <a:r>
              <a:rPr sz="2978" u="sng" spc="6" baseline="35802" dirty="0">
                <a:solidFill>
                  <a:prstClr val="black"/>
                </a:solidFill>
                <a:latin typeface="Times New Roman"/>
                <a:cs typeface="Times New Roman"/>
              </a:rPr>
              <a:t> </a:t>
            </a:r>
            <a:r>
              <a:rPr sz="2978" u="sng" baseline="35802" dirty="0">
                <a:solidFill>
                  <a:prstClr val="black"/>
                </a:solidFill>
                <a:latin typeface="Times New Roman"/>
                <a:cs typeface="Times New Roman"/>
              </a:rPr>
              <a:t>	</a:t>
            </a:r>
            <a:r>
              <a:rPr sz="2978" u="sng" spc="13" baseline="35802" dirty="0">
                <a:solidFill>
                  <a:prstClr val="black"/>
                </a:solidFill>
                <a:latin typeface="Times New Roman"/>
                <a:cs typeface="Times New Roman"/>
              </a:rPr>
              <a:t>1</a:t>
            </a:r>
            <a:r>
              <a:rPr sz="2978" u="sng" baseline="35802" dirty="0">
                <a:solidFill>
                  <a:prstClr val="black"/>
                </a:solidFill>
                <a:latin typeface="Times New Roman"/>
                <a:cs typeface="Times New Roman"/>
              </a:rPr>
              <a:t>	</a:t>
            </a:r>
            <a:r>
              <a:rPr sz="2978" spc="-125" baseline="35802" dirty="0">
                <a:solidFill>
                  <a:prstClr val="black"/>
                </a:solidFill>
                <a:latin typeface="Times New Roman"/>
                <a:cs typeface="Times New Roman"/>
              </a:rPr>
              <a:t> </a:t>
            </a:r>
            <a:r>
              <a:rPr sz="1985" i="1" spc="18" dirty="0">
                <a:solidFill>
                  <a:prstClr val="black"/>
                </a:solidFill>
                <a:latin typeface="Times New Roman"/>
                <a:cs typeface="Times New Roman"/>
              </a:rPr>
              <a:t>Ln</a:t>
            </a:r>
            <a:r>
              <a:rPr sz="2978" spc="13" baseline="-4938" dirty="0">
                <a:solidFill>
                  <a:prstClr val="black"/>
                </a:solidFill>
                <a:latin typeface="Symbol"/>
                <a:cs typeface="Symbol"/>
              </a:rPr>
              <a:t></a:t>
            </a:r>
            <a:r>
              <a:rPr sz="2978" spc="-158" baseline="-4938" dirty="0">
                <a:solidFill>
                  <a:prstClr val="black"/>
                </a:solidFill>
                <a:latin typeface="Times New Roman"/>
                <a:cs typeface="Times New Roman"/>
              </a:rPr>
              <a:t> </a:t>
            </a:r>
            <a:r>
              <a:rPr sz="2978" u="sng" spc="13" baseline="35802" dirty="0">
                <a:solidFill>
                  <a:prstClr val="black"/>
                </a:solidFill>
                <a:latin typeface="Times New Roman"/>
                <a:cs typeface="Times New Roman"/>
              </a:rPr>
              <a:t>20</a:t>
            </a:r>
            <a:r>
              <a:rPr sz="2978" spc="-251" baseline="35802" dirty="0">
                <a:solidFill>
                  <a:prstClr val="black"/>
                </a:solidFill>
                <a:latin typeface="Times New Roman"/>
                <a:cs typeface="Times New Roman"/>
              </a:rPr>
              <a:t> </a:t>
            </a:r>
            <a:r>
              <a:rPr sz="2978" spc="13" baseline="-4938" dirty="0">
                <a:solidFill>
                  <a:prstClr val="black"/>
                </a:solidFill>
                <a:latin typeface="Symbol"/>
                <a:cs typeface="Symbol"/>
              </a:rPr>
              <a:t></a:t>
            </a:r>
            <a:r>
              <a:rPr sz="2978" spc="-59" baseline="-4938" dirty="0">
                <a:solidFill>
                  <a:prstClr val="black"/>
                </a:solidFill>
                <a:latin typeface="Times New Roman"/>
                <a:cs typeface="Times New Roman"/>
              </a:rPr>
              <a:t> </a:t>
            </a:r>
            <a:r>
              <a:rPr sz="1985" spc="13" dirty="0">
                <a:solidFill>
                  <a:prstClr val="black"/>
                </a:solidFill>
                <a:latin typeface="Symbol"/>
                <a:cs typeface="Symbol"/>
              </a:rPr>
              <a:t></a:t>
            </a:r>
            <a:r>
              <a:rPr sz="1985" spc="-256" dirty="0">
                <a:solidFill>
                  <a:prstClr val="black"/>
                </a:solidFill>
                <a:latin typeface="Times New Roman"/>
                <a:cs typeface="Times New Roman"/>
              </a:rPr>
              <a:t> </a:t>
            </a:r>
            <a:r>
              <a:rPr sz="1985" spc="9" dirty="0">
                <a:solidFill>
                  <a:prstClr val="black"/>
                </a:solidFill>
                <a:latin typeface="Times New Roman"/>
                <a:cs typeface="Times New Roman"/>
              </a:rPr>
              <a:t>119</a:t>
            </a:r>
            <a:r>
              <a:rPr sz="1985" spc="-84" dirty="0">
                <a:solidFill>
                  <a:prstClr val="black"/>
                </a:solidFill>
                <a:latin typeface="Times New Roman"/>
                <a:cs typeface="Times New Roman"/>
              </a:rPr>
              <a:t> </a:t>
            </a:r>
            <a:r>
              <a:rPr sz="1985" spc="4" dirty="0">
                <a:solidFill>
                  <a:prstClr val="black"/>
                </a:solidFill>
                <a:latin typeface="Times New Roman"/>
                <a:cs typeface="Times New Roman"/>
              </a:rPr>
              <a:t>fa</a:t>
            </a:r>
            <a:r>
              <a:rPr sz="1985" spc="9" dirty="0">
                <a:solidFill>
                  <a:prstClr val="black"/>
                </a:solidFill>
                <a:latin typeface="Times New Roman"/>
                <a:cs typeface="Times New Roman"/>
              </a:rPr>
              <a:t>ilu</a:t>
            </a:r>
            <a:r>
              <a:rPr sz="1985" spc="4" dirty="0">
                <a:solidFill>
                  <a:prstClr val="black"/>
                </a:solidFill>
                <a:latin typeface="Times New Roman"/>
                <a:cs typeface="Times New Roman"/>
              </a:rPr>
              <a:t>re</a:t>
            </a:r>
            <a:r>
              <a:rPr sz="1985" spc="9" dirty="0">
                <a:solidFill>
                  <a:prstClr val="black"/>
                </a:solidFill>
                <a:latin typeface="Times New Roman"/>
                <a:cs typeface="Times New Roman"/>
              </a:rPr>
              <a:t>s</a:t>
            </a:r>
            <a:endParaRPr sz="1985" dirty="0">
              <a:solidFill>
                <a:prstClr val="black"/>
              </a:solidFill>
              <a:latin typeface="Times New Roman"/>
              <a:cs typeface="Times New Roman"/>
            </a:endParaRPr>
          </a:p>
        </p:txBody>
      </p:sp>
      <p:sp>
        <p:nvSpPr>
          <p:cNvPr id="17" name="object 17"/>
          <p:cNvSpPr/>
          <p:nvPr/>
        </p:nvSpPr>
        <p:spPr>
          <a:xfrm>
            <a:off x="3694354" y="4358191"/>
            <a:ext cx="174812" cy="0"/>
          </a:xfrm>
          <a:custGeom>
            <a:avLst/>
            <a:gdLst/>
            <a:ahLst/>
            <a:cxnLst/>
            <a:rect l="l" t="t" r="r" b="b"/>
            <a:pathLst>
              <a:path w="198119">
                <a:moveTo>
                  <a:pt x="0" y="0"/>
                </a:moveTo>
                <a:lnTo>
                  <a:pt x="198119" y="0"/>
                </a:lnTo>
              </a:path>
            </a:pathLst>
          </a:custGeom>
          <a:ln w="12387">
            <a:solidFill>
              <a:srgbClr val="000000"/>
            </a:solidFill>
          </a:ln>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4042634" y="4358191"/>
            <a:ext cx="310963" cy="0"/>
          </a:xfrm>
          <a:custGeom>
            <a:avLst/>
            <a:gdLst/>
            <a:ahLst/>
            <a:cxnLst/>
            <a:rect l="l" t="t" r="r" b="b"/>
            <a:pathLst>
              <a:path w="352425">
                <a:moveTo>
                  <a:pt x="0" y="0"/>
                </a:moveTo>
                <a:lnTo>
                  <a:pt x="352043" y="0"/>
                </a:lnTo>
              </a:path>
            </a:pathLst>
          </a:custGeom>
          <a:ln w="12387">
            <a:solidFill>
              <a:srgbClr val="000000"/>
            </a:solidFill>
          </a:ln>
        </p:spPr>
        <p:txBody>
          <a:bodyPr wrap="square" lIns="0" tIns="0" rIns="0" bIns="0" rtlCol="0"/>
          <a:lstStyle/>
          <a:p>
            <a:pPr defTabSz="806867"/>
            <a:endParaRPr sz="1588">
              <a:solidFill>
                <a:prstClr val="black"/>
              </a:solidFill>
              <a:latin typeface="Calibri"/>
            </a:endParaRPr>
          </a:p>
        </p:txBody>
      </p:sp>
      <p:sp>
        <p:nvSpPr>
          <p:cNvPr id="19" name="object 19"/>
          <p:cNvSpPr/>
          <p:nvPr/>
        </p:nvSpPr>
        <p:spPr>
          <a:xfrm>
            <a:off x="4600686" y="4358191"/>
            <a:ext cx="300318" cy="0"/>
          </a:xfrm>
          <a:custGeom>
            <a:avLst/>
            <a:gdLst/>
            <a:ahLst/>
            <a:cxnLst/>
            <a:rect l="l" t="t" r="r" b="b"/>
            <a:pathLst>
              <a:path w="340360">
                <a:moveTo>
                  <a:pt x="0" y="0"/>
                </a:moveTo>
                <a:lnTo>
                  <a:pt x="339851" y="0"/>
                </a:lnTo>
              </a:path>
            </a:pathLst>
          </a:custGeom>
          <a:ln w="12387">
            <a:solidFill>
              <a:srgbClr val="000000"/>
            </a:solidFill>
          </a:ln>
        </p:spPr>
        <p:txBody>
          <a:bodyPr wrap="square" lIns="0" tIns="0" rIns="0" bIns="0" rtlCol="0"/>
          <a:lstStyle/>
          <a:p>
            <a:pPr defTabSz="806867"/>
            <a:endParaRPr sz="1588">
              <a:solidFill>
                <a:prstClr val="black"/>
              </a:solidFill>
              <a:latin typeface="Calibri"/>
            </a:endParaRPr>
          </a:p>
        </p:txBody>
      </p:sp>
      <p:sp>
        <p:nvSpPr>
          <p:cNvPr id="20" name="object 20"/>
          <p:cNvSpPr txBox="1"/>
          <p:nvPr/>
        </p:nvSpPr>
        <p:spPr>
          <a:xfrm>
            <a:off x="4921566" y="4147295"/>
            <a:ext cx="123265" cy="319190"/>
          </a:xfrm>
          <a:prstGeom prst="rect">
            <a:avLst/>
          </a:prstGeom>
        </p:spPr>
        <p:txBody>
          <a:bodyPr vert="horz" wrap="square" lIns="0" tIns="0" rIns="0" bIns="0" rtlCol="0">
            <a:spAutoFit/>
          </a:bodyPr>
          <a:lstStyle/>
          <a:p>
            <a:pPr marL="11206" defTabSz="806867"/>
            <a:r>
              <a:rPr sz="3110" spc="-1197" baseline="-24822" dirty="0">
                <a:solidFill>
                  <a:prstClr val="black"/>
                </a:solidFill>
                <a:latin typeface="Symbol"/>
                <a:cs typeface="Symbol"/>
              </a:rPr>
              <a:t></a:t>
            </a:r>
            <a:r>
              <a:rPr sz="2074" spc="-4" dirty="0">
                <a:solidFill>
                  <a:prstClr val="black"/>
                </a:solidFill>
                <a:latin typeface="Symbol"/>
                <a:cs typeface="Symbol"/>
              </a:rPr>
              <a:t></a:t>
            </a:r>
            <a:endParaRPr sz="2074">
              <a:solidFill>
                <a:prstClr val="black"/>
              </a:solidFill>
              <a:latin typeface="Symbol"/>
              <a:cs typeface="Symbol"/>
            </a:endParaRPr>
          </a:p>
        </p:txBody>
      </p:sp>
      <p:sp>
        <p:nvSpPr>
          <p:cNvPr id="21" name="object 21"/>
          <p:cNvSpPr txBox="1"/>
          <p:nvPr/>
        </p:nvSpPr>
        <p:spPr>
          <a:xfrm>
            <a:off x="3895556" y="4147295"/>
            <a:ext cx="123265" cy="319190"/>
          </a:xfrm>
          <a:prstGeom prst="rect">
            <a:avLst/>
          </a:prstGeom>
        </p:spPr>
        <p:txBody>
          <a:bodyPr vert="horz" wrap="square" lIns="0" tIns="0" rIns="0" bIns="0" rtlCol="0">
            <a:spAutoFit/>
          </a:bodyPr>
          <a:lstStyle/>
          <a:p>
            <a:pPr marL="11206" defTabSz="806867"/>
            <a:r>
              <a:rPr sz="3110" spc="-1197" baseline="-24822" dirty="0">
                <a:solidFill>
                  <a:prstClr val="black"/>
                </a:solidFill>
                <a:latin typeface="Symbol"/>
                <a:cs typeface="Symbol"/>
              </a:rPr>
              <a:t></a:t>
            </a:r>
            <a:r>
              <a:rPr sz="2074" spc="-4" dirty="0">
                <a:solidFill>
                  <a:prstClr val="black"/>
                </a:solidFill>
                <a:latin typeface="Symbol"/>
                <a:cs typeface="Symbol"/>
              </a:rPr>
              <a:t></a:t>
            </a:r>
            <a:endParaRPr sz="2074">
              <a:solidFill>
                <a:prstClr val="black"/>
              </a:solidFill>
              <a:latin typeface="Symbol"/>
              <a:cs typeface="Symbol"/>
            </a:endParaRPr>
          </a:p>
        </p:txBody>
      </p:sp>
      <p:sp>
        <p:nvSpPr>
          <p:cNvPr id="22" name="object 22"/>
          <p:cNvSpPr txBox="1"/>
          <p:nvPr/>
        </p:nvSpPr>
        <p:spPr>
          <a:xfrm>
            <a:off x="4395842" y="4160742"/>
            <a:ext cx="166968" cy="319190"/>
          </a:xfrm>
          <a:prstGeom prst="rect">
            <a:avLst/>
          </a:prstGeom>
        </p:spPr>
        <p:txBody>
          <a:bodyPr vert="horz" wrap="square" lIns="0" tIns="0" rIns="0" bIns="0" rtlCol="0">
            <a:spAutoFit/>
          </a:bodyPr>
          <a:lstStyle/>
          <a:p>
            <a:pPr marL="11206" defTabSz="806867"/>
            <a:r>
              <a:rPr sz="2074" spc="-4" dirty="0">
                <a:solidFill>
                  <a:prstClr val="black"/>
                </a:solidFill>
                <a:latin typeface="Symbol"/>
                <a:cs typeface="Symbol"/>
              </a:rPr>
              <a:t></a:t>
            </a:r>
            <a:endParaRPr sz="2074">
              <a:solidFill>
                <a:prstClr val="black"/>
              </a:solidFill>
              <a:latin typeface="Symbol"/>
              <a:cs typeface="Symbol"/>
            </a:endParaRPr>
          </a:p>
        </p:txBody>
      </p:sp>
      <p:sp>
        <p:nvSpPr>
          <p:cNvPr id="23" name="object 23"/>
          <p:cNvSpPr txBox="1"/>
          <p:nvPr/>
        </p:nvSpPr>
        <p:spPr>
          <a:xfrm>
            <a:off x="4602927" y="4421166"/>
            <a:ext cx="442072" cy="332720"/>
          </a:xfrm>
          <a:prstGeom prst="rect">
            <a:avLst/>
          </a:prstGeom>
        </p:spPr>
        <p:txBody>
          <a:bodyPr vert="horz" wrap="square" lIns="0" tIns="0" rIns="0" bIns="0" rtlCol="0">
            <a:spAutoFit/>
          </a:bodyPr>
          <a:lstStyle/>
          <a:p>
            <a:pPr marL="11206" defTabSz="806867"/>
            <a:r>
              <a:rPr sz="3243" i="1" spc="-19" baseline="13605" dirty="0">
                <a:solidFill>
                  <a:prstClr val="black"/>
                </a:solidFill>
                <a:latin typeface="Symbol"/>
                <a:cs typeface="Symbol"/>
              </a:rPr>
              <a:t></a:t>
            </a:r>
            <a:r>
              <a:rPr sz="1191" i="1" spc="4" dirty="0">
                <a:solidFill>
                  <a:prstClr val="black"/>
                </a:solidFill>
                <a:latin typeface="Times New Roman"/>
                <a:cs typeface="Times New Roman"/>
              </a:rPr>
              <a:t>P</a:t>
            </a:r>
            <a:r>
              <a:rPr sz="1191" i="1" dirty="0">
                <a:solidFill>
                  <a:prstClr val="black"/>
                </a:solidFill>
                <a:latin typeface="Times New Roman"/>
                <a:cs typeface="Times New Roman"/>
              </a:rPr>
              <a:t>  </a:t>
            </a:r>
            <a:r>
              <a:rPr sz="2074" spc="-4" dirty="0">
                <a:solidFill>
                  <a:prstClr val="black"/>
                </a:solidFill>
                <a:latin typeface="Symbol"/>
                <a:cs typeface="Symbol"/>
              </a:rPr>
              <a:t></a:t>
            </a:r>
            <a:endParaRPr sz="2074">
              <a:solidFill>
                <a:prstClr val="black"/>
              </a:solidFill>
              <a:latin typeface="Symbol"/>
              <a:cs typeface="Symbol"/>
            </a:endParaRPr>
          </a:p>
        </p:txBody>
      </p:sp>
      <p:sp>
        <p:nvSpPr>
          <p:cNvPr id="24" name="object 24"/>
          <p:cNvSpPr txBox="1"/>
          <p:nvPr/>
        </p:nvSpPr>
        <p:spPr>
          <a:xfrm>
            <a:off x="3676425" y="4353932"/>
            <a:ext cx="632572" cy="332720"/>
          </a:xfrm>
          <a:prstGeom prst="rect">
            <a:avLst/>
          </a:prstGeom>
        </p:spPr>
        <p:txBody>
          <a:bodyPr vert="horz" wrap="square" lIns="0" tIns="0" rIns="0" bIns="0" rtlCol="0">
            <a:spAutoFit/>
          </a:bodyPr>
          <a:lstStyle/>
          <a:p>
            <a:pPr marL="11206" defTabSz="806867"/>
            <a:r>
              <a:rPr sz="2162" i="1" spc="-53" dirty="0">
                <a:solidFill>
                  <a:prstClr val="black"/>
                </a:solidFill>
                <a:latin typeface="Symbol"/>
                <a:cs typeface="Symbol"/>
              </a:rPr>
              <a:t></a:t>
            </a:r>
            <a:r>
              <a:rPr sz="2162" i="1" spc="106" dirty="0">
                <a:solidFill>
                  <a:prstClr val="black"/>
                </a:solidFill>
                <a:latin typeface="Times New Roman"/>
                <a:cs typeface="Times New Roman"/>
              </a:rPr>
              <a:t> </a:t>
            </a:r>
            <a:r>
              <a:rPr sz="3110" spc="-6" baseline="-14184" dirty="0">
                <a:solidFill>
                  <a:prstClr val="black"/>
                </a:solidFill>
                <a:latin typeface="Symbol"/>
                <a:cs typeface="Symbol"/>
              </a:rPr>
              <a:t></a:t>
            </a:r>
            <a:r>
              <a:rPr sz="3110" spc="-205" baseline="-14184" dirty="0">
                <a:solidFill>
                  <a:prstClr val="black"/>
                </a:solidFill>
                <a:latin typeface="Times New Roman"/>
                <a:cs typeface="Times New Roman"/>
              </a:rPr>
              <a:t> </a:t>
            </a:r>
            <a:r>
              <a:rPr sz="2162" i="1" spc="-26" dirty="0">
                <a:solidFill>
                  <a:prstClr val="black"/>
                </a:solidFill>
                <a:latin typeface="Symbol"/>
                <a:cs typeface="Symbol"/>
              </a:rPr>
              <a:t></a:t>
            </a:r>
            <a:r>
              <a:rPr sz="1787" i="1" spc="6" baseline="-24691" dirty="0">
                <a:solidFill>
                  <a:prstClr val="black"/>
                </a:solidFill>
                <a:latin typeface="Times New Roman"/>
                <a:cs typeface="Times New Roman"/>
              </a:rPr>
              <a:t>F</a:t>
            </a:r>
            <a:endParaRPr sz="1787" baseline="-24691">
              <a:solidFill>
                <a:prstClr val="black"/>
              </a:solidFill>
              <a:latin typeface="Times New Roman"/>
              <a:cs typeface="Times New Roman"/>
            </a:endParaRPr>
          </a:p>
        </p:txBody>
      </p:sp>
      <p:sp>
        <p:nvSpPr>
          <p:cNvPr id="25" name="object 25"/>
          <p:cNvSpPr txBox="1"/>
          <p:nvPr/>
        </p:nvSpPr>
        <p:spPr>
          <a:xfrm>
            <a:off x="3099547" y="4149536"/>
            <a:ext cx="540684" cy="332720"/>
          </a:xfrm>
          <a:prstGeom prst="rect">
            <a:avLst/>
          </a:prstGeom>
        </p:spPr>
        <p:txBody>
          <a:bodyPr vert="horz" wrap="square" lIns="0" tIns="0" rIns="0" bIns="0" rtlCol="0">
            <a:spAutoFit/>
          </a:bodyPr>
          <a:lstStyle/>
          <a:p>
            <a:pPr marL="11206" defTabSz="806867"/>
            <a:r>
              <a:rPr sz="2074" spc="-13" dirty="0">
                <a:solidFill>
                  <a:prstClr val="black"/>
                </a:solidFill>
                <a:latin typeface="Symbol"/>
                <a:cs typeface="Symbol"/>
              </a:rPr>
              <a:t></a:t>
            </a:r>
            <a:r>
              <a:rPr sz="2162" i="1" spc="-44" dirty="0">
                <a:solidFill>
                  <a:prstClr val="black"/>
                </a:solidFill>
                <a:latin typeface="Symbol"/>
                <a:cs typeface="Symbol"/>
              </a:rPr>
              <a:t></a:t>
            </a:r>
            <a:r>
              <a:rPr sz="2162" i="1" spc="234" dirty="0">
                <a:solidFill>
                  <a:prstClr val="black"/>
                </a:solidFill>
                <a:latin typeface="Times New Roman"/>
                <a:cs typeface="Times New Roman"/>
              </a:rPr>
              <a:t> </a:t>
            </a:r>
            <a:r>
              <a:rPr sz="2074" spc="-4" dirty="0">
                <a:solidFill>
                  <a:prstClr val="black"/>
                </a:solidFill>
                <a:latin typeface="Symbol"/>
                <a:cs typeface="Symbol"/>
              </a:rPr>
              <a:t></a:t>
            </a:r>
            <a:endParaRPr sz="2074">
              <a:solidFill>
                <a:prstClr val="black"/>
              </a:solidFill>
              <a:latin typeface="Symbol"/>
              <a:cs typeface="Symbol"/>
            </a:endParaRPr>
          </a:p>
        </p:txBody>
      </p:sp>
      <p:sp>
        <p:nvSpPr>
          <p:cNvPr id="26" name="object 26"/>
          <p:cNvSpPr txBox="1"/>
          <p:nvPr/>
        </p:nvSpPr>
        <p:spPr>
          <a:xfrm>
            <a:off x="4672851" y="3979207"/>
            <a:ext cx="372035" cy="319190"/>
          </a:xfrm>
          <a:prstGeom prst="rect">
            <a:avLst/>
          </a:prstGeom>
        </p:spPr>
        <p:txBody>
          <a:bodyPr vert="horz" wrap="square" lIns="0" tIns="0" rIns="0" bIns="0" rtlCol="0">
            <a:spAutoFit/>
          </a:bodyPr>
          <a:lstStyle/>
          <a:p>
            <a:pPr marL="11206" defTabSz="806867">
              <a:tabLst>
                <a:tab pos="259430" algn="l"/>
              </a:tabLst>
            </a:pPr>
            <a:r>
              <a:rPr sz="3110" spc="-6" baseline="-3546" dirty="0">
                <a:solidFill>
                  <a:prstClr val="black"/>
                </a:solidFill>
                <a:latin typeface="Times New Roman"/>
                <a:cs typeface="Times New Roman"/>
              </a:rPr>
              <a:t>1	</a:t>
            </a:r>
            <a:r>
              <a:rPr sz="2074" spc="-4" dirty="0">
                <a:solidFill>
                  <a:prstClr val="black"/>
                </a:solidFill>
                <a:latin typeface="Symbol"/>
                <a:cs typeface="Symbol"/>
              </a:rPr>
              <a:t></a:t>
            </a:r>
            <a:endParaRPr sz="2074">
              <a:solidFill>
                <a:prstClr val="black"/>
              </a:solidFill>
              <a:latin typeface="Symbol"/>
              <a:cs typeface="Symbol"/>
            </a:endParaRPr>
          </a:p>
        </p:txBody>
      </p:sp>
      <p:sp>
        <p:nvSpPr>
          <p:cNvPr id="27" name="object 27"/>
          <p:cNvSpPr txBox="1"/>
          <p:nvPr/>
        </p:nvSpPr>
        <p:spPr>
          <a:xfrm>
            <a:off x="3704664" y="3995344"/>
            <a:ext cx="569259" cy="319190"/>
          </a:xfrm>
          <a:prstGeom prst="rect">
            <a:avLst/>
          </a:prstGeom>
        </p:spPr>
        <p:txBody>
          <a:bodyPr vert="horz" wrap="square" lIns="0" tIns="0" rIns="0" bIns="0" rtlCol="0">
            <a:spAutoFit/>
          </a:bodyPr>
          <a:lstStyle/>
          <a:p>
            <a:pPr marL="11206" defTabSz="806867">
              <a:tabLst>
                <a:tab pos="426406" algn="l"/>
              </a:tabLst>
            </a:pPr>
            <a:r>
              <a:rPr sz="2074" spc="-4" dirty="0">
                <a:solidFill>
                  <a:prstClr val="black"/>
                </a:solidFill>
                <a:latin typeface="Times New Roman"/>
                <a:cs typeface="Times New Roman"/>
              </a:rPr>
              <a:t>1</a:t>
            </a:r>
            <a:r>
              <a:rPr sz="2074" spc="-49" dirty="0">
                <a:solidFill>
                  <a:prstClr val="black"/>
                </a:solidFill>
                <a:latin typeface="Times New Roman"/>
                <a:cs typeface="Times New Roman"/>
              </a:rPr>
              <a:t> </a:t>
            </a:r>
            <a:r>
              <a:rPr sz="3110" spc="-6" baseline="3546" dirty="0">
                <a:solidFill>
                  <a:prstClr val="black"/>
                </a:solidFill>
                <a:latin typeface="Symbol"/>
                <a:cs typeface="Symbol"/>
              </a:rPr>
              <a:t></a:t>
            </a:r>
            <a:r>
              <a:rPr sz="3110" baseline="3546" dirty="0">
                <a:solidFill>
                  <a:prstClr val="black"/>
                </a:solidFill>
                <a:latin typeface="Times New Roman"/>
                <a:cs typeface="Times New Roman"/>
              </a:rPr>
              <a:t>	</a:t>
            </a:r>
            <a:r>
              <a:rPr sz="2074" spc="-4" dirty="0">
                <a:solidFill>
                  <a:prstClr val="black"/>
                </a:solidFill>
                <a:latin typeface="Times New Roman"/>
                <a:cs typeface="Times New Roman"/>
              </a:rPr>
              <a:t>1</a:t>
            </a:r>
            <a:endParaRPr sz="2074">
              <a:solidFill>
                <a:prstClr val="black"/>
              </a:solidFill>
              <a:latin typeface="Times New Roman"/>
              <a:cs typeface="Times New Roman"/>
            </a:endParaRPr>
          </a:p>
        </p:txBody>
      </p:sp>
      <p:sp>
        <p:nvSpPr>
          <p:cNvPr id="28" name="object 28"/>
          <p:cNvSpPr txBox="1"/>
          <p:nvPr/>
        </p:nvSpPr>
        <p:spPr>
          <a:xfrm>
            <a:off x="5627593" y="5394509"/>
            <a:ext cx="656104" cy="339452"/>
          </a:xfrm>
          <a:prstGeom prst="rect">
            <a:avLst/>
          </a:prstGeom>
        </p:spPr>
        <p:txBody>
          <a:bodyPr vert="horz" wrap="square" lIns="0" tIns="0" rIns="0" bIns="0" rtlCol="0">
            <a:spAutoFit/>
          </a:bodyPr>
          <a:lstStyle/>
          <a:p>
            <a:pPr marL="11206" defTabSz="806867"/>
            <a:r>
              <a:rPr sz="2206" spc="4" dirty="0">
                <a:solidFill>
                  <a:prstClr val="black"/>
                </a:solidFill>
                <a:latin typeface="Times New Roman"/>
                <a:cs typeface="Times New Roman"/>
              </a:rPr>
              <a:t>0</a:t>
            </a:r>
            <a:r>
              <a:rPr sz="2206" spc="-4" dirty="0">
                <a:solidFill>
                  <a:prstClr val="black"/>
                </a:solidFill>
                <a:latin typeface="Times New Roman"/>
                <a:cs typeface="Times New Roman"/>
              </a:rPr>
              <a:t>.</a:t>
            </a:r>
            <a:r>
              <a:rPr sz="2206" spc="4" dirty="0">
                <a:solidFill>
                  <a:prstClr val="black"/>
                </a:solidFill>
                <a:latin typeface="Times New Roman"/>
                <a:cs typeface="Times New Roman"/>
              </a:rPr>
              <a:t>02</a:t>
            </a:r>
            <a:r>
              <a:rPr sz="2206" dirty="0">
                <a:solidFill>
                  <a:prstClr val="black"/>
                </a:solidFill>
                <a:latin typeface="Times New Roman"/>
                <a:cs typeface="Times New Roman"/>
              </a:rPr>
              <a:t>5</a:t>
            </a:r>
            <a:endParaRPr sz="2206">
              <a:solidFill>
                <a:prstClr val="black"/>
              </a:solidFill>
              <a:latin typeface="Times New Roman"/>
              <a:cs typeface="Times New Roman"/>
            </a:endParaRPr>
          </a:p>
        </p:txBody>
      </p:sp>
      <p:sp>
        <p:nvSpPr>
          <p:cNvPr id="29" name="object 29"/>
          <p:cNvSpPr txBox="1"/>
          <p:nvPr/>
        </p:nvSpPr>
        <p:spPr>
          <a:xfrm>
            <a:off x="3669701" y="5394509"/>
            <a:ext cx="1679762" cy="339452"/>
          </a:xfrm>
          <a:prstGeom prst="rect">
            <a:avLst/>
          </a:prstGeom>
        </p:spPr>
        <p:txBody>
          <a:bodyPr vert="horz" wrap="square" lIns="0" tIns="0" rIns="0" bIns="0" rtlCol="0">
            <a:spAutoFit/>
          </a:bodyPr>
          <a:lstStyle/>
          <a:p>
            <a:pPr marL="11206" defTabSz="806867">
              <a:tabLst>
                <a:tab pos="821994" algn="l"/>
                <a:tab pos="1233273" algn="l"/>
              </a:tabLst>
            </a:pPr>
            <a:r>
              <a:rPr sz="2206" spc="4" dirty="0">
                <a:solidFill>
                  <a:prstClr val="black"/>
                </a:solidFill>
                <a:latin typeface="Times New Roman"/>
                <a:cs typeface="Times New Roman"/>
              </a:rPr>
              <a:t>0</a:t>
            </a:r>
            <a:r>
              <a:rPr sz="2206" spc="-4" dirty="0">
                <a:solidFill>
                  <a:prstClr val="black"/>
                </a:solidFill>
                <a:latin typeface="Times New Roman"/>
                <a:cs typeface="Times New Roman"/>
              </a:rPr>
              <a:t>.</a:t>
            </a:r>
            <a:r>
              <a:rPr sz="2206" spc="4" dirty="0">
                <a:solidFill>
                  <a:prstClr val="black"/>
                </a:solidFill>
                <a:latin typeface="Times New Roman"/>
                <a:cs typeface="Times New Roman"/>
              </a:rPr>
              <a:t>02</a:t>
            </a:r>
            <a:r>
              <a:rPr sz="2206" dirty="0">
                <a:solidFill>
                  <a:prstClr val="black"/>
                </a:solidFill>
                <a:latin typeface="Times New Roman"/>
                <a:cs typeface="Times New Roman"/>
              </a:rPr>
              <a:t>5	1	</a:t>
            </a:r>
            <a:r>
              <a:rPr sz="2206" spc="4" dirty="0">
                <a:solidFill>
                  <a:prstClr val="black"/>
                </a:solidFill>
                <a:latin typeface="Times New Roman"/>
                <a:cs typeface="Times New Roman"/>
              </a:rPr>
              <a:t>2</a:t>
            </a:r>
            <a:r>
              <a:rPr sz="2206" dirty="0">
                <a:solidFill>
                  <a:prstClr val="black"/>
                </a:solidFill>
                <a:latin typeface="Times New Roman"/>
                <a:cs typeface="Times New Roman"/>
              </a:rPr>
              <a:t>0</a:t>
            </a:r>
            <a:r>
              <a:rPr sz="2206" spc="-194" dirty="0">
                <a:solidFill>
                  <a:prstClr val="black"/>
                </a:solidFill>
                <a:latin typeface="Times New Roman"/>
                <a:cs typeface="Times New Roman"/>
              </a:rPr>
              <a:t> </a:t>
            </a:r>
            <a:r>
              <a:rPr sz="3309" baseline="-6666" dirty="0">
                <a:solidFill>
                  <a:prstClr val="black"/>
                </a:solidFill>
                <a:latin typeface="Symbol"/>
                <a:cs typeface="Symbol"/>
              </a:rPr>
              <a:t></a:t>
            </a:r>
            <a:endParaRPr sz="3309" baseline="-6666">
              <a:solidFill>
                <a:prstClr val="black"/>
              </a:solidFill>
              <a:latin typeface="Symbol"/>
              <a:cs typeface="Symbol"/>
            </a:endParaRPr>
          </a:p>
        </p:txBody>
      </p:sp>
      <p:sp>
        <p:nvSpPr>
          <p:cNvPr id="30" name="object 30"/>
          <p:cNvSpPr txBox="1"/>
          <p:nvPr/>
        </p:nvSpPr>
        <p:spPr>
          <a:xfrm>
            <a:off x="5218802" y="5017992"/>
            <a:ext cx="130549"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endParaRPr sz="2206">
              <a:solidFill>
                <a:prstClr val="black"/>
              </a:solidFill>
              <a:latin typeface="Symbol"/>
              <a:cs typeface="Symbol"/>
            </a:endParaRPr>
          </a:p>
        </p:txBody>
      </p:sp>
      <p:sp>
        <p:nvSpPr>
          <p:cNvPr id="31" name="object 31"/>
          <p:cNvSpPr txBox="1"/>
          <p:nvPr/>
        </p:nvSpPr>
        <p:spPr>
          <a:xfrm>
            <a:off x="4347433" y="5428127"/>
            <a:ext cx="130549"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endParaRPr sz="2206">
              <a:solidFill>
                <a:prstClr val="black"/>
              </a:solidFill>
              <a:latin typeface="Symbol"/>
              <a:cs typeface="Symbol"/>
            </a:endParaRPr>
          </a:p>
        </p:txBody>
      </p:sp>
      <p:sp>
        <p:nvSpPr>
          <p:cNvPr id="32" name="object 32"/>
          <p:cNvSpPr txBox="1"/>
          <p:nvPr/>
        </p:nvSpPr>
        <p:spPr>
          <a:xfrm>
            <a:off x="4347433" y="5017992"/>
            <a:ext cx="130549" cy="339452"/>
          </a:xfrm>
          <a:prstGeom prst="rect">
            <a:avLst/>
          </a:prstGeom>
        </p:spPr>
        <p:txBody>
          <a:bodyPr vert="horz" wrap="square" lIns="0" tIns="0" rIns="0" bIns="0" rtlCol="0">
            <a:spAutoFit/>
          </a:bodyPr>
          <a:lstStyle/>
          <a:p>
            <a:pPr marL="11206" defTabSz="806867"/>
            <a:r>
              <a:rPr sz="2206" dirty="0">
                <a:solidFill>
                  <a:prstClr val="black"/>
                </a:solidFill>
                <a:latin typeface="Symbol"/>
                <a:cs typeface="Symbol"/>
              </a:rPr>
              <a:t></a:t>
            </a:r>
            <a:endParaRPr sz="2206">
              <a:solidFill>
                <a:prstClr val="black"/>
              </a:solidFill>
              <a:latin typeface="Symbol"/>
              <a:cs typeface="Symbol"/>
            </a:endParaRPr>
          </a:p>
        </p:txBody>
      </p:sp>
      <p:sp>
        <p:nvSpPr>
          <p:cNvPr id="33" name="object 33"/>
          <p:cNvSpPr txBox="1"/>
          <p:nvPr/>
        </p:nvSpPr>
        <p:spPr>
          <a:xfrm>
            <a:off x="3431689" y="5084330"/>
            <a:ext cx="5526741" cy="448136"/>
          </a:xfrm>
          <a:prstGeom prst="rect">
            <a:avLst/>
          </a:prstGeom>
        </p:spPr>
        <p:txBody>
          <a:bodyPr vert="horz" wrap="square" lIns="0" tIns="0" rIns="0" bIns="0" rtlCol="0">
            <a:spAutoFit/>
          </a:bodyPr>
          <a:lstStyle/>
          <a:p>
            <a:pPr marL="11206" defTabSz="806867">
              <a:tabLst>
                <a:tab pos="490844" algn="l"/>
                <a:tab pos="887553" algn="l"/>
                <a:tab pos="2449176" algn="l"/>
                <a:tab pos="2845886" algn="l"/>
              </a:tabLst>
            </a:pPr>
            <a:r>
              <a:rPr sz="2206" dirty="0">
                <a:solidFill>
                  <a:prstClr val="black"/>
                </a:solidFill>
                <a:latin typeface="Symbol"/>
                <a:cs typeface="Symbol"/>
              </a:rPr>
              <a:t></a:t>
            </a:r>
            <a:r>
              <a:rPr sz="2206" spc="-9" dirty="0">
                <a:solidFill>
                  <a:prstClr val="black"/>
                </a:solidFill>
                <a:latin typeface="Times New Roman"/>
                <a:cs typeface="Times New Roman"/>
              </a:rPr>
              <a:t> </a:t>
            </a:r>
            <a:r>
              <a:rPr sz="3309" u="heavy" baseline="34444" dirty="0">
                <a:solidFill>
                  <a:prstClr val="black"/>
                </a:solidFill>
                <a:latin typeface="Times New Roman"/>
                <a:cs typeface="Times New Roman"/>
              </a:rPr>
              <a:t> 	1	</a:t>
            </a:r>
            <a:r>
              <a:rPr sz="3309" spc="-370" baseline="34444" dirty="0">
                <a:solidFill>
                  <a:prstClr val="black"/>
                </a:solidFill>
                <a:latin typeface="Times New Roman"/>
                <a:cs typeface="Times New Roman"/>
              </a:rPr>
              <a:t> </a:t>
            </a:r>
            <a:r>
              <a:rPr sz="3309" baseline="-4444" dirty="0">
                <a:solidFill>
                  <a:prstClr val="black"/>
                </a:solidFill>
                <a:latin typeface="Symbol"/>
                <a:cs typeface="Symbol"/>
              </a:rPr>
              <a:t></a:t>
            </a:r>
            <a:r>
              <a:rPr sz="3309" spc="-529" baseline="-4444" dirty="0">
                <a:solidFill>
                  <a:prstClr val="black"/>
                </a:solidFill>
                <a:latin typeface="Times New Roman"/>
                <a:cs typeface="Times New Roman"/>
              </a:rPr>
              <a:t> </a:t>
            </a:r>
            <a:r>
              <a:rPr sz="3309" u="heavy" baseline="34444" dirty="0">
                <a:solidFill>
                  <a:prstClr val="black"/>
                </a:solidFill>
                <a:latin typeface="Times New Roman"/>
                <a:cs typeface="Times New Roman"/>
              </a:rPr>
              <a:t>1</a:t>
            </a:r>
            <a:r>
              <a:rPr sz="3309" spc="-291" baseline="34444" dirty="0">
                <a:solidFill>
                  <a:prstClr val="black"/>
                </a:solidFill>
                <a:latin typeface="Times New Roman"/>
                <a:cs typeface="Times New Roman"/>
              </a:rPr>
              <a:t> </a:t>
            </a:r>
            <a:r>
              <a:rPr sz="2206" dirty="0">
                <a:solidFill>
                  <a:prstClr val="black"/>
                </a:solidFill>
                <a:latin typeface="Symbol"/>
                <a:cs typeface="Symbol"/>
              </a:rPr>
              <a:t></a:t>
            </a:r>
            <a:r>
              <a:rPr sz="2206" spc="-137" dirty="0">
                <a:solidFill>
                  <a:prstClr val="black"/>
                </a:solidFill>
                <a:latin typeface="Times New Roman"/>
                <a:cs typeface="Times New Roman"/>
              </a:rPr>
              <a:t> </a:t>
            </a:r>
            <a:r>
              <a:rPr sz="3309" u="heavy" spc="172" baseline="34444" dirty="0">
                <a:solidFill>
                  <a:prstClr val="black"/>
                </a:solidFill>
                <a:latin typeface="Times New Roman"/>
                <a:cs typeface="Times New Roman"/>
              </a:rPr>
              <a:t> </a:t>
            </a:r>
            <a:r>
              <a:rPr sz="3309" u="heavy" baseline="34444" dirty="0">
                <a:solidFill>
                  <a:prstClr val="black"/>
                </a:solidFill>
                <a:latin typeface="Times New Roman"/>
                <a:cs typeface="Times New Roman"/>
              </a:rPr>
              <a:t>1</a:t>
            </a:r>
            <a:r>
              <a:rPr sz="3309" u="heavy" spc="184" baseline="34444" dirty="0">
                <a:solidFill>
                  <a:prstClr val="black"/>
                </a:solidFill>
                <a:latin typeface="Times New Roman"/>
                <a:cs typeface="Times New Roman"/>
              </a:rPr>
              <a:t> </a:t>
            </a:r>
            <a:r>
              <a:rPr sz="3309" spc="-416" baseline="34444" dirty="0">
                <a:solidFill>
                  <a:prstClr val="black"/>
                </a:solidFill>
                <a:latin typeface="Times New Roman"/>
                <a:cs typeface="Times New Roman"/>
              </a:rPr>
              <a:t> </a:t>
            </a:r>
            <a:r>
              <a:rPr sz="3309" baseline="-4444" dirty="0">
                <a:solidFill>
                  <a:prstClr val="black"/>
                </a:solidFill>
                <a:latin typeface="Symbol"/>
                <a:cs typeface="Symbol"/>
              </a:rPr>
              <a:t></a:t>
            </a:r>
            <a:r>
              <a:rPr sz="3309" spc="-86" baseline="-4444" dirty="0">
                <a:solidFill>
                  <a:prstClr val="black"/>
                </a:solidFill>
                <a:latin typeface="Times New Roman"/>
                <a:cs typeface="Times New Roman"/>
              </a:rPr>
              <a:t> </a:t>
            </a:r>
            <a:r>
              <a:rPr sz="2206" dirty="0">
                <a:solidFill>
                  <a:prstClr val="black"/>
                </a:solidFill>
                <a:latin typeface="Symbol"/>
                <a:cs typeface="Symbol"/>
              </a:rPr>
              <a:t></a:t>
            </a:r>
            <a:r>
              <a:rPr sz="2206" spc="4" dirty="0">
                <a:solidFill>
                  <a:prstClr val="black"/>
                </a:solidFill>
                <a:latin typeface="Times New Roman"/>
                <a:cs typeface="Times New Roman"/>
              </a:rPr>
              <a:t> </a:t>
            </a:r>
            <a:r>
              <a:rPr sz="3309" u="heavy" baseline="34444" dirty="0">
                <a:solidFill>
                  <a:prstClr val="black"/>
                </a:solidFill>
                <a:latin typeface="Times New Roman"/>
                <a:cs typeface="Times New Roman"/>
              </a:rPr>
              <a:t> 	1	</a:t>
            </a:r>
            <a:r>
              <a:rPr sz="3309" spc="-324" baseline="34444" dirty="0">
                <a:solidFill>
                  <a:prstClr val="black"/>
                </a:solidFill>
                <a:latin typeface="Times New Roman"/>
                <a:cs typeface="Times New Roman"/>
              </a:rPr>
              <a:t> </a:t>
            </a:r>
            <a:r>
              <a:rPr sz="2912" spc="-521" dirty="0">
                <a:solidFill>
                  <a:prstClr val="black"/>
                </a:solidFill>
                <a:latin typeface="Symbol"/>
                <a:cs typeface="Symbol"/>
              </a:rPr>
              <a:t></a:t>
            </a:r>
            <a:r>
              <a:rPr sz="2206" spc="163" dirty="0">
                <a:solidFill>
                  <a:prstClr val="black"/>
                </a:solidFill>
                <a:latin typeface="Times New Roman"/>
                <a:cs typeface="Times New Roman"/>
              </a:rPr>
              <a:t>1</a:t>
            </a:r>
            <a:r>
              <a:rPr sz="2206" dirty="0">
                <a:solidFill>
                  <a:prstClr val="black"/>
                </a:solidFill>
                <a:latin typeface="Symbol"/>
                <a:cs typeface="Symbol"/>
              </a:rPr>
              <a:t></a:t>
            </a:r>
            <a:r>
              <a:rPr sz="2206" spc="-207" dirty="0">
                <a:solidFill>
                  <a:prstClr val="black"/>
                </a:solidFill>
                <a:latin typeface="Times New Roman"/>
                <a:cs typeface="Times New Roman"/>
              </a:rPr>
              <a:t> </a:t>
            </a:r>
            <a:r>
              <a:rPr sz="2206" spc="4" dirty="0">
                <a:solidFill>
                  <a:prstClr val="black"/>
                </a:solidFill>
                <a:latin typeface="Times New Roman"/>
                <a:cs typeface="Times New Roman"/>
              </a:rPr>
              <a:t>0</a:t>
            </a:r>
            <a:r>
              <a:rPr sz="2206" spc="-4" dirty="0">
                <a:solidFill>
                  <a:prstClr val="black"/>
                </a:solidFill>
                <a:latin typeface="Times New Roman"/>
                <a:cs typeface="Times New Roman"/>
              </a:rPr>
              <a:t>.</a:t>
            </a:r>
            <a:r>
              <a:rPr sz="2206" spc="4" dirty="0">
                <a:solidFill>
                  <a:prstClr val="black"/>
                </a:solidFill>
                <a:latin typeface="Times New Roman"/>
                <a:cs typeface="Times New Roman"/>
              </a:rPr>
              <a:t>0</a:t>
            </a:r>
            <a:r>
              <a:rPr sz="2206" spc="26" dirty="0">
                <a:solidFill>
                  <a:prstClr val="black"/>
                </a:solidFill>
                <a:latin typeface="Times New Roman"/>
                <a:cs typeface="Times New Roman"/>
              </a:rPr>
              <a:t>5</a:t>
            </a:r>
            <a:r>
              <a:rPr sz="2912" spc="-247" dirty="0">
                <a:solidFill>
                  <a:prstClr val="black"/>
                </a:solidFill>
                <a:latin typeface="Symbol"/>
                <a:cs typeface="Symbol"/>
              </a:rPr>
              <a:t></a:t>
            </a:r>
            <a:r>
              <a:rPr sz="2912" spc="-397" dirty="0">
                <a:solidFill>
                  <a:prstClr val="black"/>
                </a:solidFill>
                <a:latin typeface="Times New Roman"/>
                <a:cs typeface="Times New Roman"/>
              </a:rPr>
              <a:t> </a:t>
            </a:r>
            <a:r>
              <a:rPr sz="2206" dirty="0">
                <a:solidFill>
                  <a:prstClr val="black"/>
                </a:solidFill>
                <a:latin typeface="Symbol"/>
                <a:cs typeface="Symbol"/>
              </a:rPr>
              <a:t></a:t>
            </a:r>
            <a:r>
              <a:rPr sz="2206" spc="-101" dirty="0">
                <a:solidFill>
                  <a:prstClr val="black"/>
                </a:solidFill>
                <a:latin typeface="Times New Roman"/>
                <a:cs typeface="Times New Roman"/>
              </a:rPr>
              <a:t> </a:t>
            </a:r>
            <a:r>
              <a:rPr sz="2206" spc="4" dirty="0">
                <a:solidFill>
                  <a:prstClr val="black"/>
                </a:solidFill>
                <a:latin typeface="Times New Roman"/>
                <a:cs typeface="Times New Roman"/>
              </a:rPr>
              <a:t>3</a:t>
            </a:r>
            <a:r>
              <a:rPr sz="2206" dirty="0">
                <a:solidFill>
                  <a:prstClr val="black"/>
                </a:solidFill>
                <a:latin typeface="Times New Roman"/>
                <a:cs typeface="Times New Roman"/>
              </a:rPr>
              <a:t>8</a:t>
            </a:r>
            <a:r>
              <a:rPr sz="2206" spc="-141" dirty="0">
                <a:solidFill>
                  <a:prstClr val="black"/>
                </a:solidFill>
                <a:latin typeface="Times New Roman"/>
                <a:cs typeface="Times New Roman"/>
              </a:rPr>
              <a:t> </a:t>
            </a:r>
            <a:r>
              <a:rPr sz="2206" spc="-4" dirty="0">
                <a:solidFill>
                  <a:prstClr val="black"/>
                </a:solidFill>
                <a:latin typeface="Times New Roman"/>
                <a:cs typeface="Times New Roman"/>
              </a:rPr>
              <a:t>C</a:t>
            </a:r>
            <a:r>
              <a:rPr sz="2206" dirty="0">
                <a:solidFill>
                  <a:prstClr val="black"/>
                </a:solidFill>
                <a:latin typeface="Times New Roman"/>
                <a:cs typeface="Times New Roman"/>
              </a:rPr>
              <a:t>PU</a:t>
            </a:r>
            <a:r>
              <a:rPr sz="2206" spc="35" dirty="0">
                <a:solidFill>
                  <a:prstClr val="black"/>
                </a:solidFill>
                <a:latin typeface="Times New Roman"/>
                <a:cs typeface="Times New Roman"/>
              </a:rPr>
              <a:t> </a:t>
            </a:r>
            <a:r>
              <a:rPr sz="2206" spc="4" dirty="0">
                <a:solidFill>
                  <a:prstClr val="black"/>
                </a:solidFill>
                <a:latin typeface="Times New Roman"/>
                <a:cs typeface="Times New Roman"/>
              </a:rPr>
              <a:t>hr</a:t>
            </a:r>
            <a:r>
              <a:rPr sz="2206" spc="-4" dirty="0">
                <a:solidFill>
                  <a:prstClr val="black"/>
                </a:solidFill>
                <a:latin typeface="Times New Roman"/>
                <a:cs typeface="Times New Roman"/>
              </a:rPr>
              <a:t>s</a:t>
            </a:r>
            <a:r>
              <a:rPr sz="2206" dirty="0">
                <a:solidFill>
                  <a:prstClr val="black"/>
                </a:solidFill>
                <a:latin typeface="Times New Roman"/>
                <a:cs typeface="Times New Roman"/>
              </a:rPr>
              <a:t>.</a:t>
            </a:r>
            <a:endParaRPr sz="2206">
              <a:solidFill>
                <a:prstClr val="black"/>
              </a:solidFill>
              <a:latin typeface="Times New Roman"/>
              <a:cs typeface="Times New Roman"/>
            </a:endParaRPr>
          </a:p>
        </p:txBody>
      </p:sp>
    </p:spTree>
    <p:extLst>
      <p:ext uri="{BB962C8B-B14F-4D97-AF65-F5344CB8AC3E}">
        <p14:creationId xmlns:p14="http://schemas.microsoft.com/office/powerpoint/2010/main" val="2575240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idx="1"/>
          </p:nvPr>
        </p:nvSpPr>
        <p:spPr>
          <a:xfrm>
            <a:off x="2376333" y="1137462"/>
            <a:ext cx="9321921" cy="4124311"/>
          </a:xfrm>
          <a:prstGeom prst="rect">
            <a:avLst/>
          </a:prstGeom>
        </p:spPr>
        <p:txBody>
          <a:bodyPr vert="horz" wrap="square" lIns="0" tIns="1986130" rIns="0" bIns="0" rtlCol="0">
            <a:spAutoFit/>
          </a:bodyPr>
          <a:lstStyle/>
          <a:p>
            <a:pPr marL="1563304">
              <a:tabLst>
                <a:tab pos="2028373" algn="l"/>
              </a:tabLst>
            </a:pPr>
            <a:r>
              <a:rPr sz="2559" i="1" spc="265" dirty="0"/>
              <a:t>X</a:t>
            </a:r>
            <a:r>
              <a:rPr sz="2250" i="1" spc="6" baseline="-24509" dirty="0"/>
              <a:t>F</a:t>
            </a:r>
            <a:r>
              <a:rPr sz="2250" i="1" baseline="-24509" dirty="0"/>
              <a:t>	</a:t>
            </a:r>
            <a:r>
              <a:rPr sz="2559" spc="13" dirty="0">
                <a:latin typeface="Symbol"/>
                <a:cs typeface="Symbol"/>
              </a:rPr>
              <a:t></a:t>
            </a:r>
            <a:r>
              <a:rPr sz="2559" spc="-124" dirty="0"/>
              <a:t> </a:t>
            </a:r>
            <a:r>
              <a:rPr sz="2735" i="1" spc="-22" dirty="0">
                <a:latin typeface="Symbol"/>
                <a:cs typeface="Symbol"/>
              </a:rPr>
              <a:t></a:t>
            </a:r>
            <a:r>
              <a:rPr sz="2250" i="1" spc="6" baseline="-24509" dirty="0"/>
              <a:t>F</a:t>
            </a:r>
            <a:r>
              <a:rPr sz="2250" i="1" spc="-231" baseline="-24509" dirty="0"/>
              <a:t> </a:t>
            </a:r>
            <a:r>
              <a:rPr sz="2559" spc="-88" dirty="0">
                <a:latin typeface="Symbol"/>
                <a:cs typeface="Symbol"/>
              </a:rPr>
              <a:t></a:t>
            </a:r>
            <a:r>
              <a:rPr sz="2735" i="1" spc="-88" dirty="0">
                <a:latin typeface="Symbol"/>
                <a:cs typeface="Symbol"/>
              </a:rPr>
              <a:t></a:t>
            </a:r>
            <a:endParaRPr sz="2735">
              <a:latin typeface="Symbol"/>
              <a:cs typeface="Symbol"/>
            </a:endParaRPr>
          </a:p>
          <a:p>
            <a:pPr marL="2029494">
              <a:spcBef>
                <a:spcPts val="1893"/>
              </a:spcBef>
            </a:pPr>
            <a:r>
              <a:rPr spc="-4" dirty="0">
                <a:latin typeface="Arial"/>
                <a:cs typeface="Arial"/>
              </a:rPr>
              <a:t>= 5 (11</a:t>
            </a:r>
            <a:r>
              <a:rPr spc="4" dirty="0">
                <a:latin typeface="Arial"/>
                <a:cs typeface="Arial"/>
              </a:rPr>
              <a:t>9</a:t>
            </a:r>
            <a:r>
              <a:rPr spc="-4" dirty="0">
                <a:latin typeface="Arial"/>
                <a:cs typeface="Arial"/>
              </a:rPr>
              <a:t>)</a:t>
            </a:r>
            <a:r>
              <a:rPr dirty="0">
                <a:latin typeface="Arial"/>
                <a:cs typeface="Arial"/>
              </a:rPr>
              <a:t> </a:t>
            </a:r>
            <a:r>
              <a:rPr spc="-4" dirty="0">
                <a:latin typeface="Arial"/>
                <a:cs typeface="Arial"/>
              </a:rPr>
              <a:t>=</a:t>
            </a:r>
            <a:r>
              <a:rPr spc="9" dirty="0">
                <a:latin typeface="Arial"/>
                <a:cs typeface="Arial"/>
              </a:rPr>
              <a:t> </a:t>
            </a:r>
            <a:r>
              <a:rPr spc="-4" dirty="0">
                <a:latin typeface="Arial"/>
                <a:cs typeface="Arial"/>
              </a:rPr>
              <a:t>595</a:t>
            </a:r>
            <a:r>
              <a:rPr dirty="0">
                <a:latin typeface="Arial"/>
                <a:cs typeface="Arial"/>
              </a:rPr>
              <a:t> </a:t>
            </a:r>
            <a:r>
              <a:rPr spc="-9" dirty="0">
                <a:latin typeface="Arial"/>
                <a:cs typeface="Arial"/>
              </a:rPr>
              <a:t>P</a:t>
            </a:r>
            <a:r>
              <a:rPr spc="-4" dirty="0">
                <a:latin typeface="Arial"/>
                <a:cs typeface="Arial"/>
              </a:rPr>
              <a:t>er</a:t>
            </a:r>
            <a:r>
              <a:rPr dirty="0">
                <a:latin typeface="Arial"/>
                <a:cs typeface="Arial"/>
              </a:rPr>
              <a:t>s</a:t>
            </a:r>
            <a:r>
              <a:rPr spc="-4" dirty="0">
                <a:latin typeface="Arial"/>
                <a:cs typeface="Arial"/>
              </a:rPr>
              <a:t>on</a:t>
            </a:r>
            <a:r>
              <a:rPr spc="13" dirty="0">
                <a:latin typeface="Arial"/>
                <a:cs typeface="Arial"/>
              </a:rPr>
              <a:t> </a:t>
            </a:r>
            <a:r>
              <a:rPr spc="-4" dirty="0">
                <a:latin typeface="Arial"/>
                <a:cs typeface="Arial"/>
              </a:rPr>
              <a:t>hr</a:t>
            </a:r>
            <a:r>
              <a:rPr dirty="0">
                <a:latin typeface="Arial"/>
                <a:cs typeface="Arial"/>
              </a:rPr>
              <a:t>s</a:t>
            </a:r>
            <a:r>
              <a:rPr spc="-4" dirty="0">
                <a:latin typeface="Arial"/>
                <a:cs typeface="Arial"/>
              </a:rPr>
              <a:t>.</a:t>
            </a:r>
          </a:p>
          <a:p>
            <a:pPr marL="1629982">
              <a:spcBef>
                <a:spcPts val="1385"/>
              </a:spcBef>
            </a:pPr>
            <a:r>
              <a:rPr sz="2559" i="1" spc="176" dirty="0"/>
              <a:t>X</a:t>
            </a:r>
            <a:r>
              <a:rPr sz="2250" i="1" spc="6" baseline="-24509" dirty="0"/>
              <a:t>C</a:t>
            </a:r>
            <a:r>
              <a:rPr sz="2250" i="1" baseline="-24509" dirty="0"/>
              <a:t> </a:t>
            </a:r>
            <a:r>
              <a:rPr sz="2250" i="1" spc="139" baseline="-24509" dirty="0"/>
              <a:t> </a:t>
            </a:r>
            <a:r>
              <a:rPr sz="2559" spc="13" dirty="0">
                <a:latin typeface="Symbol"/>
                <a:cs typeface="Symbol"/>
              </a:rPr>
              <a:t></a:t>
            </a:r>
            <a:r>
              <a:rPr sz="2559" spc="-128" dirty="0"/>
              <a:t> </a:t>
            </a:r>
            <a:r>
              <a:rPr sz="2735" i="1" spc="-84" dirty="0">
                <a:latin typeface="Symbol"/>
                <a:cs typeface="Symbol"/>
              </a:rPr>
              <a:t></a:t>
            </a:r>
            <a:r>
              <a:rPr sz="2250" i="1" spc="172" baseline="-24509" dirty="0"/>
              <a:t>c</a:t>
            </a:r>
            <a:r>
              <a:rPr sz="2559" spc="-75" dirty="0">
                <a:latin typeface="Symbol"/>
                <a:cs typeface="Symbol"/>
              </a:rPr>
              <a:t></a:t>
            </a:r>
            <a:r>
              <a:rPr sz="2735" i="1" spc="-84" dirty="0">
                <a:latin typeface="Symbol"/>
                <a:cs typeface="Symbol"/>
              </a:rPr>
              <a:t></a:t>
            </a:r>
            <a:r>
              <a:rPr sz="2735" i="1" spc="-199" dirty="0"/>
              <a:t> </a:t>
            </a:r>
            <a:r>
              <a:rPr sz="2559" spc="304" dirty="0">
                <a:latin typeface="Symbol"/>
                <a:cs typeface="Symbol"/>
              </a:rPr>
              <a:t></a:t>
            </a:r>
            <a:r>
              <a:rPr sz="2559" spc="49" dirty="0"/>
              <a:t>θ</a:t>
            </a:r>
            <a:r>
              <a:rPr sz="2250" i="1" spc="184" baseline="-24509" dirty="0"/>
              <a:t>c</a:t>
            </a:r>
            <a:r>
              <a:rPr sz="2559" spc="-88" dirty="0">
                <a:latin typeface="Symbol"/>
                <a:cs typeface="Symbol"/>
              </a:rPr>
              <a:t></a:t>
            </a:r>
            <a:r>
              <a:rPr sz="2735" i="1" spc="-66" dirty="0">
                <a:latin typeface="Symbol"/>
                <a:cs typeface="Symbol"/>
              </a:rPr>
              <a:t></a:t>
            </a:r>
            <a:endParaRPr sz="2735">
              <a:latin typeface="Symbol"/>
              <a:cs typeface="Symbol"/>
            </a:endParaRPr>
          </a:p>
          <a:p>
            <a:pPr marL="2029494">
              <a:spcBef>
                <a:spcPts val="1999"/>
              </a:spcBef>
            </a:pPr>
            <a:r>
              <a:rPr spc="-4" dirty="0">
                <a:latin typeface="Arial"/>
                <a:cs typeface="Arial"/>
              </a:rPr>
              <a:t>= 1 (11</a:t>
            </a:r>
            <a:r>
              <a:rPr spc="4" dirty="0">
                <a:latin typeface="Arial"/>
                <a:cs typeface="Arial"/>
              </a:rPr>
              <a:t>9</a:t>
            </a:r>
            <a:r>
              <a:rPr spc="-4" dirty="0">
                <a:latin typeface="Arial"/>
                <a:cs typeface="Arial"/>
              </a:rPr>
              <a:t>)</a:t>
            </a:r>
            <a:r>
              <a:rPr dirty="0">
                <a:latin typeface="Arial"/>
                <a:cs typeface="Arial"/>
              </a:rPr>
              <a:t> </a:t>
            </a:r>
            <a:r>
              <a:rPr spc="-4" dirty="0">
                <a:latin typeface="Arial"/>
                <a:cs typeface="Arial"/>
              </a:rPr>
              <a:t>+</a:t>
            </a:r>
            <a:r>
              <a:rPr dirty="0">
                <a:latin typeface="Arial"/>
                <a:cs typeface="Arial"/>
              </a:rPr>
              <a:t> (</a:t>
            </a:r>
            <a:r>
              <a:rPr spc="-4" dirty="0">
                <a:latin typeface="Arial"/>
                <a:cs typeface="Arial"/>
              </a:rPr>
              <a:t>1.5)</a:t>
            </a:r>
            <a:r>
              <a:rPr dirty="0">
                <a:latin typeface="Arial"/>
                <a:cs typeface="Arial"/>
              </a:rPr>
              <a:t> </a:t>
            </a:r>
            <a:r>
              <a:rPr spc="-4" dirty="0">
                <a:latin typeface="Arial"/>
                <a:cs typeface="Arial"/>
              </a:rPr>
              <a:t>(3</a:t>
            </a:r>
            <a:r>
              <a:rPr spc="4" dirty="0">
                <a:latin typeface="Arial"/>
                <a:cs typeface="Arial"/>
              </a:rPr>
              <a:t>8</a:t>
            </a:r>
            <a:r>
              <a:rPr spc="-4" dirty="0">
                <a:latin typeface="Arial"/>
                <a:cs typeface="Arial"/>
              </a:rPr>
              <a:t>)</a:t>
            </a:r>
            <a:r>
              <a:rPr dirty="0">
                <a:latin typeface="Arial"/>
                <a:cs typeface="Arial"/>
              </a:rPr>
              <a:t> </a:t>
            </a:r>
            <a:r>
              <a:rPr spc="-4" dirty="0">
                <a:latin typeface="Arial"/>
                <a:cs typeface="Arial"/>
              </a:rPr>
              <a:t>=</a:t>
            </a:r>
            <a:r>
              <a:rPr dirty="0">
                <a:latin typeface="Arial"/>
                <a:cs typeface="Arial"/>
              </a:rPr>
              <a:t> </a:t>
            </a:r>
            <a:r>
              <a:rPr spc="4" dirty="0">
                <a:latin typeface="Arial"/>
                <a:cs typeface="Arial"/>
              </a:rPr>
              <a:t>1</a:t>
            </a:r>
            <a:r>
              <a:rPr spc="-4" dirty="0">
                <a:latin typeface="Arial"/>
                <a:cs typeface="Arial"/>
              </a:rPr>
              <a:t>76</a:t>
            </a:r>
            <a:r>
              <a:rPr dirty="0">
                <a:latin typeface="Arial"/>
                <a:cs typeface="Arial"/>
              </a:rPr>
              <a:t> </a:t>
            </a:r>
            <a:r>
              <a:rPr spc="-9" dirty="0">
                <a:latin typeface="Arial"/>
                <a:cs typeface="Arial"/>
              </a:rPr>
              <a:t>CP</a:t>
            </a:r>
            <a:r>
              <a:rPr spc="-4" dirty="0">
                <a:latin typeface="Arial"/>
                <a:cs typeface="Arial"/>
              </a:rPr>
              <a:t>U hr.</a:t>
            </a:r>
          </a:p>
        </p:txBody>
      </p:sp>
      <p:sp>
        <p:nvSpPr>
          <p:cNvPr id="4" name="object 4"/>
          <p:cNvSpPr txBox="1"/>
          <p:nvPr/>
        </p:nvSpPr>
        <p:spPr>
          <a:xfrm>
            <a:off x="2319612" y="2009886"/>
            <a:ext cx="735105" cy="298672"/>
          </a:xfrm>
          <a:prstGeom prst="rect">
            <a:avLst/>
          </a:prstGeom>
        </p:spPr>
        <p:txBody>
          <a:bodyPr vert="horz" wrap="square" lIns="0" tIns="0" rIns="0" bIns="0" rtlCol="0">
            <a:spAutoFit/>
          </a:bodyPr>
          <a:lstStyle/>
          <a:p>
            <a:pPr marL="11206" defTabSz="806867"/>
            <a:r>
              <a:rPr sz="1941" spc="-9" dirty="0">
                <a:solidFill>
                  <a:prstClr val="black"/>
                </a:solidFill>
                <a:latin typeface="Arial"/>
                <a:cs typeface="Arial"/>
              </a:rPr>
              <a:t>H</a:t>
            </a:r>
            <a:r>
              <a:rPr sz="1941" spc="-4" dirty="0">
                <a:solidFill>
                  <a:prstClr val="black"/>
                </a:solidFill>
                <a:latin typeface="Arial"/>
                <a:cs typeface="Arial"/>
              </a:rPr>
              <a:t>en</a:t>
            </a:r>
            <a:r>
              <a:rPr sz="1941" dirty="0">
                <a:solidFill>
                  <a:prstClr val="black"/>
                </a:solidFill>
                <a:latin typeface="Arial"/>
                <a:cs typeface="Arial"/>
              </a:rPr>
              <a:t>c</a:t>
            </a:r>
            <a:r>
              <a:rPr sz="1941" spc="-4" dirty="0">
                <a:solidFill>
                  <a:prstClr val="black"/>
                </a:solidFill>
                <a:latin typeface="Arial"/>
                <a:cs typeface="Arial"/>
              </a:rPr>
              <a:t>e</a:t>
            </a:r>
            <a:endParaRPr sz="1941">
              <a:solidFill>
                <a:prstClr val="black"/>
              </a:solidFill>
              <a:latin typeface="Arial"/>
              <a:cs typeface="Arial"/>
            </a:endParaRPr>
          </a:p>
        </p:txBody>
      </p:sp>
      <p:sp>
        <p:nvSpPr>
          <p:cNvPr id="5" name="object 5"/>
          <p:cNvSpPr txBox="1"/>
          <p:nvPr/>
        </p:nvSpPr>
        <p:spPr>
          <a:xfrm>
            <a:off x="3821653" y="2011903"/>
            <a:ext cx="4416799" cy="1045479"/>
          </a:xfrm>
          <a:prstGeom prst="rect">
            <a:avLst/>
          </a:prstGeom>
        </p:spPr>
        <p:txBody>
          <a:bodyPr vert="horz" wrap="square" lIns="0" tIns="0" rIns="0" bIns="0" rtlCol="0">
            <a:spAutoFit/>
          </a:bodyPr>
          <a:lstStyle/>
          <a:p>
            <a:pPr marL="11206" defTabSz="806867"/>
            <a:r>
              <a:rPr sz="2471" spc="-93" dirty="0">
                <a:solidFill>
                  <a:prstClr val="black"/>
                </a:solidFill>
                <a:latin typeface="Times New Roman"/>
                <a:cs typeface="Times New Roman"/>
              </a:rPr>
              <a:t>X</a:t>
            </a:r>
            <a:r>
              <a:rPr sz="2184" spc="-6" baseline="-23569" dirty="0">
                <a:solidFill>
                  <a:prstClr val="black"/>
                </a:solidFill>
                <a:latin typeface="Times New Roman"/>
                <a:cs typeface="Times New Roman"/>
              </a:rPr>
              <a:t>1</a:t>
            </a:r>
            <a:r>
              <a:rPr sz="2184" baseline="-23569" dirty="0">
                <a:solidFill>
                  <a:prstClr val="black"/>
                </a:solidFill>
                <a:latin typeface="Times New Roman"/>
                <a:cs typeface="Times New Roman"/>
              </a:rPr>
              <a:t> </a:t>
            </a:r>
            <a:r>
              <a:rPr sz="2184" spc="-165" baseline="-23569" dirty="0">
                <a:solidFill>
                  <a:prstClr val="black"/>
                </a:solidFill>
                <a:latin typeface="Times New Roman"/>
                <a:cs typeface="Times New Roman"/>
              </a:rPr>
              <a:t> </a:t>
            </a:r>
            <a:r>
              <a:rPr sz="2471" spc="9" dirty="0">
                <a:solidFill>
                  <a:prstClr val="black"/>
                </a:solidFill>
                <a:latin typeface="Symbol"/>
                <a:cs typeface="Symbol"/>
              </a:rPr>
              <a:t></a:t>
            </a:r>
            <a:r>
              <a:rPr sz="2471" spc="-124" dirty="0">
                <a:solidFill>
                  <a:prstClr val="black"/>
                </a:solidFill>
                <a:latin typeface="Times New Roman"/>
                <a:cs typeface="Times New Roman"/>
              </a:rPr>
              <a:t> </a:t>
            </a:r>
            <a:r>
              <a:rPr sz="2603" i="1" spc="-212" dirty="0">
                <a:solidFill>
                  <a:prstClr val="black"/>
                </a:solidFill>
                <a:latin typeface="Symbol"/>
                <a:cs typeface="Symbol"/>
              </a:rPr>
              <a:t></a:t>
            </a:r>
            <a:r>
              <a:rPr sz="2184" spc="-53" baseline="-23569" dirty="0">
                <a:solidFill>
                  <a:prstClr val="black"/>
                </a:solidFill>
                <a:latin typeface="Times New Roman"/>
                <a:cs typeface="Times New Roman"/>
              </a:rPr>
              <a:t>1</a:t>
            </a:r>
            <a:r>
              <a:rPr sz="2471" spc="-97" dirty="0">
                <a:solidFill>
                  <a:prstClr val="black"/>
                </a:solidFill>
                <a:latin typeface="Symbol"/>
                <a:cs typeface="Symbol"/>
              </a:rPr>
              <a:t></a:t>
            </a:r>
            <a:r>
              <a:rPr sz="2603" i="1" spc="-66" dirty="0">
                <a:solidFill>
                  <a:prstClr val="black"/>
                </a:solidFill>
                <a:latin typeface="Symbol"/>
                <a:cs typeface="Symbol"/>
              </a:rPr>
              <a:t></a:t>
            </a:r>
            <a:r>
              <a:rPr sz="2603" i="1" spc="-190" dirty="0">
                <a:solidFill>
                  <a:prstClr val="black"/>
                </a:solidFill>
                <a:latin typeface="Times New Roman"/>
                <a:cs typeface="Times New Roman"/>
              </a:rPr>
              <a:t> </a:t>
            </a:r>
            <a:r>
              <a:rPr sz="2471" spc="9" dirty="0">
                <a:solidFill>
                  <a:prstClr val="black"/>
                </a:solidFill>
                <a:latin typeface="Symbol"/>
                <a:cs typeface="Symbol"/>
              </a:rPr>
              <a:t></a:t>
            </a:r>
            <a:r>
              <a:rPr sz="2471" spc="-344" dirty="0">
                <a:solidFill>
                  <a:prstClr val="black"/>
                </a:solidFill>
                <a:latin typeface="Times New Roman"/>
                <a:cs typeface="Times New Roman"/>
              </a:rPr>
              <a:t> </a:t>
            </a:r>
            <a:r>
              <a:rPr sz="2471" spc="-84" dirty="0">
                <a:solidFill>
                  <a:prstClr val="black"/>
                </a:solidFill>
                <a:latin typeface="Times New Roman"/>
                <a:cs typeface="Times New Roman"/>
              </a:rPr>
              <a:t>θ</a:t>
            </a:r>
            <a:r>
              <a:rPr sz="2184" spc="-53" baseline="-23569" dirty="0">
                <a:solidFill>
                  <a:prstClr val="black"/>
                </a:solidFill>
                <a:latin typeface="Times New Roman"/>
                <a:cs typeface="Times New Roman"/>
              </a:rPr>
              <a:t>1</a:t>
            </a:r>
            <a:r>
              <a:rPr sz="2471" spc="-97" dirty="0">
                <a:solidFill>
                  <a:prstClr val="black"/>
                </a:solidFill>
                <a:latin typeface="Symbol"/>
                <a:cs typeface="Symbol"/>
              </a:rPr>
              <a:t></a:t>
            </a:r>
            <a:r>
              <a:rPr sz="2603" i="1" spc="-53" dirty="0">
                <a:solidFill>
                  <a:prstClr val="black"/>
                </a:solidFill>
                <a:latin typeface="Symbol"/>
                <a:cs typeface="Symbol"/>
              </a:rPr>
              <a:t></a:t>
            </a:r>
            <a:endParaRPr sz="2603">
              <a:solidFill>
                <a:prstClr val="black"/>
              </a:solidFill>
              <a:latin typeface="Symbol"/>
              <a:cs typeface="Symbol"/>
            </a:endParaRPr>
          </a:p>
          <a:p>
            <a:pPr marL="458905" defTabSz="806867">
              <a:spcBef>
                <a:spcPts val="2682"/>
              </a:spcBef>
            </a:pPr>
            <a:r>
              <a:rPr sz="1941" spc="-4" dirty="0">
                <a:solidFill>
                  <a:prstClr val="black"/>
                </a:solidFill>
                <a:latin typeface="Arial"/>
                <a:cs typeface="Arial"/>
              </a:rPr>
              <a:t>= 1 (11</a:t>
            </a:r>
            <a:r>
              <a:rPr sz="1941" spc="4" dirty="0">
                <a:solidFill>
                  <a:prstClr val="black"/>
                </a:solidFill>
                <a:latin typeface="Arial"/>
                <a:cs typeface="Arial"/>
              </a:rPr>
              <a:t>9</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a:t>
            </a:r>
            <a:r>
              <a:rPr sz="1941" spc="9" dirty="0">
                <a:solidFill>
                  <a:prstClr val="black"/>
                </a:solidFill>
                <a:latin typeface="Arial"/>
                <a:cs typeface="Arial"/>
              </a:rPr>
              <a:t> </a:t>
            </a:r>
            <a:r>
              <a:rPr sz="1941" spc="-4" dirty="0">
                <a:solidFill>
                  <a:prstClr val="black"/>
                </a:solidFill>
                <a:latin typeface="Arial"/>
                <a:cs typeface="Arial"/>
              </a:rPr>
              <a:t>2</a:t>
            </a:r>
            <a:r>
              <a:rPr sz="1941" dirty="0">
                <a:solidFill>
                  <a:prstClr val="black"/>
                </a:solidFill>
                <a:latin typeface="Arial"/>
                <a:cs typeface="Arial"/>
              </a:rPr>
              <a:t> </a:t>
            </a:r>
            <a:r>
              <a:rPr sz="1941" spc="-4" dirty="0">
                <a:solidFill>
                  <a:prstClr val="black"/>
                </a:solidFill>
                <a:latin typeface="Arial"/>
                <a:cs typeface="Arial"/>
              </a:rPr>
              <a:t>(38)</a:t>
            </a:r>
            <a:r>
              <a:rPr sz="1941" spc="9"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195</a:t>
            </a:r>
            <a:r>
              <a:rPr sz="1941" spc="13" dirty="0">
                <a:solidFill>
                  <a:prstClr val="black"/>
                </a:solidFill>
                <a:latin typeface="Arial"/>
                <a:cs typeface="Arial"/>
              </a:rPr>
              <a:t> </a:t>
            </a:r>
            <a:r>
              <a:rPr sz="1941" spc="-9" dirty="0">
                <a:solidFill>
                  <a:prstClr val="black"/>
                </a:solidFill>
                <a:latin typeface="Arial"/>
                <a:cs typeface="Arial"/>
              </a:rPr>
              <a:t>P</a:t>
            </a:r>
            <a:r>
              <a:rPr sz="1941" spc="-4" dirty="0">
                <a:solidFill>
                  <a:prstClr val="black"/>
                </a:solidFill>
                <a:latin typeface="Arial"/>
                <a:cs typeface="Arial"/>
              </a:rPr>
              <a:t>er</a:t>
            </a:r>
            <a:r>
              <a:rPr sz="1941" dirty="0">
                <a:solidFill>
                  <a:prstClr val="black"/>
                </a:solidFill>
                <a:latin typeface="Arial"/>
                <a:cs typeface="Arial"/>
              </a:rPr>
              <a:t>s</a:t>
            </a:r>
            <a:r>
              <a:rPr sz="1941" spc="-4" dirty="0">
                <a:solidFill>
                  <a:prstClr val="black"/>
                </a:solidFill>
                <a:latin typeface="Arial"/>
                <a:cs typeface="Arial"/>
              </a:rPr>
              <a:t>on</a:t>
            </a:r>
            <a:r>
              <a:rPr sz="1941" dirty="0">
                <a:solidFill>
                  <a:prstClr val="black"/>
                </a:solidFill>
                <a:latin typeface="Arial"/>
                <a:cs typeface="Arial"/>
              </a:rPr>
              <a:t> </a:t>
            </a:r>
            <a:r>
              <a:rPr sz="1941" spc="-4" dirty="0">
                <a:solidFill>
                  <a:prstClr val="black"/>
                </a:solidFill>
                <a:latin typeface="Arial"/>
                <a:cs typeface="Arial"/>
              </a:rPr>
              <a:t>hr</a:t>
            </a:r>
            <a:r>
              <a:rPr sz="1941" dirty="0">
                <a:solidFill>
                  <a:prstClr val="black"/>
                </a:solidFill>
                <a:latin typeface="Arial"/>
                <a:cs typeface="Arial"/>
              </a:rPr>
              <a:t>s</a:t>
            </a:r>
            <a:r>
              <a:rPr sz="1941" spc="-4" dirty="0">
                <a:solidFill>
                  <a:prstClr val="black"/>
                </a:solidFill>
                <a:latin typeface="Arial"/>
                <a:cs typeface="Arial"/>
              </a:rPr>
              <a:t>.</a:t>
            </a:r>
            <a:endParaRPr sz="1941">
              <a:solidFill>
                <a:prstClr val="black"/>
              </a:solidFill>
              <a:latin typeface="Arial"/>
              <a:cs typeface="Arial"/>
            </a:endParaRPr>
          </a:p>
        </p:txBody>
      </p:sp>
    </p:spTree>
    <p:extLst>
      <p:ext uri="{BB962C8B-B14F-4D97-AF65-F5344CB8AC3E}">
        <p14:creationId xmlns:p14="http://schemas.microsoft.com/office/powerpoint/2010/main" val="11043477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05181" y="1937771"/>
            <a:ext cx="323850" cy="298672"/>
          </a:xfrm>
          <a:prstGeom prst="rect">
            <a:avLst/>
          </a:prstGeom>
        </p:spPr>
        <p:txBody>
          <a:bodyPr vert="horz" wrap="square" lIns="0" tIns="0" rIns="0" bIns="0" rtlCol="0">
            <a:spAutoFit/>
          </a:bodyPr>
          <a:lstStyle/>
          <a:p>
            <a:pPr marL="11206" defTabSz="806867"/>
            <a:r>
              <a:rPr sz="1941" spc="-4" dirty="0">
                <a:solidFill>
                  <a:prstClr val="black"/>
                </a:solidFill>
                <a:latin typeface="Arial"/>
                <a:cs typeface="Arial"/>
              </a:rPr>
              <a:t>(b)</a:t>
            </a:r>
            <a:endParaRPr sz="1941" dirty="0">
              <a:solidFill>
                <a:prstClr val="black"/>
              </a:solidFill>
              <a:latin typeface="Arial"/>
              <a:cs typeface="Arial"/>
            </a:endParaRPr>
          </a:p>
        </p:txBody>
      </p:sp>
      <p:sp>
        <p:nvSpPr>
          <p:cNvPr id="5" name="object 5"/>
          <p:cNvSpPr txBox="1"/>
          <p:nvPr/>
        </p:nvSpPr>
        <p:spPr>
          <a:xfrm>
            <a:off x="3572883" y="1903256"/>
            <a:ext cx="3231776" cy="407356"/>
          </a:xfrm>
          <a:prstGeom prst="rect">
            <a:avLst/>
          </a:prstGeom>
        </p:spPr>
        <p:txBody>
          <a:bodyPr vert="horz" wrap="square" lIns="0" tIns="0" rIns="0" bIns="0" rtlCol="0">
            <a:spAutoFit/>
          </a:bodyPr>
          <a:lstStyle/>
          <a:p>
            <a:pPr marL="11206" defTabSz="806867">
              <a:tabLst>
                <a:tab pos="430329" algn="l"/>
              </a:tabLst>
            </a:pPr>
            <a:r>
              <a:rPr sz="2647" i="1" spc="-40" dirty="0">
                <a:solidFill>
                  <a:prstClr val="black"/>
                </a:solidFill>
                <a:latin typeface="Symbol"/>
                <a:cs typeface="Symbol"/>
              </a:rPr>
              <a:t></a:t>
            </a:r>
            <a:r>
              <a:rPr sz="2184" i="1" spc="13" baseline="-23569" dirty="0">
                <a:solidFill>
                  <a:prstClr val="black"/>
                </a:solidFill>
                <a:latin typeface="Times New Roman"/>
                <a:cs typeface="Times New Roman"/>
              </a:rPr>
              <a:t>F</a:t>
            </a:r>
            <a:r>
              <a:rPr sz="2184" i="1" baseline="-23569" dirty="0">
                <a:solidFill>
                  <a:prstClr val="black"/>
                </a:solidFill>
                <a:latin typeface="Times New Roman"/>
                <a:cs typeface="Times New Roman"/>
              </a:rPr>
              <a:t>	</a:t>
            </a:r>
            <a:r>
              <a:rPr sz="2515" spc="4" dirty="0">
                <a:solidFill>
                  <a:prstClr val="black"/>
                </a:solidFill>
                <a:latin typeface="Symbol"/>
                <a:cs typeface="Symbol"/>
              </a:rPr>
              <a:t></a:t>
            </a:r>
            <a:r>
              <a:rPr sz="2515" spc="-101" dirty="0">
                <a:solidFill>
                  <a:prstClr val="black"/>
                </a:solidFill>
                <a:latin typeface="Times New Roman"/>
                <a:cs typeface="Times New Roman"/>
              </a:rPr>
              <a:t> </a:t>
            </a:r>
            <a:r>
              <a:rPr sz="2515" dirty="0">
                <a:solidFill>
                  <a:prstClr val="black"/>
                </a:solidFill>
                <a:latin typeface="Times New Roman"/>
                <a:cs typeface="Times New Roman"/>
              </a:rPr>
              <a:t>0</a:t>
            </a:r>
            <a:r>
              <a:rPr sz="2515" spc="-9" dirty="0">
                <a:solidFill>
                  <a:prstClr val="black"/>
                </a:solidFill>
                <a:latin typeface="Times New Roman"/>
                <a:cs typeface="Times New Roman"/>
              </a:rPr>
              <a:t>.</a:t>
            </a:r>
            <a:r>
              <a:rPr sz="2515" spc="4" dirty="0">
                <a:solidFill>
                  <a:prstClr val="black"/>
                </a:solidFill>
                <a:latin typeface="Times New Roman"/>
                <a:cs typeface="Times New Roman"/>
              </a:rPr>
              <a:t>5</a:t>
            </a:r>
            <a:r>
              <a:rPr sz="2515" spc="-168" dirty="0">
                <a:solidFill>
                  <a:prstClr val="black"/>
                </a:solidFill>
                <a:latin typeface="Times New Roman"/>
                <a:cs typeface="Times New Roman"/>
              </a:rPr>
              <a:t> </a:t>
            </a:r>
            <a:r>
              <a:rPr sz="2515" spc="4" dirty="0">
                <a:solidFill>
                  <a:prstClr val="black"/>
                </a:solidFill>
                <a:latin typeface="Times New Roman"/>
                <a:cs typeface="Times New Roman"/>
              </a:rPr>
              <a:t>fa</a:t>
            </a:r>
            <a:r>
              <a:rPr sz="2515" spc="-4" dirty="0">
                <a:solidFill>
                  <a:prstClr val="black"/>
                </a:solidFill>
                <a:latin typeface="Times New Roman"/>
                <a:cs typeface="Times New Roman"/>
              </a:rPr>
              <a:t>il</a:t>
            </a:r>
            <a:r>
              <a:rPr sz="2515" spc="9" dirty="0">
                <a:solidFill>
                  <a:prstClr val="black"/>
                </a:solidFill>
                <a:latin typeface="Times New Roman"/>
                <a:cs typeface="Times New Roman"/>
              </a:rPr>
              <a:t>ur</a:t>
            </a:r>
            <a:r>
              <a:rPr sz="2515" spc="4" dirty="0">
                <a:solidFill>
                  <a:prstClr val="black"/>
                </a:solidFill>
                <a:latin typeface="Times New Roman"/>
                <a:cs typeface="Times New Roman"/>
              </a:rPr>
              <a:t>es</a:t>
            </a:r>
            <a:r>
              <a:rPr sz="2515" spc="-4" dirty="0">
                <a:solidFill>
                  <a:prstClr val="black"/>
                </a:solidFill>
                <a:latin typeface="Times New Roman"/>
                <a:cs typeface="Times New Roman"/>
              </a:rPr>
              <a:t>/</a:t>
            </a:r>
            <a:r>
              <a:rPr sz="2515" spc="-128" dirty="0">
                <a:solidFill>
                  <a:prstClr val="black"/>
                </a:solidFill>
                <a:latin typeface="Times New Roman"/>
                <a:cs typeface="Times New Roman"/>
              </a:rPr>
              <a:t>C</a:t>
            </a:r>
            <a:r>
              <a:rPr sz="2515" spc="4" dirty="0">
                <a:solidFill>
                  <a:prstClr val="black"/>
                </a:solidFill>
                <a:latin typeface="Times New Roman"/>
                <a:cs typeface="Times New Roman"/>
              </a:rPr>
              <a:t>PU</a:t>
            </a:r>
            <a:r>
              <a:rPr sz="2515" spc="-18" dirty="0">
                <a:solidFill>
                  <a:prstClr val="black"/>
                </a:solidFill>
                <a:latin typeface="Times New Roman"/>
                <a:cs typeface="Times New Roman"/>
              </a:rPr>
              <a:t> </a:t>
            </a:r>
            <a:r>
              <a:rPr sz="2515" spc="9" dirty="0">
                <a:solidFill>
                  <a:prstClr val="black"/>
                </a:solidFill>
                <a:latin typeface="Times New Roman"/>
                <a:cs typeface="Times New Roman"/>
              </a:rPr>
              <a:t>hr</a:t>
            </a:r>
            <a:r>
              <a:rPr sz="2515" dirty="0">
                <a:solidFill>
                  <a:prstClr val="black"/>
                </a:solidFill>
                <a:latin typeface="Times New Roman"/>
                <a:cs typeface="Times New Roman"/>
              </a:rPr>
              <a:t>.</a:t>
            </a:r>
            <a:endParaRPr sz="2515">
              <a:solidFill>
                <a:prstClr val="black"/>
              </a:solidFill>
              <a:latin typeface="Times New Roman"/>
              <a:cs typeface="Times New Roman"/>
            </a:endParaRPr>
          </a:p>
        </p:txBody>
      </p:sp>
      <p:sp>
        <p:nvSpPr>
          <p:cNvPr id="6" name="object 6"/>
          <p:cNvSpPr txBox="1"/>
          <p:nvPr/>
        </p:nvSpPr>
        <p:spPr>
          <a:xfrm>
            <a:off x="4221030" y="2868755"/>
            <a:ext cx="627529" cy="325923"/>
          </a:xfrm>
          <a:prstGeom prst="rect">
            <a:avLst/>
          </a:prstGeom>
        </p:spPr>
        <p:txBody>
          <a:bodyPr vert="horz" wrap="square" lIns="0" tIns="0" rIns="0" bIns="0" rtlCol="0">
            <a:spAutoFit/>
          </a:bodyPr>
          <a:lstStyle/>
          <a:p>
            <a:pPr marL="11206" defTabSz="806867"/>
            <a:r>
              <a:rPr sz="2118" spc="-4" dirty="0">
                <a:solidFill>
                  <a:prstClr val="black"/>
                </a:solidFill>
                <a:latin typeface="Times New Roman"/>
                <a:cs typeface="Times New Roman"/>
              </a:rPr>
              <a:t>0.025</a:t>
            </a:r>
            <a:endParaRPr sz="2118">
              <a:solidFill>
                <a:prstClr val="black"/>
              </a:solidFill>
              <a:latin typeface="Times New Roman"/>
              <a:cs typeface="Times New Roman"/>
            </a:endParaRPr>
          </a:p>
        </p:txBody>
      </p:sp>
      <p:sp>
        <p:nvSpPr>
          <p:cNvPr id="7" name="object 7"/>
          <p:cNvSpPr txBox="1"/>
          <p:nvPr/>
        </p:nvSpPr>
        <p:spPr>
          <a:xfrm>
            <a:off x="5169048" y="2868755"/>
            <a:ext cx="652743" cy="325923"/>
          </a:xfrm>
          <a:prstGeom prst="rect">
            <a:avLst/>
          </a:prstGeom>
        </p:spPr>
        <p:txBody>
          <a:bodyPr vert="horz" wrap="square" lIns="0" tIns="0" rIns="0" bIns="0" rtlCol="0">
            <a:spAutoFit/>
          </a:bodyPr>
          <a:lstStyle/>
          <a:p>
            <a:pPr marL="11206" defTabSz="806867"/>
            <a:r>
              <a:rPr sz="3177" spc="-6" baseline="-6944" dirty="0">
                <a:solidFill>
                  <a:prstClr val="black"/>
                </a:solidFill>
                <a:latin typeface="Symbol"/>
                <a:cs typeface="Symbol"/>
              </a:rPr>
              <a:t></a:t>
            </a:r>
            <a:r>
              <a:rPr sz="3177" spc="-205" baseline="-6944" dirty="0">
                <a:solidFill>
                  <a:prstClr val="black"/>
                </a:solidFill>
                <a:latin typeface="Times New Roman"/>
                <a:cs typeface="Times New Roman"/>
              </a:rPr>
              <a:t> </a:t>
            </a:r>
            <a:r>
              <a:rPr sz="2118" spc="-13" dirty="0">
                <a:solidFill>
                  <a:prstClr val="black"/>
                </a:solidFill>
                <a:latin typeface="Times New Roman"/>
                <a:cs typeface="Times New Roman"/>
              </a:rPr>
              <a:t>0</a:t>
            </a:r>
            <a:r>
              <a:rPr sz="2118" spc="-4" dirty="0">
                <a:solidFill>
                  <a:prstClr val="black"/>
                </a:solidFill>
                <a:latin typeface="Times New Roman"/>
                <a:cs typeface="Times New Roman"/>
              </a:rPr>
              <a:t>.5</a:t>
            </a:r>
            <a:r>
              <a:rPr sz="2118" spc="-221" dirty="0">
                <a:solidFill>
                  <a:prstClr val="black"/>
                </a:solidFill>
                <a:latin typeface="Times New Roman"/>
                <a:cs typeface="Times New Roman"/>
              </a:rPr>
              <a:t> </a:t>
            </a:r>
            <a:r>
              <a:rPr sz="3177" spc="-6" baseline="-6944" dirty="0">
                <a:solidFill>
                  <a:prstClr val="black"/>
                </a:solidFill>
                <a:latin typeface="Symbol"/>
                <a:cs typeface="Symbol"/>
              </a:rPr>
              <a:t></a:t>
            </a:r>
            <a:endParaRPr sz="3177" baseline="-6944">
              <a:solidFill>
                <a:prstClr val="black"/>
              </a:solidFill>
              <a:latin typeface="Symbol"/>
              <a:cs typeface="Symbol"/>
            </a:endParaRPr>
          </a:p>
        </p:txBody>
      </p:sp>
      <p:sp>
        <p:nvSpPr>
          <p:cNvPr id="8" name="object 8"/>
          <p:cNvSpPr txBox="1"/>
          <p:nvPr/>
        </p:nvSpPr>
        <p:spPr>
          <a:xfrm>
            <a:off x="5169048" y="2509718"/>
            <a:ext cx="652743" cy="325923"/>
          </a:xfrm>
          <a:prstGeom prst="rect">
            <a:avLst/>
          </a:prstGeom>
        </p:spPr>
        <p:txBody>
          <a:bodyPr vert="horz" wrap="square" lIns="0" tIns="0" rIns="0" bIns="0" rtlCol="0">
            <a:spAutoFit/>
          </a:bodyPr>
          <a:lstStyle/>
          <a:p>
            <a:pPr marL="11206" defTabSz="806867">
              <a:tabLst>
                <a:tab pos="537911" algn="l"/>
              </a:tabLst>
            </a:pPr>
            <a:r>
              <a:rPr sz="2118" spc="-4" dirty="0">
                <a:solidFill>
                  <a:prstClr val="black"/>
                </a:solidFill>
                <a:latin typeface="Symbol"/>
                <a:cs typeface="Symbol"/>
              </a:rPr>
              <a:t></a:t>
            </a:r>
            <a:r>
              <a:rPr sz="2118" spc="-4" dirty="0">
                <a:solidFill>
                  <a:prstClr val="black"/>
                </a:solidFill>
                <a:latin typeface="Times New Roman"/>
                <a:cs typeface="Times New Roman"/>
              </a:rPr>
              <a:t>	</a:t>
            </a:r>
            <a:r>
              <a:rPr sz="2118" spc="-4" dirty="0">
                <a:solidFill>
                  <a:prstClr val="black"/>
                </a:solidFill>
                <a:latin typeface="Symbol"/>
                <a:cs typeface="Symbol"/>
              </a:rPr>
              <a:t></a:t>
            </a:r>
            <a:endParaRPr sz="2118">
              <a:solidFill>
                <a:prstClr val="black"/>
              </a:solidFill>
              <a:latin typeface="Symbol"/>
              <a:cs typeface="Symbol"/>
            </a:endParaRPr>
          </a:p>
        </p:txBody>
      </p:sp>
      <p:sp>
        <p:nvSpPr>
          <p:cNvPr id="9" name="object 9"/>
          <p:cNvSpPr txBox="1"/>
          <p:nvPr/>
        </p:nvSpPr>
        <p:spPr>
          <a:xfrm>
            <a:off x="3595743" y="2647775"/>
            <a:ext cx="3719793" cy="339452"/>
          </a:xfrm>
          <a:prstGeom prst="rect">
            <a:avLst/>
          </a:prstGeom>
        </p:spPr>
        <p:txBody>
          <a:bodyPr vert="horz" wrap="square" lIns="0" tIns="0" rIns="0" bIns="0" rtlCol="0">
            <a:spAutoFit/>
          </a:bodyPr>
          <a:lstStyle/>
          <a:p>
            <a:pPr marL="11206" defTabSz="806867">
              <a:tabLst>
                <a:tab pos="867382" algn="l"/>
                <a:tab pos="1245600" algn="l"/>
              </a:tabLst>
            </a:pPr>
            <a:r>
              <a:rPr sz="2118" spc="-9" dirty="0">
                <a:solidFill>
                  <a:prstClr val="black"/>
                </a:solidFill>
                <a:latin typeface="Symbol"/>
                <a:cs typeface="Symbol"/>
              </a:rPr>
              <a:t></a:t>
            </a:r>
            <a:r>
              <a:rPr sz="2206" i="1" spc="-57" dirty="0">
                <a:solidFill>
                  <a:prstClr val="black"/>
                </a:solidFill>
                <a:latin typeface="Symbol"/>
                <a:cs typeface="Symbol"/>
              </a:rPr>
              <a:t></a:t>
            </a:r>
            <a:r>
              <a:rPr sz="2206" i="1" spc="71" dirty="0">
                <a:solidFill>
                  <a:prstClr val="black"/>
                </a:solidFill>
                <a:latin typeface="Times New Roman"/>
                <a:cs typeface="Times New Roman"/>
              </a:rPr>
              <a:t> </a:t>
            </a:r>
            <a:r>
              <a:rPr sz="2118" spc="-4" dirty="0">
                <a:solidFill>
                  <a:prstClr val="black"/>
                </a:solidFill>
                <a:latin typeface="Symbol"/>
                <a:cs typeface="Symbol"/>
              </a:rPr>
              <a:t></a:t>
            </a:r>
            <a:r>
              <a:rPr sz="2118" spc="-9" dirty="0">
                <a:solidFill>
                  <a:prstClr val="black"/>
                </a:solidFill>
                <a:latin typeface="Times New Roman"/>
                <a:cs typeface="Times New Roman"/>
              </a:rPr>
              <a:t> </a:t>
            </a:r>
            <a:r>
              <a:rPr sz="3177" u="sng" spc="-6" baseline="34722" dirty="0">
                <a:solidFill>
                  <a:prstClr val="black"/>
                </a:solidFill>
                <a:latin typeface="Times New Roman"/>
                <a:cs typeface="Times New Roman"/>
              </a:rPr>
              <a:t> </a:t>
            </a:r>
            <a:r>
              <a:rPr sz="3177" u="sng" baseline="34722" dirty="0">
                <a:solidFill>
                  <a:prstClr val="black"/>
                </a:solidFill>
                <a:latin typeface="Times New Roman"/>
                <a:cs typeface="Times New Roman"/>
              </a:rPr>
              <a:t>	</a:t>
            </a:r>
            <a:r>
              <a:rPr sz="3177" u="sng" spc="-6" baseline="34722" dirty="0">
                <a:solidFill>
                  <a:prstClr val="black"/>
                </a:solidFill>
                <a:latin typeface="Times New Roman"/>
                <a:cs typeface="Times New Roman"/>
              </a:rPr>
              <a:t>1</a:t>
            </a:r>
            <a:r>
              <a:rPr sz="3177" u="sng" baseline="34722" dirty="0">
                <a:solidFill>
                  <a:prstClr val="black"/>
                </a:solidFill>
                <a:latin typeface="Times New Roman"/>
                <a:cs typeface="Times New Roman"/>
              </a:rPr>
              <a:t>	</a:t>
            </a:r>
            <a:r>
              <a:rPr sz="3177" spc="-146" baseline="34722" dirty="0">
                <a:solidFill>
                  <a:prstClr val="black"/>
                </a:solidFill>
                <a:latin typeface="Times New Roman"/>
                <a:cs typeface="Times New Roman"/>
              </a:rPr>
              <a:t> </a:t>
            </a:r>
            <a:r>
              <a:rPr sz="2118" i="1" spc="-4" dirty="0">
                <a:solidFill>
                  <a:prstClr val="black"/>
                </a:solidFill>
                <a:latin typeface="Times New Roman"/>
                <a:cs typeface="Times New Roman"/>
              </a:rPr>
              <a:t>Ln</a:t>
            </a:r>
            <a:r>
              <a:rPr sz="3177" spc="-6" baseline="-4629" dirty="0">
                <a:solidFill>
                  <a:prstClr val="black"/>
                </a:solidFill>
                <a:latin typeface="Symbol"/>
                <a:cs typeface="Symbol"/>
              </a:rPr>
              <a:t></a:t>
            </a:r>
            <a:r>
              <a:rPr sz="3177" spc="-377" baseline="-4629" dirty="0">
                <a:solidFill>
                  <a:prstClr val="black"/>
                </a:solidFill>
                <a:latin typeface="Times New Roman"/>
                <a:cs typeface="Times New Roman"/>
              </a:rPr>
              <a:t> </a:t>
            </a:r>
            <a:r>
              <a:rPr sz="3177" u="sng" spc="-231" baseline="34722" dirty="0">
                <a:solidFill>
                  <a:prstClr val="black"/>
                </a:solidFill>
                <a:latin typeface="Times New Roman"/>
                <a:cs typeface="Times New Roman"/>
              </a:rPr>
              <a:t> </a:t>
            </a:r>
            <a:r>
              <a:rPr sz="3177" u="sng" spc="-6" baseline="34722" dirty="0">
                <a:solidFill>
                  <a:prstClr val="black"/>
                </a:solidFill>
                <a:latin typeface="Times New Roman"/>
                <a:cs typeface="Times New Roman"/>
              </a:rPr>
              <a:t>20</a:t>
            </a:r>
            <a:r>
              <a:rPr sz="3177" spc="46" baseline="34722" dirty="0">
                <a:solidFill>
                  <a:prstClr val="black"/>
                </a:solidFill>
                <a:latin typeface="Times New Roman"/>
                <a:cs typeface="Times New Roman"/>
              </a:rPr>
              <a:t> </a:t>
            </a:r>
            <a:r>
              <a:rPr sz="3177" spc="-6" baseline="-4629" dirty="0">
                <a:solidFill>
                  <a:prstClr val="black"/>
                </a:solidFill>
                <a:latin typeface="Symbol"/>
                <a:cs typeface="Symbol"/>
              </a:rPr>
              <a:t></a:t>
            </a:r>
            <a:r>
              <a:rPr sz="3177" spc="-92" baseline="-4629" dirty="0">
                <a:solidFill>
                  <a:prstClr val="black"/>
                </a:solidFill>
                <a:latin typeface="Times New Roman"/>
                <a:cs typeface="Times New Roman"/>
              </a:rPr>
              <a:t> </a:t>
            </a:r>
            <a:r>
              <a:rPr sz="2118" spc="-4" dirty="0">
                <a:solidFill>
                  <a:prstClr val="black"/>
                </a:solidFill>
                <a:latin typeface="Symbol"/>
                <a:cs typeface="Symbol"/>
              </a:rPr>
              <a:t></a:t>
            </a:r>
            <a:r>
              <a:rPr sz="2118" spc="-274" dirty="0">
                <a:solidFill>
                  <a:prstClr val="black"/>
                </a:solidFill>
                <a:latin typeface="Times New Roman"/>
                <a:cs typeface="Times New Roman"/>
              </a:rPr>
              <a:t> </a:t>
            </a:r>
            <a:r>
              <a:rPr sz="2118" spc="-4" dirty="0">
                <a:solidFill>
                  <a:prstClr val="black"/>
                </a:solidFill>
                <a:latin typeface="Times New Roman"/>
                <a:cs typeface="Times New Roman"/>
              </a:rPr>
              <a:t>148</a:t>
            </a:r>
            <a:r>
              <a:rPr sz="2118" spc="-137" dirty="0">
                <a:solidFill>
                  <a:prstClr val="black"/>
                </a:solidFill>
                <a:latin typeface="Times New Roman"/>
                <a:cs typeface="Times New Roman"/>
              </a:rPr>
              <a:t> </a:t>
            </a:r>
            <a:r>
              <a:rPr sz="2118" spc="-9" dirty="0">
                <a:solidFill>
                  <a:prstClr val="black"/>
                </a:solidFill>
                <a:latin typeface="Times New Roman"/>
                <a:cs typeface="Times New Roman"/>
              </a:rPr>
              <a:t>f</a:t>
            </a:r>
            <a:r>
              <a:rPr sz="2118" spc="-13" dirty="0">
                <a:solidFill>
                  <a:prstClr val="black"/>
                </a:solidFill>
                <a:latin typeface="Times New Roman"/>
                <a:cs typeface="Times New Roman"/>
              </a:rPr>
              <a:t>ail</a:t>
            </a:r>
            <a:r>
              <a:rPr sz="2118" spc="-4" dirty="0">
                <a:solidFill>
                  <a:prstClr val="black"/>
                </a:solidFill>
                <a:latin typeface="Times New Roman"/>
                <a:cs typeface="Times New Roman"/>
              </a:rPr>
              <a:t>u</a:t>
            </a:r>
            <a:r>
              <a:rPr sz="2118" spc="-9" dirty="0">
                <a:solidFill>
                  <a:prstClr val="black"/>
                </a:solidFill>
                <a:latin typeface="Times New Roman"/>
                <a:cs typeface="Times New Roman"/>
              </a:rPr>
              <a:t>r</a:t>
            </a:r>
            <a:r>
              <a:rPr sz="2118" spc="-13" dirty="0">
                <a:solidFill>
                  <a:prstClr val="black"/>
                </a:solidFill>
                <a:latin typeface="Times New Roman"/>
                <a:cs typeface="Times New Roman"/>
              </a:rPr>
              <a:t>e</a:t>
            </a:r>
            <a:r>
              <a:rPr sz="2118" spc="-4" dirty="0">
                <a:solidFill>
                  <a:prstClr val="black"/>
                </a:solidFill>
                <a:latin typeface="Times New Roman"/>
                <a:cs typeface="Times New Roman"/>
              </a:rPr>
              <a:t>s</a:t>
            </a:r>
            <a:endParaRPr sz="2118" dirty="0">
              <a:solidFill>
                <a:prstClr val="black"/>
              </a:solidFill>
              <a:latin typeface="Times New Roman"/>
              <a:cs typeface="Times New Roman"/>
            </a:endParaRPr>
          </a:p>
        </p:txBody>
      </p:sp>
      <p:sp>
        <p:nvSpPr>
          <p:cNvPr id="10" name="object 10"/>
          <p:cNvSpPr txBox="1"/>
          <p:nvPr/>
        </p:nvSpPr>
        <p:spPr>
          <a:xfrm>
            <a:off x="3570194" y="3377726"/>
            <a:ext cx="3942790" cy="730969"/>
          </a:xfrm>
          <a:prstGeom prst="rect">
            <a:avLst/>
          </a:prstGeom>
        </p:spPr>
        <p:txBody>
          <a:bodyPr vert="horz" wrap="square" lIns="0" tIns="0" rIns="0" bIns="0" rtlCol="0">
            <a:spAutoFit/>
          </a:bodyPr>
          <a:lstStyle/>
          <a:p>
            <a:pPr marL="11206" defTabSz="806867">
              <a:lnSpc>
                <a:spcPts val="2082"/>
              </a:lnSpc>
              <a:tabLst>
                <a:tab pos="855614" algn="l"/>
                <a:tab pos="1236075" algn="l"/>
                <a:tab pos="2022770" algn="l"/>
              </a:tabLst>
            </a:pPr>
            <a:r>
              <a:rPr sz="3177" baseline="-34722" dirty="0">
                <a:solidFill>
                  <a:prstClr val="black"/>
                </a:solidFill>
                <a:latin typeface="Symbol"/>
                <a:cs typeface="Symbol"/>
              </a:rPr>
              <a:t></a:t>
            </a:r>
            <a:r>
              <a:rPr sz="3375" i="1" spc="-86" baseline="-32679" dirty="0">
                <a:solidFill>
                  <a:prstClr val="black"/>
                </a:solidFill>
                <a:latin typeface="Symbol"/>
                <a:cs typeface="Symbol"/>
              </a:rPr>
              <a:t></a:t>
            </a:r>
            <a:r>
              <a:rPr sz="3375" i="1" spc="331" baseline="-32679" dirty="0">
                <a:solidFill>
                  <a:prstClr val="black"/>
                </a:solidFill>
                <a:latin typeface="Times New Roman"/>
                <a:cs typeface="Times New Roman"/>
              </a:rPr>
              <a:t> </a:t>
            </a:r>
            <a:r>
              <a:rPr sz="3177" baseline="-34722" dirty="0">
                <a:solidFill>
                  <a:prstClr val="black"/>
                </a:solidFill>
                <a:latin typeface="Symbol"/>
                <a:cs typeface="Symbol"/>
              </a:rPr>
              <a:t></a:t>
            </a:r>
            <a:r>
              <a:rPr sz="3177" spc="-6" baseline="-34722" dirty="0">
                <a:solidFill>
                  <a:prstClr val="black"/>
                </a:solidFill>
                <a:latin typeface="Times New Roman"/>
                <a:cs typeface="Times New Roman"/>
              </a:rPr>
              <a:t> </a:t>
            </a:r>
            <a:r>
              <a:rPr sz="2118" u="sng" dirty="0">
                <a:solidFill>
                  <a:prstClr val="black"/>
                </a:solidFill>
                <a:latin typeface="Times New Roman"/>
                <a:cs typeface="Times New Roman"/>
              </a:rPr>
              <a:t> 	1	</a:t>
            </a:r>
            <a:r>
              <a:rPr sz="2118" spc="-234" dirty="0">
                <a:solidFill>
                  <a:prstClr val="black"/>
                </a:solidFill>
                <a:latin typeface="Times New Roman"/>
                <a:cs typeface="Times New Roman"/>
              </a:rPr>
              <a:t> </a:t>
            </a:r>
            <a:r>
              <a:rPr sz="3177" baseline="-3472" dirty="0">
                <a:solidFill>
                  <a:prstClr val="black"/>
                </a:solidFill>
                <a:latin typeface="Symbol"/>
                <a:cs typeface="Symbol"/>
              </a:rPr>
              <a:t></a:t>
            </a:r>
            <a:r>
              <a:rPr sz="3177" spc="-370" baseline="-3472" dirty="0">
                <a:solidFill>
                  <a:prstClr val="black"/>
                </a:solidFill>
                <a:latin typeface="Times New Roman"/>
                <a:cs typeface="Times New Roman"/>
              </a:rPr>
              <a:t> </a:t>
            </a:r>
            <a:r>
              <a:rPr sz="2118" u="sng" dirty="0">
                <a:solidFill>
                  <a:prstClr val="black"/>
                </a:solidFill>
                <a:latin typeface="Times New Roman"/>
                <a:cs typeface="Times New Roman"/>
              </a:rPr>
              <a:t> </a:t>
            </a:r>
            <a:r>
              <a:rPr sz="2118" u="sng" spc="-194" dirty="0">
                <a:solidFill>
                  <a:prstClr val="black"/>
                </a:solidFill>
                <a:latin typeface="Times New Roman"/>
                <a:cs typeface="Times New Roman"/>
              </a:rPr>
              <a:t> </a:t>
            </a:r>
            <a:r>
              <a:rPr sz="2118" u="sng" dirty="0">
                <a:solidFill>
                  <a:prstClr val="black"/>
                </a:solidFill>
                <a:latin typeface="Times New Roman"/>
                <a:cs typeface="Times New Roman"/>
              </a:rPr>
              <a:t>1 </a:t>
            </a:r>
            <a:r>
              <a:rPr sz="2118" u="sng" spc="-185" dirty="0">
                <a:solidFill>
                  <a:prstClr val="black"/>
                </a:solidFill>
                <a:latin typeface="Times New Roman"/>
                <a:cs typeface="Times New Roman"/>
              </a:rPr>
              <a:t> </a:t>
            </a:r>
            <a:r>
              <a:rPr sz="2118" dirty="0">
                <a:solidFill>
                  <a:prstClr val="black"/>
                </a:solidFill>
                <a:latin typeface="Times New Roman"/>
                <a:cs typeface="Times New Roman"/>
              </a:rPr>
              <a:t>	</a:t>
            </a:r>
            <a:r>
              <a:rPr sz="2118" u="sng" spc="115" dirty="0">
                <a:solidFill>
                  <a:prstClr val="black"/>
                </a:solidFill>
                <a:latin typeface="Times New Roman"/>
                <a:cs typeface="Times New Roman"/>
              </a:rPr>
              <a:t> </a:t>
            </a:r>
            <a:r>
              <a:rPr sz="2118" u="sng" dirty="0">
                <a:solidFill>
                  <a:prstClr val="black"/>
                </a:solidFill>
                <a:latin typeface="Times New Roman"/>
                <a:cs typeface="Times New Roman"/>
              </a:rPr>
              <a:t>1</a:t>
            </a:r>
            <a:r>
              <a:rPr sz="2118" u="sng" spc="110" dirty="0">
                <a:solidFill>
                  <a:prstClr val="black"/>
                </a:solidFill>
                <a:latin typeface="Times New Roman"/>
                <a:cs typeface="Times New Roman"/>
              </a:rPr>
              <a:t> </a:t>
            </a:r>
            <a:r>
              <a:rPr sz="2118" spc="-265" dirty="0">
                <a:solidFill>
                  <a:prstClr val="black"/>
                </a:solidFill>
                <a:latin typeface="Times New Roman"/>
                <a:cs typeface="Times New Roman"/>
              </a:rPr>
              <a:t> </a:t>
            </a:r>
            <a:r>
              <a:rPr sz="3177" baseline="-3472" dirty="0">
                <a:solidFill>
                  <a:prstClr val="black"/>
                </a:solidFill>
                <a:latin typeface="Symbol"/>
                <a:cs typeface="Symbol"/>
              </a:rPr>
              <a:t></a:t>
            </a:r>
            <a:endParaRPr sz="3177" baseline="-3472">
              <a:solidFill>
                <a:prstClr val="black"/>
              </a:solidFill>
              <a:latin typeface="Symbol"/>
              <a:cs typeface="Symbol"/>
            </a:endParaRPr>
          </a:p>
          <a:p>
            <a:pPr marL="1273616" defTabSz="806867">
              <a:lnSpc>
                <a:spcPts val="1487"/>
              </a:lnSpc>
              <a:tabLst>
                <a:tab pos="1824975" algn="l"/>
                <a:tab pos="2355042" algn="l"/>
              </a:tabLst>
            </a:pPr>
            <a:r>
              <a:rPr sz="3177" baseline="-4629" dirty="0">
                <a:solidFill>
                  <a:prstClr val="black"/>
                </a:solidFill>
                <a:latin typeface="Symbol"/>
                <a:cs typeface="Symbol"/>
              </a:rPr>
              <a:t></a:t>
            </a:r>
            <a:r>
              <a:rPr sz="3177" baseline="-4629" dirty="0">
                <a:solidFill>
                  <a:prstClr val="black"/>
                </a:solidFill>
                <a:latin typeface="Times New Roman"/>
                <a:cs typeface="Times New Roman"/>
              </a:rPr>
              <a:t>	</a:t>
            </a:r>
            <a:r>
              <a:rPr sz="2118" dirty="0">
                <a:solidFill>
                  <a:prstClr val="black"/>
                </a:solidFill>
                <a:latin typeface="Symbol"/>
                <a:cs typeface="Symbol"/>
              </a:rPr>
              <a:t></a:t>
            </a:r>
            <a:r>
              <a:rPr sz="2118" dirty="0">
                <a:solidFill>
                  <a:prstClr val="black"/>
                </a:solidFill>
                <a:latin typeface="Times New Roman"/>
                <a:cs typeface="Times New Roman"/>
              </a:rPr>
              <a:t>	</a:t>
            </a:r>
            <a:r>
              <a:rPr sz="3177" baseline="-4629" dirty="0">
                <a:solidFill>
                  <a:prstClr val="black"/>
                </a:solidFill>
                <a:latin typeface="Symbol"/>
                <a:cs typeface="Symbol"/>
              </a:rPr>
              <a:t></a:t>
            </a:r>
            <a:r>
              <a:rPr sz="3177" spc="-79" baseline="-4629" dirty="0">
                <a:solidFill>
                  <a:prstClr val="black"/>
                </a:solidFill>
                <a:latin typeface="Times New Roman"/>
                <a:cs typeface="Times New Roman"/>
              </a:rPr>
              <a:t> </a:t>
            </a:r>
            <a:r>
              <a:rPr sz="2118" dirty="0">
                <a:solidFill>
                  <a:prstClr val="black"/>
                </a:solidFill>
                <a:latin typeface="Symbol"/>
                <a:cs typeface="Symbol"/>
              </a:rPr>
              <a:t></a:t>
            </a:r>
            <a:r>
              <a:rPr sz="2118" spc="-75" dirty="0">
                <a:solidFill>
                  <a:prstClr val="black"/>
                </a:solidFill>
                <a:latin typeface="Times New Roman"/>
                <a:cs typeface="Times New Roman"/>
              </a:rPr>
              <a:t> </a:t>
            </a:r>
            <a:r>
              <a:rPr sz="2118" spc="-4" dirty="0">
                <a:solidFill>
                  <a:prstClr val="black"/>
                </a:solidFill>
                <a:latin typeface="Times New Roman"/>
                <a:cs typeface="Times New Roman"/>
              </a:rPr>
              <a:t>7</a:t>
            </a:r>
            <a:r>
              <a:rPr sz="2118" dirty="0">
                <a:solidFill>
                  <a:prstClr val="black"/>
                </a:solidFill>
                <a:latin typeface="Times New Roman"/>
                <a:cs typeface="Times New Roman"/>
              </a:rPr>
              <a:t>8</a:t>
            </a:r>
            <a:r>
              <a:rPr sz="2118" spc="-119" dirty="0">
                <a:solidFill>
                  <a:prstClr val="black"/>
                </a:solidFill>
                <a:latin typeface="Times New Roman"/>
                <a:cs typeface="Times New Roman"/>
              </a:rPr>
              <a:t> </a:t>
            </a:r>
            <a:r>
              <a:rPr sz="2118" spc="-9" dirty="0">
                <a:solidFill>
                  <a:prstClr val="black"/>
                </a:solidFill>
                <a:latin typeface="Times New Roman"/>
                <a:cs typeface="Times New Roman"/>
              </a:rPr>
              <a:t>CP</a:t>
            </a:r>
            <a:r>
              <a:rPr sz="2118" dirty="0">
                <a:solidFill>
                  <a:prstClr val="black"/>
                </a:solidFill>
                <a:latin typeface="Times New Roman"/>
                <a:cs typeface="Times New Roman"/>
              </a:rPr>
              <a:t>U</a:t>
            </a:r>
            <a:r>
              <a:rPr sz="2118" spc="31" dirty="0">
                <a:solidFill>
                  <a:prstClr val="black"/>
                </a:solidFill>
                <a:latin typeface="Times New Roman"/>
                <a:cs typeface="Times New Roman"/>
              </a:rPr>
              <a:t> </a:t>
            </a:r>
            <a:r>
              <a:rPr sz="2118" spc="-4" dirty="0">
                <a:solidFill>
                  <a:prstClr val="black"/>
                </a:solidFill>
                <a:latin typeface="Times New Roman"/>
                <a:cs typeface="Times New Roman"/>
              </a:rPr>
              <a:t>h</a:t>
            </a:r>
            <a:r>
              <a:rPr sz="2118" spc="-9" dirty="0">
                <a:solidFill>
                  <a:prstClr val="black"/>
                </a:solidFill>
                <a:latin typeface="Times New Roman"/>
                <a:cs typeface="Times New Roman"/>
              </a:rPr>
              <a:t>r</a:t>
            </a:r>
            <a:r>
              <a:rPr sz="2118" dirty="0">
                <a:solidFill>
                  <a:prstClr val="black"/>
                </a:solidFill>
                <a:latin typeface="Times New Roman"/>
                <a:cs typeface="Times New Roman"/>
              </a:rPr>
              <a:t>.</a:t>
            </a:r>
            <a:endParaRPr sz="2118">
              <a:solidFill>
                <a:prstClr val="black"/>
              </a:solidFill>
              <a:latin typeface="Times New Roman"/>
              <a:cs typeface="Times New Roman"/>
            </a:endParaRPr>
          </a:p>
          <a:p>
            <a:pPr marL="624201" defTabSz="806867">
              <a:lnSpc>
                <a:spcPts val="2100"/>
              </a:lnSpc>
              <a:tabLst>
                <a:tab pos="2041260" algn="l"/>
              </a:tabLst>
            </a:pPr>
            <a:r>
              <a:rPr sz="2118" spc="-4" dirty="0">
                <a:solidFill>
                  <a:prstClr val="black"/>
                </a:solidFill>
                <a:latin typeface="Times New Roman"/>
                <a:cs typeface="Times New Roman"/>
              </a:rPr>
              <a:t>0.02</a:t>
            </a:r>
            <a:r>
              <a:rPr sz="2118" dirty="0">
                <a:solidFill>
                  <a:prstClr val="black"/>
                </a:solidFill>
                <a:latin typeface="Times New Roman"/>
                <a:cs typeface="Times New Roman"/>
              </a:rPr>
              <a:t>5</a:t>
            </a:r>
            <a:r>
              <a:rPr sz="2118" spc="-185" dirty="0">
                <a:solidFill>
                  <a:prstClr val="black"/>
                </a:solidFill>
                <a:latin typeface="Times New Roman"/>
                <a:cs typeface="Times New Roman"/>
              </a:rPr>
              <a:t> </a:t>
            </a:r>
            <a:r>
              <a:rPr sz="3177" baseline="-6944" dirty="0">
                <a:solidFill>
                  <a:prstClr val="black"/>
                </a:solidFill>
                <a:latin typeface="Symbol"/>
                <a:cs typeface="Symbol"/>
              </a:rPr>
              <a:t></a:t>
            </a:r>
            <a:r>
              <a:rPr sz="3177" spc="-212" baseline="-6944" dirty="0">
                <a:solidFill>
                  <a:prstClr val="black"/>
                </a:solidFill>
                <a:latin typeface="Times New Roman"/>
                <a:cs typeface="Times New Roman"/>
              </a:rPr>
              <a:t> </a:t>
            </a:r>
            <a:r>
              <a:rPr sz="2118" spc="4" dirty="0">
                <a:solidFill>
                  <a:prstClr val="black"/>
                </a:solidFill>
                <a:latin typeface="Times New Roman"/>
                <a:cs typeface="Times New Roman"/>
              </a:rPr>
              <a:t>0</a:t>
            </a:r>
            <a:r>
              <a:rPr sz="2118" spc="-4" dirty="0">
                <a:solidFill>
                  <a:prstClr val="black"/>
                </a:solidFill>
                <a:latin typeface="Times New Roman"/>
                <a:cs typeface="Times New Roman"/>
              </a:rPr>
              <a:t>.</a:t>
            </a:r>
            <a:r>
              <a:rPr sz="2118" dirty="0">
                <a:solidFill>
                  <a:prstClr val="black"/>
                </a:solidFill>
                <a:latin typeface="Times New Roman"/>
                <a:cs typeface="Times New Roman"/>
              </a:rPr>
              <a:t>5	</a:t>
            </a:r>
            <a:r>
              <a:rPr sz="2118" spc="-4" dirty="0">
                <a:solidFill>
                  <a:prstClr val="black"/>
                </a:solidFill>
                <a:latin typeface="Times New Roman"/>
                <a:cs typeface="Times New Roman"/>
              </a:rPr>
              <a:t>2</a:t>
            </a:r>
            <a:r>
              <a:rPr sz="2118" dirty="0">
                <a:solidFill>
                  <a:prstClr val="black"/>
                </a:solidFill>
                <a:latin typeface="Times New Roman"/>
                <a:cs typeface="Times New Roman"/>
              </a:rPr>
              <a:t>0</a:t>
            </a:r>
            <a:r>
              <a:rPr sz="2118" spc="-185" dirty="0">
                <a:solidFill>
                  <a:prstClr val="black"/>
                </a:solidFill>
                <a:latin typeface="Times New Roman"/>
                <a:cs typeface="Times New Roman"/>
              </a:rPr>
              <a:t> </a:t>
            </a:r>
            <a:r>
              <a:rPr sz="3177" baseline="-6944" dirty="0">
                <a:solidFill>
                  <a:prstClr val="black"/>
                </a:solidFill>
                <a:latin typeface="Symbol"/>
                <a:cs typeface="Symbol"/>
              </a:rPr>
              <a:t></a:t>
            </a:r>
            <a:endParaRPr sz="3177" baseline="-6944">
              <a:solidFill>
                <a:prstClr val="black"/>
              </a:solidFill>
              <a:latin typeface="Symbol"/>
              <a:cs typeface="Symbol"/>
            </a:endParaRPr>
          </a:p>
        </p:txBody>
      </p:sp>
      <p:sp>
        <p:nvSpPr>
          <p:cNvPr id="11" name="object 11"/>
          <p:cNvSpPr txBox="1"/>
          <p:nvPr/>
        </p:nvSpPr>
        <p:spPr>
          <a:xfrm>
            <a:off x="2319611" y="4385134"/>
            <a:ext cx="392206" cy="298672"/>
          </a:xfrm>
          <a:prstGeom prst="rect">
            <a:avLst/>
          </a:prstGeom>
        </p:spPr>
        <p:txBody>
          <a:bodyPr vert="horz" wrap="square" lIns="0" tIns="0" rIns="0" bIns="0" rtlCol="0">
            <a:spAutoFit/>
          </a:bodyPr>
          <a:lstStyle/>
          <a:p>
            <a:pPr marL="11206" defTabSz="806867"/>
            <a:r>
              <a:rPr sz="1941" spc="-9" dirty="0">
                <a:solidFill>
                  <a:prstClr val="black"/>
                </a:solidFill>
                <a:latin typeface="Arial"/>
                <a:cs typeface="Arial"/>
              </a:rPr>
              <a:t>S</a:t>
            </a:r>
            <a:r>
              <a:rPr sz="1941" spc="-4" dirty="0">
                <a:solidFill>
                  <a:prstClr val="black"/>
                </a:solidFill>
                <a:latin typeface="Arial"/>
                <a:cs typeface="Arial"/>
              </a:rPr>
              <a:t>o,</a:t>
            </a:r>
            <a:endParaRPr sz="1941">
              <a:solidFill>
                <a:prstClr val="black"/>
              </a:solidFill>
              <a:latin typeface="Arial"/>
              <a:cs typeface="Arial"/>
            </a:endParaRPr>
          </a:p>
        </p:txBody>
      </p:sp>
      <p:sp>
        <p:nvSpPr>
          <p:cNvPr id="12" name="object 12"/>
          <p:cNvSpPr txBox="1"/>
          <p:nvPr/>
        </p:nvSpPr>
        <p:spPr>
          <a:xfrm>
            <a:off x="3529853" y="4412028"/>
            <a:ext cx="4341719" cy="1383327"/>
          </a:xfrm>
          <a:prstGeom prst="rect">
            <a:avLst/>
          </a:prstGeom>
        </p:spPr>
        <p:txBody>
          <a:bodyPr vert="horz" wrap="square" lIns="0" tIns="0" rIns="0" bIns="0" rtlCol="0">
            <a:spAutoFit/>
          </a:bodyPr>
          <a:lstStyle/>
          <a:p>
            <a:pPr marL="11206" defTabSz="806867"/>
            <a:r>
              <a:rPr sz="1941" spc="-18" dirty="0">
                <a:solidFill>
                  <a:prstClr val="black"/>
                </a:solidFill>
                <a:latin typeface="Arial"/>
                <a:cs typeface="Arial"/>
              </a:rPr>
              <a:t>X</a:t>
            </a:r>
            <a:r>
              <a:rPr sz="1985" baseline="-22222" dirty="0">
                <a:solidFill>
                  <a:prstClr val="black"/>
                </a:solidFill>
                <a:latin typeface="Arial"/>
                <a:cs typeface="Arial"/>
              </a:rPr>
              <a:t>I</a:t>
            </a:r>
            <a:r>
              <a:rPr sz="1985" spc="6" baseline="-22222"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1</a:t>
            </a:r>
            <a:r>
              <a:rPr sz="1941" dirty="0">
                <a:solidFill>
                  <a:prstClr val="black"/>
                </a:solidFill>
                <a:latin typeface="Arial"/>
                <a:cs typeface="Arial"/>
              </a:rPr>
              <a:t> </a:t>
            </a:r>
            <a:r>
              <a:rPr sz="1941" spc="-4" dirty="0">
                <a:solidFill>
                  <a:prstClr val="black"/>
                </a:solidFill>
                <a:latin typeface="Arial"/>
                <a:cs typeface="Arial"/>
              </a:rPr>
              <a:t>(148)</a:t>
            </a:r>
            <a:r>
              <a:rPr sz="1941" spc="9"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2</a:t>
            </a:r>
            <a:r>
              <a:rPr sz="1941" dirty="0">
                <a:solidFill>
                  <a:prstClr val="black"/>
                </a:solidFill>
                <a:latin typeface="Arial"/>
                <a:cs typeface="Arial"/>
              </a:rPr>
              <a:t> </a:t>
            </a:r>
            <a:r>
              <a:rPr sz="1941" spc="-4" dirty="0">
                <a:solidFill>
                  <a:prstClr val="black"/>
                </a:solidFill>
                <a:latin typeface="Arial"/>
                <a:cs typeface="Arial"/>
              </a:rPr>
              <a:t>(7</a:t>
            </a:r>
            <a:r>
              <a:rPr sz="1941" spc="4" dirty="0">
                <a:solidFill>
                  <a:prstClr val="black"/>
                </a:solidFill>
                <a:latin typeface="Arial"/>
                <a:cs typeface="Arial"/>
              </a:rPr>
              <a:t>8</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3</a:t>
            </a:r>
            <a:r>
              <a:rPr sz="1941" spc="-4" dirty="0">
                <a:solidFill>
                  <a:prstClr val="black"/>
                </a:solidFill>
                <a:latin typeface="Arial"/>
                <a:cs typeface="Arial"/>
              </a:rPr>
              <a:t>04</a:t>
            </a:r>
            <a:r>
              <a:rPr sz="1941" dirty="0">
                <a:solidFill>
                  <a:prstClr val="black"/>
                </a:solidFill>
                <a:latin typeface="Arial"/>
                <a:cs typeface="Arial"/>
              </a:rPr>
              <a:t> </a:t>
            </a:r>
            <a:r>
              <a:rPr sz="1941" spc="-9" dirty="0">
                <a:solidFill>
                  <a:prstClr val="black"/>
                </a:solidFill>
                <a:latin typeface="Arial"/>
                <a:cs typeface="Arial"/>
              </a:rPr>
              <a:t>P</a:t>
            </a:r>
            <a:r>
              <a:rPr sz="1941" spc="-4" dirty="0">
                <a:solidFill>
                  <a:prstClr val="black"/>
                </a:solidFill>
                <a:latin typeface="Arial"/>
                <a:cs typeface="Arial"/>
              </a:rPr>
              <a:t>er</a:t>
            </a:r>
            <a:r>
              <a:rPr sz="1941" dirty="0">
                <a:solidFill>
                  <a:prstClr val="black"/>
                </a:solidFill>
                <a:latin typeface="Arial"/>
                <a:cs typeface="Arial"/>
              </a:rPr>
              <a:t>s</a:t>
            </a:r>
            <a:r>
              <a:rPr sz="1941" spc="-4" dirty="0">
                <a:solidFill>
                  <a:prstClr val="black"/>
                </a:solidFill>
                <a:latin typeface="Arial"/>
                <a:cs typeface="Arial"/>
              </a:rPr>
              <a:t>on</a:t>
            </a:r>
            <a:r>
              <a:rPr sz="1941" dirty="0">
                <a:solidFill>
                  <a:prstClr val="black"/>
                </a:solidFill>
                <a:latin typeface="Arial"/>
                <a:cs typeface="Arial"/>
              </a:rPr>
              <a:t> </a:t>
            </a:r>
            <a:r>
              <a:rPr sz="1941" spc="4" dirty="0">
                <a:solidFill>
                  <a:prstClr val="black"/>
                </a:solidFill>
                <a:latin typeface="Arial"/>
                <a:cs typeface="Arial"/>
              </a:rPr>
              <a:t>h</a:t>
            </a:r>
            <a:r>
              <a:rPr sz="1941" spc="-4" dirty="0">
                <a:solidFill>
                  <a:prstClr val="black"/>
                </a:solidFill>
                <a:latin typeface="Arial"/>
                <a:cs typeface="Arial"/>
              </a:rPr>
              <a:t>r</a:t>
            </a:r>
            <a:r>
              <a:rPr sz="1941" dirty="0">
                <a:solidFill>
                  <a:prstClr val="black"/>
                </a:solidFill>
                <a:latin typeface="Arial"/>
                <a:cs typeface="Arial"/>
              </a:rPr>
              <a:t>s</a:t>
            </a:r>
            <a:r>
              <a:rPr sz="1941" spc="-4" dirty="0">
                <a:solidFill>
                  <a:prstClr val="black"/>
                </a:solidFill>
                <a:latin typeface="Arial"/>
                <a:cs typeface="Arial"/>
              </a:rPr>
              <a:t>.</a:t>
            </a:r>
            <a:endParaRPr sz="1941">
              <a:solidFill>
                <a:prstClr val="black"/>
              </a:solidFill>
              <a:latin typeface="Arial"/>
              <a:cs typeface="Arial"/>
            </a:endParaRPr>
          </a:p>
          <a:p>
            <a:pPr marL="11206" defTabSz="806867">
              <a:spcBef>
                <a:spcPts val="1906"/>
              </a:spcBef>
            </a:pPr>
            <a:r>
              <a:rPr sz="1941" spc="-18" dirty="0">
                <a:solidFill>
                  <a:prstClr val="black"/>
                </a:solidFill>
                <a:latin typeface="Arial"/>
                <a:cs typeface="Arial"/>
              </a:rPr>
              <a:t>X</a:t>
            </a:r>
            <a:r>
              <a:rPr sz="1985" baseline="-22222" dirty="0">
                <a:solidFill>
                  <a:prstClr val="black"/>
                </a:solidFill>
                <a:latin typeface="Arial"/>
                <a:cs typeface="Arial"/>
              </a:rPr>
              <a:t>F</a:t>
            </a:r>
            <a:r>
              <a:rPr sz="1985" spc="-6" baseline="-22222"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5</a:t>
            </a:r>
            <a:r>
              <a:rPr sz="1941" dirty="0">
                <a:solidFill>
                  <a:prstClr val="black"/>
                </a:solidFill>
                <a:latin typeface="Arial"/>
                <a:cs typeface="Arial"/>
              </a:rPr>
              <a:t> </a:t>
            </a:r>
            <a:r>
              <a:rPr sz="1941" spc="-4" dirty="0">
                <a:solidFill>
                  <a:prstClr val="black"/>
                </a:solidFill>
                <a:latin typeface="Arial"/>
                <a:cs typeface="Arial"/>
              </a:rPr>
              <a:t>(14</a:t>
            </a:r>
            <a:r>
              <a:rPr sz="1941" spc="4" dirty="0">
                <a:solidFill>
                  <a:prstClr val="black"/>
                </a:solidFill>
                <a:latin typeface="Arial"/>
                <a:cs typeface="Arial"/>
              </a:rPr>
              <a:t>8</a:t>
            </a:r>
            <a:r>
              <a:rPr sz="1941" spc="-4" dirty="0">
                <a:solidFill>
                  <a:prstClr val="black"/>
                </a:solidFill>
                <a:latin typeface="Arial"/>
                <a:cs typeface="Arial"/>
              </a:rPr>
              <a:t>)</a:t>
            </a:r>
            <a:r>
              <a:rPr sz="1941" spc="9"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740</a:t>
            </a:r>
            <a:r>
              <a:rPr sz="1941" dirty="0">
                <a:solidFill>
                  <a:prstClr val="black"/>
                </a:solidFill>
                <a:latin typeface="Arial"/>
                <a:cs typeface="Arial"/>
              </a:rPr>
              <a:t> </a:t>
            </a:r>
            <a:r>
              <a:rPr sz="1941" spc="-9" dirty="0">
                <a:solidFill>
                  <a:prstClr val="black"/>
                </a:solidFill>
                <a:latin typeface="Arial"/>
                <a:cs typeface="Arial"/>
              </a:rPr>
              <a:t>P</a:t>
            </a:r>
            <a:r>
              <a:rPr sz="1941" spc="-4" dirty="0">
                <a:solidFill>
                  <a:prstClr val="black"/>
                </a:solidFill>
                <a:latin typeface="Arial"/>
                <a:cs typeface="Arial"/>
              </a:rPr>
              <a:t>er</a:t>
            </a:r>
            <a:r>
              <a:rPr sz="1941" spc="4" dirty="0">
                <a:solidFill>
                  <a:prstClr val="black"/>
                </a:solidFill>
                <a:latin typeface="Arial"/>
                <a:cs typeface="Arial"/>
              </a:rPr>
              <a:t>s</a:t>
            </a:r>
            <a:r>
              <a:rPr sz="1941" spc="-4" dirty="0">
                <a:solidFill>
                  <a:prstClr val="black"/>
                </a:solidFill>
                <a:latin typeface="Arial"/>
                <a:cs typeface="Arial"/>
              </a:rPr>
              <a:t>on</a:t>
            </a:r>
            <a:r>
              <a:rPr sz="1941" dirty="0">
                <a:solidFill>
                  <a:prstClr val="black"/>
                </a:solidFill>
                <a:latin typeface="Arial"/>
                <a:cs typeface="Arial"/>
              </a:rPr>
              <a:t> </a:t>
            </a:r>
            <a:r>
              <a:rPr sz="1941" spc="-4" dirty="0">
                <a:solidFill>
                  <a:prstClr val="black"/>
                </a:solidFill>
                <a:latin typeface="Arial"/>
                <a:cs typeface="Arial"/>
              </a:rPr>
              <a:t>hr</a:t>
            </a:r>
            <a:r>
              <a:rPr sz="1941" dirty="0">
                <a:solidFill>
                  <a:prstClr val="black"/>
                </a:solidFill>
                <a:latin typeface="Arial"/>
                <a:cs typeface="Arial"/>
              </a:rPr>
              <a:t>s</a:t>
            </a:r>
            <a:r>
              <a:rPr sz="1941" spc="-4" dirty="0">
                <a:solidFill>
                  <a:prstClr val="black"/>
                </a:solidFill>
                <a:latin typeface="Arial"/>
                <a:cs typeface="Arial"/>
              </a:rPr>
              <a:t>.</a:t>
            </a:r>
            <a:endParaRPr sz="1941">
              <a:solidFill>
                <a:prstClr val="black"/>
              </a:solidFill>
              <a:latin typeface="Arial"/>
              <a:cs typeface="Arial"/>
            </a:endParaRPr>
          </a:p>
          <a:p>
            <a:pPr marL="11206" defTabSz="806867">
              <a:spcBef>
                <a:spcPts val="1906"/>
              </a:spcBef>
            </a:pPr>
            <a:r>
              <a:rPr sz="1941" spc="-18" dirty="0">
                <a:solidFill>
                  <a:prstClr val="black"/>
                </a:solidFill>
                <a:latin typeface="Arial"/>
                <a:cs typeface="Arial"/>
              </a:rPr>
              <a:t>X</a:t>
            </a:r>
            <a:r>
              <a:rPr sz="1985" baseline="-22222" dirty="0">
                <a:solidFill>
                  <a:prstClr val="black"/>
                </a:solidFill>
                <a:latin typeface="Arial"/>
                <a:cs typeface="Arial"/>
              </a:rPr>
              <a:t>C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1</a:t>
            </a:r>
            <a:r>
              <a:rPr sz="1941" spc="13" dirty="0">
                <a:solidFill>
                  <a:prstClr val="black"/>
                </a:solidFill>
                <a:latin typeface="Arial"/>
                <a:cs typeface="Arial"/>
              </a:rPr>
              <a:t> </a:t>
            </a:r>
            <a:r>
              <a:rPr sz="1941" spc="-4" dirty="0">
                <a:solidFill>
                  <a:prstClr val="black"/>
                </a:solidFill>
                <a:latin typeface="Arial"/>
                <a:cs typeface="Arial"/>
              </a:rPr>
              <a:t>(148)</a:t>
            </a:r>
            <a:r>
              <a:rPr sz="1941" spc="9"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(1.5</a:t>
            </a:r>
            <a:r>
              <a:rPr sz="1941" dirty="0">
                <a:solidFill>
                  <a:prstClr val="black"/>
                </a:solidFill>
                <a:latin typeface="Arial"/>
                <a:cs typeface="Arial"/>
              </a:rPr>
              <a:t>)</a:t>
            </a:r>
            <a:r>
              <a:rPr sz="1941" spc="-4" dirty="0">
                <a:solidFill>
                  <a:prstClr val="black"/>
                </a:solidFill>
                <a:latin typeface="Arial"/>
                <a:cs typeface="Arial"/>
              </a:rPr>
              <a:t>(7</a:t>
            </a:r>
            <a:r>
              <a:rPr sz="1941" spc="4" dirty="0">
                <a:solidFill>
                  <a:prstClr val="black"/>
                </a:solidFill>
                <a:latin typeface="Arial"/>
                <a:cs typeface="Arial"/>
              </a:rPr>
              <a:t>8</a:t>
            </a:r>
            <a:r>
              <a:rPr sz="1941" spc="-4" dirty="0">
                <a:solidFill>
                  <a:prstClr val="black"/>
                </a:solidFill>
                <a:latin typeface="Arial"/>
                <a:cs typeface="Arial"/>
              </a:rPr>
              <a:t>)</a:t>
            </a:r>
            <a:r>
              <a:rPr sz="1941" spc="9" dirty="0">
                <a:solidFill>
                  <a:prstClr val="black"/>
                </a:solidFill>
                <a:latin typeface="Arial"/>
                <a:cs typeface="Arial"/>
              </a:rPr>
              <a:t> </a:t>
            </a:r>
            <a:r>
              <a:rPr sz="1941" spc="-4" dirty="0">
                <a:solidFill>
                  <a:prstClr val="black"/>
                </a:solidFill>
                <a:latin typeface="Arial"/>
                <a:cs typeface="Arial"/>
              </a:rPr>
              <a:t>=</a:t>
            </a:r>
            <a:r>
              <a:rPr sz="1941" dirty="0">
                <a:solidFill>
                  <a:prstClr val="black"/>
                </a:solidFill>
                <a:latin typeface="Arial"/>
                <a:cs typeface="Arial"/>
              </a:rPr>
              <a:t> </a:t>
            </a:r>
            <a:r>
              <a:rPr sz="1941" spc="-4" dirty="0">
                <a:solidFill>
                  <a:prstClr val="black"/>
                </a:solidFill>
                <a:latin typeface="Arial"/>
                <a:cs typeface="Arial"/>
              </a:rPr>
              <a:t>265</a:t>
            </a:r>
            <a:r>
              <a:rPr sz="1941" dirty="0">
                <a:solidFill>
                  <a:prstClr val="black"/>
                </a:solidFill>
                <a:latin typeface="Arial"/>
                <a:cs typeface="Arial"/>
              </a:rPr>
              <a:t> </a:t>
            </a:r>
            <a:r>
              <a:rPr sz="1941" spc="-9" dirty="0">
                <a:solidFill>
                  <a:prstClr val="black"/>
                </a:solidFill>
                <a:latin typeface="Arial"/>
                <a:cs typeface="Arial"/>
              </a:rPr>
              <a:t>CP</a:t>
            </a:r>
            <a:r>
              <a:rPr sz="1941" spc="-4" dirty="0">
                <a:solidFill>
                  <a:prstClr val="black"/>
                </a:solidFill>
                <a:latin typeface="Arial"/>
                <a:cs typeface="Arial"/>
              </a:rPr>
              <a:t>U</a:t>
            </a:r>
            <a:r>
              <a:rPr sz="1941" spc="9" dirty="0">
                <a:solidFill>
                  <a:prstClr val="black"/>
                </a:solidFill>
                <a:latin typeface="Arial"/>
                <a:cs typeface="Arial"/>
              </a:rPr>
              <a:t> </a:t>
            </a:r>
            <a:r>
              <a:rPr sz="1941" spc="-4" dirty="0">
                <a:solidFill>
                  <a:prstClr val="black"/>
                </a:solidFill>
                <a:latin typeface="Arial"/>
                <a:cs typeface="Arial"/>
              </a:rPr>
              <a:t>hr</a:t>
            </a:r>
            <a:r>
              <a:rPr sz="1941" dirty="0">
                <a:solidFill>
                  <a:prstClr val="black"/>
                </a:solidFill>
                <a:latin typeface="Arial"/>
                <a:cs typeface="Arial"/>
              </a:rPr>
              <a:t>s</a:t>
            </a:r>
            <a:r>
              <a:rPr sz="1941" spc="-4" dirty="0">
                <a:solidFill>
                  <a:prstClr val="black"/>
                </a:solidFill>
                <a:latin typeface="Arial"/>
                <a:cs typeface="Arial"/>
              </a:rPr>
              <a:t>.</a:t>
            </a:r>
            <a:endParaRPr sz="1941">
              <a:solidFill>
                <a:prstClr val="black"/>
              </a:solidFill>
              <a:latin typeface="Arial"/>
              <a:cs typeface="Arial"/>
            </a:endParaRPr>
          </a:p>
        </p:txBody>
      </p:sp>
    </p:spTree>
    <p:extLst>
      <p:ext uri="{BB962C8B-B14F-4D97-AF65-F5344CB8AC3E}">
        <p14:creationId xmlns:p14="http://schemas.microsoft.com/office/powerpoint/2010/main" val="2644507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978732" y="2172711"/>
            <a:ext cx="8786250" cy="2880789"/>
          </a:xfrm>
          <a:prstGeom prst="rect">
            <a:avLst/>
          </a:prstGeom>
        </p:spPr>
        <p:txBody>
          <a:bodyPr vert="horz" wrap="square" lIns="0" tIns="0" rIns="0" bIns="0" rtlCol="0">
            <a:spAutoFit/>
          </a:bodyPr>
          <a:lstStyle/>
          <a:p>
            <a:pPr marL="11206" marR="4483" algn="just" defTabSz="806867">
              <a:lnSpc>
                <a:spcPct val="130200"/>
              </a:lnSpc>
            </a:pPr>
            <a:r>
              <a:rPr lang="en-US" sz="2400" spc="4" dirty="0" smtClean="0">
                <a:solidFill>
                  <a:prstClr val="black"/>
                </a:solidFill>
                <a:latin typeface="Arial"/>
                <a:cs typeface="Arial"/>
              </a:rPr>
              <a:t>H</a:t>
            </a:r>
            <a:r>
              <a:rPr lang="en-US" sz="2400" dirty="0" smtClean="0">
                <a:solidFill>
                  <a:prstClr val="black"/>
                </a:solidFill>
                <a:latin typeface="Arial"/>
                <a:cs typeface="Arial"/>
              </a:rPr>
              <a:t>en</a:t>
            </a:r>
            <a:r>
              <a:rPr lang="en-US" sz="2400" spc="-9" dirty="0" smtClean="0">
                <a:solidFill>
                  <a:prstClr val="black"/>
                </a:solidFill>
                <a:latin typeface="Arial"/>
                <a:cs typeface="Arial"/>
              </a:rPr>
              <a:t>c</a:t>
            </a:r>
            <a:r>
              <a:rPr lang="en-US" sz="2400" dirty="0" smtClean="0">
                <a:solidFill>
                  <a:prstClr val="black"/>
                </a:solidFill>
                <a:latin typeface="Arial"/>
                <a:cs typeface="Arial"/>
              </a:rPr>
              <a:t>e,</a:t>
            </a:r>
            <a:r>
              <a:rPr lang="en-US" sz="2400" spc="180" dirty="0" smtClean="0">
                <a:solidFill>
                  <a:prstClr val="black"/>
                </a:solidFill>
                <a:latin typeface="Arial"/>
                <a:cs typeface="Arial"/>
              </a:rPr>
              <a:t> </a:t>
            </a:r>
            <a:r>
              <a:rPr lang="en-US" sz="2400" spc="-4" dirty="0" smtClean="0">
                <a:solidFill>
                  <a:prstClr val="black"/>
                </a:solidFill>
                <a:latin typeface="Arial"/>
                <a:cs typeface="Arial"/>
              </a:rPr>
              <a:t>i</a:t>
            </a:r>
            <a:r>
              <a:rPr lang="en-US" sz="2400" dirty="0" smtClean="0">
                <a:solidFill>
                  <a:prstClr val="black"/>
                </a:solidFill>
                <a:latin typeface="Arial"/>
                <a:cs typeface="Arial"/>
              </a:rPr>
              <a:t>f</a:t>
            </a:r>
            <a:r>
              <a:rPr lang="en-US" sz="2400" spc="168" dirty="0">
                <a:solidFill>
                  <a:prstClr val="black"/>
                </a:solidFill>
                <a:latin typeface="Arial"/>
                <a:cs typeface="Arial"/>
              </a:rPr>
              <a:t> </a:t>
            </a:r>
            <a:r>
              <a:rPr lang="en-US" sz="2400" spc="4" dirty="0" smtClean="0">
                <a:solidFill>
                  <a:prstClr val="black"/>
                </a:solidFill>
                <a:latin typeface="Arial"/>
                <a:cs typeface="Arial"/>
              </a:rPr>
              <a:t>w</a:t>
            </a:r>
            <a:r>
              <a:rPr lang="en-US" sz="2400" dirty="0" smtClean="0">
                <a:solidFill>
                  <a:prstClr val="black"/>
                </a:solidFill>
                <a:latin typeface="Arial"/>
                <a:cs typeface="Arial"/>
              </a:rPr>
              <a:t>e</a:t>
            </a:r>
            <a:r>
              <a:rPr lang="en-US" sz="2400" spc="176" dirty="0" smtClean="0">
                <a:solidFill>
                  <a:prstClr val="black"/>
                </a:solidFill>
                <a:latin typeface="Arial"/>
                <a:cs typeface="Arial"/>
              </a:rPr>
              <a:t> </a:t>
            </a:r>
            <a:r>
              <a:rPr lang="en-US" sz="2400" spc="4" dirty="0">
                <a:solidFill>
                  <a:prstClr val="black"/>
                </a:solidFill>
                <a:latin typeface="Arial"/>
                <a:cs typeface="Arial"/>
              </a:rPr>
              <a:t>c</a:t>
            </a:r>
            <a:r>
              <a:rPr lang="en-US" sz="2400" dirty="0">
                <a:solidFill>
                  <a:prstClr val="black"/>
                </a:solidFill>
                <a:latin typeface="Arial"/>
                <a:cs typeface="Arial"/>
              </a:rPr>
              <a:t>ut</a:t>
            </a:r>
            <a:r>
              <a:rPr lang="en-US" sz="2400" spc="168" dirty="0">
                <a:solidFill>
                  <a:prstClr val="black"/>
                </a:solidFill>
                <a:latin typeface="Arial"/>
                <a:cs typeface="Arial"/>
              </a:rPr>
              <a:t> </a:t>
            </a:r>
            <a:r>
              <a:rPr lang="en-US" sz="2400" spc="-9" dirty="0">
                <a:solidFill>
                  <a:prstClr val="black"/>
                </a:solidFill>
                <a:latin typeface="Arial"/>
                <a:cs typeface="Arial"/>
              </a:rPr>
              <a:t>f</a:t>
            </a:r>
            <a:r>
              <a:rPr lang="en-US" sz="2400" dirty="0">
                <a:solidFill>
                  <a:prstClr val="black"/>
                </a:solidFill>
                <a:latin typeface="Arial"/>
                <a:cs typeface="Arial"/>
              </a:rPr>
              <a:t>a</a:t>
            </a:r>
            <a:r>
              <a:rPr lang="en-US" sz="2400" spc="-4" dirty="0">
                <a:solidFill>
                  <a:prstClr val="black"/>
                </a:solidFill>
                <a:latin typeface="Arial"/>
                <a:cs typeface="Arial"/>
              </a:rPr>
              <a:t>il</a:t>
            </a:r>
            <a:r>
              <a:rPr lang="en-US" sz="2400" dirty="0">
                <a:solidFill>
                  <a:prstClr val="black"/>
                </a:solidFill>
                <a:latin typeface="Arial"/>
                <a:cs typeface="Arial"/>
              </a:rPr>
              <a:t>ure</a:t>
            </a:r>
            <a:r>
              <a:rPr lang="en-US" sz="2400" spc="185" dirty="0">
                <a:solidFill>
                  <a:prstClr val="black"/>
                </a:solidFill>
                <a:latin typeface="Arial"/>
                <a:cs typeface="Arial"/>
              </a:rPr>
              <a:t> </a:t>
            </a:r>
            <a:r>
              <a:rPr lang="en-US" sz="2400" spc="-4" dirty="0">
                <a:solidFill>
                  <a:prstClr val="black"/>
                </a:solidFill>
                <a:latin typeface="Arial"/>
                <a:cs typeface="Arial"/>
              </a:rPr>
              <a:t>i</a:t>
            </a:r>
            <a:r>
              <a:rPr lang="en-US" sz="2400" dirty="0">
                <a:solidFill>
                  <a:prstClr val="black"/>
                </a:solidFill>
                <a:latin typeface="Arial"/>
                <a:cs typeface="Arial"/>
              </a:rPr>
              <a:t>n</a:t>
            </a:r>
            <a:r>
              <a:rPr lang="en-US" sz="2400" spc="-18" dirty="0">
                <a:solidFill>
                  <a:prstClr val="black"/>
                </a:solidFill>
                <a:latin typeface="Arial"/>
                <a:cs typeface="Arial"/>
              </a:rPr>
              <a:t>t</a:t>
            </a:r>
            <a:r>
              <a:rPr lang="en-US" sz="2400" dirty="0">
                <a:solidFill>
                  <a:prstClr val="black"/>
                </a:solidFill>
                <a:latin typeface="Arial"/>
                <a:cs typeface="Arial"/>
              </a:rPr>
              <a:t>en</a:t>
            </a:r>
            <a:r>
              <a:rPr lang="en-US" sz="2400" spc="4" dirty="0">
                <a:solidFill>
                  <a:prstClr val="black"/>
                </a:solidFill>
                <a:latin typeface="Arial"/>
                <a:cs typeface="Arial"/>
              </a:rPr>
              <a:t>s</a:t>
            </a:r>
            <a:r>
              <a:rPr lang="en-US" sz="2400" spc="-4" dirty="0">
                <a:solidFill>
                  <a:prstClr val="black"/>
                </a:solidFill>
                <a:latin typeface="Arial"/>
                <a:cs typeface="Arial"/>
              </a:rPr>
              <a:t>i</a:t>
            </a:r>
            <a:r>
              <a:rPr lang="en-US" sz="2400" spc="-9" dirty="0">
                <a:solidFill>
                  <a:prstClr val="black"/>
                </a:solidFill>
                <a:latin typeface="Arial"/>
                <a:cs typeface="Arial"/>
              </a:rPr>
              <a:t>t</a:t>
            </a:r>
            <a:r>
              <a:rPr lang="en-US" sz="2400" dirty="0">
                <a:solidFill>
                  <a:prstClr val="black"/>
                </a:solidFill>
                <a:latin typeface="Arial"/>
                <a:cs typeface="Arial"/>
              </a:rPr>
              <a:t>y</a:t>
            </a:r>
            <a:r>
              <a:rPr lang="en-US" sz="2400" spc="190" dirty="0">
                <a:solidFill>
                  <a:prstClr val="black"/>
                </a:solidFill>
                <a:latin typeface="Arial"/>
                <a:cs typeface="Arial"/>
              </a:rPr>
              <a:t> </a:t>
            </a:r>
            <a:r>
              <a:rPr lang="en-US" sz="2400" spc="-13" dirty="0">
                <a:solidFill>
                  <a:prstClr val="black"/>
                </a:solidFill>
                <a:latin typeface="Arial"/>
                <a:cs typeface="Arial"/>
              </a:rPr>
              <a:t>o</a:t>
            </a:r>
            <a:r>
              <a:rPr lang="en-US" sz="2400" dirty="0">
                <a:solidFill>
                  <a:prstClr val="black"/>
                </a:solidFill>
                <a:latin typeface="Arial"/>
                <a:cs typeface="Arial"/>
              </a:rPr>
              <a:t>b</a:t>
            </a:r>
            <a:r>
              <a:rPr lang="en-US" sz="2400" spc="-4" dirty="0">
                <a:solidFill>
                  <a:prstClr val="black"/>
                </a:solidFill>
                <a:latin typeface="Arial"/>
                <a:cs typeface="Arial"/>
              </a:rPr>
              <a:t>j</a:t>
            </a:r>
            <a:r>
              <a:rPr lang="en-US" sz="2400" dirty="0">
                <a:solidFill>
                  <a:prstClr val="black"/>
                </a:solidFill>
                <a:latin typeface="Arial"/>
                <a:cs typeface="Arial"/>
              </a:rPr>
              <a:t>e</a:t>
            </a:r>
            <a:r>
              <a:rPr lang="en-US" sz="2400" spc="4" dirty="0">
                <a:solidFill>
                  <a:prstClr val="black"/>
                </a:solidFill>
                <a:latin typeface="Arial"/>
                <a:cs typeface="Arial"/>
              </a:rPr>
              <a:t>c</a:t>
            </a:r>
            <a:r>
              <a:rPr lang="en-US" sz="2400" spc="-9" dirty="0">
                <a:solidFill>
                  <a:prstClr val="black"/>
                </a:solidFill>
                <a:latin typeface="Arial"/>
                <a:cs typeface="Arial"/>
              </a:rPr>
              <a:t>t</a:t>
            </a:r>
            <a:r>
              <a:rPr lang="en-US" sz="2400" spc="-13" dirty="0">
                <a:solidFill>
                  <a:prstClr val="black"/>
                </a:solidFill>
                <a:latin typeface="Arial"/>
                <a:cs typeface="Arial"/>
              </a:rPr>
              <a:t>i</a:t>
            </a:r>
            <a:r>
              <a:rPr lang="en-US" sz="2400" spc="-9" dirty="0">
                <a:solidFill>
                  <a:prstClr val="black"/>
                </a:solidFill>
                <a:latin typeface="Arial"/>
                <a:cs typeface="Arial"/>
              </a:rPr>
              <a:t>v</a:t>
            </a:r>
            <a:r>
              <a:rPr lang="en-US" sz="2400" dirty="0">
                <a:solidFill>
                  <a:prstClr val="black"/>
                </a:solidFill>
                <a:latin typeface="Arial"/>
                <a:cs typeface="Arial"/>
              </a:rPr>
              <a:t>e</a:t>
            </a:r>
            <a:r>
              <a:rPr lang="en-US" sz="2400" spc="199" dirty="0">
                <a:solidFill>
                  <a:prstClr val="black"/>
                </a:solidFill>
                <a:latin typeface="Arial"/>
                <a:cs typeface="Arial"/>
              </a:rPr>
              <a:t> </a:t>
            </a:r>
            <a:r>
              <a:rPr lang="en-US" sz="2400" spc="-9" dirty="0">
                <a:solidFill>
                  <a:prstClr val="black"/>
                </a:solidFill>
                <a:latin typeface="Arial"/>
                <a:cs typeface="Arial"/>
              </a:rPr>
              <a:t>t</a:t>
            </a:r>
            <a:r>
              <a:rPr lang="en-US" sz="2400" dirty="0">
                <a:solidFill>
                  <a:prstClr val="black"/>
                </a:solidFill>
                <a:latin typeface="Arial"/>
                <a:cs typeface="Arial"/>
              </a:rPr>
              <a:t>o</a:t>
            </a:r>
            <a:r>
              <a:rPr lang="en-US" sz="2400" spc="185" dirty="0">
                <a:solidFill>
                  <a:prstClr val="black"/>
                </a:solidFill>
                <a:latin typeface="Arial"/>
                <a:cs typeface="Arial"/>
              </a:rPr>
              <a:t> </a:t>
            </a:r>
            <a:r>
              <a:rPr lang="en-US" sz="2400" dirty="0">
                <a:solidFill>
                  <a:prstClr val="black"/>
                </a:solidFill>
                <a:latin typeface="Arial"/>
                <a:cs typeface="Arial"/>
              </a:rPr>
              <a:t>ha</a:t>
            </a:r>
            <a:r>
              <a:rPr lang="en-US" sz="2400" spc="-4" dirty="0">
                <a:solidFill>
                  <a:prstClr val="black"/>
                </a:solidFill>
                <a:latin typeface="Arial"/>
                <a:cs typeface="Arial"/>
              </a:rPr>
              <a:t>l</a:t>
            </a:r>
            <a:r>
              <a:rPr lang="en-US" sz="2400" spc="-9" dirty="0">
                <a:solidFill>
                  <a:prstClr val="black"/>
                </a:solidFill>
                <a:latin typeface="Arial"/>
                <a:cs typeface="Arial"/>
              </a:rPr>
              <a:t>f</a:t>
            </a:r>
            <a:r>
              <a:rPr lang="en-US" sz="2400" dirty="0">
                <a:solidFill>
                  <a:prstClr val="black"/>
                </a:solidFill>
                <a:latin typeface="Arial"/>
                <a:cs typeface="Arial"/>
              </a:rPr>
              <a:t>,</a:t>
            </a:r>
            <a:r>
              <a:rPr lang="en-US" sz="2400" spc="180" dirty="0">
                <a:solidFill>
                  <a:prstClr val="black"/>
                </a:solidFill>
                <a:latin typeface="Arial"/>
                <a:cs typeface="Arial"/>
              </a:rPr>
              <a:t> </a:t>
            </a:r>
            <a:r>
              <a:rPr lang="en-US" sz="2400" dirty="0">
                <a:solidFill>
                  <a:prstClr val="black"/>
                </a:solidFill>
                <a:latin typeface="Arial"/>
                <a:cs typeface="Arial"/>
              </a:rPr>
              <a:t>r</a:t>
            </a:r>
            <a:r>
              <a:rPr lang="en-US" sz="2400" spc="-13" dirty="0">
                <a:solidFill>
                  <a:prstClr val="black"/>
                </a:solidFill>
                <a:latin typeface="Arial"/>
                <a:cs typeface="Arial"/>
              </a:rPr>
              <a:t>e</a:t>
            </a:r>
            <a:r>
              <a:rPr lang="en-US" sz="2400" spc="4" dirty="0">
                <a:solidFill>
                  <a:prstClr val="black"/>
                </a:solidFill>
                <a:latin typeface="Arial"/>
                <a:cs typeface="Arial"/>
              </a:rPr>
              <a:t>s</a:t>
            </a:r>
            <a:r>
              <a:rPr lang="en-US" sz="2400" dirty="0">
                <a:solidFill>
                  <a:prstClr val="black"/>
                </a:solidFill>
                <a:latin typeface="Arial"/>
                <a:cs typeface="Arial"/>
              </a:rPr>
              <a:t>o</a:t>
            </a:r>
            <a:r>
              <a:rPr lang="en-US" sz="2400" spc="-13" dirty="0">
                <a:solidFill>
                  <a:prstClr val="black"/>
                </a:solidFill>
                <a:latin typeface="Arial"/>
                <a:cs typeface="Arial"/>
              </a:rPr>
              <a:t>u</a:t>
            </a:r>
            <a:r>
              <a:rPr lang="en-US" sz="2400" spc="-9" dirty="0">
                <a:solidFill>
                  <a:prstClr val="black"/>
                </a:solidFill>
                <a:latin typeface="Arial"/>
                <a:cs typeface="Arial"/>
              </a:rPr>
              <a:t>r</a:t>
            </a:r>
            <a:r>
              <a:rPr lang="en-US" sz="2400" spc="4" dirty="0">
                <a:solidFill>
                  <a:prstClr val="black"/>
                </a:solidFill>
                <a:latin typeface="Arial"/>
                <a:cs typeface="Arial"/>
              </a:rPr>
              <a:t>c</a:t>
            </a:r>
            <a:r>
              <a:rPr lang="en-US" sz="2400" spc="-13" dirty="0">
                <a:solidFill>
                  <a:prstClr val="black"/>
                </a:solidFill>
                <a:latin typeface="Arial"/>
                <a:cs typeface="Arial"/>
              </a:rPr>
              <a:t>e</a:t>
            </a:r>
            <a:r>
              <a:rPr lang="en-US" sz="2400" dirty="0">
                <a:solidFill>
                  <a:prstClr val="black"/>
                </a:solidFill>
                <a:latin typeface="Arial"/>
                <a:cs typeface="Arial"/>
              </a:rPr>
              <a:t>s</a:t>
            </a:r>
            <a:r>
              <a:rPr lang="en-US" sz="2400" spc="190" dirty="0">
                <a:solidFill>
                  <a:prstClr val="black"/>
                </a:solidFill>
                <a:latin typeface="Arial"/>
                <a:cs typeface="Arial"/>
              </a:rPr>
              <a:t> </a:t>
            </a:r>
            <a:r>
              <a:rPr lang="en-US" sz="2400" dirty="0" smtClean="0">
                <a:solidFill>
                  <a:prstClr val="black"/>
                </a:solidFill>
                <a:latin typeface="Arial"/>
                <a:cs typeface="Arial"/>
              </a:rPr>
              <a:t>re</a:t>
            </a:r>
            <a:r>
              <a:rPr lang="en-US" sz="2400" spc="-13" dirty="0" smtClean="0">
                <a:solidFill>
                  <a:prstClr val="black"/>
                </a:solidFill>
                <a:latin typeface="Arial"/>
                <a:cs typeface="Arial"/>
              </a:rPr>
              <a:t>q</a:t>
            </a:r>
            <a:r>
              <a:rPr lang="en-US" sz="2400" dirty="0" smtClean="0">
                <a:solidFill>
                  <a:prstClr val="black"/>
                </a:solidFill>
                <a:latin typeface="Arial"/>
                <a:cs typeface="Arial"/>
              </a:rPr>
              <a:t>u</a:t>
            </a:r>
            <a:r>
              <a:rPr lang="en-US" sz="2400" spc="-4" dirty="0" smtClean="0">
                <a:solidFill>
                  <a:prstClr val="black"/>
                </a:solidFill>
                <a:latin typeface="Arial"/>
                <a:cs typeface="Arial"/>
              </a:rPr>
              <a:t>i</a:t>
            </a:r>
            <a:r>
              <a:rPr lang="en-US" sz="2400" dirty="0" smtClean="0">
                <a:solidFill>
                  <a:prstClr val="black"/>
                </a:solidFill>
                <a:latin typeface="Arial"/>
                <a:cs typeface="Arial"/>
              </a:rPr>
              <a:t>r</a:t>
            </a:r>
            <a:r>
              <a:rPr lang="en-US" sz="2400" spc="-13" dirty="0" smtClean="0">
                <a:solidFill>
                  <a:prstClr val="black"/>
                </a:solidFill>
                <a:latin typeface="Arial"/>
                <a:cs typeface="Arial"/>
              </a:rPr>
              <a:t>e</a:t>
            </a:r>
            <a:r>
              <a:rPr lang="en-US" sz="2400" spc="-4" dirty="0" smtClean="0">
                <a:solidFill>
                  <a:prstClr val="black"/>
                </a:solidFill>
                <a:latin typeface="Arial"/>
                <a:cs typeface="Arial"/>
              </a:rPr>
              <a:t>m</a:t>
            </a:r>
            <a:r>
              <a:rPr lang="en-US" sz="2400" dirty="0" smtClean="0">
                <a:solidFill>
                  <a:prstClr val="black"/>
                </a:solidFill>
                <a:latin typeface="Arial"/>
                <a:cs typeface="Arial"/>
              </a:rPr>
              <a:t>en</a:t>
            </a:r>
            <a:r>
              <a:rPr lang="en-US" sz="2400" spc="-18" dirty="0" smtClean="0">
                <a:solidFill>
                  <a:prstClr val="black"/>
                </a:solidFill>
                <a:latin typeface="Arial"/>
                <a:cs typeface="Arial"/>
              </a:rPr>
              <a:t>t</a:t>
            </a:r>
            <a:r>
              <a:rPr lang="en-US" sz="2400" dirty="0" smtClean="0">
                <a:solidFill>
                  <a:prstClr val="black"/>
                </a:solidFill>
                <a:latin typeface="Arial"/>
                <a:cs typeface="Arial"/>
              </a:rPr>
              <a:t>s are not </a:t>
            </a:r>
            <a:r>
              <a:rPr lang="en-US" sz="2400" spc="-13" dirty="0" smtClean="0">
                <a:solidFill>
                  <a:prstClr val="black"/>
                </a:solidFill>
                <a:latin typeface="Arial"/>
                <a:cs typeface="Arial"/>
              </a:rPr>
              <a:t>d</a:t>
            </a:r>
            <a:r>
              <a:rPr lang="en-US" sz="2400" dirty="0" smtClean="0">
                <a:solidFill>
                  <a:prstClr val="black"/>
                </a:solidFill>
                <a:latin typeface="Arial"/>
                <a:cs typeface="Arial"/>
              </a:rPr>
              <a:t>o</a:t>
            </a:r>
            <a:r>
              <a:rPr lang="en-US" sz="2400" spc="-13" dirty="0" smtClean="0">
                <a:solidFill>
                  <a:prstClr val="black"/>
                </a:solidFill>
                <a:latin typeface="Arial"/>
                <a:cs typeface="Arial"/>
              </a:rPr>
              <a:t>u</a:t>
            </a:r>
            <a:r>
              <a:rPr lang="en-US" sz="2400" dirty="0" smtClean="0">
                <a:solidFill>
                  <a:prstClr val="black"/>
                </a:solidFill>
                <a:latin typeface="Arial"/>
                <a:cs typeface="Arial"/>
              </a:rPr>
              <a:t>b</a:t>
            </a:r>
            <a:r>
              <a:rPr lang="en-US" sz="2400" spc="-4" dirty="0" smtClean="0">
                <a:solidFill>
                  <a:prstClr val="black"/>
                </a:solidFill>
                <a:latin typeface="Arial"/>
                <a:cs typeface="Arial"/>
              </a:rPr>
              <a:t>l</a:t>
            </a:r>
            <a:r>
              <a:rPr lang="en-US" sz="2400" dirty="0" smtClean="0">
                <a:solidFill>
                  <a:prstClr val="black"/>
                </a:solidFill>
                <a:latin typeface="Arial"/>
                <a:cs typeface="Arial"/>
              </a:rPr>
              <a:t>ed but </a:t>
            </a:r>
            <a:r>
              <a:rPr lang="en-US" sz="2400" spc="-9" dirty="0" smtClean="0">
                <a:solidFill>
                  <a:prstClr val="black"/>
                </a:solidFill>
                <a:latin typeface="Arial"/>
                <a:cs typeface="Arial"/>
              </a:rPr>
              <a:t>t</a:t>
            </a:r>
            <a:r>
              <a:rPr lang="en-US" sz="2400" spc="-13" dirty="0" smtClean="0">
                <a:solidFill>
                  <a:prstClr val="black"/>
                </a:solidFill>
                <a:latin typeface="Arial"/>
                <a:cs typeface="Arial"/>
              </a:rPr>
              <a:t>h</a:t>
            </a:r>
            <a:r>
              <a:rPr lang="en-US" sz="2400" dirty="0" smtClean="0">
                <a:solidFill>
                  <a:prstClr val="black"/>
                </a:solidFill>
                <a:latin typeface="Arial"/>
                <a:cs typeface="Arial"/>
              </a:rPr>
              <a:t>ey </a:t>
            </a:r>
            <a:r>
              <a:rPr lang="en-US" sz="2400" spc="-13" dirty="0" smtClean="0">
                <a:solidFill>
                  <a:prstClr val="black"/>
                </a:solidFill>
                <a:latin typeface="Arial"/>
                <a:cs typeface="Arial"/>
              </a:rPr>
              <a:t>a</a:t>
            </a:r>
            <a:r>
              <a:rPr lang="en-US" sz="2400" dirty="0" smtClean="0">
                <a:solidFill>
                  <a:prstClr val="black"/>
                </a:solidFill>
                <a:latin typeface="Arial"/>
                <a:cs typeface="Arial"/>
              </a:rPr>
              <a:t>re </a:t>
            </a:r>
            <a:r>
              <a:rPr lang="en-US" sz="2400" spc="4" dirty="0" smtClean="0">
                <a:solidFill>
                  <a:prstClr val="black"/>
                </a:solidFill>
                <a:latin typeface="Arial"/>
                <a:cs typeface="Arial"/>
              </a:rPr>
              <a:t>s</a:t>
            </a:r>
            <a:r>
              <a:rPr lang="en-US" sz="2400" dirty="0" smtClean="0">
                <a:solidFill>
                  <a:prstClr val="black"/>
                </a:solidFill>
                <a:latin typeface="Arial"/>
                <a:cs typeface="Arial"/>
              </a:rPr>
              <a:t>o</a:t>
            </a:r>
            <a:r>
              <a:rPr lang="en-US" sz="2400" spc="-13" dirty="0" smtClean="0">
                <a:solidFill>
                  <a:prstClr val="black"/>
                </a:solidFill>
                <a:latin typeface="Arial"/>
                <a:cs typeface="Arial"/>
              </a:rPr>
              <a:t>m</a:t>
            </a:r>
            <a:r>
              <a:rPr lang="en-US" sz="2400" dirty="0" smtClean="0">
                <a:solidFill>
                  <a:prstClr val="black"/>
                </a:solidFill>
                <a:latin typeface="Arial"/>
                <a:cs typeface="Arial"/>
              </a:rPr>
              <a:t>e </a:t>
            </a:r>
            <a:r>
              <a:rPr lang="en-US" sz="2400" spc="-9" dirty="0" smtClean="0">
                <a:solidFill>
                  <a:prstClr val="black"/>
                </a:solidFill>
                <a:latin typeface="Arial"/>
                <a:cs typeface="Arial"/>
              </a:rPr>
              <a:t>w</a:t>
            </a:r>
            <a:r>
              <a:rPr lang="en-US" sz="2400" dirty="0" smtClean="0">
                <a:solidFill>
                  <a:prstClr val="black"/>
                </a:solidFill>
                <a:latin typeface="Arial"/>
                <a:cs typeface="Arial"/>
              </a:rPr>
              <a:t>hat </a:t>
            </a:r>
            <a:r>
              <a:rPr lang="en-US" sz="2400" spc="-4" dirty="0" smtClean="0">
                <a:solidFill>
                  <a:prstClr val="black"/>
                </a:solidFill>
                <a:latin typeface="Arial"/>
                <a:cs typeface="Arial"/>
              </a:rPr>
              <a:t>l</a:t>
            </a:r>
            <a:r>
              <a:rPr lang="en-US" sz="2400" dirty="0" smtClean="0">
                <a:solidFill>
                  <a:prstClr val="black"/>
                </a:solidFill>
                <a:latin typeface="Arial"/>
                <a:cs typeface="Arial"/>
              </a:rPr>
              <a:t>e</a:t>
            </a:r>
            <a:r>
              <a:rPr lang="en-US" sz="2400" spc="-9" dirty="0" smtClean="0">
                <a:solidFill>
                  <a:prstClr val="black"/>
                </a:solidFill>
                <a:latin typeface="Arial"/>
                <a:cs typeface="Arial"/>
              </a:rPr>
              <a:t>ss</a:t>
            </a:r>
            <a:r>
              <a:rPr lang="en-US" sz="2400" dirty="0" smtClean="0">
                <a:solidFill>
                  <a:prstClr val="black"/>
                </a:solidFill>
                <a:latin typeface="Arial"/>
                <a:cs typeface="Arial"/>
              </a:rPr>
              <a:t>. </a:t>
            </a:r>
            <a:r>
              <a:rPr lang="en-US" sz="2400" spc="4" dirty="0" smtClean="0">
                <a:solidFill>
                  <a:prstClr val="black"/>
                </a:solidFill>
                <a:latin typeface="Arial"/>
                <a:cs typeface="Arial"/>
              </a:rPr>
              <a:t>N</a:t>
            </a:r>
            <a:r>
              <a:rPr lang="en-US" sz="2400" spc="-13" dirty="0" smtClean="0">
                <a:solidFill>
                  <a:prstClr val="black"/>
                </a:solidFill>
                <a:latin typeface="Arial"/>
                <a:cs typeface="Arial"/>
              </a:rPr>
              <a:t>o</a:t>
            </a:r>
            <a:r>
              <a:rPr lang="en-US" sz="2400" spc="-9" dirty="0" smtClean="0">
                <a:solidFill>
                  <a:prstClr val="black"/>
                </a:solidFill>
                <a:latin typeface="Arial"/>
                <a:cs typeface="Arial"/>
              </a:rPr>
              <a:t>t</a:t>
            </a:r>
            <a:r>
              <a:rPr lang="en-US" sz="2400" dirty="0" smtClean="0">
                <a:solidFill>
                  <a:prstClr val="black"/>
                </a:solidFill>
                <a:latin typeface="Arial"/>
                <a:cs typeface="Arial"/>
              </a:rPr>
              <a:t>e </a:t>
            </a:r>
            <a:r>
              <a:rPr lang="en-US" sz="2400" spc="-9" dirty="0" smtClean="0">
                <a:solidFill>
                  <a:prstClr val="black"/>
                </a:solidFill>
                <a:latin typeface="Arial"/>
                <a:cs typeface="Arial"/>
              </a:rPr>
              <a:t>t</a:t>
            </a:r>
            <a:r>
              <a:rPr lang="en-US" sz="2400" spc="-13" dirty="0" smtClean="0">
                <a:solidFill>
                  <a:prstClr val="black"/>
                </a:solidFill>
                <a:latin typeface="Arial"/>
                <a:cs typeface="Arial"/>
              </a:rPr>
              <a:t>h</a:t>
            </a:r>
            <a:r>
              <a:rPr lang="en-US" sz="2400" dirty="0" smtClean="0">
                <a:solidFill>
                  <a:prstClr val="black"/>
                </a:solidFill>
                <a:latin typeface="Arial"/>
                <a:cs typeface="Arial"/>
              </a:rPr>
              <a:t>at </a:t>
            </a:r>
            <a:r>
              <a:rPr lang="en-IN" sz="2400" spc="4" dirty="0" smtClean="0">
                <a:solidFill>
                  <a:prstClr val="black"/>
                </a:solidFill>
                <a:latin typeface="Symbol"/>
                <a:cs typeface="Symbol"/>
              </a:rPr>
              <a:t></a:t>
            </a:r>
            <a:r>
              <a:rPr lang="en-IN" sz="2400" i="1" spc="-53" dirty="0" smtClean="0">
                <a:solidFill>
                  <a:prstClr val="black"/>
                </a:solidFill>
                <a:latin typeface="Symbol"/>
                <a:cs typeface="Symbol"/>
              </a:rPr>
              <a:t></a:t>
            </a:r>
            <a:r>
              <a:rPr lang="en-IN" sz="2400" dirty="0" smtClean="0">
                <a:solidFill>
                  <a:prstClr val="black"/>
                </a:solidFill>
                <a:latin typeface="Symbol"/>
                <a:cs typeface="Symbol"/>
              </a:rPr>
              <a:t> </a:t>
            </a:r>
            <a:r>
              <a:rPr lang="en-IN" sz="2400" spc="-13" dirty="0">
                <a:solidFill>
                  <a:prstClr val="black"/>
                </a:solidFill>
                <a:latin typeface="Arial"/>
                <a:cs typeface="Arial"/>
              </a:rPr>
              <a:t>is </a:t>
            </a:r>
            <a:r>
              <a:rPr sz="2400" spc="-13" dirty="0">
                <a:solidFill>
                  <a:prstClr val="black"/>
                </a:solidFill>
                <a:latin typeface="Arial"/>
                <a:cs typeface="Arial"/>
              </a:rPr>
              <a:t>approximately </a:t>
            </a:r>
            <a:r>
              <a:rPr sz="2400" spc="-13" dirty="0" smtClean="0">
                <a:solidFill>
                  <a:prstClr val="black"/>
                </a:solidFill>
                <a:latin typeface="Arial"/>
                <a:cs typeface="Arial"/>
              </a:rPr>
              <a:t>doubled but</a:t>
            </a:r>
            <a:r>
              <a:rPr lang="en-US" sz="2400" spc="-13" dirty="0" smtClean="0">
                <a:solidFill>
                  <a:prstClr val="black"/>
                </a:solidFill>
                <a:latin typeface="Arial"/>
                <a:cs typeface="Arial"/>
              </a:rPr>
              <a:t> </a:t>
            </a:r>
            <a:r>
              <a:rPr sz="2400" spc="-13" dirty="0" smtClean="0">
                <a:solidFill>
                  <a:prstClr val="black"/>
                </a:solidFill>
                <a:latin typeface="Arial"/>
                <a:cs typeface="Arial"/>
              </a:rPr>
              <a:t>increases</a:t>
            </a:r>
            <a:r>
              <a:rPr lang="en-US" sz="2400" spc="-13" dirty="0" smtClean="0">
                <a:solidFill>
                  <a:prstClr val="black"/>
                </a:solidFill>
                <a:latin typeface="Arial"/>
                <a:cs typeface="Arial"/>
              </a:rPr>
              <a:t> </a:t>
            </a:r>
            <a:r>
              <a:rPr sz="2400" spc="-13" dirty="0" smtClean="0">
                <a:solidFill>
                  <a:prstClr val="black"/>
                </a:solidFill>
                <a:latin typeface="Arial"/>
                <a:cs typeface="Arial"/>
              </a:rPr>
              <a:t>logarithmically.</a:t>
            </a:r>
            <a:r>
              <a:rPr lang="en-US" sz="2400" spc="-13" dirty="0" smtClean="0">
                <a:solidFill>
                  <a:prstClr val="black"/>
                </a:solidFill>
                <a:latin typeface="Arial"/>
                <a:cs typeface="Arial"/>
              </a:rPr>
              <a:t> </a:t>
            </a:r>
            <a:r>
              <a:rPr sz="2400" spc="-13" dirty="0" smtClean="0">
                <a:solidFill>
                  <a:prstClr val="black"/>
                </a:solidFill>
                <a:latin typeface="Arial"/>
                <a:cs typeface="Arial"/>
              </a:rPr>
              <a:t>Thus,</a:t>
            </a:r>
            <a:r>
              <a:rPr lang="en-US" sz="2400" spc="-13" dirty="0" smtClean="0">
                <a:solidFill>
                  <a:prstClr val="black"/>
                </a:solidFill>
                <a:latin typeface="Arial"/>
                <a:cs typeface="Arial"/>
              </a:rPr>
              <a:t> </a:t>
            </a:r>
            <a:r>
              <a:rPr sz="2400" spc="-13" dirty="0" smtClean="0">
                <a:solidFill>
                  <a:prstClr val="black"/>
                </a:solidFill>
                <a:latin typeface="Arial"/>
                <a:cs typeface="Arial"/>
              </a:rPr>
              <a:t>the</a:t>
            </a:r>
            <a:r>
              <a:rPr lang="en-US" sz="2400" spc="-13" dirty="0" smtClean="0">
                <a:solidFill>
                  <a:prstClr val="black"/>
                </a:solidFill>
                <a:latin typeface="Arial"/>
                <a:cs typeface="Arial"/>
              </a:rPr>
              <a:t> </a:t>
            </a:r>
            <a:r>
              <a:rPr sz="2400" spc="-13" dirty="0" smtClean="0">
                <a:solidFill>
                  <a:prstClr val="black"/>
                </a:solidFill>
                <a:latin typeface="Arial"/>
                <a:cs typeface="Arial"/>
              </a:rPr>
              <a:t>resources </a:t>
            </a:r>
            <a:r>
              <a:rPr sz="2400" spc="-13" dirty="0">
                <a:solidFill>
                  <a:prstClr val="black"/>
                </a:solidFill>
                <a:latin typeface="Arial"/>
                <a:cs typeface="Arial"/>
              </a:rPr>
              <a:t>increase will be between a logarithmic increase and a linear increase for changes in failure intensity objective.</a:t>
            </a:r>
          </a:p>
        </p:txBody>
      </p:sp>
    </p:spTree>
    <p:extLst>
      <p:ext uri="{BB962C8B-B14F-4D97-AF65-F5344CB8AC3E}">
        <p14:creationId xmlns:p14="http://schemas.microsoft.com/office/powerpoint/2010/main" val="27362203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6643" y="1675517"/>
            <a:ext cx="9884083" cy="2658420"/>
          </a:xfrm>
          <a:prstGeom prst="rect">
            <a:avLst/>
          </a:prstGeom>
        </p:spPr>
        <p:txBody>
          <a:bodyPr vert="horz" wrap="square" lIns="0" tIns="0" rIns="0" bIns="0" rtlCol="0">
            <a:spAutoFit/>
          </a:bodyPr>
          <a:lstStyle/>
          <a:p>
            <a:pPr defTabSz="806867">
              <a:spcBef>
                <a:spcPts val="19"/>
              </a:spcBef>
            </a:pPr>
            <a:endParaRPr sz="2000" dirty="0">
              <a:solidFill>
                <a:prstClr val="black"/>
              </a:solidFill>
              <a:latin typeface="Times New Roman"/>
              <a:cs typeface="Times New Roman"/>
            </a:endParaRPr>
          </a:p>
          <a:p>
            <a:pPr marL="11206" marR="4483" algn="just" defTabSz="806867">
              <a:lnSpc>
                <a:spcPct val="130100"/>
              </a:lnSpc>
            </a:pPr>
            <a:r>
              <a:rPr sz="2400" dirty="0">
                <a:solidFill>
                  <a:prstClr val="black"/>
                </a:solidFill>
                <a:latin typeface="Arial"/>
                <a:cs typeface="Arial"/>
              </a:rPr>
              <a:t>A</a:t>
            </a:r>
            <a:r>
              <a:rPr sz="2400" spc="66" dirty="0">
                <a:solidFill>
                  <a:prstClr val="black"/>
                </a:solidFill>
                <a:latin typeface="Arial"/>
                <a:cs typeface="Arial"/>
              </a:rPr>
              <a:t> </a:t>
            </a:r>
            <a:r>
              <a:rPr sz="2400" dirty="0">
                <a:solidFill>
                  <a:prstClr val="black"/>
                </a:solidFill>
                <a:latin typeface="Arial"/>
                <a:cs typeface="Arial"/>
              </a:rPr>
              <a:t>pro</a:t>
            </a:r>
            <a:r>
              <a:rPr sz="2400" spc="-13" dirty="0">
                <a:solidFill>
                  <a:prstClr val="black"/>
                </a:solidFill>
                <a:latin typeface="Arial"/>
                <a:cs typeface="Arial"/>
              </a:rPr>
              <a:t>g</a:t>
            </a:r>
            <a:r>
              <a:rPr sz="2400" dirty="0">
                <a:solidFill>
                  <a:prstClr val="black"/>
                </a:solidFill>
                <a:latin typeface="Arial"/>
                <a:cs typeface="Arial"/>
              </a:rPr>
              <a:t>r</a:t>
            </a:r>
            <a:r>
              <a:rPr sz="2400" spc="-13" dirty="0">
                <a:solidFill>
                  <a:prstClr val="black"/>
                </a:solidFill>
                <a:latin typeface="Arial"/>
                <a:cs typeface="Arial"/>
              </a:rPr>
              <a:t>a</a:t>
            </a:r>
            <a:r>
              <a:rPr sz="2400" dirty="0">
                <a:solidFill>
                  <a:prstClr val="black"/>
                </a:solidFill>
                <a:latin typeface="Arial"/>
                <a:cs typeface="Arial"/>
              </a:rPr>
              <a:t>m</a:t>
            </a:r>
            <a:r>
              <a:rPr sz="2400" spc="66" dirty="0">
                <a:solidFill>
                  <a:prstClr val="black"/>
                </a:solidFill>
                <a:latin typeface="Arial"/>
                <a:cs typeface="Arial"/>
              </a:rPr>
              <a:t> </a:t>
            </a:r>
            <a:r>
              <a:rPr sz="2400" spc="-4" dirty="0">
                <a:solidFill>
                  <a:prstClr val="black"/>
                </a:solidFill>
                <a:latin typeface="Arial"/>
                <a:cs typeface="Arial"/>
              </a:rPr>
              <a:t>i</a:t>
            </a:r>
            <a:r>
              <a:rPr sz="2400" dirty="0">
                <a:solidFill>
                  <a:prstClr val="black"/>
                </a:solidFill>
                <a:latin typeface="Arial"/>
                <a:cs typeface="Arial"/>
              </a:rPr>
              <a:t>s</a:t>
            </a:r>
            <a:r>
              <a:rPr sz="2400" spc="62" dirty="0">
                <a:solidFill>
                  <a:prstClr val="black"/>
                </a:solidFill>
                <a:latin typeface="Arial"/>
                <a:cs typeface="Arial"/>
              </a:rPr>
              <a:t> </a:t>
            </a:r>
            <a:r>
              <a:rPr sz="2400" dirty="0">
                <a:solidFill>
                  <a:prstClr val="black"/>
                </a:solidFill>
                <a:latin typeface="Arial"/>
                <a:cs typeface="Arial"/>
              </a:rPr>
              <a:t>e</a:t>
            </a:r>
            <a:r>
              <a:rPr sz="2400" spc="-9" dirty="0">
                <a:solidFill>
                  <a:prstClr val="black"/>
                </a:solidFill>
                <a:latin typeface="Arial"/>
                <a:cs typeface="Arial"/>
              </a:rPr>
              <a:t>x</a:t>
            </a:r>
            <a:r>
              <a:rPr sz="2400" dirty="0">
                <a:solidFill>
                  <a:prstClr val="black"/>
                </a:solidFill>
                <a:latin typeface="Arial"/>
                <a:cs typeface="Arial"/>
              </a:rPr>
              <a:t>pe</a:t>
            </a:r>
            <a:r>
              <a:rPr sz="2400" spc="4" dirty="0">
                <a:solidFill>
                  <a:prstClr val="black"/>
                </a:solidFill>
                <a:latin typeface="Arial"/>
                <a:cs typeface="Arial"/>
              </a:rPr>
              <a:t>c</a:t>
            </a:r>
            <a:r>
              <a:rPr sz="2400" spc="-18" dirty="0">
                <a:solidFill>
                  <a:prstClr val="black"/>
                </a:solidFill>
                <a:latin typeface="Arial"/>
                <a:cs typeface="Arial"/>
              </a:rPr>
              <a:t>t</a:t>
            </a:r>
            <a:r>
              <a:rPr sz="2400" dirty="0">
                <a:solidFill>
                  <a:prstClr val="black"/>
                </a:solidFill>
                <a:latin typeface="Arial"/>
                <a:cs typeface="Arial"/>
              </a:rPr>
              <a:t>ed</a:t>
            </a:r>
            <a:r>
              <a:rPr sz="2400" spc="71" dirty="0">
                <a:solidFill>
                  <a:prstClr val="black"/>
                </a:solidFill>
                <a:latin typeface="Arial"/>
                <a:cs typeface="Arial"/>
              </a:rPr>
              <a:t> </a:t>
            </a:r>
            <a:r>
              <a:rPr sz="2400" spc="-9" dirty="0">
                <a:solidFill>
                  <a:prstClr val="black"/>
                </a:solidFill>
                <a:latin typeface="Arial"/>
                <a:cs typeface="Arial"/>
              </a:rPr>
              <a:t>t</a:t>
            </a:r>
            <a:r>
              <a:rPr sz="2400" dirty="0">
                <a:solidFill>
                  <a:prstClr val="black"/>
                </a:solidFill>
                <a:latin typeface="Arial"/>
                <a:cs typeface="Arial"/>
              </a:rPr>
              <a:t>o</a:t>
            </a:r>
            <a:r>
              <a:rPr sz="2400" spc="79" dirty="0">
                <a:solidFill>
                  <a:prstClr val="black"/>
                </a:solidFill>
                <a:latin typeface="Arial"/>
                <a:cs typeface="Arial"/>
              </a:rPr>
              <a:t> </a:t>
            </a:r>
            <a:r>
              <a:rPr sz="2400" spc="-13" dirty="0">
                <a:solidFill>
                  <a:prstClr val="black"/>
                </a:solidFill>
                <a:latin typeface="Arial"/>
                <a:cs typeface="Arial"/>
              </a:rPr>
              <a:t>h</a:t>
            </a:r>
            <a:r>
              <a:rPr sz="2400" dirty="0">
                <a:solidFill>
                  <a:prstClr val="black"/>
                </a:solidFill>
                <a:latin typeface="Arial"/>
                <a:cs typeface="Arial"/>
              </a:rPr>
              <a:t>a</a:t>
            </a:r>
            <a:r>
              <a:rPr sz="2400" spc="-9" dirty="0">
                <a:solidFill>
                  <a:prstClr val="black"/>
                </a:solidFill>
                <a:latin typeface="Arial"/>
                <a:cs typeface="Arial"/>
              </a:rPr>
              <a:t>v</a:t>
            </a:r>
            <a:r>
              <a:rPr sz="2400" dirty="0">
                <a:solidFill>
                  <a:prstClr val="black"/>
                </a:solidFill>
                <a:latin typeface="Arial"/>
                <a:cs typeface="Arial"/>
              </a:rPr>
              <a:t>e</a:t>
            </a:r>
            <a:r>
              <a:rPr sz="2400" spc="79" dirty="0">
                <a:solidFill>
                  <a:prstClr val="black"/>
                </a:solidFill>
                <a:latin typeface="Arial"/>
                <a:cs typeface="Arial"/>
              </a:rPr>
              <a:t> </a:t>
            </a:r>
            <a:r>
              <a:rPr sz="2400" dirty="0">
                <a:solidFill>
                  <a:prstClr val="black"/>
                </a:solidFill>
                <a:latin typeface="Arial"/>
                <a:cs typeface="Arial"/>
              </a:rPr>
              <a:t>500</a:t>
            </a:r>
            <a:r>
              <a:rPr sz="2400" spc="79" dirty="0">
                <a:solidFill>
                  <a:prstClr val="black"/>
                </a:solidFill>
                <a:latin typeface="Arial"/>
                <a:cs typeface="Arial"/>
              </a:rPr>
              <a:t> </a:t>
            </a:r>
            <a:r>
              <a:rPr sz="2400" spc="-9" dirty="0">
                <a:solidFill>
                  <a:prstClr val="black"/>
                </a:solidFill>
                <a:latin typeface="Arial"/>
                <a:cs typeface="Arial"/>
              </a:rPr>
              <a:t>f</a:t>
            </a:r>
            <a:r>
              <a:rPr sz="2400" spc="-13" dirty="0">
                <a:solidFill>
                  <a:prstClr val="black"/>
                </a:solidFill>
                <a:latin typeface="Arial"/>
                <a:cs typeface="Arial"/>
              </a:rPr>
              <a:t>a</a:t>
            </a:r>
            <a:r>
              <a:rPr sz="2400" dirty="0">
                <a:solidFill>
                  <a:prstClr val="black"/>
                </a:solidFill>
                <a:latin typeface="Arial"/>
                <a:cs typeface="Arial"/>
              </a:rPr>
              <a:t>u</a:t>
            </a:r>
            <a:r>
              <a:rPr sz="2400" spc="-4" dirty="0">
                <a:solidFill>
                  <a:prstClr val="black"/>
                </a:solidFill>
                <a:latin typeface="Arial"/>
                <a:cs typeface="Arial"/>
              </a:rPr>
              <a:t>l</a:t>
            </a:r>
            <a:r>
              <a:rPr sz="2400" spc="-9" dirty="0">
                <a:solidFill>
                  <a:prstClr val="black"/>
                </a:solidFill>
                <a:latin typeface="Arial"/>
                <a:cs typeface="Arial"/>
              </a:rPr>
              <a:t>t</a:t>
            </a:r>
            <a:r>
              <a:rPr sz="2400" spc="4" dirty="0">
                <a:solidFill>
                  <a:prstClr val="black"/>
                </a:solidFill>
                <a:latin typeface="Arial"/>
                <a:cs typeface="Arial"/>
              </a:rPr>
              <a:t>s</a:t>
            </a:r>
            <a:r>
              <a:rPr sz="2400" dirty="0">
                <a:solidFill>
                  <a:prstClr val="black"/>
                </a:solidFill>
                <a:latin typeface="Arial"/>
                <a:cs typeface="Arial"/>
              </a:rPr>
              <a:t>.</a:t>
            </a:r>
            <a:r>
              <a:rPr sz="2400" spc="75" dirty="0">
                <a:solidFill>
                  <a:prstClr val="black"/>
                </a:solidFill>
                <a:latin typeface="Arial"/>
                <a:cs typeface="Arial"/>
              </a:rPr>
              <a:t> </a:t>
            </a:r>
            <a:r>
              <a:rPr sz="2400" spc="-9" dirty="0">
                <a:solidFill>
                  <a:prstClr val="black"/>
                </a:solidFill>
                <a:latin typeface="Arial"/>
                <a:cs typeface="Arial"/>
              </a:rPr>
              <a:t>I</a:t>
            </a:r>
            <a:r>
              <a:rPr sz="2400" dirty="0">
                <a:solidFill>
                  <a:prstClr val="black"/>
                </a:solidFill>
                <a:latin typeface="Arial"/>
                <a:cs typeface="Arial"/>
              </a:rPr>
              <a:t>t</a:t>
            </a:r>
            <a:r>
              <a:rPr sz="2400" spc="75" dirty="0">
                <a:solidFill>
                  <a:prstClr val="black"/>
                </a:solidFill>
                <a:latin typeface="Arial"/>
                <a:cs typeface="Arial"/>
              </a:rPr>
              <a:t> </a:t>
            </a:r>
            <a:r>
              <a:rPr sz="2400" spc="-4" dirty="0">
                <a:solidFill>
                  <a:prstClr val="black"/>
                </a:solidFill>
                <a:latin typeface="Arial"/>
                <a:cs typeface="Arial"/>
              </a:rPr>
              <a:t>i</a:t>
            </a:r>
            <a:r>
              <a:rPr sz="2400" dirty="0">
                <a:solidFill>
                  <a:prstClr val="black"/>
                </a:solidFill>
                <a:latin typeface="Arial"/>
                <a:cs typeface="Arial"/>
              </a:rPr>
              <a:t>s</a:t>
            </a:r>
            <a:r>
              <a:rPr sz="2400" spc="84" dirty="0">
                <a:solidFill>
                  <a:prstClr val="black"/>
                </a:solidFill>
                <a:latin typeface="Arial"/>
                <a:cs typeface="Arial"/>
              </a:rPr>
              <a:t> </a:t>
            </a:r>
            <a:r>
              <a:rPr sz="2400" dirty="0">
                <a:solidFill>
                  <a:prstClr val="black"/>
                </a:solidFill>
                <a:latin typeface="Arial"/>
                <a:cs typeface="Arial"/>
              </a:rPr>
              <a:t>a</a:t>
            </a:r>
            <a:r>
              <a:rPr sz="2400" spc="-4" dirty="0">
                <a:solidFill>
                  <a:prstClr val="black"/>
                </a:solidFill>
                <a:latin typeface="Arial"/>
                <a:cs typeface="Arial"/>
              </a:rPr>
              <a:t>l</a:t>
            </a:r>
            <a:r>
              <a:rPr sz="2400" spc="-9" dirty="0">
                <a:solidFill>
                  <a:prstClr val="black"/>
                </a:solidFill>
                <a:latin typeface="Arial"/>
                <a:cs typeface="Arial"/>
              </a:rPr>
              <a:t>s</a:t>
            </a:r>
            <a:r>
              <a:rPr sz="2400" dirty="0">
                <a:solidFill>
                  <a:prstClr val="black"/>
                </a:solidFill>
                <a:latin typeface="Arial"/>
                <a:cs typeface="Arial"/>
              </a:rPr>
              <a:t>o</a:t>
            </a:r>
            <a:r>
              <a:rPr sz="2400" spc="79" dirty="0">
                <a:solidFill>
                  <a:prstClr val="black"/>
                </a:solidFill>
                <a:latin typeface="Arial"/>
                <a:cs typeface="Arial"/>
              </a:rPr>
              <a:t> </a:t>
            </a:r>
            <a:r>
              <a:rPr sz="2400" spc="-13" dirty="0">
                <a:solidFill>
                  <a:prstClr val="black"/>
                </a:solidFill>
                <a:latin typeface="Arial"/>
                <a:cs typeface="Arial"/>
              </a:rPr>
              <a:t>a</a:t>
            </a:r>
            <a:r>
              <a:rPr sz="2400" spc="4" dirty="0">
                <a:solidFill>
                  <a:prstClr val="black"/>
                </a:solidFill>
                <a:latin typeface="Arial"/>
                <a:cs typeface="Arial"/>
              </a:rPr>
              <a:t>s</a:t>
            </a:r>
            <a:r>
              <a:rPr sz="2400" spc="-9" dirty="0">
                <a:solidFill>
                  <a:prstClr val="black"/>
                </a:solidFill>
                <a:latin typeface="Arial"/>
                <a:cs typeface="Arial"/>
              </a:rPr>
              <a:t>s</a:t>
            </a:r>
            <a:r>
              <a:rPr sz="2400" dirty="0">
                <a:solidFill>
                  <a:prstClr val="black"/>
                </a:solidFill>
                <a:latin typeface="Arial"/>
                <a:cs typeface="Arial"/>
              </a:rPr>
              <a:t>u</a:t>
            </a:r>
            <a:r>
              <a:rPr sz="2400" spc="-4" dirty="0">
                <a:solidFill>
                  <a:prstClr val="black"/>
                </a:solidFill>
                <a:latin typeface="Arial"/>
                <a:cs typeface="Arial"/>
              </a:rPr>
              <a:t>m</a:t>
            </a:r>
            <a:r>
              <a:rPr sz="2400" spc="-13" dirty="0">
                <a:solidFill>
                  <a:prstClr val="black"/>
                </a:solidFill>
                <a:latin typeface="Arial"/>
                <a:cs typeface="Arial"/>
              </a:rPr>
              <a:t>e</a:t>
            </a:r>
            <a:r>
              <a:rPr sz="2400" dirty="0">
                <a:solidFill>
                  <a:prstClr val="black"/>
                </a:solidFill>
                <a:latin typeface="Arial"/>
                <a:cs typeface="Arial"/>
              </a:rPr>
              <a:t>d</a:t>
            </a:r>
            <a:r>
              <a:rPr sz="2400" spc="79" dirty="0">
                <a:solidFill>
                  <a:prstClr val="black"/>
                </a:solidFill>
                <a:latin typeface="Arial"/>
                <a:cs typeface="Arial"/>
              </a:rPr>
              <a:t> </a:t>
            </a:r>
            <a:r>
              <a:rPr sz="2400" spc="-9" dirty="0">
                <a:solidFill>
                  <a:prstClr val="black"/>
                </a:solidFill>
                <a:latin typeface="Arial"/>
                <a:cs typeface="Arial"/>
              </a:rPr>
              <a:t>t</a:t>
            </a:r>
            <a:r>
              <a:rPr sz="2400" dirty="0">
                <a:solidFill>
                  <a:prstClr val="black"/>
                </a:solidFill>
                <a:latin typeface="Arial"/>
                <a:cs typeface="Arial"/>
              </a:rPr>
              <a:t>hat</a:t>
            </a:r>
            <a:r>
              <a:rPr sz="2400" spc="62" dirty="0">
                <a:solidFill>
                  <a:prstClr val="black"/>
                </a:solidFill>
                <a:latin typeface="Arial"/>
                <a:cs typeface="Arial"/>
              </a:rPr>
              <a:t> </a:t>
            </a:r>
            <a:r>
              <a:rPr sz="2400" dirty="0">
                <a:solidFill>
                  <a:prstClr val="black"/>
                </a:solidFill>
                <a:latin typeface="Arial"/>
                <a:cs typeface="Arial"/>
              </a:rPr>
              <a:t>one</a:t>
            </a:r>
            <a:r>
              <a:rPr sz="2400" spc="79" dirty="0">
                <a:solidFill>
                  <a:prstClr val="black"/>
                </a:solidFill>
                <a:latin typeface="Arial"/>
                <a:cs typeface="Arial"/>
              </a:rPr>
              <a:t> </a:t>
            </a:r>
            <a:r>
              <a:rPr sz="2400" spc="-9" dirty="0">
                <a:solidFill>
                  <a:prstClr val="black"/>
                </a:solidFill>
                <a:latin typeface="Arial"/>
                <a:cs typeface="Arial"/>
              </a:rPr>
              <a:t>f</a:t>
            </a:r>
            <a:r>
              <a:rPr sz="2400" dirty="0">
                <a:solidFill>
                  <a:prstClr val="black"/>
                </a:solidFill>
                <a:latin typeface="Arial"/>
                <a:cs typeface="Arial"/>
              </a:rPr>
              <a:t>au</a:t>
            </a:r>
            <a:r>
              <a:rPr sz="2400" spc="-4" dirty="0">
                <a:solidFill>
                  <a:prstClr val="black"/>
                </a:solidFill>
                <a:latin typeface="Arial"/>
                <a:cs typeface="Arial"/>
              </a:rPr>
              <a:t>l</a:t>
            </a:r>
            <a:r>
              <a:rPr sz="2400" dirty="0">
                <a:solidFill>
                  <a:prstClr val="black"/>
                </a:solidFill>
                <a:latin typeface="Arial"/>
                <a:cs typeface="Arial"/>
              </a:rPr>
              <a:t>t </a:t>
            </a:r>
            <a:r>
              <a:rPr sz="2400" spc="-4" dirty="0">
                <a:solidFill>
                  <a:prstClr val="black"/>
                </a:solidFill>
                <a:latin typeface="Arial"/>
                <a:cs typeface="Arial"/>
              </a:rPr>
              <a:t>m</a:t>
            </a:r>
            <a:r>
              <a:rPr sz="2400" dirty="0">
                <a:solidFill>
                  <a:prstClr val="black"/>
                </a:solidFill>
                <a:latin typeface="Arial"/>
                <a:cs typeface="Arial"/>
              </a:rPr>
              <a:t>ay</a:t>
            </a:r>
            <a:r>
              <a:rPr sz="2400" spc="75" dirty="0">
                <a:solidFill>
                  <a:prstClr val="black"/>
                </a:solidFill>
                <a:latin typeface="Arial"/>
                <a:cs typeface="Arial"/>
              </a:rPr>
              <a:t> </a:t>
            </a:r>
            <a:r>
              <a:rPr sz="2400" spc="-4" dirty="0">
                <a:solidFill>
                  <a:prstClr val="black"/>
                </a:solidFill>
                <a:latin typeface="Arial"/>
                <a:cs typeface="Arial"/>
              </a:rPr>
              <a:t>l</a:t>
            </a:r>
            <a:r>
              <a:rPr sz="2400" dirty="0">
                <a:solidFill>
                  <a:prstClr val="black"/>
                </a:solidFill>
                <a:latin typeface="Arial"/>
                <a:cs typeface="Arial"/>
              </a:rPr>
              <a:t>ead</a:t>
            </a:r>
            <a:r>
              <a:rPr sz="2400" spc="79" dirty="0">
                <a:solidFill>
                  <a:prstClr val="black"/>
                </a:solidFill>
                <a:latin typeface="Arial"/>
                <a:cs typeface="Arial"/>
              </a:rPr>
              <a:t> </a:t>
            </a:r>
            <a:r>
              <a:rPr sz="2400" spc="-9" dirty="0">
                <a:solidFill>
                  <a:prstClr val="black"/>
                </a:solidFill>
                <a:latin typeface="Arial"/>
                <a:cs typeface="Arial"/>
              </a:rPr>
              <a:t>t</a:t>
            </a:r>
            <a:r>
              <a:rPr sz="2400" dirty="0">
                <a:solidFill>
                  <a:prstClr val="black"/>
                </a:solidFill>
                <a:latin typeface="Arial"/>
                <a:cs typeface="Arial"/>
              </a:rPr>
              <a:t>o</a:t>
            </a:r>
            <a:r>
              <a:rPr sz="2400" spc="71" dirty="0">
                <a:solidFill>
                  <a:prstClr val="black"/>
                </a:solidFill>
                <a:latin typeface="Arial"/>
                <a:cs typeface="Arial"/>
              </a:rPr>
              <a:t> </a:t>
            </a:r>
            <a:r>
              <a:rPr sz="2400" dirty="0">
                <a:solidFill>
                  <a:prstClr val="black"/>
                </a:solidFill>
                <a:latin typeface="Arial"/>
                <a:cs typeface="Arial"/>
              </a:rPr>
              <a:t>one</a:t>
            </a:r>
            <a:r>
              <a:rPr sz="2400" spc="79" dirty="0">
                <a:solidFill>
                  <a:prstClr val="black"/>
                </a:solidFill>
                <a:latin typeface="Arial"/>
                <a:cs typeface="Arial"/>
              </a:rPr>
              <a:t> </a:t>
            </a:r>
            <a:r>
              <a:rPr sz="2400" spc="-9" dirty="0">
                <a:solidFill>
                  <a:prstClr val="black"/>
                </a:solidFill>
                <a:latin typeface="Arial"/>
                <a:cs typeface="Arial"/>
              </a:rPr>
              <a:t>f</a:t>
            </a:r>
            <a:r>
              <a:rPr sz="2400" dirty="0">
                <a:solidFill>
                  <a:prstClr val="black"/>
                </a:solidFill>
                <a:latin typeface="Arial"/>
                <a:cs typeface="Arial"/>
              </a:rPr>
              <a:t>a</a:t>
            </a:r>
            <a:r>
              <a:rPr sz="2400" spc="-4" dirty="0">
                <a:solidFill>
                  <a:prstClr val="black"/>
                </a:solidFill>
                <a:latin typeface="Arial"/>
                <a:cs typeface="Arial"/>
              </a:rPr>
              <a:t>il</a:t>
            </a:r>
            <a:r>
              <a:rPr sz="2400" dirty="0">
                <a:solidFill>
                  <a:prstClr val="black"/>
                </a:solidFill>
                <a:latin typeface="Arial"/>
                <a:cs typeface="Arial"/>
              </a:rPr>
              <a:t>u</a:t>
            </a:r>
            <a:r>
              <a:rPr sz="2400" spc="-9" dirty="0">
                <a:solidFill>
                  <a:prstClr val="black"/>
                </a:solidFill>
                <a:latin typeface="Arial"/>
                <a:cs typeface="Arial"/>
              </a:rPr>
              <a:t>r</a:t>
            </a:r>
            <a:r>
              <a:rPr sz="2400" dirty="0">
                <a:solidFill>
                  <a:prstClr val="black"/>
                </a:solidFill>
                <a:latin typeface="Arial"/>
                <a:cs typeface="Arial"/>
              </a:rPr>
              <a:t>e</a:t>
            </a:r>
            <a:r>
              <a:rPr sz="2400" spc="79" dirty="0">
                <a:solidFill>
                  <a:prstClr val="black"/>
                </a:solidFill>
                <a:latin typeface="Arial"/>
                <a:cs typeface="Arial"/>
              </a:rPr>
              <a:t> </a:t>
            </a:r>
            <a:r>
              <a:rPr sz="2400" spc="-13" dirty="0">
                <a:solidFill>
                  <a:prstClr val="black"/>
                </a:solidFill>
                <a:latin typeface="Arial"/>
                <a:cs typeface="Arial"/>
              </a:rPr>
              <a:t>o</a:t>
            </a:r>
            <a:r>
              <a:rPr sz="2400" dirty="0">
                <a:solidFill>
                  <a:prstClr val="black"/>
                </a:solidFill>
                <a:latin typeface="Arial"/>
                <a:cs typeface="Arial"/>
              </a:rPr>
              <a:t>n</a:t>
            </a:r>
            <a:r>
              <a:rPr sz="2400" spc="-4" dirty="0">
                <a:solidFill>
                  <a:prstClr val="black"/>
                </a:solidFill>
                <a:latin typeface="Arial"/>
                <a:cs typeface="Arial"/>
              </a:rPr>
              <a:t>l</a:t>
            </a:r>
            <a:r>
              <a:rPr sz="2400" spc="-9" dirty="0">
                <a:solidFill>
                  <a:prstClr val="black"/>
                </a:solidFill>
                <a:latin typeface="Arial"/>
                <a:cs typeface="Arial"/>
              </a:rPr>
              <a:t>y</a:t>
            </a:r>
            <a:r>
              <a:rPr sz="2400" dirty="0">
                <a:solidFill>
                  <a:prstClr val="black"/>
                </a:solidFill>
                <a:latin typeface="Arial"/>
                <a:cs typeface="Arial"/>
              </a:rPr>
              <a:t>.</a:t>
            </a:r>
            <a:r>
              <a:rPr sz="2400" spc="75" dirty="0">
                <a:solidFill>
                  <a:prstClr val="black"/>
                </a:solidFill>
                <a:latin typeface="Arial"/>
                <a:cs typeface="Arial"/>
              </a:rPr>
              <a:t> </a:t>
            </a:r>
            <a:r>
              <a:rPr sz="2400" spc="-4" dirty="0">
                <a:solidFill>
                  <a:prstClr val="black"/>
                </a:solidFill>
                <a:latin typeface="Arial"/>
                <a:cs typeface="Arial"/>
              </a:rPr>
              <a:t>T</a:t>
            </a:r>
            <a:r>
              <a:rPr sz="2400" dirty="0">
                <a:solidFill>
                  <a:prstClr val="black"/>
                </a:solidFill>
                <a:latin typeface="Arial"/>
                <a:cs typeface="Arial"/>
              </a:rPr>
              <a:t>he</a:t>
            </a:r>
            <a:r>
              <a:rPr sz="2400" spc="79" dirty="0">
                <a:solidFill>
                  <a:prstClr val="black"/>
                </a:solidFill>
                <a:latin typeface="Arial"/>
                <a:cs typeface="Arial"/>
              </a:rPr>
              <a:t> </a:t>
            </a:r>
            <a:r>
              <a:rPr sz="2400" spc="-4" dirty="0">
                <a:solidFill>
                  <a:prstClr val="black"/>
                </a:solidFill>
                <a:latin typeface="Arial"/>
                <a:cs typeface="Arial"/>
              </a:rPr>
              <a:t>i</a:t>
            </a:r>
            <a:r>
              <a:rPr sz="2400" dirty="0">
                <a:solidFill>
                  <a:prstClr val="black"/>
                </a:solidFill>
                <a:latin typeface="Arial"/>
                <a:cs typeface="Arial"/>
              </a:rPr>
              <a:t>n</a:t>
            </a:r>
            <a:r>
              <a:rPr sz="2400" spc="-4" dirty="0">
                <a:solidFill>
                  <a:prstClr val="black"/>
                </a:solidFill>
                <a:latin typeface="Arial"/>
                <a:cs typeface="Arial"/>
              </a:rPr>
              <a:t>i</a:t>
            </a:r>
            <a:r>
              <a:rPr sz="2400" spc="-9" dirty="0">
                <a:solidFill>
                  <a:prstClr val="black"/>
                </a:solidFill>
                <a:latin typeface="Arial"/>
                <a:cs typeface="Arial"/>
              </a:rPr>
              <a:t>t</a:t>
            </a:r>
            <a:r>
              <a:rPr sz="2400" spc="-4" dirty="0">
                <a:solidFill>
                  <a:prstClr val="black"/>
                </a:solidFill>
                <a:latin typeface="Arial"/>
                <a:cs typeface="Arial"/>
              </a:rPr>
              <a:t>i</a:t>
            </a:r>
            <a:r>
              <a:rPr sz="2400" spc="9" dirty="0">
                <a:solidFill>
                  <a:prstClr val="black"/>
                </a:solidFill>
                <a:latin typeface="Arial"/>
                <a:cs typeface="Arial"/>
              </a:rPr>
              <a:t>a</a:t>
            </a:r>
            <a:r>
              <a:rPr sz="2400" dirty="0">
                <a:solidFill>
                  <a:prstClr val="black"/>
                </a:solidFill>
                <a:latin typeface="Arial"/>
                <a:cs typeface="Arial"/>
              </a:rPr>
              <a:t>l</a:t>
            </a:r>
            <a:r>
              <a:rPr sz="2400" spc="88" dirty="0">
                <a:solidFill>
                  <a:prstClr val="black"/>
                </a:solidFill>
                <a:latin typeface="Arial"/>
                <a:cs typeface="Arial"/>
              </a:rPr>
              <a:t> </a:t>
            </a:r>
            <a:r>
              <a:rPr sz="2400" spc="-9" dirty="0">
                <a:solidFill>
                  <a:prstClr val="black"/>
                </a:solidFill>
                <a:latin typeface="Arial"/>
                <a:cs typeface="Arial"/>
              </a:rPr>
              <a:t>f</a:t>
            </a:r>
            <a:r>
              <a:rPr sz="2400" dirty="0">
                <a:solidFill>
                  <a:prstClr val="black"/>
                </a:solidFill>
                <a:latin typeface="Arial"/>
                <a:cs typeface="Arial"/>
              </a:rPr>
              <a:t>a</a:t>
            </a:r>
            <a:r>
              <a:rPr sz="2400" spc="-4" dirty="0">
                <a:solidFill>
                  <a:prstClr val="black"/>
                </a:solidFill>
                <a:latin typeface="Arial"/>
                <a:cs typeface="Arial"/>
              </a:rPr>
              <a:t>il</a:t>
            </a:r>
            <a:r>
              <a:rPr sz="2400" dirty="0">
                <a:solidFill>
                  <a:prstClr val="black"/>
                </a:solidFill>
                <a:latin typeface="Arial"/>
                <a:cs typeface="Arial"/>
              </a:rPr>
              <a:t>ure</a:t>
            </a:r>
            <a:r>
              <a:rPr sz="2400" spc="93" dirty="0">
                <a:solidFill>
                  <a:prstClr val="black"/>
                </a:solidFill>
                <a:latin typeface="Arial"/>
                <a:cs typeface="Arial"/>
              </a:rPr>
              <a:t> </a:t>
            </a:r>
            <a:r>
              <a:rPr sz="2400" spc="-4" dirty="0">
                <a:solidFill>
                  <a:prstClr val="black"/>
                </a:solidFill>
                <a:latin typeface="Arial"/>
                <a:cs typeface="Arial"/>
              </a:rPr>
              <a:t>i</a:t>
            </a:r>
            <a:r>
              <a:rPr sz="2400" dirty="0">
                <a:solidFill>
                  <a:prstClr val="black"/>
                </a:solidFill>
                <a:latin typeface="Arial"/>
                <a:cs typeface="Arial"/>
              </a:rPr>
              <a:t>n</a:t>
            </a:r>
            <a:r>
              <a:rPr sz="2400" spc="-9" dirty="0">
                <a:solidFill>
                  <a:prstClr val="black"/>
                </a:solidFill>
                <a:latin typeface="Arial"/>
                <a:cs typeface="Arial"/>
              </a:rPr>
              <a:t>t</a:t>
            </a:r>
            <a:r>
              <a:rPr sz="2400" dirty="0">
                <a:solidFill>
                  <a:prstClr val="black"/>
                </a:solidFill>
                <a:latin typeface="Arial"/>
                <a:cs typeface="Arial"/>
              </a:rPr>
              <a:t>en</a:t>
            </a:r>
            <a:r>
              <a:rPr sz="2400" spc="4" dirty="0">
                <a:solidFill>
                  <a:prstClr val="black"/>
                </a:solidFill>
                <a:latin typeface="Arial"/>
                <a:cs typeface="Arial"/>
              </a:rPr>
              <a:t>s</a:t>
            </a:r>
            <a:r>
              <a:rPr sz="2400" spc="-4" dirty="0">
                <a:solidFill>
                  <a:prstClr val="black"/>
                </a:solidFill>
                <a:latin typeface="Arial"/>
                <a:cs typeface="Arial"/>
              </a:rPr>
              <a:t>i</a:t>
            </a:r>
            <a:r>
              <a:rPr sz="2400" spc="-9" dirty="0">
                <a:solidFill>
                  <a:prstClr val="black"/>
                </a:solidFill>
                <a:latin typeface="Arial"/>
                <a:cs typeface="Arial"/>
              </a:rPr>
              <a:t>t</a:t>
            </a:r>
            <a:r>
              <a:rPr sz="2400" dirty="0">
                <a:solidFill>
                  <a:prstClr val="black"/>
                </a:solidFill>
                <a:latin typeface="Arial"/>
                <a:cs typeface="Arial"/>
              </a:rPr>
              <a:t>y</a:t>
            </a:r>
            <a:r>
              <a:rPr sz="2400" spc="84" dirty="0">
                <a:solidFill>
                  <a:prstClr val="black"/>
                </a:solidFill>
                <a:latin typeface="Arial"/>
                <a:cs typeface="Arial"/>
              </a:rPr>
              <a:t> </a:t>
            </a:r>
            <a:r>
              <a:rPr sz="2400" spc="4" dirty="0">
                <a:solidFill>
                  <a:prstClr val="black"/>
                </a:solidFill>
                <a:latin typeface="Arial"/>
                <a:cs typeface="Arial"/>
              </a:rPr>
              <a:t>w</a:t>
            </a:r>
            <a:r>
              <a:rPr sz="2400" dirty="0">
                <a:solidFill>
                  <a:prstClr val="black"/>
                </a:solidFill>
                <a:latin typeface="Arial"/>
                <a:cs typeface="Arial"/>
              </a:rPr>
              <a:t>as</a:t>
            </a:r>
            <a:r>
              <a:rPr sz="2400" spc="97" dirty="0">
                <a:solidFill>
                  <a:prstClr val="black"/>
                </a:solidFill>
                <a:latin typeface="Arial"/>
                <a:cs typeface="Arial"/>
              </a:rPr>
              <a:t> </a:t>
            </a:r>
            <a:r>
              <a:rPr sz="2400" dirty="0">
                <a:solidFill>
                  <a:prstClr val="black"/>
                </a:solidFill>
                <a:latin typeface="Arial"/>
                <a:cs typeface="Arial"/>
              </a:rPr>
              <a:t>2</a:t>
            </a:r>
            <a:r>
              <a:rPr sz="2400" spc="93" dirty="0">
                <a:solidFill>
                  <a:prstClr val="black"/>
                </a:solidFill>
                <a:latin typeface="Arial"/>
                <a:cs typeface="Arial"/>
              </a:rPr>
              <a:t> </a:t>
            </a:r>
            <a:r>
              <a:rPr sz="2400" spc="-9" dirty="0">
                <a:solidFill>
                  <a:prstClr val="black"/>
                </a:solidFill>
                <a:latin typeface="Arial"/>
                <a:cs typeface="Arial"/>
              </a:rPr>
              <a:t>f</a:t>
            </a:r>
            <a:r>
              <a:rPr sz="2400" dirty="0">
                <a:solidFill>
                  <a:prstClr val="black"/>
                </a:solidFill>
                <a:latin typeface="Arial"/>
                <a:cs typeface="Arial"/>
              </a:rPr>
              <a:t>a</a:t>
            </a:r>
            <a:r>
              <a:rPr sz="2400" spc="-4" dirty="0">
                <a:solidFill>
                  <a:prstClr val="black"/>
                </a:solidFill>
                <a:latin typeface="Arial"/>
                <a:cs typeface="Arial"/>
              </a:rPr>
              <a:t>il</a:t>
            </a:r>
            <a:r>
              <a:rPr sz="2400" dirty="0">
                <a:solidFill>
                  <a:prstClr val="black"/>
                </a:solidFill>
                <a:latin typeface="Arial"/>
                <a:cs typeface="Arial"/>
              </a:rPr>
              <a:t>ur</a:t>
            </a:r>
            <a:r>
              <a:rPr sz="2400" spc="-13" dirty="0">
                <a:solidFill>
                  <a:prstClr val="black"/>
                </a:solidFill>
                <a:latin typeface="Arial"/>
                <a:cs typeface="Arial"/>
              </a:rPr>
              <a:t>e</a:t>
            </a:r>
            <a:r>
              <a:rPr sz="2400" spc="4" dirty="0">
                <a:solidFill>
                  <a:prstClr val="black"/>
                </a:solidFill>
                <a:latin typeface="Arial"/>
                <a:cs typeface="Arial"/>
              </a:rPr>
              <a:t>s</a:t>
            </a:r>
            <a:r>
              <a:rPr sz="2400" spc="-9" dirty="0">
                <a:solidFill>
                  <a:prstClr val="black"/>
                </a:solidFill>
                <a:latin typeface="Arial"/>
                <a:cs typeface="Arial"/>
              </a:rPr>
              <a:t>/</a:t>
            </a:r>
            <a:r>
              <a:rPr sz="2400" spc="4" dirty="0">
                <a:solidFill>
                  <a:prstClr val="black"/>
                </a:solidFill>
                <a:latin typeface="Arial"/>
                <a:cs typeface="Arial"/>
              </a:rPr>
              <a:t>C</a:t>
            </a:r>
            <a:r>
              <a:rPr sz="2400" spc="-4" dirty="0">
                <a:solidFill>
                  <a:prstClr val="black"/>
                </a:solidFill>
                <a:latin typeface="Arial"/>
                <a:cs typeface="Arial"/>
              </a:rPr>
              <a:t>P</a:t>
            </a:r>
            <a:r>
              <a:rPr sz="2400" dirty="0">
                <a:solidFill>
                  <a:prstClr val="black"/>
                </a:solidFill>
                <a:latin typeface="Arial"/>
                <a:cs typeface="Arial"/>
              </a:rPr>
              <a:t>U hr.</a:t>
            </a:r>
            <a:r>
              <a:rPr sz="2400" spc="190" dirty="0">
                <a:solidFill>
                  <a:prstClr val="black"/>
                </a:solidFill>
                <a:latin typeface="Arial"/>
                <a:cs typeface="Arial"/>
              </a:rPr>
              <a:t> </a:t>
            </a:r>
            <a:r>
              <a:rPr sz="2400" spc="-4" dirty="0">
                <a:solidFill>
                  <a:prstClr val="black"/>
                </a:solidFill>
                <a:latin typeface="Arial"/>
                <a:cs typeface="Arial"/>
              </a:rPr>
              <a:t>T</a:t>
            </a:r>
            <a:r>
              <a:rPr sz="2400" dirty="0">
                <a:solidFill>
                  <a:prstClr val="black"/>
                </a:solidFill>
                <a:latin typeface="Arial"/>
                <a:cs typeface="Arial"/>
              </a:rPr>
              <a:t>he</a:t>
            </a:r>
            <a:r>
              <a:rPr sz="2400" spc="199" dirty="0">
                <a:solidFill>
                  <a:prstClr val="black"/>
                </a:solidFill>
                <a:latin typeface="Arial"/>
                <a:cs typeface="Arial"/>
              </a:rPr>
              <a:t> </a:t>
            </a:r>
            <a:r>
              <a:rPr sz="2400" spc="-13" dirty="0">
                <a:solidFill>
                  <a:prstClr val="black"/>
                </a:solidFill>
                <a:latin typeface="Arial"/>
                <a:cs typeface="Arial"/>
              </a:rPr>
              <a:t>p</a:t>
            </a:r>
            <a:r>
              <a:rPr sz="2400" dirty="0">
                <a:solidFill>
                  <a:prstClr val="black"/>
                </a:solidFill>
                <a:latin typeface="Arial"/>
                <a:cs typeface="Arial"/>
              </a:rPr>
              <a:t>ro</a:t>
            </a:r>
            <a:r>
              <a:rPr sz="2400" spc="-13" dirty="0">
                <a:solidFill>
                  <a:prstClr val="black"/>
                </a:solidFill>
                <a:latin typeface="Arial"/>
                <a:cs typeface="Arial"/>
              </a:rPr>
              <a:t>g</a:t>
            </a:r>
            <a:r>
              <a:rPr sz="2400" spc="-9" dirty="0">
                <a:solidFill>
                  <a:prstClr val="black"/>
                </a:solidFill>
                <a:latin typeface="Arial"/>
                <a:cs typeface="Arial"/>
              </a:rPr>
              <a:t>r</a:t>
            </a:r>
            <a:r>
              <a:rPr sz="2400" dirty="0">
                <a:solidFill>
                  <a:prstClr val="black"/>
                </a:solidFill>
                <a:latin typeface="Arial"/>
                <a:cs typeface="Arial"/>
              </a:rPr>
              <a:t>am</a:t>
            </a:r>
            <a:r>
              <a:rPr sz="2400" spc="202" dirty="0">
                <a:solidFill>
                  <a:prstClr val="black"/>
                </a:solidFill>
                <a:latin typeface="Arial"/>
                <a:cs typeface="Arial"/>
              </a:rPr>
              <a:t> </a:t>
            </a:r>
            <a:r>
              <a:rPr sz="2400" spc="-9" dirty="0">
                <a:solidFill>
                  <a:prstClr val="black"/>
                </a:solidFill>
                <a:latin typeface="Arial"/>
                <a:cs typeface="Arial"/>
              </a:rPr>
              <a:t>w</a:t>
            </a:r>
            <a:r>
              <a:rPr sz="2400" dirty="0">
                <a:solidFill>
                  <a:prstClr val="black"/>
                </a:solidFill>
                <a:latin typeface="Arial"/>
                <a:cs typeface="Arial"/>
              </a:rPr>
              <a:t>as</a:t>
            </a:r>
            <a:r>
              <a:rPr sz="2400" spc="202" dirty="0">
                <a:solidFill>
                  <a:prstClr val="black"/>
                </a:solidFill>
                <a:latin typeface="Arial"/>
                <a:cs typeface="Arial"/>
              </a:rPr>
              <a:t> </a:t>
            </a:r>
            <a:r>
              <a:rPr sz="2400" spc="-9" dirty="0">
                <a:solidFill>
                  <a:prstClr val="black"/>
                </a:solidFill>
                <a:latin typeface="Arial"/>
                <a:cs typeface="Arial"/>
              </a:rPr>
              <a:t>t</a:t>
            </a:r>
            <a:r>
              <a:rPr sz="2400" dirty="0">
                <a:solidFill>
                  <a:prstClr val="black"/>
                </a:solidFill>
                <a:latin typeface="Arial"/>
                <a:cs typeface="Arial"/>
              </a:rPr>
              <a:t>o</a:t>
            </a:r>
            <a:r>
              <a:rPr sz="2400" spc="207" dirty="0">
                <a:solidFill>
                  <a:prstClr val="black"/>
                </a:solidFill>
                <a:latin typeface="Arial"/>
                <a:cs typeface="Arial"/>
              </a:rPr>
              <a:t> </a:t>
            </a:r>
            <a:r>
              <a:rPr sz="2400" spc="-13" dirty="0">
                <a:solidFill>
                  <a:prstClr val="black"/>
                </a:solidFill>
                <a:latin typeface="Arial"/>
                <a:cs typeface="Arial"/>
              </a:rPr>
              <a:t>b</a:t>
            </a:r>
            <a:r>
              <a:rPr sz="2400" dirty="0">
                <a:solidFill>
                  <a:prstClr val="black"/>
                </a:solidFill>
                <a:latin typeface="Arial"/>
                <a:cs typeface="Arial"/>
              </a:rPr>
              <a:t>e</a:t>
            </a:r>
            <a:r>
              <a:rPr sz="2400" spc="216" dirty="0">
                <a:solidFill>
                  <a:prstClr val="black"/>
                </a:solidFill>
                <a:latin typeface="Arial"/>
                <a:cs typeface="Arial"/>
              </a:rPr>
              <a:t> </a:t>
            </a:r>
            <a:r>
              <a:rPr sz="2400" spc="-9" dirty="0">
                <a:solidFill>
                  <a:prstClr val="black"/>
                </a:solidFill>
                <a:latin typeface="Arial"/>
                <a:cs typeface="Arial"/>
              </a:rPr>
              <a:t>r</a:t>
            </a:r>
            <a:r>
              <a:rPr sz="2400" dirty="0">
                <a:solidFill>
                  <a:prstClr val="black"/>
                </a:solidFill>
                <a:latin typeface="Arial"/>
                <a:cs typeface="Arial"/>
              </a:rPr>
              <a:t>e</a:t>
            </a:r>
            <a:r>
              <a:rPr sz="2400" spc="-4" dirty="0">
                <a:solidFill>
                  <a:prstClr val="black"/>
                </a:solidFill>
                <a:latin typeface="Arial"/>
                <a:cs typeface="Arial"/>
              </a:rPr>
              <a:t>l</a:t>
            </a:r>
            <a:r>
              <a:rPr sz="2400" dirty="0">
                <a:solidFill>
                  <a:prstClr val="black"/>
                </a:solidFill>
                <a:latin typeface="Arial"/>
                <a:cs typeface="Arial"/>
              </a:rPr>
              <a:t>ea</a:t>
            </a:r>
            <a:r>
              <a:rPr sz="2400" spc="-9" dirty="0">
                <a:solidFill>
                  <a:prstClr val="black"/>
                </a:solidFill>
                <a:latin typeface="Arial"/>
                <a:cs typeface="Arial"/>
              </a:rPr>
              <a:t>s</a:t>
            </a:r>
            <a:r>
              <a:rPr sz="2400" dirty="0">
                <a:solidFill>
                  <a:prstClr val="black"/>
                </a:solidFill>
                <a:latin typeface="Arial"/>
                <a:cs typeface="Arial"/>
              </a:rPr>
              <a:t>ed</a:t>
            </a:r>
            <a:r>
              <a:rPr sz="2400" spc="207" dirty="0">
                <a:solidFill>
                  <a:prstClr val="black"/>
                </a:solidFill>
                <a:latin typeface="Arial"/>
                <a:cs typeface="Arial"/>
              </a:rPr>
              <a:t> </a:t>
            </a:r>
            <a:r>
              <a:rPr sz="2400" spc="-9" dirty="0">
                <a:solidFill>
                  <a:prstClr val="black"/>
                </a:solidFill>
                <a:latin typeface="Arial"/>
                <a:cs typeface="Arial"/>
              </a:rPr>
              <a:t>w</a:t>
            </a:r>
            <a:r>
              <a:rPr sz="2400" spc="-4" dirty="0">
                <a:solidFill>
                  <a:prstClr val="black"/>
                </a:solidFill>
                <a:latin typeface="Arial"/>
                <a:cs typeface="Arial"/>
              </a:rPr>
              <a:t>i</a:t>
            </a:r>
            <a:r>
              <a:rPr sz="2400" spc="-9" dirty="0">
                <a:solidFill>
                  <a:prstClr val="black"/>
                </a:solidFill>
                <a:latin typeface="Arial"/>
                <a:cs typeface="Arial"/>
              </a:rPr>
              <a:t>t</a:t>
            </a:r>
            <a:r>
              <a:rPr sz="2400" dirty="0">
                <a:solidFill>
                  <a:prstClr val="black"/>
                </a:solidFill>
                <a:latin typeface="Arial"/>
                <a:cs typeface="Arial"/>
              </a:rPr>
              <a:t>h</a:t>
            </a:r>
            <a:r>
              <a:rPr sz="2400" spc="216" dirty="0">
                <a:solidFill>
                  <a:prstClr val="black"/>
                </a:solidFill>
                <a:latin typeface="Arial"/>
                <a:cs typeface="Arial"/>
              </a:rPr>
              <a:t> </a:t>
            </a:r>
            <a:r>
              <a:rPr sz="2400" dirty="0">
                <a:solidFill>
                  <a:prstClr val="black"/>
                </a:solidFill>
                <a:latin typeface="Arial"/>
                <a:cs typeface="Arial"/>
              </a:rPr>
              <a:t>a</a:t>
            </a:r>
            <a:r>
              <a:rPr sz="2400" spc="216" dirty="0">
                <a:solidFill>
                  <a:prstClr val="black"/>
                </a:solidFill>
                <a:latin typeface="Arial"/>
                <a:cs typeface="Arial"/>
              </a:rPr>
              <a:t> </a:t>
            </a:r>
            <a:r>
              <a:rPr sz="2400" spc="-9" dirty="0">
                <a:solidFill>
                  <a:prstClr val="black"/>
                </a:solidFill>
                <a:latin typeface="Arial"/>
                <a:cs typeface="Arial"/>
              </a:rPr>
              <a:t>f</a:t>
            </a:r>
            <a:r>
              <a:rPr sz="2400" dirty="0">
                <a:solidFill>
                  <a:prstClr val="black"/>
                </a:solidFill>
                <a:latin typeface="Arial"/>
                <a:cs typeface="Arial"/>
              </a:rPr>
              <a:t>a</a:t>
            </a:r>
            <a:r>
              <a:rPr sz="2400" spc="-4" dirty="0">
                <a:solidFill>
                  <a:prstClr val="black"/>
                </a:solidFill>
                <a:latin typeface="Arial"/>
                <a:cs typeface="Arial"/>
              </a:rPr>
              <a:t>il</a:t>
            </a:r>
            <a:r>
              <a:rPr sz="2400" dirty="0">
                <a:solidFill>
                  <a:prstClr val="black"/>
                </a:solidFill>
                <a:latin typeface="Arial"/>
                <a:cs typeface="Arial"/>
              </a:rPr>
              <a:t>u</a:t>
            </a:r>
            <a:r>
              <a:rPr sz="2400" spc="-9" dirty="0">
                <a:solidFill>
                  <a:prstClr val="black"/>
                </a:solidFill>
                <a:latin typeface="Arial"/>
                <a:cs typeface="Arial"/>
              </a:rPr>
              <a:t>r</a:t>
            </a:r>
            <a:r>
              <a:rPr sz="2400" dirty="0">
                <a:solidFill>
                  <a:prstClr val="black"/>
                </a:solidFill>
                <a:latin typeface="Arial"/>
                <a:cs typeface="Arial"/>
              </a:rPr>
              <a:t>e</a:t>
            </a:r>
            <a:r>
              <a:rPr sz="2400" spc="216" dirty="0">
                <a:solidFill>
                  <a:prstClr val="black"/>
                </a:solidFill>
                <a:latin typeface="Arial"/>
                <a:cs typeface="Arial"/>
              </a:rPr>
              <a:t> </a:t>
            </a:r>
            <a:r>
              <a:rPr sz="2400" spc="-13" dirty="0">
                <a:solidFill>
                  <a:prstClr val="black"/>
                </a:solidFill>
                <a:latin typeface="Arial"/>
                <a:cs typeface="Arial"/>
              </a:rPr>
              <a:t>i</a:t>
            </a:r>
            <a:r>
              <a:rPr sz="2400" dirty="0">
                <a:solidFill>
                  <a:prstClr val="black"/>
                </a:solidFill>
                <a:latin typeface="Arial"/>
                <a:cs typeface="Arial"/>
              </a:rPr>
              <a:t>n</a:t>
            </a:r>
            <a:r>
              <a:rPr sz="2400" spc="-9" dirty="0">
                <a:solidFill>
                  <a:prstClr val="black"/>
                </a:solidFill>
                <a:latin typeface="Arial"/>
                <a:cs typeface="Arial"/>
              </a:rPr>
              <a:t>t</a:t>
            </a:r>
            <a:r>
              <a:rPr sz="2400" dirty="0">
                <a:solidFill>
                  <a:prstClr val="black"/>
                </a:solidFill>
                <a:latin typeface="Arial"/>
                <a:cs typeface="Arial"/>
              </a:rPr>
              <a:t>e</a:t>
            </a:r>
            <a:r>
              <a:rPr sz="2400" spc="-13" dirty="0">
                <a:solidFill>
                  <a:prstClr val="black"/>
                </a:solidFill>
                <a:latin typeface="Arial"/>
                <a:cs typeface="Arial"/>
              </a:rPr>
              <a:t>n</a:t>
            </a:r>
            <a:r>
              <a:rPr sz="2400" spc="4" dirty="0">
                <a:solidFill>
                  <a:prstClr val="black"/>
                </a:solidFill>
                <a:latin typeface="Arial"/>
                <a:cs typeface="Arial"/>
              </a:rPr>
              <a:t>s</a:t>
            </a:r>
            <a:r>
              <a:rPr sz="2400" spc="-4" dirty="0">
                <a:solidFill>
                  <a:prstClr val="black"/>
                </a:solidFill>
                <a:latin typeface="Arial"/>
                <a:cs typeface="Arial"/>
              </a:rPr>
              <a:t>i</a:t>
            </a:r>
            <a:r>
              <a:rPr sz="2400" spc="-9" dirty="0">
                <a:solidFill>
                  <a:prstClr val="black"/>
                </a:solidFill>
                <a:latin typeface="Arial"/>
                <a:cs typeface="Arial"/>
              </a:rPr>
              <a:t>t</a:t>
            </a:r>
            <a:r>
              <a:rPr sz="2400" dirty="0">
                <a:solidFill>
                  <a:prstClr val="black"/>
                </a:solidFill>
                <a:latin typeface="Arial"/>
                <a:cs typeface="Arial"/>
              </a:rPr>
              <a:t>y</a:t>
            </a:r>
            <a:r>
              <a:rPr sz="2400" spc="212" dirty="0">
                <a:solidFill>
                  <a:prstClr val="black"/>
                </a:solidFill>
                <a:latin typeface="Arial"/>
                <a:cs typeface="Arial"/>
              </a:rPr>
              <a:t> </a:t>
            </a:r>
            <a:r>
              <a:rPr sz="2400" dirty="0">
                <a:solidFill>
                  <a:prstClr val="black"/>
                </a:solidFill>
                <a:latin typeface="Arial"/>
                <a:cs typeface="Arial"/>
              </a:rPr>
              <a:t>ob</a:t>
            </a:r>
            <a:r>
              <a:rPr sz="2400" spc="-4" dirty="0">
                <a:solidFill>
                  <a:prstClr val="black"/>
                </a:solidFill>
                <a:latin typeface="Arial"/>
                <a:cs typeface="Arial"/>
              </a:rPr>
              <a:t>j</a:t>
            </a:r>
            <a:r>
              <a:rPr sz="2400" spc="-13" dirty="0">
                <a:solidFill>
                  <a:prstClr val="black"/>
                </a:solidFill>
                <a:latin typeface="Arial"/>
                <a:cs typeface="Arial"/>
              </a:rPr>
              <a:t>e</a:t>
            </a:r>
            <a:r>
              <a:rPr sz="2400" spc="4" dirty="0">
                <a:solidFill>
                  <a:prstClr val="black"/>
                </a:solidFill>
                <a:latin typeface="Arial"/>
                <a:cs typeface="Arial"/>
              </a:rPr>
              <a:t>c</a:t>
            </a:r>
            <a:r>
              <a:rPr sz="2400" spc="-9" dirty="0">
                <a:solidFill>
                  <a:prstClr val="black"/>
                </a:solidFill>
                <a:latin typeface="Arial"/>
                <a:cs typeface="Arial"/>
              </a:rPr>
              <a:t>t</a:t>
            </a:r>
            <a:r>
              <a:rPr sz="2400" spc="-4" dirty="0">
                <a:solidFill>
                  <a:prstClr val="black"/>
                </a:solidFill>
                <a:latin typeface="Arial"/>
                <a:cs typeface="Arial"/>
              </a:rPr>
              <a:t>i</a:t>
            </a:r>
            <a:r>
              <a:rPr sz="2400" spc="-9" dirty="0">
                <a:solidFill>
                  <a:prstClr val="black"/>
                </a:solidFill>
                <a:latin typeface="Arial"/>
                <a:cs typeface="Arial"/>
              </a:rPr>
              <a:t>v</a:t>
            </a:r>
            <a:r>
              <a:rPr sz="2400" dirty="0">
                <a:solidFill>
                  <a:prstClr val="black"/>
                </a:solidFill>
                <a:latin typeface="Arial"/>
                <a:cs typeface="Arial"/>
              </a:rPr>
              <a:t>e</a:t>
            </a:r>
            <a:r>
              <a:rPr sz="2400" spc="216" dirty="0">
                <a:solidFill>
                  <a:prstClr val="black"/>
                </a:solidFill>
                <a:latin typeface="Arial"/>
                <a:cs typeface="Arial"/>
              </a:rPr>
              <a:t> </a:t>
            </a:r>
            <a:r>
              <a:rPr sz="2400" dirty="0">
                <a:solidFill>
                  <a:prstClr val="black"/>
                </a:solidFill>
                <a:latin typeface="Arial"/>
                <a:cs typeface="Arial"/>
              </a:rPr>
              <a:t>of</a:t>
            </a:r>
            <a:r>
              <a:rPr sz="2400" spc="202" dirty="0">
                <a:solidFill>
                  <a:prstClr val="black"/>
                </a:solidFill>
                <a:latin typeface="Arial"/>
                <a:cs typeface="Arial"/>
              </a:rPr>
              <a:t> </a:t>
            </a:r>
            <a:r>
              <a:rPr sz="2400" dirty="0">
                <a:solidFill>
                  <a:prstClr val="black"/>
                </a:solidFill>
                <a:latin typeface="Arial"/>
                <a:cs typeface="Arial"/>
              </a:rPr>
              <a:t>5 </a:t>
            </a:r>
            <a:r>
              <a:rPr sz="2400" spc="-9" dirty="0">
                <a:solidFill>
                  <a:prstClr val="black"/>
                </a:solidFill>
                <a:latin typeface="Arial"/>
                <a:cs typeface="Arial"/>
              </a:rPr>
              <a:t>f</a:t>
            </a:r>
            <a:r>
              <a:rPr sz="2400" dirty="0">
                <a:solidFill>
                  <a:prstClr val="black"/>
                </a:solidFill>
                <a:latin typeface="Arial"/>
                <a:cs typeface="Arial"/>
              </a:rPr>
              <a:t>a</a:t>
            </a:r>
            <a:r>
              <a:rPr sz="2400" spc="-4" dirty="0">
                <a:solidFill>
                  <a:prstClr val="black"/>
                </a:solidFill>
                <a:latin typeface="Arial"/>
                <a:cs typeface="Arial"/>
              </a:rPr>
              <a:t>il</a:t>
            </a:r>
            <a:r>
              <a:rPr sz="2400" dirty="0">
                <a:solidFill>
                  <a:prstClr val="black"/>
                </a:solidFill>
                <a:latin typeface="Arial"/>
                <a:cs typeface="Arial"/>
              </a:rPr>
              <a:t>ur</a:t>
            </a:r>
            <a:r>
              <a:rPr sz="2400" spc="-13" dirty="0">
                <a:solidFill>
                  <a:prstClr val="black"/>
                </a:solidFill>
                <a:latin typeface="Arial"/>
                <a:cs typeface="Arial"/>
              </a:rPr>
              <a:t>e</a:t>
            </a:r>
            <a:r>
              <a:rPr sz="2400" spc="4" dirty="0">
                <a:solidFill>
                  <a:prstClr val="black"/>
                </a:solidFill>
                <a:latin typeface="Arial"/>
                <a:cs typeface="Arial"/>
              </a:rPr>
              <a:t>s</a:t>
            </a:r>
            <a:r>
              <a:rPr sz="2400" spc="-9" dirty="0">
                <a:solidFill>
                  <a:prstClr val="black"/>
                </a:solidFill>
                <a:latin typeface="Arial"/>
                <a:cs typeface="Arial"/>
              </a:rPr>
              <a:t>/</a:t>
            </a:r>
            <a:r>
              <a:rPr sz="2400" dirty="0">
                <a:solidFill>
                  <a:prstClr val="black"/>
                </a:solidFill>
                <a:latin typeface="Arial"/>
                <a:cs typeface="Arial"/>
              </a:rPr>
              <a:t>1</a:t>
            </a:r>
            <a:r>
              <a:rPr sz="2400" spc="-13" dirty="0">
                <a:solidFill>
                  <a:prstClr val="black"/>
                </a:solidFill>
                <a:latin typeface="Arial"/>
                <a:cs typeface="Arial"/>
              </a:rPr>
              <a:t>0</a:t>
            </a:r>
            <a:r>
              <a:rPr sz="2400" dirty="0">
                <a:solidFill>
                  <a:prstClr val="black"/>
                </a:solidFill>
                <a:latin typeface="Arial"/>
                <a:cs typeface="Arial"/>
              </a:rPr>
              <a:t>0</a:t>
            </a:r>
            <a:r>
              <a:rPr sz="2400" spc="207" dirty="0">
                <a:solidFill>
                  <a:prstClr val="black"/>
                </a:solidFill>
                <a:latin typeface="Arial"/>
                <a:cs typeface="Arial"/>
              </a:rPr>
              <a:t> </a:t>
            </a:r>
            <a:r>
              <a:rPr sz="2400" spc="4" dirty="0">
                <a:solidFill>
                  <a:prstClr val="black"/>
                </a:solidFill>
                <a:latin typeface="Arial"/>
                <a:cs typeface="Arial"/>
              </a:rPr>
              <a:t>C</a:t>
            </a:r>
            <a:r>
              <a:rPr sz="2400" spc="-4" dirty="0">
                <a:solidFill>
                  <a:prstClr val="black"/>
                </a:solidFill>
                <a:latin typeface="Arial"/>
                <a:cs typeface="Arial"/>
              </a:rPr>
              <a:t>P</a:t>
            </a:r>
            <a:r>
              <a:rPr sz="2400" dirty="0">
                <a:solidFill>
                  <a:prstClr val="black"/>
                </a:solidFill>
                <a:latin typeface="Arial"/>
                <a:cs typeface="Arial"/>
              </a:rPr>
              <a:t>U</a:t>
            </a:r>
            <a:r>
              <a:rPr sz="2400" spc="221" dirty="0">
                <a:solidFill>
                  <a:prstClr val="black"/>
                </a:solidFill>
                <a:latin typeface="Arial"/>
                <a:cs typeface="Arial"/>
              </a:rPr>
              <a:t> </a:t>
            </a:r>
            <a:r>
              <a:rPr sz="2400" dirty="0">
                <a:solidFill>
                  <a:prstClr val="black"/>
                </a:solidFill>
                <a:latin typeface="Arial"/>
                <a:cs typeface="Arial"/>
              </a:rPr>
              <a:t>hr.</a:t>
            </a:r>
            <a:r>
              <a:rPr sz="2400" spc="202" dirty="0">
                <a:solidFill>
                  <a:prstClr val="black"/>
                </a:solidFill>
                <a:latin typeface="Arial"/>
                <a:cs typeface="Arial"/>
              </a:rPr>
              <a:t> </a:t>
            </a:r>
            <a:r>
              <a:rPr sz="2400" spc="4" dirty="0">
                <a:solidFill>
                  <a:prstClr val="black"/>
                </a:solidFill>
                <a:latin typeface="Arial"/>
                <a:cs typeface="Arial"/>
              </a:rPr>
              <a:t>C</a:t>
            </a:r>
            <a:r>
              <a:rPr sz="2400" dirty="0">
                <a:solidFill>
                  <a:prstClr val="black"/>
                </a:solidFill>
                <a:latin typeface="Arial"/>
                <a:cs typeface="Arial"/>
              </a:rPr>
              <a:t>a</a:t>
            </a:r>
            <a:r>
              <a:rPr sz="2400" spc="-4" dirty="0">
                <a:solidFill>
                  <a:prstClr val="black"/>
                </a:solidFill>
                <a:latin typeface="Arial"/>
                <a:cs typeface="Arial"/>
              </a:rPr>
              <a:t>l</a:t>
            </a:r>
            <a:r>
              <a:rPr sz="2400" spc="-9" dirty="0">
                <a:solidFill>
                  <a:prstClr val="black"/>
                </a:solidFill>
                <a:latin typeface="Arial"/>
                <a:cs typeface="Arial"/>
              </a:rPr>
              <a:t>c</a:t>
            </a:r>
            <a:r>
              <a:rPr sz="2400" dirty="0">
                <a:solidFill>
                  <a:prstClr val="black"/>
                </a:solidFill>
                <a:latin typeface="Arial"/>
                <a:cs typeface="Arial"/>
              </a:rPr>
              <a:t>u</a:t>
            </a:r>
            <a:r>
              <a:rPr sz="2400" spc="-4" dirty="0">
                <a:solidFill>
                  <a:prstClr val="black"/>
                </a:solidFill>
                <a:latin typeface="Arial"/>
                <a:cs typeface="Arial"/>
              </a:rPr>
              <a:t>l</a:t>
            </a:r>
            <a:r>
              <a:rPr sz="2400" dirty="0">
                <a:solidFill>
                  <a:prstClr val="black"/>
                </a:solidFill>
                <a:latin typeface="Arial"/>
                <a:cs typeface="Arial"/>
              </a:rPr>
              <a:t>a</a:t>
            </a:r>
            <a:r>
              <a:rPr sz="2400" spc="-9" dirty="0">
                <a:solidFill>
                  <a:prstClr val="black"/>
                </a:solidFill>
                <a:latin typeface="Arial"/>
                <a:cs typeface="Arial"/>
              </a:rPr>
              <a:t>t</a:t>
            </a:r>
            <a:r>
              <a:rPr sz="2400" dirty="0">
                <a:solidFill>
                  <a:prstClr val="black"/>
                </a:solidFill>
                <a:latin typeface="Arial"/>
                <a:cs typeface="Arial"/>
              </a:rPr>
              <a:t>ed</a:t>
            </a:r>
            <a:r>
              <a:rPr sz="2400" spc="216" dirty="0">
                <a:solidFill>
                  <a:prstClr val="black"/>
                </a:solidFill>
                <a:latin typeface="Arial"/>
                <a:cs typeface="Arial"/>
              </a:rPr>
              <a:t> </a:t>
            </a:r>
            <a:r>
              <a:rPr sz="2400" spc="-18" dirty="0">
                <a:solidFill>
                  <a:prstClr val="black"/>
                </a:solidFill>
                <a:latin typeface="Arial"/>
                <a:cs typeface="Arial"/>
              </a:rPr>
              <a:t>t</a:t>
            </a:r>
            <a:r>
              <a:rPr sz="2400" dirty="0">
                <a:solidFill>
                  <a:prstClr val="black"/>
                </a:solidFill>
                <a:latin typeface="Arial"/>
                <a:cs typeface="Arial"/>
              </a:rPr>
              <a:t>he</a:t>
            </a:r>
            <a:r>
              <a:rPr sz="2400" spc="207" dirty="0">
                <a:solidFill>
                  <a:prstClr val="black"/>
                </a:solidFill>
                <a:latin typeface="Arial"/>
                <a:cs typeface="Arial"/>
              </a:rPr>
              <a:t> </a:t>
            </a:r>
            <a:r>
              <a:rPr sz="2400" dirty="0">
                <a:solidFill>
                  <a:prstClr val="black"/>
                </a:solidFill>
                <a:latin typeface="Arial"/>
                <a:cs typeface="Arial"/>
              </a:rPr>
              <a:t>n</a:t>
            </a:r>
            <a:r>
              <a:rPr sz="2400" spc="-13" dirty="0">
                <a:solidFill>
                  <a:prstClr val="black"/>
                </a:solidFill>
                <a:latin typeface="Arial"/>
                <a:cs typeface="Arial"/>
              </a:rPr>
              <a:t>u</a:t>
            </a:r>
            <a:r>
              <a:rPr sz="2400" spc="-4" dirty="0">
                <a:solidFill>
                  <a:prstClr val="black"/>
                </a:solidFill>
                <a:latin typeface="Arial"/>
                <a:cs typeface="Arial"/>
              </a:rPr>
              <a:t>m</a:t>
            </a:r>
            <a:r>
              <a:rPr sz="2400" dirty="0">
                <a:solidFill>
                  <a:prstClr val="black"/>
                </a:solidFill>
                <a:latin typeface="Arial"/>
                <a:cs typeface="Arial"/>
              </a:rPr>
              <a:t>b</a:t>
            </a:r>
            <a:r>
              <a:rPr sz="2400" spc="-13" dirty="0">
                <a:solidFill>
                  <a:prstClr val="black"/>
                </a:solidFill>
                <a:latin typeface="Arial"/>
                <a:cs typeface="Arial"/>
              </a:rPr>
              <a:t>e</a:t>
            </a:r>
            <a:r>
              <a:rPr sz="2400" dirty="0">
                <a:solidFill>
                  <a:prstClr val="black"/>
                </a:solidFill>
                <a:latin typeface="Arial"/>
                <a:cs typeface="Arial"/>
              </a:rPr>
              <a:t>r</a:t>
            </a:r>
            <a:r>
              <a:rPr sz="2400" spc="221" dirty="0">
                <a:solidFill>
                  <a:prstClr val="black"/>
                </a:solidFill>
                <a:latin typeface="Arial"/>
                <a:cs typeface="Arial"/>
              </a:rPr>
              <a:t> </a:t>
            </a:r>
            <a:r>
              <a:rPr sz="2400" spc="-13" dirty="0">
                <a:solidFill>
                  <a:prstClr val="black"/>
                </a:solidFill>
                <a:latin typeface="Arial"/>
                <a:cs typeface="Arial"/>
              </a:rPr>
              <a:t>o</a:t>
            </a:r>
            <a:r>
              <a:rPr sz="2400" dirty="0">
                <a:solidFill>
                  <a:prstClr val="black"/>
                </a:solidFill>
                <a:latin typeface="Arial"/>
                <a:cs typeface="Arial"/>
              </a:rPr>
              <a:t>f</a:t>
            </a:r>
            <a:r>
              <a:rPr sz="2400" spc="221" dirty="0">
                <a:solidFill>
                  <a:prstClr val="black"/>
                </a:solidFill>
                <a:latin typeface="Arial"/>
                <a:cs typeface="Arial"/>
              </a:rPr>
              <a:t> </a:t>
            </a:r>
            <a:r>
              <a:rPr sz="2400" spc="-9" dirty="0">
                <a:solidFill>
                  <a:prstClr val="black"/>
                </a:solidFill>
                <a:latin typeface="Arial"/>
                <a:cs typeface="Arial"/>
              </a:rPr>
              <a:t>f</a:t>
            </a:r>
            <a:r>
              <a:rPr sz="2400" dirty="0">
                <a:solidFill>
                  <a:prstClr val="black"/>
                </a:solidFill>
                <a:latin typeface="Arial"/>
                <a:cs typeface="Arial"/>
              </a:rPr>
              <a:t>a</a:t>
            </a:r>
            <a:r>
              <a:rPr sz="2400" spc="-4" dirty="0">
                <a:solidFill>
                  <a:prstClr val="black"/>
                </a:solidFill>
                <a:latin typeface="Arial"/>
                <a:cs typeface="Arial"/>
              </a:rPr>
              <a:t>il</a:t>
            </a:r>
            <a:r>
              <a:rPr sz="2400" dirty="0">
                <a:solidFill>
                  <a:prstClr val="black"/>
                </a:solidFill>
                <a:latin typeface="Arial"/>
                <a:cs typeface="Arial"/>
              </a:rPr>
              <a:t>u</a:t>
            </a:r>
            <a:r>
              <a:rPr sz="2400" spc="-9" dirty="0">
                <a:solidFill>
                  <a:prstClr val="black"/>
                </a:solidFill>
                <a:latin typeface="Arial"/>
                <a:cs typeface="Arial"/>
              </a:rPr>
              <a:t>r</a:t>
            </a:r>
            <a:r>
              <a:rPr sz="2400" dirty="0">
                <a:solidFill>
                  <a:prstClr val="black"/>
                </a:solidFill>
                <a:latin typeface="Arial"/>
                <a:cs typeface="Arial"/>
              </a:rPr>
              <a:t>e</a:t>
            </a:r>
            <a:r>
              <a:rPr sz="2400" spc="229" dirty="0">
                <a:solidFill>
                  <a:prstClr val="black"/>
                </a:solidFill>
                <a:latin typeface="Arial"/>
                <a:cs typeface="Arial"/>
              </a:rPr>
              <a:t> </a:t>
            </a:r>
            <a:r>
              <a:rPr sz="2400" dirty="0">
                <a:solidFill>
                  <a:prstClr val="black"/>
                </a:solidFill>
                <a:latin typeface="Arial"/>
                <a:cs typeface="Arial"/>
              </a:rPr>
              <a:t>e</a:t>
            </a:r>
            <a:r>
              <a:rPr sz="2400" spc="-9" dirty="0">
                <a:solidFill>
                  <a:prstClr val="black"/>
                </a:solidFill>
                <a:latin typeface="Arial"/>
                <a:cs typeface="Arial"/>
              </a:rPr>
              <a:t>x</a:t>
            </a:r>
            <a:r>
              <a:rPr sz="2400" dirty="0">
                <a:solidFill>
                  <a:prstClr val="black"/>
                </a:solidFill>
                <a:latin typeface="Arial"/>
                <a:cs typeface="Arial"/>
              </a:rPr>
              <a:t>p</a:t>
            </a:r>
            <a:r>
              <a:rPr sz="2400" spc="-13" dirty="0">
                <a:solidFill>
                  <a:prstClr val="black"/>
                </a:solidFill>
                <a:latin typeface="Arial"/>
                <a:cs typeface="Arial"/>
              </a:rPr>
              <a:t>e</a:t>
            </a:r>
            <a:r>
              <a:rPr sz="2400" dirty="0">
                <a:solidFill>
                  <a:prstClr val="black"/>
                </a:solidFill>
                <a:latin typeface="Arial"/>
                <a:cs typeface="Arial"/>
              </a:rPr>
              <a:t>r</a:t>
            </a:r>
            <a:r>
              <a:rPr sz="2400" spc="-4" dirty="0">
                <a:solidFill>
                  <a:prstClr val="black"/>
                </a:solidFill>
                <a:latin typeface="Arial"/>
                <a:cs typeface="Arial"/>
              </a:rPr>
              <a:t>i</a:t>
            </a:r>
            <a:r>
              <a:rPr sz="2400" dirty="0">
                <a:solidFill>
                  <a:prstClr val="black"/>
                </a:solidFill>
                <a:latin typeface="Arial"/>
                <a:cs typeface="Arial"/>
              </a:rPr>
              <a:t>e</a:t>
            </a:r>
            <a:r>
              <a:rPr sz="2400" spc="-13" dirty="0">
                <a:solidFill>
                  <a:prstClr val="black"/>
                </a:solidFill>
                <a:latin typeface="Arial"/>
                <a:cs typeface="Arial"/>
              </a:rPr>
              <a:t>n</a:t>
            </a:r>
            <a:r>
              <a:rPr sz="2400" spc="4" dirty="0">
                <a:solidFill>
                  <a:prstClr val="black"/>
                </a:solidFill>
                <a:latin typeface="Arial"/>
                <a:cs typeface="Arial"/>
              </a:rPr>
              <a:t>c</a:t>
            </a:r>
            <a:r>
              <a:rPr sz="2400" spc="-13" dirty="0">
                <a:solidFill>
                  <a:prstClr val="black"/>
                </a:solidFill>
                <a:latin typeface="Arial"/>
                <a:cs typeface="Arial"/>
              </a:rPr>
              <a:t>e</a:t>
            </a:r>
            <a:r>
              <a:rPr sz="2400" dirty="0">
                <a:solidFill>
                  <a:prstClr val="black"/>
                </a:solidFill>
                <a:latin typeface="Arial"/>
                <a:cs typeface="Arial"/>
              </a:rPr>
              <a:t>d</a:t>
            </a:r>
            <a:r>
              <a:rPr sz="2400" spc="229" dirty="0">
                <a:solidFill>
                  <a:prstClr val="black"/>
                </a:solidFill>
                <a:latin typeface="Arial"/>
                <a:cs typeface="Arial"/>
              </a:rPr>
              <a:t> </a:t>
            </a:r>
            <a:r>
              <a:rPr sz="2400" dirty="0">
                <a:solidFill>
                  <a:prstClr val="black"/>
                </a:solidFill>
                <a:latin typeface="Arial"/>
                <a:cs typeface="Arial"/>
              </a:rPr>
              <a:t>be</a:t>
            </a:r>
            <a:r>
              <a:rPr sz="2400" spc="-18" dirty="0">
                <a:solidFill>
                  <a:prstClr val="black"/>
                </a:solidFill>
                <a:latin typeface="Arial"/>
                <a:cs typeface="Arial"/>
              </a:rPr>
              <a:t>f</a:t>
            </a:r>
            <a:r>
              <a:rPr sz="2400" dirty="0">
                <a:solidFill>
                  <a:prstClr val="black"/>
                </a:solidFill>
                <a:latin typeface="Arial"/>
                <a:cs typeface="Arial"/>
              </a:rPr>
              <a:t>o</a:t>
            </a:r>
            <a:r>
              <a:rPr sz="2400" spc="-9" dirty="0">
                <a:solidFill>
                  <a:prstClr val="black"/>
                </a:solidFill>
                <a:latin typeface="Arial"/>
                <a:cs typeface="Arial"/>
              </a:rPr>
              <a:t>r</a:t>
            </a:r>
            <a:r>
              <a:rPr sz="2400" dirty="0">
                <a:solidFill>
                  <a:prstClr val="black"/>
                </a:solidFill>
                <a:latin typeface="Arial"/>
                <a:cs typeface="Arial"/>
              </a:rPr>
              <a:t>e re</a:t>
            </a:r>
            <a:r>
              <a:rPr sz="2400" spc="-4" dirty="0">
                <a:solidFill>
                  <a:prstClr val="black"/>
                </a:solidFill>
                <a:latin typeface="Arial"/>
                <a:cs typeface="Arial"/>
              </a:rPr>
              <a:t>l</a:t>
            </a:r>
            <a:r>
              <a:rPr sz="2400" dirty="0">
                <a:solidFill>
                  <a:prstClr val="black"/>
                </a:solidFill>
                <a:latin typeface="Arial"/>
                <a:cs typeface="Arial"/>
              </a:rPr>
              <a:t>e</a:t>
            </a:r>
            <a:r>
              <a:rPr sz="2400" spc="-13" dirty="0">
                <a:solidFill>
                  <a:prstClr val="black"/>
                </a:solidFill>
                <a:latin typeface="Arial"/>
                <a:cs typeface="Arial"/>
              </a:rPr>
              <a:t>a</a:t>
            </a:r>
            <a:r>
              <a:rPr sz="2400" spc="4" dirty="0">
                <a:solidFill>
                  <a:prstClr val="black"/>
                </a:solidFill>
                <a:latin typeface="Arial"/>
                <a:cs typeface="Arial"/>
              </a:rPr>
              <a:t>s</a:t>
            </a:r>
            <a:r>
              <a:rPr sz="2400" dirty="0">
                <a:solidFill>
                  <a:prstClr val="black"/>
                </a:solidFill>
                <a:latin typeface="Arial"/>
                <a:cs typeface="Arial"/>
              </a:rPr>
              <a:t>e.</a:t>
            </a:r>
          </a:p>
        </p:txBody>
      </p:sp>
      <p:sp>
        <p:nvSpPr>
          <p:cNvPr id="6" name="Rectangle 5"/>
          <p:cNvSpPr/>
          <p:nvPr/>
        </p:nvSpPr>
        <p:spPr>
          <a:xfrm>
            <a:off x="1346343" y="1152298"/>
            <a:ext cx="2388154" cy="523220"/>
          </a:xfrm>
          <a:prstGeom prst="rect">
            <a:avLst/>
          </a:prstGeom>
        </p:spPr>
        <p:txBody>
          <a:bodyPr wrap="none">
            <a:spAutoFit/>
          </a:bodyPr>
          <a:lstStyle/>
          <a:p>
            <a:pPr marL="11206" algn="just" defTabSz="806867"/>
            <a:r>
              <a:rPr lang="en-IN" sz="2800" b="1" u="heavy" spc="-9" dirty="0">
                <a:solidFill>
                  <a:srgbClr val="0000FF"/>
                </a:solidFill>
                <a:latin typeface="Arial"/>
                <a:cs typeface="Arial"/>
              </a:rPr>
              <a:t>E</a:t>
            </a:r>
            <a:r>
              <a:rPr lang="en-IN" sz="2800" b="1" u="heavy" spc="-4" dirty="0">
                <a:solidFill>
                  <a:srgbClr val="0000FF"/>
                </a:solidFill>
                <a:latin typeface="Arial"/>
                <a:cs typeface="Arial"/>
              </a:rPr>
              <a:t>xample-</a:t>
            </a:r>
            <a:r>
              <a:rPr lang="en-IN" sz="2800" b="1" u="heavy" dirty="0">
                <a:solidFill>
                  <a:srgbClr val="0000FF"/>
                </a:solidFill>
                <a:latin typeface="Arial"/>
                <a:cs typeface="Arial"/>
              </a:rPr>
              <a:t> </a:t>
            </a:r>
            <a:r>
              <a:rPr lang="en-IN" sz="2800" b="1" u="heavy" spc="-4" dirty="0">
                <a:solidFill>
                  <a:srgbClr val="0000FF"/>
                </a:solidFill>
                <a:latin typeface="Arial"/>
                <a:cs typeface="Arial"/>
              </a:rPr>
              <a:t>7</a:t>
            </a:r>
            <a:r>
              <a:rPr lang="en-IN" sz="2800" b="1" u="heavy" dirty="0">
                <a:solidFill>
                  <a:srgbClr val="0000FF"/>
                </a:solidFill>
                <a:latin typeface="Arial"/>
                <a:cs typeface="Arial"/>
              </a:rPr>
              <a:t>.</a:t>
            </a:r>
            <a:r>
              <a:rPr lang="en-IN" sz="2800" b="1" u="heavy" spc="-4" dirty="0">
                <a:solidFill>
                  <a:srgbClr val="0000FF"/>
                </a:solidFill>
                <a:latin typeface="Arial"/>
                <a:cs typeface="Arial"/>
              </a:rPr>
              <a:t>6</a:t>
            </a:r>
            <a:endParaRPr lang="en-IN" sz="2800" dirty="0">
              <a:solidFill>
                <a:prstClr val="black"/>
              </a:solidFill>
              <a:latin typeface="Arial"/>
              <a:cs typeface="Arial"/>
            </a:endParaRPr>
          </a:p>
        </p:txBody>
      </p:sp>
    </p:spTree>
    <p:extLst>
      <p:ext uri="{BB962C8B-B14F-4D97-AF65-F5344CB8AC3E}">
        <p14:creationId xmlns:p14="http://schemas.microsoft.com/office/powerpoint/2010/main" val="316538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50339" y="1711723"/>
            <a:ext cx="7554446" cy="1228734"/>
          </a:xfrm>
          <a:prstGeom prst="rect">
            <a:avLst/>
          </a:prstGeom>
        </p:spPr>
        <p:txBody>
          <a:bodyPr vert="horz" wrap="square" lIns="0" tIns="0" rIns="0" bIns="0" rtlCol="0">
            <a:spAutoFit/>
          </a:bodyPr>
          <a:lstStyle/>
          <a:p>
            <a:pPr marL="129435" defTabSz="806867"/>
            <a:endParaRPr sz="1941" dirty="0">
              <a:solidFill>
                <a:prstClr val="black"/>
              </a:solidFill>
              <a:latin typeface="Arial"/>
              <a:cs typeface="Arial"/>
            </a:endParaRPr>
          </a:p>
          <a:p>
            <a:pPr defTabSz="806867">
              <a:spcBef>
                <a:spcPts val="35"/>
              </a:spcBef>
            </a:pPr>
            <a:endParaRPr sz="1632" dirty="0">
              <a:solidFill>
                <a:prstClr val="black"/>
              </a:solidFill>
              <a:latin typeface="Times New Roman"/>
              <a:cs typeface="Times New Roman"/>
            </a:endParaRPr>
          </a:p>
          <a:p>
            <a:pPr marL="11206" marR="4483" defTabSz="806867"/>
            <a:r>
              <a:rPr sz="2206" spc="4" dirty="0">
                <a:solidFill>
                  <a:prstClr val="black"/>
                </a:solidFill>
                <a:latin typeface="Times New Roman"/>
                <a:cs typeface="Times New Roman"/>
              </a:rPr>
              <a:t>The number of failure experienced during testing can be calculated  using the equation mentioned below:</a:t>
            </a:r>
          </a:p>
        </p:txBody>
      </p:sp>
      <p:sp>
        <p:nvSpPr>
          <p:cNvPr id="5" name="object 5"/>
          <p:cNvSpPr/>
          <p:nvPr/>
        </p:nvSpPr>
        <p:spPr>
          <a:xfrm>
            <a:off x="4896522" y="3334871"/>
            <a:ext cx="290793" cy="0"/>
          </a:xfrm>
          <a:custGeom>
            <a:avLst/>
            <a:gdLst/>
            <a:ahLst/>
            <a:cxnLst/>
            <a:rect l="l" t="t" r="r" b="b"/>
            <a:pathLst>
              <a:path w="329564">
                <a:moveTo>
                  <a:pt x="0" y="0"/>
                </a:moveTo>
                <a:lnTo>
                  <a:pt x="329183" y="0"/>
                </a:lnTo>
              </a:path>
            </a:pathLst>
          </a:custGeom>
          <a:ln w="13240">
            <a:solidFill>
              <a:srgbClr val="000000"/>
            </a:solidFill>
          </a:ln>
        </p:spPr>
        <p:txBody>
          <a:bodyPr wrap="square" lIns="0" tIns="0" rIns="0" bIns="0" rtlCol="0"/>
          <a:lstStyle/>
          <a:p>
            <a:pPr defTabSz="806867"/>
            <a:endParaRPr sz="1588">
              <a:solidFill>
                <a:prstClr val="black"/>
              </a:solidFill>
              <a:latin typeface="Calibri"/>
            </a:endParaRPr>
          </a:p>
        </p:txBody>
      </p:sp>
      <p:sp>
        <p:nvSpPr>
          <p:cNvPr id="6" name="object 6"/>
          <p:cNvSpPr txBox="1"/>
          <p:nvPr/>
        </p:nvSpPr>
        <p:spPr>
          <a:xfrm>
            <a:off x="5218802" y="3034999"/>
            <a:ext cx="1053353" cy="448136"/>
          </a:xfrm>
          <a:prstGeom prst="rect">
            <a:avLst/>
          </a:prstGeom>
        </p:spPr>
        <p:txBody>
          <a:bodyPr vert="horz" wrap="square" lIns="0" tIns="0" rIns="0" bIns="0" rtlCol="0">
            <a:spAutoFit/>
          </a:bodyPr>
          <a:lstStyle/>
          <a:p>
            <a:pPr marL="11206" defTabSz="806867"/>
            <a:r>
              <a:rPr sz="2912" spc="-318" dirty="0">
                <a:solidFill>
                  <a:prstClr val="black"/>
                </a:solidFill>
                <a:latin typeface="Symbol"/>
                <a:cs typeface="Symbol"/>
              </a:rPr>
              <a:t></a:t>
            </a:r>
            <a:r>
              <a:rPr sz="2338" i="1" spc="-40" dirty="0">
                <a:solidFill>
                  <a:prstClr val="black"/>
                </a:solidFill>
                <a:latin typeface="Symbol"/>
                <a:cs typeface="Symbol"/>
              </a:rPr>
              <a:t></a:t>
            </a:r>
            <a:r>
              <a:rPr sz="1919" i="1" spc="13" baseline="-22988" dirty="0">
                <a:solidFill>
                  <a:prstClr val="black"/>
                </a:solidFill>
                <a:latin typeface="Times New Roman"/>
                <a:cs typeface="Times New Roman"/>
              </a:rPr>
              <a:t>P</a:t>
            </a:r>
            <a:r>
              <a:rPr sz="1919" i="1" baseline="-22988" dirty="0">
                <a:solidFill>
                  <a:prstClr val="black"/>
                </a:solidFill>
                <a:latin typeface="Times New Roman"/>
                <a:cs typeface="Times New Roman"/>
              </a:rPr>
              <a:t> </a:t>
            </a:r>
            <a:r>
              <a:rPr sz="1919" i="1" spc="-6" baseline="-22988" dirty="0">
                <a:solidFill>
                  <a:prstClr val="black"/>
                </a:solidFill>
                <a:latin typeface="Times New Roman"/>
                <a:cs typeface="Times New Roman"/>
              </a:rPr>
              <a:t> </a:t>
            </a:r>
            <a:r>
              <a:rPr sz="2206" spc="4" dirty="0">
                <a:solidFill>
                  <a:prstClr val="black"/>
                </a:solidFill>
                <a:latin typeface="Symbol"/>
                <a:cs typeface="Symbol"/>
              </a:rPr>
              <a:t></a:t>
            </a:r>
            <a:r>
              <a:rPr sz="2206" spc="-216" dirty="0">
                <a:solidFill>
                  <a:prstClr val="black"/>
                </a:solidFill>
                <a:latin typeface="Times New Roman"/>
                <a:cs typeface="Times New Roman"/>
              </a:rPr>
              <a:t> </a:t>
            </a:r>
            <a:r>
              <a:rPr sz="2338" i="1" spc="-40" dirty="0">
                <a:solidFill>
                  <a:prstClr val="black"/>
                </a:solidFill>
                <a:latin typeface="Symbol"/>
                <a:cs typeface="Symbol"/>
              </a:rPr>
              <a:t></a:t>
            </a:r>
            <a:r>
              <a:rPr sz="1919" i="1" spc="13" baseline="-22988" dirty="0">
                <a:solidFill>
                  <a:prstClr val="black"/>
                </a:solidFill>
                <a:latin typeface="Times New Roman"/>
                <a:cs typeface="Times New Roman"/>
              </a:rPr>
              <a:t>F</a:t>
            </a:r>
            <a:r>
              <a:rPr sz="1919" i="1" spc="205" baseline="-22988" dirty="0">
                <a:solidFill>
                  <a:prstClr val="black"/>
                </a:solidFill>
                <a:latin typeface="Times New Roman"/>
                <a:cs typeface="Times New Roman"/>
              </a:rPr>
              <a:t> </a:t>
            </a:r>
            <a:r>
              <a:rPr sz="2912" spc="-247" dirty="0">
                <a:solidFill>
                  <a:prstClr val="black"/>
                </a:solidFill>
                <a:latin typeface="Symbol"/>
                <a:cs typeface="Symbol"/>
              </a:rPr>
              <a:t></a:t>
            </a:r>
            <a:endParaRPr sz="2912">
              <a:solidFill>
                <a:prstClr val="black"/>
              </a:solidFill>
              <a:latin typeface="Symbol"/>
              <a:cs typeface="Symbol"/>
            </a:endParaRPr>
          </a:p>
        </p:txBody>
      </p:sp>
      <p:sp>
        <p:nvSpPr>
          <p:cNvPr id="7" name="object 7"/>
          <p:cNvSpPr txBox="1"/>
          <p:nvPr/>
        </p:nvSpPr>
        <p:spPr>
          <a:xfrm>
            <a:off x="4245235" y="3107838"/>
            <a:ext cx="594472" cy="359778"/>
          </a:xfrm>
          <a:prstGeom prst="rect">
            <a:avLst/>
          </a:prstGeom>
        </p:spPr>
        <p:txBody>
          <a:bodyPr vert="horz" wrap="square" lIns="0" tIns="0" rIns="0" bIns="0" rtlCol="0">
            <a:spAutoFit/>
          </a:bodyPr>
          <a:lstStyle/>
          <a:p>
            <a:pPr marL="11206" defTabSz="806867"/>
            <a:r>
              <a:rPr sz="2206" spc="-13" dirty="0">
                <a:solidFill>
                  <a:prstClr val="black"/>
                </a:solidFill>
                <a:latin typeface="Symbol"/>
                <a:cs typeface="Symbol"/>
              </a:rPr>
              <a:t></a:t>
            </a:r>
            <a:r>
              <a:rPr sz="2338" i="1" spc="-71" dirty="0">
                <a:solidFill>
                  <a:prstClr val="black"/>
                </a:solidFill>
                <a:latin typeface="Symbol"/>
                <a:cs typeface="Symbol"/>
              </a:rPr>
              <a:t></a:t>
            </a:r>
            <a:r>
              <a:rPr sz="2338" i="1" spc="71" dirty="0">
                <a:solidFill>
                  <a:prstClr val="black"/>
                </a:solidFill>
                <a:latin typeface="Times New Roman"/>
                <a:cs typeface="Times New Roman"/>
              </a:rPr>
              <a:t> </a:t>
            </a:r>
            <a:r>
              <a:rPr sz="2206" spc="4" dirty="0">
                <a:solidFill>
                  <a:prstClr val="black"/>
                </a:solidFill>
                <a:latin typeface="Symbol"/>
                <a:cs typeface="Symbol"/>
              </a:rPr>
              <a:t></a:t>
            </a:r>
            <a:endParaRPr sz="2206">
              <a:solidFill>
                <a:prstClr val="black"/>
              </a:solidFill>
              <a:latin typeface="Symbol"/>
              <a:cs typeface="Symbol"/>
            </a:endParaRPr>
          </a:p>
        </p:txBody>
      </p:sp>
      <p:sp>
        <p:nvSpPr>
          <p:cNvPr id="8" name="object 8"/>
          <p:cNvSpPr txBox="1"/>
          <p:nvPr/>
        </p:nvSpPr>
        <p:spPr>
          <a:xfrm>
            <a:off x="4900106" y="3328370"/>
            <a:ext cx="256615" cy="359778"/>
          </a:xfrm>
          <a:prstGeom prst="rect">
            <a:avLst/>
          </a:prstGeom>
        </p:spPr>
        <p:txBody>
          <a:bodyPr vert="horz" wrap="square" lIns="0" tIns="0" rIns="0" bIns="0" rtlCol="0">
            <a:spAutoFit/>
          </a:bodyPr>
          <a:lstStyle/>
          <a:p>
            <a:pPr marL="11206" defTabSz="806867"/>
            <a:r>
              <a:rPr sz="2338" i="1" spc="-93" dirty="0">
                <a:solidFill>
                  <a:prstClr val="black"/>
                </a:solidFill>
                <a:latin typeface="Symbol"/>
                <a:cs typeface="Symbol"/>
              </a:rPr>
              <a:t></a:t>
            </a:r>
            <a:r>
              <a:rPr sz="1919" spc="6" baseline="-22988" dirty="0">
                <a:solidFill>
                  <a:prstClr val="black"/>
                </a:solidFill>
                <a:latin typeface="Times New Roman"/>
                <a:cs typeface="Times New Roman"/>
              </a:rPr>
              <a:t>0</a:t>
            </a:r>
            <a:endParaRPr sz="1919" baseline="-22988">
              <a:solidFill>
                <a:prstClr val="black"/>
              </a:solidFill>
              <a:latin typeface="Times New Roman"/>
              <a:cs typeface="Times New Roman"/>
            </a:endParaRPr>
          </a:p>
        </p:txBody>
      </p:sp>
      <p:sp>
        <p:nvSpPr>
          <p:cNvPr id="9" name="object 9"/>
          <p:cNvSpPr txBox="1"/>
          <p:nvPr/>
        </p:nvSpPr>
        <p:spPr>
          <a:xfrm>
            <a:off x="4883970" y="2945801"/>
            <a:ext cx="268941" cy="339452"/>
          </a:xfrm>
          <a:prstGeom prst="rect">
            <a:avLst/>
          </a:prstGeom>
        </p:spPr>
        <p:txBody>
          <a:bodyPr vert="horz" wrap="square" lIns="0" tIns="0" rIns="0" bIns="0" rtlCol="0">
            <a:spAutoFit/>
          </a:bodyPr>
          <a:lstStyle/>
          <a:p>
            <a:pPr marL="11206" defTabSz="806867"/>
            <a:r>
              <a:rPr sz="2206" i="1" spc="-62" dirty="0">
                <a:solidFill>
                  <a:prstClr val="black"/>
                </a:solidFill>
                <a:latin typeface="Times New Roman"/>
                <a:cs typeface="Times New Roman"/>
              </a:rPr>
              <a:t>V</a:t>
            </a:r>
            <a:r>
              <a:rPr sz="1919" spc="6" baseline="-24904" dirty="0">
                <a:solidFill>
                  <a:prstClr val="black"/>
                </a:solidFill>
                <a:latin typeface="Times New Roman"/>
                <a:cs typeface="Times New Roman"/>
              </a:rPr>
              <a:t>0</a:t>
            </a:r>
            <a:endParaRPr sz="1919" baseline="-24904">
              <a:solidFill>
                <a:prstClr val="black"/>
              </a:solidFill>
              <a:latin typeface="Times New Roman"/>
              <a:cs typeface="Times New Roman"/>
            </a:endParaRPr>
          </a:p>
        </p:txBody>
      </p:sp>
      <p:sp>
        <p:nvSpPr>
          <p:cNvPr id="10" name="object 10"/>
          <p:cNvSpPr txBox="1"/>
          <p:nvPr/>
        </p:nvSpPr>
        <p:spPr>
          <a:xfrm>
            <a:off x="2646381" y="4022910"/>
            <a:ext cx="569819" cy="339452"/>
          </a:xfrm>
          <a:prstGeom prst="rect">
            <a:avLst/>
          </a:prstGeom>
        </p:spPr>
        <p:txBody>
          <a:bodyPr vert="horz" wrap="square" lIns="0" tIns="0" rIns="0" bIns="0" rtlCol="0">
            <a:spAutoFit/>
          </a:bodyPr>
          <a:lstStyle/>
          <a:p>
            <a:pPr marL="11206" defTabSz="806867"/>
            <a:r>
              <a:rPr sz="2206" dirty="0">
                <a:solidFill>
                  <a:prstClr val="black"/>
                </a:solidFill>
                <a:latin typeface="Times New Roman"/>
                <a:cs typeface="Times New Roman"/>
              </a:rPr>
              <a:t>H</a:t>
            </a:r>
            <a:r>
              <a:rPr sz="2206" spc="4" dirty="0">
                <a:solidFill>
                  <a:prstClr val="black"/>
                </a:solidFill>
                <a:latin typeface="Times New Roman"/>
                <a:cs typeface="Times New Roman"/>
              </a:rPr>
              <a:t>ere</a:t>
            </a:r>
            <a:endParaRPr sz="2206">
              <a:solidFill>
                <a:prstClr val="black"/>
              </a:solidFill>
              <a:latin typeface="Times New Roman"/>
              <a:cs typeface="Times New Roman"/>
            </a:endParaRPr>
          </a:p>
        </p:txBody>
      </p:sp>
      <p:sp>
        <p:nvSpPr>
          <p:cNvPr id="11" name="object 11"/>
          <p:cNvSpPr txBox="1"/>
          <p:nvPr/>
        </p:nvSpPr>
        <p:spPr>
          <a:xfrm>
            <a:off x="3532541" y="4022911"/>
            <a:ext cx="5184962" cy="1769715"/>
          </a:xfrm>
          <a:prstGeom prst="rect">
            <a:avLst/>
          </a:prstGeom>
        </p:spPr>
        <p:txBody>
          <a:bodyPr vert="horz" wrap="square" lIns="0" tIns="0" rIns="0" bIns="0" rtlCol="0">
            <a:spAutoFit/>
          </a:bodyPr>
          <a:lstStyle/>
          <a:p>
            <a:pPr marL="11206" defTabSz="806867"/>
            <a:r>
              <a:rPr sz="2206" spc="-150" dirty="0">
                <a:solidFill>
                  <a:prstClr val="black"/>
                </a:solidFill>
                <a:latin typeface="Times New Roman"/>
                <a:cs typeface="Times New Roman"/>
              </a:rPr>
              <a:t>V</a:t>
            </a:r>
            <a:r>
              <a:rPr sz="1919" spc="6" baseline="-24904" dirty="0">
                <a:solidFill>
                  <a:prstClr val="black"/>
                </a:solidFill>
                <a:latin typeface="Times New Roman"/>
                <a:cs typeface="Times New Roman"/>
              </a:rPr>
              <a:t>0</a:t>
            </a:r>
            <a:r>
              <a:rPr sz="1919" baseline="-24904" dirty="0">
                <a:solidFill>
                  <a:prstClr val="black"/>
                </a:solidFill>
                <a:latin typeface="Times New Roman"/>
                <a:cs typeface="Times New Roman"/>
              </a:rPr>
              <a:t> </a:t>
            </a:r>
            <a:r>
              <a:rPr sz="1919" spc="132" baseline="-24904" dirty="0">
                <a:solidFill>
                  <a:prstClr val="black"/>
                </a:solidFill>
                <a:latin typeface="Times New Roman"/>
                <a:cs typeface="Times New Roman"/>
              </a:rPr>
              <a:t> </a:t>
            </a:r>
            <a:r>
              <a:rPr sz="2206" spc="4" dirty="0">
                <a:solidFill>
                  <a:prstClr val="black"/>
                </a:solidFill>
                <a:latin typeface="Symbol"/>
                <a:cs typeface="Symbol"/>
              </a:rPr>
              <a:t></a:t>
            </a:r>
            <a:r>
              <a:rPr sz="2206" spc="-119" dirty="0">
                <a:solidFill>
                  <a:prstClr val="black"/>
                </a:solidFill>
                <a:latin typeface="Times New Roman"/>
                <a:cs typeface="Times New Roman"/>
              </a:rPr>
              <a:t> </a:t>
            </a:r>
            <a:r>
              <a:rPr sz="2206" spc="4" dirty="0">
                <a:solidFill>
                  <a:prstClr val="black"/>
                </a:solidFill>
                <a:latin typeface="Times New Roman"/>
                <a:cs typeface="Times New Roman"/>
              </a:rPr>
              <a:t>500</a:t>
            </a:r>
            <a:r>
              <a:rPr sz="2206" spc="-75" dirty="0">
                <a:solidFill>
                  <a:prstClr val="black"/>
                </a:solidFill>
                <a:latin typeface="Times New Roman"/>
                <a:cs typeface="Times New Roman"/>
              </a:rPr>
              <a:t> </a:t>
            </a:r>
            <a:r>
              <a:rPr sz="2206" spc="4" dirty="0">
                <a:solidFill>
                  <a:prstClr val="black"/>
                </a:solidFill>
                <a:latin typeface="Times New Roman"/>
                <a:cs typeface="Times New Roman"/>
              </a:rPr>
              <a:t>becau</a:t>
            </a:r>
            <a:r>
              <a:rPr sz="2206" spc="-4" dirty="0">
                <a:solidFill>
                  <a:prstClr val="black"/>
                </a:solidFill>
                <a:latin typeface="Times New Roman"/>
                <a:cs typeface="Times New Roman"/>
              </a:rPr>
              <a:t>s</a:t>
            </a:r>
            <a:r>
              <a:rPr sz="2206" spc="4" dirty="0">
                <a:solidFill>
                  <a:prstClr val="black"/>
                </a:solidFill>
                <a:latin typeface="Times New Roman"/>
                <a:cs typeface="Times New Roman"/>
              </a:rPr>
              <a:t>e</a:t>
            </a:r>
            <a:r>
              <a:rPr sz="2206" spc="-150" dirty="0">
                <a:solidFill>
                  <a:prstClr val="black"/>
                </a:solidFill>
                <a:latin typeface="Times New Roman"/>
                <a:cs typeface="Times New Roman"/>
              </a:rPr>
              <a:t> </a:t>
            </a:r>
            <a:r>
              <a:rPr sz="2206" spc="4" dirty="0">
                <a:solidFill>
                  <a:prstClr val="black"/>
                </a:solidFill>
                <a:latin typeface="Times New Roman"/>
                <a:cs typeface="Times New Roman"/>
              </a:rPr>
              <a:t>one</a:t>
            </a:r>
            <a:r>
              <a:rPr sz="2206" spc="-88" dirty="0">
                <a:solidFill>
                  <a:prstClr val="black"/>
                </a:solidFill>
                <a:latin typeface="Times New Roman"/>
                <a:cs typeface="Times New Roman"/>
              </a:rPr>
              <a:t> </a:t>
            </a:r>
            <a:r>
              <a:rPr sz="2206" spc="-9" dirty="0">
                <a:solidFill>
                  <a:prstClr val="black"/>
                </a:solidFill>
                <a:latin typeface="Times New Roman"/>
                <a:cs typeface="Times New Roman"/>
              </a:rPr>
              <a:t>f</a:t>
            </a:r>
            <a:r>
              <a:rPr sz="2206" spc="4" dirty="0">
                <a:solidFill>
                  <a:prstClr val="black"/>
                </a:solidFill>
                <a:latin typeface="Times New Roman"/>
                <a:cs typeface="Times New Roman"/>
              </a:rPr>
              <a:t>au</a:t>
            </a:r>
            <a:r>
              <a:rPr sz="2206" spc="-4" dirty="0">
                <a:solidFill>
                  <a:prstClr val="black"/>
                </a:solidFill>
                <a:latin typeface="Times New Roman"/>
                <a:cs typeface="Times New Roman"/>
              </a:rPr>
              <a:t>l</a:t>
            </a:r>
            <a:r>
              <a:rPr sz="2206" dirty="0">
                <a:solidFill>
                  <a:prstClr val="black"/>
                </a:solidFill>
                <a:latin typeface="Times New Roman"/>
                <a:cs typeface="Times New Roman"/>
              </a:rPr>
              <a:t>t</a:t>
            </a:r>
            <a:r>
              <a:rPr sz="2206" spc="-57" dirty="0">
                <a:solidFill>
                  <a:prstClr val="black"/>
                </a:solidFill>
                <a:latin typeface="Times New Roman"/>
                <a:cs typeface="Times New Roman"/>
              </a:rPr>
              <a:t> </a:t>
            </a:r>
            <a:r>
              <a:rPr sz="2206" spc="-4" dirty="0">
                <a:solidFill>
                  <a:prstClr val="black"/>
                </a:solidFill>
                <a:latin typeface="Times New Roman"/>
                <a:cs typeface="Times New Roman"/>
              </a:rPr>
              <a:t>l</a:t>
            </a:r>
            <a:r>
              <a:rPr sz="2206" spc="4" dirty="0">
                <a:solidFill>
                  <a:prstClr val="black"/>
                </a:solidFill>
                <a:latin typeface="Times New Roman"/>
                <a:cs typeface="Times New Roman"/>
              </a:rPr>
              <a:t>eads</a:t>
            </a:r>
            <a:r>
              <a:rPr sz="2206" spc="-62" dirty="0">
                <a:solidFill>
                  <a:prstClr val="black"/>
                </a:solidFill>
                <a:latin typeface="Times New Roman"/>
                <a:cs typeface="Times New Roman"/>
              </a:rPr>
              <a:t> </a:t>
            </a:r>
            <a:r>
              <a:rPr sz="2206" spc="-4" dirty="0">
                <a:solidFill>
                  <a:prstClr val="black"/>
                </a:solidFill>
                <a:latin typeface="Times New Roman"/>
                <a:cs typeface="Times New Roman"/>
              </a:rPr>
              <a:t>t</a:t>
            </a:r>
            <a:r>
              <a:rPr sz="2206" spc="4" dirty="0">
                <a:solidFill>
                  <a:prstClr val="black"/>
                </a:solidFill>
                <a:latin typeface="Times New Roman"/>
                <a:cs typeface="Times New Roman"/>
              </a:rPr>
              <a:t>o</a:t>
            </a:r>
            <a:r>
              <a:rPr sz="2206" spc="-62" dirty="0">
                <a:solidFill>
                  <a:prstClr val="black"/>
                </a:solidFill>
                <a:latin typeface="Times New Roman"/>
                <a:cs typeface="Times New Roman"/>
              </a:rPr>
              <a:t> </a:t>
            </a:r>
            <a:r>
              <a:rPr sz="2206" spc="4" dirty="0">
                <a:solidFill>
                  <a:prstClr val="black"/>
                </a:solidFill>
                <a:latin typeface="Times New Roman"/>
                <a:cs typeface="Times New Roman"/>
              </a:rPr>
              <a:t>one</a:t>
            </a:r>
            <a:r>
              <a:rPr sz="2206" spc="-97" dirty="0">
                <a:solidFill>
                  <a:prstClr val="black"/>
                </a:solidFill>
                <a:latin typeface="Times New Roman"/>
                <a:cs typeface="Times New Roman"/>
              </a:rPr>
              <a:t> </a:t>
            </a:r>
            <a:r>
              <a:rPr sz="2206" spc="-9" dirty="0">
                <a:solidFill>
                  <a:prstClr val="black"/>
                </a:solidFill>
                <a:latin typeface="Times New Roman"/>
                <a:cs typeface="Times New Roman"/>
              </a:rPr>
              <a:t>f</a:t>
            </a:r>
            <a:r>
              <a:rPr sz="2206" spc="4" dirty="0">
                <a:solidFill>
                  <a:prstClr val="black"/>
                </a:solidFill>
                <a:latin typeface="Times New Roman"/>
                <a:cs typeface="Times New Roman"/>
              </a:rPr>
              <a:t>a</a:t>
            </a:r>
            <a:r>
              <a:rPr sz="2206" spc="-4" dirty="0">
                <a:solidFill>
                  <a:prstClr val="black"/>
                </a:solidFill>
                <a:latin typeface="Times New Roman"/>
                <a:cs typeface="Times New Roman"/>
              </a:rPr>
              <a:t>il</a:t>
            </a:r>
            <a:r>
              <a:rPr sz="2206" spc="4" dirty="0">
                <a:solidFill>
                  <a:prstClr val="black"/>
                </a:solidFill>
                <a:latin typeface="Times New Roman"/>
                <a:cs typeface="Times New Roman"/>
              </a:rPr>
              <a:t>ure</a:t>
            </a:r>
            <a:endParaRPr sz="2206" dirty="0">
              <a:solidFill>
                <a:prstClr val="black"/>
              </a:solidFill>
              <a:latin typeface="Times New Roman"/>
              <a:cs typeface="Times New Roman"/>
            </a:endParaRPr>
          </a:p>
          <a:p>
            <a:pPr marL="45946" defTabSz="806867">
              <a:spcBef>
                <a:spcPts val="935"/>
              </a:spcBef>
            </a:pPr>
            <a:r>
              <a:rPr sz="2294" i="1" spc="-66" dirty="0">
                <a:solidFill>
                  <a:prstClr val="black"/>
                </a:solidFill>
                <a:latin typeface="Symbol"/>
                <a:cs typeface="Symbol"/>
              </a:rPr>
              <a:t></a:t>
            </a:r>
            <a:r>
              <a:rPr sz="1919" baseline="-22988" dirty="0">
                <a:solidFill>
                  <a:prstClr val="black"/>
                </a:solidFill>
                <a:latin typeface="Times New Roman"/>
                <a:cs typeface="Times New Roman"/>
              </a:rPr>
              <a:t>0 </a:t>
            </a:r>
            <a:r>
              <a:rPr sz="1919" spc="139" baseline="-22988" dirty="0">
                <a:solidFill>
                  <a:prstClr val="black"/>
                </a:solidFill>
                <a:latin typeface="Times New Roman"/>
                <a:cs typeface="Times New Roman"/>
              </a:rPr>
              <a:t> </a:t>
            </a:r>
            <a:r>
              <a:rPr sz="2206" spc="-4" dirty="0">
                <a:solidFill>
                  <a:prstClr val="black"/>
                </a:solidFill>
                <a:latin typeface="Symbol"/>
                <a:cs typeface="Symbol"/>
              </a:rPr>
              <a:t></a:t>
            </a:r>
            <a:r>
              <a:rPr sz="2206" spc="-26" dirty="0">
                <a:solidFill>
                  <a:prstClr val="black"/>
                </a:solidFill>
                <a:latin typeface="Times New Roman"/>
                <a:cs typeface="Times New Roman"/>
              </a:rPr>
              <a:t> </a:t>
            </a:r>
            <a:r>
              <a:rPr sz="2206" spc="-4" dirty="0">
                <a:solidFill>
                  <a:prstClr val="black"/>
                </a:solidFill>
                <a:latin typeface="Times New Roman"/>
                <a:cs typeface="Times New Roman"/>
              </a:rPr>
              <a:t>2</a:t>
            </a:r>
            <a:r>
              <a:rPr sz="2206" spc="-97" dirty="0">
                <a:solidFill>
                  <a:prstClr val="black"/>
                </a:solidFill>
                <a:latin typeface="Times New Roman"/>
                <a:cs typeface="Times New Roman"/>
              </a:rPr>
              <a:t> </a:t>
            </a:r>
            <a:r>
              <a:rPr sz="2206" spc="-9" dirty="0">
                <a:solidFill>
                  <a:prstClr val="black"/>
                </a:solidFill>
                <a:latin typeface="Times New Roman"/>
                <a:cs typeface="Times New Roman"/>
              </a:rPr>
              <a:t>fa</a:t>
            </a:r>
            <a:r>
              <a:rPr sz="2206" spc="-4" dirty="0">
                <a:solidFill>
                  <a:prstClr val="black"/>
                </a:solidFill>
                <a:latin typeface="Times New Roman"/>
                <a:cs typeface="Times New Roman"/>
              </a:rPr>
              <a:t>ilu</a:t>
            </a:r>
            <a:r>
              <a:rPr sz="2206" spc="-9" dirty="0">
                <a:solidFill>
                  <a:prstClr val="black"/>
                </a:solidFill>
                <a:latin typeface="Times New Roman"/>
                <a:cs typeface="Times New Roman"/>
              </a:rPr>
              <a:t>re</a:t>
            </a:r>
            <a:r>
              <a:rPr sz="2206" spc="-4" dirty="0">
                <a:solidFill>
                  <a:prstClr val="black"/>
                </a:solidFill>
                <a:latin typeface="Times New Roman"/>
                <a:cs typeface="Times New Roman"/>
              </a:rPr>
              <a:t>s/CPU</a:t>
            </a:r>
            <a:r>
              <a:rPr sz="2206" spc="26" dirty="0">
                <a:solidFill>
                  <a:prstClr val="black"/>
                </a:solidFill>
                <a:latin typeface="Times New Roman"/>
                <a:cs typeface="Times New Roman"/>
              </a:rPr>
              <a:t> </a:t>
            </a:r>
            <a:r>
              <a:rPr sz="2206" spc="-4" dirty="0">
                <a:solidFill>
                  <a:prstClr val="black"/>
                </a:solidFill>
                <a:latin typeface="Times New Roman"/>
                <a:cs typeface="Times New Roman"/>
              </a:rPr>
              <a:t>h</a:t>
            </a:r>
            <a:r>
              <a:rPr sz="2206" spc="-9" dirty="0">
                <a:solidFill>
                  <a:prstClr val="black"/>
                </a:solidFill>
                <a:latin typeface="Times New Roman"/>
                <a:cs typeface="Times New Roman"/>
              </a:rPr>
              <a:t>r</a:t>
            </a:r>
            <a:r>
              <a:rPr sz="2206" spc="-4" dirty="0">
                <a:solidFill>
                  <a:prstClr val="black"/>
                </a:solidFill>
                <a:latin typeface="Times New Roman"/>
                <a:cs typeface="Times New Roman"/>
              </a:rPr>
              <a:t>.</a:t>
            </a:r>
            <a:endParaRPr sz="2206" dirty="0">
              <a:solidFill>
                <a:prstClr val="black"/>
              </a:solidFill>
              <a:latin typeface="Times New Roman"/>
              <a:cs typeface="Times New Roman"/>
            </a:endParaRPr>
          </a:p>
          <a:p>
            <a:pPr marL="21853" defTabSz="806867">
              <a:spcBef>
                <a:spcPts val="1129"/>
              </a:spcBef>
            </a:pPr>
            <a:r>
              <a:rPr sz="2294" i="1" spc="-49" dirty="0">
                <a:solidFill>
                  <a:prstClr val="black"/>
                </a:solidFill>
                <a:latin typeface="Symbol"/>
                <a:cs typeface="Symbol"/>
              </a:rPr>
              <a:t></a:t>
            </a:r>
            <a:r>
              <a:rPr sz="1919" baseline="-22988" dirty="0">
                <a:solidFill>
                  <a:prstClr val="black"/>
                </a:solidFill>
                <a:latin typeface="Times New Roman"/>
                <a:cs typeface="Times New Roman"/>
              </a:rPr>
              <a:t>F </a:t>
            </a:r>
            <a:r>
              <a:rPr sz="1919" spc="125" baseline="-22988" dirty="0">
                <a:solidFill>
                  <a:prstClr val="black"/>
                </a:solidFill>
                <a:latin typeface="Times New Roman"/>
                <a:cs typeface="Times New Roman"/>
              </a:rPr>
              <a:t> </a:t>
            </a:r>
            <a:r>
              <a:rPr sz="2206" spc="-4" dirty="0">
                <a:solidFill>
                  <a:prstClr val="black"/>
                </a:solidFill>
                <a:latin typeface="Symbol"/>
                <a:cs typeface="Symbol"/>
              </a:rPr>
              <a:t></a:t>
            </a:r>
            <a:r>
              <a:rPr sz="2206" spc="-101" dirty="0">
                <a:solidFill>
                  <a:prstClr val="black"/>
                </a:solidFill>
                <a:latin typeface="Times New Roman"/>
                <a:cs typeface="Times New Roman"/>
              </a:rPr>
              <a:t> </a:t>
            </a:r>
            <a:r>
              <a:rPr sz="2206" spc="-4" dirty="0">
                <a:solidFill>
                  <a:prstClr val="black"/>
                </a:solidFill>
                <a:latin typeface="Times New Roman"/>
                <a:cs typeface="Times New Roman"/>
              </a:rPr>
              <a:t>5</a:t>
            </a:r>
            <a:r>
              <a:rPr sz="2206" spc="-128" dirty="0">
                <a:solidFill>
                  <a:prstClr val="black"/>
                </a:solidFill>
                <a:latin typeface="Times New Roman"/>
                <a:cs typeface="Times New Roman"/>
              </a:rPr>
              <a:t> </a:t>
            </a:r>
            <a:r>
              <a:rPr sz="2206" spc="-9" dirty="0">
                <a:solidFill>
                  <a:prstClr val="black"/>
                </a:solidFill>
                <a:latin typeface="Times New Roman"/>
                <a:cs typeface="Times New Roman"/>
              </a:rPr>
              <a:t>f</a:t>
            </a:r>
            <a:r>
              <a:rPr sz="2206" dirty="0">
                <a:solidFill>
                  <a:prstClr val="black"/>
                </a:solidFill>
                <a:latin typeface="Times New Roman"/>
                <a:cs typeface="Times New Roman"/>
              </a:rPr>
              <a:t>a</a:t>
            </a:r>
            <a:r>
              <a:rPr sz="2206" spc="-4" dirty="0">
                <a:solidFill>
                  <a:prstClr val="black"/>
                </a:solidFill>
                <a:latin typeface="Times New Roman"/>
                <a:cs typeface="Times New Roman"/>
              </a:rPr>
              <a:t>il</a:t>
            </a:r>
            <a:r>
              <a:rPr sz="2206" dirty="0">
                <a:solidFill>
                  <a:prstClr val="black"/>
                </a:solidFill>
                <a:latin typeface="Times New Roman"/>
                <a:cs typeface="Times New Roman"/>
              </a:rPr>
              <a:t>ure</a:t>
            </a:r>
            <a:r>
              <a:rPr sz="2206" spc="-4" dirty="0">
                <a:solidFill>
                  <a:prstClr val="black"/>
                </a:solidFill>
                <a:latin typeface="Times New Roman"/>
                <a:cs typeface="Times New Roman"/>
              </a:rPr>
              <a:t>s/</a:t>
            </a:r>
            <a:r>
              <a:rPr sz="2206" spc="-57" dirty="0">
                <a:solidFill>
                  <a:prstClr val="black"/>
                </a:solidFill>
                <a:latin typeface="Times New Roman"/>
                <a:cs typeface="Times New Roman"/>
              </a:rPr>
              <a:t>1</a:t>
            </a:r>
            <a:r>
              <a:rPr sz="2206" dirty="0">
                <a:solidFill>
                  <a:prstClr val="black"/>
                </a:solidFill>
                <a:latin typeface="Times New Roman"/>
                <a:cs typeface="Times New Roman"/>
              </a:rPr>
              <a:t>0</a:t>
            </a:r>
            <a:r>
              <a:rPr sz="2206" spc="-4" dirty="0">
                <a:solidFill>
                  <a:prstClr val="black"/>
                </a:solidFill>
                <a:latin typeface="Times New Roman"/>
                <a:cs typeface="Times New Roman"/>
              </a:rPr>
              <a:t>0</a:t>
            </a:r>
            <a:r>
              <a:rPr sz="2206" spc="-97" dirty="0">
                <a:solidFill>
                  <a:prstClr val="black"/>
                </a:solidFill>
                <a:latin typeface="Times New Roman"/>
                <a:cs typeface="Times New Roman"/>
              </a:rPr>
              <a:t> </a:t>
            </a:r>
            <a:r>
              <a:rPr sz="2206" spc="-4" dirty="0">
                <a:solidFill>
                  <a:prstClr val="black"/>
                </a:solidFill>
                <a:latin typeface="Times New Roman"/>
                <a:cs typeface="Times New Roman"/>
              </a:rPr>
              <a:t>CPU</a:t>
            </a:r>
            <a:r>
              <a:rPr sz="2206" spc="35" dirty="0">
                <a:solidFill>
                  <a:prstClr val="black"/>
                </a:solidFill>
                <a:latin typeface="Times New Roman"/>
                <a:cs typeface="Times New Roman"/>
              </a:rPr>
              <a:t> </a:t>
            </a:r>
            <a:r>
              <a:rPr sz="2206" dirty="0">
                <a:solidFill>
                  <a:prstClr val="black"/>
                </a:solidFill>
                <a:latin typeface="Times New Roman"/>
                <a:cs typeface="Times New Roman"/>
              </a:rPr>
              <a:t>h</a:t>
            </a:r>
            <a:r>
              <a:rPr sz="2206" spc="-22" dirty="0">
                <a:solidFill>
                  <a:prstClr val="black"/>
                </a:solidFill>
                <a:latin typeface="Times New Roman"/>
                <a:cs typeface="Times New Roman"/>
              </a:rPr>
              <a:t>r</a:t>
            </a:r>
            <a:r>
              <a:rPr sz="2206" spc="-4" dirty="0">
                <a:solidFill>
                  <a:prstClr val="black"/>
                </a:solidFill>
                <a:latin typeface="Times New Roman"/>
                <a:cs typeface="Times New Roman"/>
              </a:rPr>
              <a:t>.</a:t>
            </a:r>
            <a:endParaRPr sz="2206" dirty="0">
              <a:solidFill>
                <a:prstClr val="black"/>
              </a:solidFill>
              <a:latin typeface="Times New Roman"/>
              <a:cs typeface="Times New Roman"/>
            </a:endParaRPr>
          </a:p>
          <a:p>
            <a:pPr marL="359167" defTabSz="806867">
              <a:spcBef>
                <a:spcPts val="1028"/>
              </a:spcBef>
            </a:pPr>
            <a:r>
              <a:rPr sz="2206" spc="-4" dirty="0">
                <a:solidFill>
                  <a:prstClr val="black"/>
                </a:solidFill>
                <a:latin typeface="Symbol"/>
                <a:cs typeface="Symbol"/>
              </a:rPr>
              <a:t></a:t>
            </a:r>
            <a:r>
              <a:rPr sz="2206" spc="-71" dirty="0">
                <a:solidFill>
                  <a:prstClr val="black"/>
                </a:solidFill>
                <a:latin typeface="Times New Roman"/>
                <a:cs typeface="Times New Roman"/>
              </a:rPr>
              <a:t> </a:t>
            </a:r>
            <a:r>
              <a:rPr sz="2206" spc="-4" dirty="0">
                <a:solidFill>
                  <a:prstClr val="black"/>
                </a:solidFill>
                <a:latin typeface="Times New Roman"/>
                <a:cs typeface="Times New Roman"/>
              </a:rPr>
              <a:t>0.</a:t>
            </a:r>
            <a:r>
              <a:rPr sz="2206" dirty="0">
                <a:solidFill>
                  <a:prstClr val="black"/>
                </a:solidFill>
                <a:latin typeface="Times New Roman"/>
                <a:cs typeface="Times New Roman"/>
              </a:rPr>
              <a:t>0</a:t>
            </a:r>
            <a:r>
              <a:rPr sz="2206" spc="-4" dirty="0">
                <a:solidFill>
                  <a:prstClr val="black"/>
                </a:solidFill>
                <a:latin typeface="Times New Roman"/>
                <a:cs typeface="Times New Roman"/>
              </a:rPr>
              <a:t>5</a:t>
            </a:r>
            <a:r>
              <a:rPr sz="2206" spc="-141" dirty="0">
                <a:solidFill>
                  <a:prstClr val="black"/>
                </a:solidFill>
                <a:latin typeface="Times New Roman"/>
                <a:cs typeface="Times New Roman"/>
              </a:rPr>
              <a:t> </a:t>
            </a:r>
            <a:r>
              <a:rPr sz="2206" spc="-9" dirty="0">
                <a:solidFill>
                  <a:prstClr val="black"/>
                </a:solidFill>
                <a:latin typeface="Times New Roman"/>
                <a:cs typeface="Times New Roman"/>
              </a:rPr>
              <a:t>f</a:t>
            </a:r>
            <a:r>
              <a:rPr sz="2206" dirty="0">
                <a:solidFill>
                  <a:prstClr val="black"/>
                </a:solidFill>
                <a:latin typeface="Times New Roman"/>
                <a:cs typeface="Times New Roman"/>
              </a:rPr>
              <a:t>a</a:t>
            </a:r>
            <a:r>
              <a:rPr sz="2206" spc="-4" dirty="0">
                <a:solidFill>
                  <a:prstClr val="black"/>
                </a:solidFill>
                <a:latin typeface="Times New Roman"/>
                <a:cs typeface="Times New Roman"/>
              </a:rPr>
              <a:t>il</a:t>
            </a:r>
            <a:r>
              <a:rPr sz="2206" dirty="0">
                <a:solidFill>
                  <a:prstClr val="black"/>
                </a:solidFill>
                <a:latin typeface="Times New Roman"/>
                <a:cs typeface="Times New Roman"/>
              </a:rPr>
              <a:t>ure</a:t>
            </a:r>
            <a:r>
              <a:rPr sz="2206" spc="-4" dirty="0">
                <a:solidFill>
                  <a:prstClr val="black"/>
                </a:solidFill>
                <a:latin typeface="Times New Roman"/>
                <a:cs typeface="Times New Roman"/>
              </a:rPr>
              <a:t>s/</a:t>
            </a:r>
            <a:r>
              <a:rPr sz="2206" spc="-44" dirty="0">
                <a:solidFill>
                  <a:prstClr val="black"/>
                </a:solidFill>
                <a:latin typeface="Times New Roman"/>
                <a:cs typeface="Times New Roman"/>
              </a:rPr>
              <a:t>C</a:t>
            </a:r>
            <a:r>
              <a:rPr sz="2206" spc="-4" dirty="0">
                <a:solidFill>
                  <a:prstClr val="black"/>
                </a:solidFill>
                <a:latin typeface="Times New Roman"/>
                <a:cs typeface="Times New Roman"/>
              </a:rPr>
              <a:t>PU</a:t>
            </a:r>
            <a:r>
              <a:rPr sz="2206" spc="18" dirty="0">
                <a:solidFill>
                  <a:prstClr val="black"/>
                </a:solidFill>
                <a:latin typeface="Times New Roman"/>
                <a:cs typeface="Times New Roman"/>
              </a:rPr>
              <a:t> </a:t>
            </a:r>
            <a:r>
              <a:rPr sz="2206" dirty="0">
                <a:solidFill>
                  <a:prstClr val="black"/>
                </a:solidFill>
                <a:latin typeface="Times New Roman"/>
                <a:cs typeface="Times New Roman"/>
              </a:rPr>
              <a:t>hr</a:t>
            </a:r>
            <a:r>
              <a:rPr sz="2206" spc="-4" dirty="0">
                <a:solidFill>
                  <a:prstClr val="black"/>
                </a:solidFill>
                <a:latin typeface="Times New Roman"/>
                <a:cs typeface="Times New Roman"/>
              </a:rPr>
              <a:t>.</a:t>
            </a:r>
            <a:endParaRPr sz="2206" dirty="0">
              <a:solidFill>
                <a:prstClr val="black"/>
              </a:solidFill>
              <a:latin typeface="Times New Roman"/>
              <a:cs typeface="Times New Roman"/>
            </a:endParaRPr>
          </a:p>
        </p:txBody>
      </p:sp>
      <p:sp>
        <p:nvSpPr>
          <p:cNvPr id="13" name="Rectangle 12"/>
          <p:cNvSpPr/>
          <p:nvPr/>
        </p:nvSpPr>
        <p:spPr>
          <a:xfrm>
            <a:off x="1429318" y="1247849"/>
            <a:ext cx="1616725" cy="523220"/>
          </a:xfrm>
          <a:prstGeom prst="rect">
            <a:avLst/>
          </a:prstGeom>
        </p:spPr>
        <p:txBody>
          <a:bodyPr wrap="none">
            <a:spAutoFit/>
          </a:bodyPr>
          <a:lstStyle/>
          <a:p>
            <a:r>
              <a:rPr lang="en-IN" sz="2800" b="1" u="heavy" spc="-9" dirty="0">
                <a:solidFill>
                  <a:srgbClr val="FF3200"/>
                </a:solidFill>
                <a:latin typeface="Arial"/>
                <a:cs typeface="Arial"/>
              </a:rPr>
              <a:t>S</a:t>
            </a:r>
            <a:r>
              <a:rPr lang="en-IN" sz="2800" b="1" u="heavy" spc="-4" dirty="0">
                <a:solidFill>
                  <a:srgbClr val="FF3200"/>
                </a:solidFill>
                <a:latin typeface="Arial"/>
                <a:cs typeface="Arial"/>
              </a:rPr>
              <a:t>olut</a:t>
            </a:r>
            <a:r>
              <a:rPr lang="en-IN" sz="2800" b="1" u="heavy" dirty="0">
                <a:solidFill>
                  <a:srgbClr val="FF3200"/>
                </a:solidFill>
                <a:latin typeface="Arial"/>
                <a:cs typeface="Arial"/>
              </a:rPr>
              <a:t>i</a:t>
            </a:r>
            <a:r>
              <a:rPr lang="en-IN" sz="2800" b="1" u="heavy" spc="-4" dirty="0">
                <a:solidFill>
                  <a:srgbClr val="FF3200"/>
                </a:solidFill>
                <a:latin typeface="Arial"/>
                <a:cs typeface="Arial"/>
              </a:rPr>
              <a:t>on</a:t>
            </a:r>
            <a:endParaRPr lang="en-IN" sz="2800" dirty="0"/>
          </a:p>
        </p:txBody>
      </p:sp>
    </p:spTree>
    <p:extLst>
      <p:ext uri="{BB962C8B-B14F-4D97-AF65-F5344CB8AC3E}">
        <p14:creationId xmlns:p14="http://schemas.microsoft.com/office/powerpoint/2010/main" val="37798408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841363" y="2480532"/>
            <a:ext cx="323290" cy="298672"/>
          </a:xfrm>
          <a:prstGeom prst="rect">
            <a:avLst/>
          </a:prstGeom>
        </p:spPr>
        <p:txBody>
          <a:bodyPr vert="horz" wrap="square" lIns="0" tIns="0" rIns="0" bIns="0" rtlCol="0">
            <a:spAutoFit/>
          </a:bodyPr>
          <a:lstStyle/>
          <a:p>
            <a:pPr marL="11206" defTabSz="806867"/>
            <a:r>
              <a:rPr sz="1941" spc="-9" dirty="0">
                <a:solidFill>
                  <a:prstClr val="black"/>
                </a:solidFill>
                <a:latin typeface="Arial"/>
                <a:cs typeface="Arial"/>
              </a:rPr>
              <a:t>S</a:t>
            </a:r>
            <a:r>
              <a:rPr sz="1941" spc="-4" dirty="0">
                <a:solidFill>
                  <a:prstClr val="black"/>
                </a:solidFill>
                <a:latin typeface="Arial"/>
                <a:cs typeface="Arial"/>
              </a:rPr>
              <a:t>o</a:t>
            </a:r>
            <a:endParaRPr sz="1941">
              <a:solidFill>
                <a:prstClr val="black"/>
              </a:solidFill>
              <a:latin typeface="Arial"/>
              <a:cs typeface="Arial"/>
            </a:endParaRPr>
          </a:p>
        </p:txBody>
      </p:sp>
      <p:sp>
        <p:nvSpPr>
          <p:cNvPr id="5" name="object 5"/>
          <p:cNvSpPr txBox="1"/>
          <p:nvPr/>
        </p:nvSpPr>
        <p:spPr>
          <a:xfrm>
            <a:off x="4000498" y="2310203"/>
            <a:ext cx="2487146" cy="1289135"/>
          </a:xfrm>
          <a:prstGeom prst="rect">
            <a:avLst/>
          </a:prstGeom>
        </p:spPr>
        <p:txBody>
          <a:bodyPr vert="horz" wrap="square" lIns="0" tIns="0" rIns="0" bIns="0" rtlCol="0">
            <a:spAutoFit/>
          </a:bodyPr>
          <a:lstStyle/>
          <a:p>
            <a:pPr marL="91333" defTabSz="806867">
              <a:lnSpc>
                <a:spcPts val="3224"/>
              </a:lnSpc>
            </a:pPr>
            <a:r>
              <a:rPr sz="2427" spc="-18" dirty="0">
                <a:solidFill>
                  <a:prstClr val="black"/>
                </a:solidFill>
                <a:latin typeface="Symbol"/>
                <a:cs typeface="Symbol"/>
              </a:rPr>
              <a:t></a:t>
            </a:r>
            <a:r>
              <a:rPr sz="2559" i="1" spc="-84" dirty="0">
                <a:solidFill>
                  <a:prstClr val="black"/>
                </a:solidFill>
                <a:latin typeface="Symbol"/>
                <a:cs typeface="Symbol"/>
              </a:rPr>
              <a:t></a:t>
            </a:r>
            <a:r>
              <a:rPr sz="2559" i="1" spc="84" dirty="0">
                <a:solidFill>
                  <a:prstClr val="black"/>
                </a:solidFill>
                <a:latin typeface="Times New Roman"/>
                <a:cs typeface="Times New Roman"/>
              </a:rPr>
              <a:t> </a:t>
            </a:r>
            <a:r>
              <a:rPr sz="2427" spc="-9" dirty="0">
                <a:solidFill>
                  <a:prstClr val="black"/>
                </a:solidFill>
                <a:latin typeface="Symbol"/>
                <a:cs typeface="Symbol"/>
              </a:rPr>
              <a:t></a:t>
            </a:r>
            <a:r>
              <a:rPr sz="2427" spc="75" dirty="0">
                <a:solidFill>
                  <a:prstClr val="black"/>
                </a:solidFill>
                <a:latin typeface="Times New Roman"/>
                <a:cs typeface="Times New Roman"/>
              </a:rPr>
              <a:t> </a:t>
            </a:r>
            <a:r>
              <a:rPr sz="3640" u="heavy" spc="-13" baseline="35353" dirty="0">
                <a:solidFill>
                  <a:prstClr val="black"/>
                </a:solidFill>
                <a:latin typeface="Times New Roman"/>
                <a:cs typeface="Times New Roman"/>
              </a:rPr>
              <a:t>50</a:t>
            </a:r>
            <a:r>
              <a:rPr sz="3640" u="heavy" spc="-6" baseline="35353" dirty="0">
                <a:solidFill>
                  <a:prstClr val="black"/>
                </a:solidFill>
                <a:latin typeface="Times New Roman"/>
                <a:cs typeface="Times New Roman"/>
              </a:rPr>
              <a:t>0</a:t>
            </a:r>
            <a:r>
              <a:rPr sz="3640" spc="-231" baseline="35353" dirty="0">
                <a:solidFill>
                  <a:prstClr val="black"/>
                </a:solidFill>
                <a:latin typeface="Times New Roman"/>
                <a:cs typeface="Times New Roman"/>
              </a:rPr>
              <a:t> </a:t>
            </a:r>
            <a:r>
              <a:rPr sz="3177" spc="-300" dirty="0">
                <a:solidFill>
                  <a:prstClr val="black"/>
                </a:solidFill>
                <a:latin typeface="Symbol"/>
                <a:cs typeface="Symbol"/>
              </a:rPr>
              <a:t></a:t>
            </a:r>
            <a:r>
              <a:rPr sz="2427" spc="-4" dirty="0">
                <a:solidFill>
                  <a:prstClr val="black"/>
                </a:solidFill>
                <a:latin typeface="Times New Roman"/>
                <a:cs typeface="Times New Roman"/>
              </a:rPr>
              <a:t>2</a:t>
            </a:r>
            <a:r>
              <a:rPr sz="2427" spc="-238" dirty="0">
                <a:solidFill>
                  <a:prstClr val="black"/>
                </a:solidFill>
                <a:latin typeface="Times New Roman"/>
                <a:cs typeface="Times New Roman"/>
              </a:rPr>
              <a:t> </a:t>
            </a:r>
            <a:r>
              <a:rPr sz="2427" spc="-9" dirty="0">
                <a:solidFill>
                  <a:prstClr val="black"/>
                </a:solidFill>
                <a:latin typeface="Symbol"/>
                <a:cs typeface="Symbol"/>
              </a:rPr>
              <a:t></a:t>
            </a:r>
            <a:r>
              <a:rPr sz="2427" spc="-243" dirty="0">
                <a:solidFill>
                  <a:prstClr val="black"/>
                </a:solidFill>
                <a:latin typeface="Times New Roman"/>
                <a:cs typeface="Times New Roman"/>
              </a:rPr>
              <a:t> </a:t>
            </a:r>
            <a:r>
              <a:rPr sz="2427" spc="-9" dirty="0">
                <a:solidFill>
                  <a:prstClr val="black"/>
                </a:solidFill>
                <a:latin typeface="Times New Roman"/>
                <a:cs typeface="Times New Roman"/>
              </a:rPr>
              <a:t>0.0</a:t>
            </a:r>
            <a:r>
              <a:rPr sz="2427" spc="31" dirty="0">
                <a:solidFill>
                  <a:prstClr val="black"/>
                </a:solidFill>
                <a:latin typeface="Times New Roman"/>
                <a:cs typeface="Times New Roman"/>
              </a:rPr>
              <a:t>5</a:t>
            </a:r>
            <a:r>
              <a:rPr sz="3177" spc="-269" dirty="0">
                <a:solidFill>
                  <a:prstClr val="black"/>
                </a:solidFill>
                <a:latin typeface="Symbol"/>
                <a:cs typeface="Symbol"/>
              </a:rPr>
              <a:t></a:t>
            </a:r>
            <a:endParaRPr sz="3177">
              <a:solidFill>
                <a:prstClr val="black"/>
              </a:solidFill>
              <a:latin typeface="Symbol"/>
              <a:cs typeface="Symbol"/>
            </a:endParaRPr>
          </a:p>
          <a:p>
            <a:pPr marR="405114" algn="ctr" defTabSz="806867">
              <a:lnSpc>
                <a:spcPts val="2325"/>
              </a:lnSpc>
            </a:pPr>
            <a:r>
              <a:rPr sz="2427" spc="-4" dirty="0">
                <a:solidFill>
                  <a:prstClr val="black"/>
                </a:solidFill>
                <a:latin typeface="Times New Roman"/>
                <a:cs typeface="Times New Roman"/>
              </a:rPr>
              <a:t>2</a:t>
            </a:r>
            <a:endParaRPr sz="2427">
              <a:solidFill>
                <a:prstClr val="black"/>
              </a:solidFill>
              <a:latin typeface="Times New Roman"/>
              <a:cs typeface="Times New Roman"/>
            </a:endParaRPr>
          </a:p>
          <a:p>
            <a:pPr defTabSz="806867">
              <a:spcBef>
                <a:spcPts val="17"/>
              </a:spcBef>
            </a:pPr>
            <a:endParaRPr sz="1853">
              <a:solidFill>
                <a:prstClr val="black"/>
              </a:solidFill>
              <a:latin typeface="Times New Roman"/>
              <a:cs typeface="Times New Roman"/>
            </a:endParaRPr>
          </a:p>
          <a:p>
            <a:pPr marL="11206" defTabSz="806867"/>
            <a:r>
              <a:rPr sz="1941" spc="-4" dirty="0">
                <a:solidFill>
                  <a:prstClr val="black"/>
                </a:solidFill>
                <a:latin typeface="Arial"/>
                <a:cs typeface="Arial"/>
              </a:rPr>
              <a:t>= 487 failur</a:t>
            </a:r>
            <a:r>
              <a:rPr sz="1941" spc="4" dirty="0">
                <a:solidFill>
                  <a:prstClr val="black"/>
                </a:solidFill>
                <a:latin typeface="Arial"/>
                <a:cs typeface="Arial"/>
              </a:rPr>
              <a:t>e</a:t>
            </a:r>
            <a:r>
              <a:rPr sz="1941" spc="-4" dirty="0">
                <a:solidFill>
                  <a:prstClr val="black"/>
                </a:solidFill>
                <a:latin typeface="Arial"/>
                <a:cs typeface="Arial"/>
              </a:rPr>
              <a:t>s</a:t>
            </a:r>
            <a:endParaRPr sz="1941">
              <a:solidFill>
                <a:prstClr val="black"/>
              </a:solidFill>
              <a:latin typeface="Arial"/>
              <a:cs typeface="Arial"/>
            </a:endParaRPr>
          </a:p>
        </p:txBody>
      </p:sp>
      <p:sp>
        <p:nvSpPr>
          <p:cNvPr id="6" name="object 6"/>
          <p:cNvSpPr txBox="1"/>
          <p:nvPr/>
        </p:nvSpPr>
        <p:spPr>
          <a:xfrm>
            <a:off x="2454087" y="4026945"/>
            <a:ext cx="7283824" cy="597343"/>
          </a:xfrm>
          <a:prstGeom prst="rect">
            <a:avLst/>
          </a:prstGeom>
        </p:spPr>
        <p:txBody>
          <a:bodyPr vert="horz" wrap="square" lIns="0" tIns="0" rIns="0" bIns="0" rtlCol="0">
            <a:spAutoFit/>
          </a:bodyPr>
          <a:lstStyle/>
          <a:p>
            <a:pPr marL="11206" marR="4483" defTabSz="806867"/>
            <a:r>
              <a:rPr sz="1941" spc="-9" dirty="0">
                <a:solidFill>
                  <a:prstClr val="black"/>
                </a:solidFill>
                <a:latin typeface="Arial"/>
                <a:cs typeface="Arial"/>
              </a:rPr>
              <a:t>H</a:t>
            </a:r>
            <a:r>
              <a:rPr sz="1941" spc="-4" dirty="0">
                <a:solidFill>
                  <a:prstClr val="black"/>
                </a:solidFill>
                <a:latin typeface="Arial"/>
                <a:cs typeface="Arial"/>
              </a:rPr>
              <a:t>en</a:t>
            </a:r>
            <a:r>
              <a:rPr sz="1941" dirty="0">
                <a:solidFill>
                  <a:prstClr val="black"/>
                </a:solidFill>
                <a:latin typeface="Arial"/>
                <a:cs typeface="Arial"/>
              </a:rPr>
              <a:t>c</a:t>
            </a:r>
            <a:r>
              <a:rPr sz="1941" spc="-4" dirty="0">
                <a:solidFill>
                  <a:prstClr val="black"/>
                </a:solidFill>
                <a:latin typeface="Arial"/>
                <a:cs typeface="Arial"/>
              </a:rPr>
              <a:t>e</a:t>
            </a:r>
            <a:r>
              <a:rPr sz="1941" spc="224" dirty="0">
                <a:solidFill>
                  <a:prstClr val="black"/>
                </a:solidFill>
                <a:latin typeface="Arial"/>
                <a:cs typeface="Arial"/>
              </a:rPr>
              <a:t> </a:t>
            </a:r>
            <a:r>
              <a:rPr sz="1941" spc="-4" dirty="0">
                <a:solidFill>
                  <a:prstClr val="black"/>
                </a:solidFill>
                <a:latin typeface="Arial"/>
                <a:cs typeface="Arial"/>
              </a:rPr>
              <a:t>13</a:t>
            </a:r>
            <a:r>
              <a:rPr sz="1941" spc="224" dirty="0">
                <a:solidFill>
                  <a:prstClr val="black"/>
                </a:solidFill>
                <a:latin typeface="Arial"/>
                <a:cs typeface="Arial"/>
              </a:rPr>
              <a:t> </a:t>
            </a:r>
            <a:r>
              <a:rPr sz="1941" spc="-4" dirty="0">
                <a:solidFill>
                  <a:prstClr val="black"/>
                </a:solidFill>
                <a:latin typeface="Arial"/>
                <a:cs typeface="Arial"/>
              </a:rPr>
              <a:t>faults</a:t>
            </a:r>
            <a:r>
              <a:rPr sz="1941" spc="224" dirty="0">
                <a:solidFill>
                  <a:prstClr val="black"/>
                </a:solidFill>
                <a:latin typeface="Arial"/>
                <a:cs typeface="Arial"/>
              </a:rPr>
              <a:t> </a:t>
            </a:r>
            <a:r>
              <a:rPr sz="1941" spc="-4" dirty="0">
                <a:solidFill>
                  <a:prstClr val="black"/>
                </a:solidFill>
                <a:latin typeface="Arial"/>
                <a:cs typeface="Arial"/>
              </a:rPr>
              <a:t>are</a:t>
            </a:r>
            <a:r>
              <a:rPr sz="1941" spc="224" dirty="0">
                <a:solidFill>
                  <a:prstClr val="black"/>
                </a:solidFill>
                <a:latin typeface="Arial"/>
                <a:cs typeface="Arial"/>
              </a:rPr>
              <a:t> </a:t>
            </a:r>
            <a:r>
              <a:rPr sz="1941" spc="-4" dirty="0">
                <a:solidFill>
                  <a:prstClr val="black"/>
                </a:solidFill>
                <a:latin typeface="Arial"/>
                <a:cs typeface="Arial"/>
              </a:rPr>
              <a:t>e</a:t>
            </a:r>
            <a:r>
              <a:rPr sz="1941" dirty="0">
                <a:solidFill>
                  <a:prstClr val="black"/>
                </a:solidFill>
                <a:latin typeface="Arial"/>
                <a:cs typeface="Arial"/>
              </a:rPr>
              <a:t>x</a:t>
            </a:r>
            <a:r>
              <a:rPr sz="1941" spc="-4" dirty="0">
                <a:solidFill>
                  <a:prstClr val="black"/>
                </a:solidFill>
                <a:latin typeface="Arial"/>
                <a:cs typeface="Arial"/>
              </a:rPr>
              <a:t>pe</a:t>
            </a:r>
            <a:r>
              <a:rPr sz="1941" dirty="0">
                <a:solidFill>
                  <a:prstClr val="black"/>
                </a:solidFill>
                <a:latin typeface="Arial"/>
                <a:cs typeface="Arial"/>
              </a:rPr>
              <a:t>c</a:t>
            </a:r>
            <a:r>
              <a:rPr sz="1941" spc="-4" dirty="0">
                <a:solidFill>
                  <a:prstClr val="black"/>
                </a:solidFill>
                <a:latin typeface="Arial"/>
                <a:cs typeface="Arial"/>
              </a:rPr>
              <a:t>ted</a:t>
            </a:r>
            <a:r>
              <a:rPr sz="1941" spc="234" dirty="0">
                <a:solidFill>
                  <a:prstClr val="black"/>
                </a:solidFill>
                <a:latin typeface="Arial"/>
                <a:cs typeface="Arial"/>
              </a:rPr>
              <a:t> </a:t>
            </a:r>
            <a:r>
              <a:rPr sz="1941" spc="-4" dirty="0">
                <a:solidFill>
                  <a:prstClr val="black"/>
                </a:solidFill>
                <a:latin typeface="Arial"/>
                <a:cs typeface="Arial"/>
              </a:rPr>
              <a:t>to</a:t>
            </a:r>
            <a:r>
              <a:rPr sz="1941" spc="234" dirty="0">
                <a:solidFill>
                  <a:prstClr val="black"/>
                </a:solidFill>
                <a:latin typeface="Arial"/>
                <a:cs typeface="Arial"/>
              </a:rPr>
              <a:t> </a:t>
            </a:r>
            <a:r>
              <a:rPr sz="1941" spc="-4" dirty="0">
                <a:solidFill>
                  <a:prstClr val="black"/>
                </a:solidFill>
                <a:latin typeface="Arial"/>
                <a:cs typeface="Arial"/>
              </a:rPr>
              <a:t>r</a:t>
            </a:r>
            <a:r>
              <a:rPr sz="1941" spc="4" dirty="0">
                <a:solidFill>
                  <a:prstClr val="black"/>
                </a:solidFill>
                <a:latin typeface="Arial"/>
                <a:cs typeface="Arial"/>
              </a:rPr>
              <a:t>e</a:t>
            </a:r>
            <a:r>
              <a:rPr sz="1941" spc="-13" dirty="0">
                <a:solidFill>
                  <a:prstClr val="black"/>
                </a:solidFill>
                <a:latin typeface="Arial"/>
                <a:cs typeface="Arial"/>
              </a:rPr>
              <a:t>m</a:t>
            </a:r>
            <a:r>
              <a:rPr sz="1941" spc="-4" dirty="0">
                <a:solidFill>
                  <a:prstClr val="black"/>
                </a:solidFill>
                <a:latin typeface="Arial"/>
                <a:cs typeface="Arial"/>
              </a:rPr>
              <a:t>ain</a:t>
            </a:r>
            <a:r>
              <a:rPr sz="1941" spc="234" dirty="0">
                <a:solidFill>
                  <a:prstClr val="black"/>
                </a:solidFill>
                <a:latin typeface="Arial"/>
                <a:cs typeface="Arial"/>
              </a:rPr>
              <a:t> </a:t>
            </a:r>
            <a:r>
              <a:rPr sz="1941" spc="-4" dirty="0">
                <a:solidFill>
                  <a:prstClr val="black"/>
                </a:solidFill>
                <a:latin typeface="Arial"/>
                <a:cs typeface="Arial"/>
              </a:rPr>
              <a:t>at</a:t>
            </a:r>
            <a:r>
              <a:rPr sz="1941" spc="234" dirty="0">
                <a:solidFill>
                  <a:prstClr val="black"/>
                </a:solidFill>
                <a:latin typeface="Arial"/>
                <a:cs typeface="Arial"/>
              </a:rPr>
              <a:t> </a:t>
            </a:r>
            <a:r>
              <a:rPr sz="1941" spc="-4" dirty="0">
                <a:solidFill>
                  <a:prstClr val="black"/>
                </a:solidFill>
                <a:latin typeface="Arial"/>
                <a:cs typeface="Arial"/>
              </a:rPr>
              <a:t>the</a:t>
            </a:r>
            <a:r>
              <a:rPr sz="1941" spc="243" dirty="0">
                <a:solidFill>
                  <a:prstClr val="black"/>
                </a:solidFill>
                <a:latin typeface="Arial"/>
                <a:cs typeface="Arial"/>
              </a:rPr>
              <a:t> </a:t>
            </a:r>
            <a:r>
              <a:rPr sz="1941" spc="-4" dirty="0">
                <a:solidFill>
                  <a:prstClr val="black"/>
                </a:solidFill>
                <a:latin typeface="Arial"/>
                <a:cs typeface="Arial"/>
              </a:rPr>
              <a:t>relea</a:t>
            </a:r>
            <a:r>
              <a:rPr sz="1941" dirty="0">
                <a:solidFill>
                  <a:prstClr val="black"/>
                </a:solidFill>
                <a:latin typeface="Arial"/>
                <a:cs typeface="Arial"/>
              </a:rPr>
              <a:t>s</a:t>
            </a:r>
            <a:r>
              <a:rPr sz="1941" spc="-4" dirty="0">
                <a:solidFill>
                  <a:prstClr val="black"/>
                </a:solidFill>
                <a:latin typeface="Arial"/>
                <a:cs typeface="Arial"/>
              </a:rPr>
              <a:t>e</a:t>
            </a:r>
            <a:r>
              <a:rPr sz="1941" spc="234" dirty="0">
                <a:solidFill>
                  <a:prstClr val="black"/>
                </a:solidFill>
                <a:latin typeface="Arial"/>
                <a:cs typeface="Arial"/>
              </a:rPr>
              <a:t> </a:t>
            </a:r>
            <a:r>
              <a:rPr sz="1941" spc="-4" dirty="0">
                <a:solidFill>
                  <a:prstClr val="black"/>
                </a:solidFill>
                <a:latin typeface="Arial"/>
                <a:cs typeface="Arial"/>
              </a:rPr>
              <a:t>in</a:t>
            </a:r>
            <a:r>
              <a:rPr sz="1941" spc="-13" dirty="0">
                <a:solidFill>
                  <a:prstClr val="black"/>
                </a:solidFill>
                <a:latin typeface="Arial"/>
                <a:cs typeface="Arial"/>
              </a:rPr>
              <a:t>s</a:t>
            </a:r>
            <a:r>
              <a:rPr sz="1941" spc="-4" dirty="0">
                <a:solidFill>
                  <a:prstClr val="black"/>
                </a:solidFill>
                <a:latin typeface="Arial"/>
                <a:cs typeface="Arial"/>
              </a:rPr>
              <a:t>tant</a:t>
            </a:r>
            <a:r>
              <a:rPr sz="1941" spc="234" dirty="0">
                <a:solidFill>
                  <a:prstClr val="black"/>
                </a:solidFill>
                <a:latin typeface="Arial"/>
                <a:cs typeface="Arial"/>
              </a:rPr>
              <a:t> </a:t>
            </a:r>
            <a:r>
              <a:rPr sz="1941" spc="-4" dirty="0">
                <a:solidFill>
                  <a:prstClr val="black"/>
                </a:solidFill>
                <a:latin typeface="Arial"/>
                <a:cs typeface="Arial"/>
              </a:rPr>
              <a:t>of the</a:t>
            </a:r>
            <a:r>
              <a:rPr sz="1941" dirty="0">
                <a:solidFill>
                  <a:prstClr val="black"/>
                </a:solidFill>
                <a:latin typeface="Arial"/>
                <a:cs typeface="Arial"/>
              </a:rPr>
              <a:t> s</a:t>
            </a:r>
            <a:r>
              <a:rPr sz="1941" spc="-4" dirty="0">
                <a:solidFill>
                  <a:prstClr val="black"/>
                </a:solidFill>
                <a:latin typeface="Arial"/>
                <a:cs typeface="Arial"/>
              </a:rPr>
              <a:t>oft</a:t>
            </a:r>
            <a:r>
              <a:rPr sz="1941" spc="-9" dirty="0">
                <a:solidFill>
                  <a:prstClr val="black"/>
                </a:solidFill>
                <a:latin typeface="Arial"/>
                <a:cs typeface="Arial"/>
              </a:rPr>
              <a:t>w</a:t>
            </a:r>
            <a:r>
              <a:rPr sz="1941" spc="-4" dirty="0">
                <a:solidFill>
                  <a:prstClr val="black"/>
                </a:solidFill>
                <a:latin typeface="Arial"/>
                <a:cs typeface="Arial"/>
              </a:rPr>
              <a:t>ar</a:t>
            </a:r>
            <a:r>
              <a:rPr sz="1941" spc="4" dirty="0">
                <a:solidFill>
                  <a:prstClr val="black"/>
                </a:solidFill>
                <a:latin typeface="Arial"/>
                <a:cs typeface="Arial"/>
              </a:rPr>
              <a:t>e</a:t>
            </a:r>
            <a:r>
              <a:rPr sz="1941" spc="-4" dirty="0">
                <a:solidFill>
                  <a:prstClr val="black"/>
                </a:solidFill>
                <a:latin typeface="Arial"/>
                <a:cs typeface="Arial"/>
              </a:rPr>
              <a:t>.</a:t>
            </a:r>
            <a:endParaRPr sz="1941">
              <a:solidFill>
                <a:prstClr val="black"/>
              </a:solidFill>
              <a:latin typeface="Arial"/>
              <a:cs typeface="Arial"/>
            </a:endParaRPr>
          </a:p>
        </p:txBody>
      </p:sp>
    </p:spTree>
    <p:extLst>
      <p:ext uri="{BB962C8B-B14F-4D97-AF65-F5344CB8AC3E}">
        <p14:creationId xmlns:p14="http://schemas.microsoft.com/office/powerpoint/2010/main" val="37977614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80521" y="1936865"/>
            <a:ext cx="9983224" cy="2556084"/>
          </a:xfrm>
          <a:prstGeom prst="rect">
            <a:avLst/>
          </a:prstGeom>
        </p:spPr>
        <p:txBody>
          <a:bodyPr vert="horz" wrap="square" lIns="0" tIns="0" rIns="0" bIns="0" rtlCol="0">
            <a:spAutoFit/>
          </a:bodyPr>
          <a:lstStyle/>
          <a:p>
            <a:pPr marL="11206" marR="7284" algn="just" defTabSz="806867">
              <a:spcBef>
                <a:spcPts val="1487"/>
              </a:spcBef>
            </a:pPr>
            <a:r>
              <a:rPr sz="1941" spc="-4" dirty="0" smtClean="0">
                <a:solidFill>
                  <a:srgbClr val="009999"/>
                </a:solidFill>
                <a:latin typeface="Arial"/>
                <a:cs typeface="Arial"/>
              </a:rPr>
              <a:t>The</a:t>
            </a:r>
            <a:r>
              <a:rPr sz="1941" spc="150" dirty="0" smtClean="0">
                <a:solidFill>
                  <a:srgbClr val="009999"/>
                </a:solidFill>
                <a:latin typeface="Arial"/>
                <a:cs typeface="Arial"/>
              </a:rPr>
              <a:t> </a:t>
            </a:r>
            <a:r>
              <a:rPr sz="1941" spc="-9" dirty="0">
                <a:solidFill>
                  <a:srgbClr val="009999"/>
                </a:solidFill>
                <a:latin typeface="Arial"/>
                <a:cs typeface="Arial"/>
              </a:rPr>
              <a:t>SE</a:t>
            </a:r>
            <a:r>
              <a:rPr sz="1941" spc="-4" dirty="0">
                <a:solidFill>
                  <a:srgbClr val="009999"/>
                </a:solidFill>
                <a:latin typeface="Arial"/>
                <a:cs typeface="Arial"/>
              </a:rPr>
              <a:t>I</a:t>
            </a:r>
            <a:r>
              <a:rPr sz="1941" spc="150" dirty="0">
                <a:solidFill>
                  <a:srgbClr val="009999"/>
                </a:solidFill>
                <a:latin typeface="Arial"/>
                <a:cs typeface="Arial"/>
              </a:rPr>
              <a:t> </a:t>
            </a:r>
            <a:r>
              <a:rPr sz="1941" dirty="0">
                <a:solidFill>
                  <a:srgbClr val="009999"/>
                </a:solidFill>
                <a:latin typeface="Arial"/>
                <a:cs typeface="Arial"/>
              </a:rPr>
              <a:t>c</a:t>
            </a:r>
            <a:r>
              <a:rPr sz="1941" spc="-13" dirty="0">
                <a:solidFill>
                  <a:srgbClr val="009999"/>
                </a:solidFill>
                <a:latin typeface="Arial"/>
                <a:cs typeface="Arial"/>
              </a:rPr>
              <a:t>a</a:t>
            </a:r>
            <a:r>
              <a:rPr sz="1941" spc="-4" dirty="0">
                <a:solidFill>
                  <a:srgbClr val="009999"/>
                </a:solidFill>
                <a:latin typeface="Arial"/>
                <a:cs typeface="Arial"/>
              </a:rPr>
              <a:t>pability</a:t>
            </a:r>
            <a:r>
              <a:rPr sz="1941" spc="141" dirty="0">
                <a:solidFill>
                  <a:srgbClr val="009999"/>
                </a:solidFill>
                <a:latin typeface="Arial"/>
                <a:cs typeface="Arial"/>
              </a:rPr>
              <a:t> </a:t>
            </a:r>
            <a:r>
              <a:rPr sz="1941" spc="-13" dirty="0">
                <a:solidFill>
                  <a:srgbClr val="009999"/>
                </a:solidFill>
                <a:latin typeface="Arial"/>
                <a:cs typeface="Arial"/>
              </a:rPr>
              <a:t>m</a:t>
            </a:r>
            <a:r>
              <a:rPr sz="1941" spc="-4" dirty="0">
                <a:solidFill>
                  <a:srgbClr val="009999"/>
                </a:solidFill>
                <a:latin typeface="Arial"/>
                <a:cs typeface="Arial"/>
              </a:rPr>
              <a:t>a</a:t>
            </a:r>
            <a:r>
              <a:rPr sz="1941" dirty="0">
                <a:solidFill>
                  <a:srgbClr val="009999"/>
                </a:solidFill>
                <a:latin typeface="Arial"/>
                <a:cs typeface="Arial"/>
              </a:rPr>
              <a:t>t</a:t>
            </a:r>
            <a:r>
              <a:rPr sz="1941" spc="-4" dirty="0">
                <a:solidFill>
                  <a:srgbClr val="009999"/>
                </a:solidFill>
                <a:latin typeface="Arial"/>
                <a:cs typeface="Arial"/>
              </a:rPr>
              <a:t>urity</a:t>
            </a:r>
            <a:r>
              <a:rPr sz="1941" spc="163" dirty="0">
                <a:solidFill>
                  <a:srgbClr val="009999"/>
                </a:solidFill>
                <a:latin typeface="Arial"/>
                <a:cs typeface="Arial"/>
              </a:rPr>
              <a:t> </a:t>
            </a:r>
            <a:r>
              <a:rPr sz="1941" spc="-13" dirty="0">
                <a:solidFill>
                  <a:srgbClr val="009999"/>
                </a:solidFill>
                <a:latin typeface="Arial"/>
                <a:cs typeface="Arial"/>
              </a:rPr>
              <a:t>m</a:t>
            </a:r>
            <a:r>
              <a:rPr sz="1941" spc="-4" dirty="0">
                <a:solidFill>
                  <a:srgbClr val="009999"/>
                </a:solidFill>
                <a:latin typeface="Arial"/>
                <a:cs typeface="Arial"/>
              </a:rPr>
              <a:t>odel</a:t>
            </a:r>
            <a:r>
              <a:rPr sz="1941" spc="159" dirty="0">
                <a:solidFill>
                  <a:srgbClr val="009999"/>
                </a:solidFill>
                <a:latin typeface="Arial"/>
                <a:cs typeface="Arial"/>
              </a:rPr>
              <a:t> </a:t>
            </a:r>
            <a:r>
              <a:rPr sz="1941" spc="-4" dirty="0">
                <a:solidFill>
                  <a:srgbClr val="009999"/>
                </a:solidFill>
                <a:latin typeface="Arial"/>
                <a:cs typeface="Arial"/>
              </a:rPr>
              <a:t>initiati</a:t>
            </a:r>
            <a:r>
              <a:rPr sz="1941" spc="-13" dirty="0">
                <a:solidFill>
                  <a:srgbClr val="009999"/>
                </a:solidFill>
                <a:latin typeface="Arial"/>
                <a:cs typeface="Arial"/>
              </a:rPr>
              <a:t>v</a:t>
            </a:r>
            <a:r>
              <a:rPr sz="1941" spc="-4" dirty="0">
                <a:solidFill>
                  <a:srgbClr val="009999"/>
                </a:solidFill>
                <a:latin typeface="Arial"/>
                <a:cs typeface="Arial"/>
              </a:rPr>
              <a:t>e</a:t>
            </a:r>
            <a:r>
              <a:rPr sz="1941" spc="159" dirty="0">
                <a:solidFill>
                  <a:srgbClr val="009999"/>
                </a:solidFill>
                <a:latin typeface="Arial"/>
                <a:cs typeface="Arial"/>
              </a:rPr>
              <a:t> </a:t>
            </a:r>
            <a:r>
              <a:rPr sz="1941" spc="-4" dirty="0">
                <a:solidFill>
                  <a:srgbClr val="009999"/>
                </a:solidFill>
                <a:latin typeface="Arial"/>
                <a:cs typeface="Arial"/>
              </a:rPr>
              <a:t>is</a:t>
            </a:r>
            <a:r>
              <a:rPr sz="1941" spc="150" dirty="0">
                <a:solidFill>
                  <a:srgbClr val="009999"/>
                </a:solidFill>
                <a:latin typeface="Arial"/>
                <a:cs typeface="Arial"/>
              </a:rPr>
              <a:t> </a:t>
            </a:r>
            <a:r>
              <a:rPr sz="1941" spc="-13" dirty="0">
                <a:solidFill>
                  <a:srgbClr val="009999"/>
                </a:solidFill>
                <a:latin typeface="Arial"/>
                <a:cs typeface="Arial"/>
              </a:rPr>
              <a:t>a</a:t>
            </a:r>
            <a:r>
              <a:rPr sz="1941" spc="-4" dirty="0">
                <a:solidFill>
                  <a:srgbClr val="009999"/>
                </a:solidFill>
                <a:latin typeface="Arial"/>
                <a:cs typeface="Arial"/>
              </a:rPr>
              <a:t>n</a:t>
            </a:r>
            <a:r>
              <a:rPr sz="1941" spc="159" dirty="0">
                <a:solidFill>
                  <a:srgbClr val="009999"/>
                </a:solidFill>
                <a:latin typeface="Arial"/>
                <a:cs typeface="Arial"/>
              </a:rPr>
              <a:t> </a:t>
            </a:r>
            <a:r>
              <a:rPr sz="1941" spc="-4" dirty="0">
                <a:solidFill>
                  <a:srgbClr val="009999"/>
                </a:solidFill>
                <a:latin typeface="Arial"/>
                <a:cs typeface="Arial"/>
              </a:rPr>
              <a:t>atte</a:t>
            </a:r>
            <a:r>
              <a:rPr sz="1941" spc="-13" dirty="0">
                <a:solidFill>
                  <a:srgbClr val="009999"/>
                </a:solidFill>
                <a:latin typeface="Arial"/>
                <a:cs typeface="Arial"/>
              </a:rPr>
              <a:t>m</a:t>
            </a:r>
            <a:r>
              <a:rPr sz="1941" spc="-4" dirty="0">
                <a:solidFill>
                  <a:srgbClr val="009999"/>
                </a:solidFill>
                <a:latin typeface="Arial"/>
                <a:cs typeface="Arial"/>
              </a:rPr>
              <a:t>pt</a:t>
            </a:r>
            <a:r>
              <a:rPr sz="1941" spc="159" dirty="0">
                <a:solidFill>
                  <a:srgbClr val="009999"/>
                </a:solidFill>
                <a:latin typeface="Arial"/>
                <a:cs typeface="Arial"/>
              </a:rPr>
              <a:t> </a:t>
            </a:r>
            <a:r>
              <a:rPr sz="1941" spc="-4" dirty="0">
                <a:solidFill>
                  <a:srgbClr val="009999"/>
                </a:solidFill>
                <a:latin typeface="Arial"/>
                <a:cs typeface="Arial"/>
              </a:rPr>
              <a:t>to</a:t>
            </a:r>
            <a:r>
              <a:rPr sz="1941" spc="172" dirty="0">
                <a:solidFill>
                  <a:srgbClr val="009999"/>
                </a:solidFill>
                <a:latin typeface="Arial"/>
                <a:cs typeface="Arial"/>
              </a:rPr>
              <a:t> </a:t>
            </a:r>
            <a:r>
              <a:rPr sz="1941" spc="-4" dirty="0">
                <a:solidFill>
                  <a:srgbClr val="009999"/>
                </a:solidFill>
                <a:latin typeface="Arial"/>
                <a:cs typeface="Arial"/>
              </a:rPr>
              <a:t>i</a:t>
            </a:r>
            <a:r>
              <a:rPr sz="1941" spc="-13" dirty="0">
                <a:solidFill>
                  <a:srgbClr val="009999"/>
                </a:solidFill>
                <a:latin typeface="Arial"/>
                <a:cs typeface="Arial"/>
              </a:rPr>
              <a:t>m</a:t>
            </a:r>
            <a:r>
              <a:rPr sz="1941" spc="-4" dirty="0">
                <a:solidFill>
                  <a:srgbClr val="009999"/>
                </a:solidFill>
                <a:latin typeface="Arial"/>
                <a:cs typeface="Arial"/>
              </a:rPr>
              <a:t>pr</a:t>
            </a:r>
            <a:r>
              <a:rPr sz="1941" spc="4" dirty="0">
                <a:solidFill>
                  <a:srgbClr val="009999"/>
                </a:solidFill>
                <a:latin typeface="Arial"/>
                <a:cs typeface="Arial"/>
              </a:rPr>
              <a:t>o</a:t>
            </a:r>
            <a:r>
              <a:rPr sz="1941" spc="-13" dirty="0">
                <a:solidFill>
                  <a:srgbClr val="009999"/>
                </a:solidFill>
                <a:latin typeface="Arial"/>
                <a:cs typeface="Arial"/>
              </a:rPr>
              <a:t>v</a:t>
            </a:r>
            <a:r>
              <a:rPr sz="1941" spc="-4" dirty="0">
                <a:solidFill>
                  <a:srgbClr val="009999"/>
                </a:solidFill>
                <a:latin typeface="Arial"/>
                <a:cs typeface="Arial"/>
              </a:rPr>
              <a:t>e </a:t>
            </a:r>
            <a:r>
              <a:rPr sz="1941" dirty="0">
                <a:solidFill>
                  <a:srgbClr val="009999"/>
                </a:solidFill>
                <a:latin typeface="Arial"/>
                <a:cs typeface="Arial"/>
              </a:rPr>
              <a:t>s</a:t>
            </a:r>
            <a:r>
              <a:rPr sz="1941" spc="-4" dirty="0">
                <a:solidFill>
                  <a:srgbClr val="009999"/>
                </a:solidFill>
                <a:latin typeface="Arial"/>
                <a:cs typeface="Arial"/>
              </a:rPr>
              <a:t>oft</a:t>
            </a:r>
            <a:r>
              <a:rPr sz="1941" spc="-9" dirty="0">
                <a:solidFill>
                  <a:srgbClr val="009999"/>
                </a:solidFill>
                <a:latin typeface="Arial"/>
                <a:cs typeface="Arial"/>
              </a:rPr>
              <a:t>w</a:t>
            </a:r>
            <a:r>
              <a:rPr sz="1941" spc="-4" dirty="0">
                <a:solidFill>
                  <a:srgbClr val="009999"/>
                </a:solidFill>
                <a:latin typeface="Arial"/>
                <a:cs typeface="Arial"/>
              </a:rPr>
              <a:t>are</a:t>
            </a:r>
            <a:r>
              <a:rPr sz="1941" dirty="0">
                <a:solidFill>
                  <a:srgbClr val="009999"/>
                </a:solidFill>
                <a:latin typeface="Arial"/>
                <a:cs typeface="Arial"/>
              </a:rPr>
              <a:t> </a:t>
            </a:r>
            <a:r>
              <a:rPr sz="1941" spc="97" dirty="0">
                <a:solidFill>
                  <a:srgbClr val="009999"/>
                </a:solidFill>
                <a:latin typeface="Arial"/>
                <a:cs typeface="Arial"/>
              </a:rPr>
              <a:t> </a:t>
            </a:r>
            <a:r>
              <a:rPr sz="1941" spc="-4" dirty="0">
                <a:solidFill>
                  <a:srgbClr val="009999"/>
                </a:solidFill>
                <a:latin typeface="Arial"/>
                <a:cs typeface="Arial"/>
              </a:rPr>
              <a:t>q</a:t>
            </a:r>
            <a:r>
              <a:rPr sz="1941" spc="4" dirty="0">
                <a:solidFill>
                  <a:srgbClr val="009999"/>
                </a:solidFill>
                <a:latin typeface="Arial"/>
                <a:cs typeface="Arial"/>
              </a:rPr>
              <a:t>u</a:t>
            </a:r>
            <a:r>
              <a:rPr sz="1941" spc="-4" dirty="0">
                <a:solidFill>
                  <a:srgbClr val="009999"/>
                </a:solidFill>
                <a:latin typeface="Arial"/>
                <a:cs typeface="Arial"/>
              </a:rPr>
              <a:t>ality</a:t>
            </a:r>
            <a:r>
              <a:rPr sz="1941" dirty="0">
                <a:solidFill>
                  <a:srgbClr val="009999"/>
                </a:solidFill>
                <a:latin typeface="Arial"/>
                <a:cs typeface="Arial"/>
              </a:rPr>
              <a:t> </a:t>
            </a:r>
            <a:r>
              <a:rPr sz="1941" spc="88" dirty="0">
                <a:solidFill>
                  <a:srgbClr val="009999"/>
                </a:solidFill>
                <a:latin typeface="Arial"/>
                <a:cs typeface="Arial"/>
              </a:rPr>
              <a:t> </a:t>
            </a:r>
            <a:r>
              <a:rPr sz="1941" spc="-4" dirty="0">
                <a:solidFill>
                  <a:srgbClr val="009999"/>
                </a:solidFill>
                <a:latin typeface="Arial"/>
                <a:cs typeface="Arial"/>
              </a:rPr>
              <a:t>by</a:t>
            </a:r>
            <a:r>
              <a:rPr sz="1941" dirty="0">
                <a:solidFill>
                  <a:srgbClr val="009999"/>
                </a:solidFill>
                <a:latin typeface="Arial"/>
                <a:cs typeface="Arial"/>
              </a:rPr>
              <a:t> </a:t>
            </a:r>
            <a:r>
              <a:rPr sz="1941" spc="97" dirty="0">
                <a:solidFill>
                  <a:srgbClr val="009999"/>
                </a:solidFill>
                <a:latin typeface="Arial"/>
                <a:cs typeface="Arial"/>
              </a:rPr>
              <a:t> </a:t>
            </a:r>
            <a:r>
              <a:rPr sz="1941" spc="-4" dirty="0">
                <a:solidFill>
                  <a:srgbClr val="009999"/>
                </a:solidFill>
                <a:latin typeface="Arial"/>
                <a:cs typeface="Arial"/>
              </a:rPr>
              <a:t>i</a:t>
            </a:r>
            <a:r>
              <a:rPr sz="1941" dirty="0">
                <a:solidFill>
                  <a:srgbClr val="009999"/>
                </a:solidFill>
                <a:latin typeface="Arial"/>
                <a:cs typeface="Arial"/>
              </a:rPr>
              <a:t>m</a:t>
            </a:r>
            <a:r>
              <a:rPr sz="1941" spc="-4" dirty="0">
                <a:solidFill>
                  <a:srgbClr val="009999"/>
                </a:solidFill>
                <a:latin typeface="Arial"/>
                <a:cs typeface="Arial"/>
              </a:rPr>
              <a:t>pro</a:t>
            </a:r>
            <a:r>
              <a:rPr sz="1941" spc="-13" dirty="0">
                <a:solidFill>
                  <a:srgbClr val="009999"/>
                </a:solidFill>
                <a:latin typeface="Arial"/>
                <a:cs typeface="Arial"/>
              </a:rPr>
              <a:t>v</a:t>
            </a:r>
            <a:r>
              <a:rPr sz="1941" spc="-4" dirty="0">
                <a:solidFill>
                  <a:srgbClr val="009999"/>
                </a:solidFill>
                <a:latin typeface="Arial"/>
                <a:cs typeface="Arial"/>
              </a:rPr>
              <a:t>ing</a:t>
            </a:r>
            <a:r>
              <a:rPr sz="1941" dirty="0">
                <a:solidFill>
                  <a:srgbClr val="009999"/>
                </a:solidFill>
                <a:latin typeface="Arial"/>
                <a:cs typeface="Arial"/>
              </a:rPr>
              <a:t> </a:t>
            </a:r>
            <a:r>
              <a:rPr sz="1941" spc="106" dirty="0">
                <a:solidFill>
                  <a:srgbClr val="009999"/>
                </a:solidFill>
                <a:latin typeface="Arial"/>
                <a:cs typeface="Arial"/>
              </a:rPr>
              <a:t> </a:t>
            </a:r>
            <a:r>
              <a:rPr sz="1941" spc="-4" dirty="0">
                <a:solidFill>
                  <a:srgbClr val="009999"/>
                </a:solidFill>
                <a:latin typeface="Arial"/>
                <a:cs typeface="Arial"/>
              </a:rPr>
              <a:t>the</a:t>
            </a:r>
            <a:r>
              <a:rPr sz="1941" dirty="0">
                <a:solidFill>
                  <a:srgbClr val="009999"/>
                </a:solidFill>
                <a:latin typeface="Arial"/>
                <a:cs typeface="Arial"/>
              </a:rPr>
              <a:t> </a:t>
            </a:r>
            <a:r>
              <a:rPr sz="1941" spc="106" dirty="0">
                <a:solidFill>
                  <a:srgbClr val="009999"/>
                </a:solidFill>
                <a:latin typeface="Arial"/>
                <a:cs typeface="Arial"/>
              </a:rPr>
              <a:t> </a:t>
            </a:r>
            <a:r>
              <a:rPr sz="1941" spc="-4" dirty="0">
                <a:solidFill>
                  <a:srgbClr val="009999"/>
                </a:solidFill>
                <a:latin typeface="Arial"/>
                <a:cs typeface="Arial"/>
              </a:rPr>
              <a:t>pro</a:t>
            </a:r>
            <a:r>
              <a:rPr sz="1941" dirty="0">
                <a:solidFill>
                  <a:srgbClr val="009999"/>
                </a:solidFill>
                <a:latin typeface="Arial"/>
                <a:cs typeface="Arial"/>
              </a:rPr>
              <a:t>c</a:t>
            </a:r>
            <a:r>
              <a:rPr sz="1941" spc="-4" dirty="0">
                <a:solidFill>
                  <a:srgbClr val="009999"/>
                </a:solidFill>
                <a:latin typeface="Arial"/>
                <a:cs typeface="Arial"/>
              </a:rPr>
              <a:t>e</a:t>
            </a:r>
            <a:r>
              <a:rPr sz="1941" dirty="0">
                <a:solidFill>
                  <a:srgbClr val="009999"/>
                </a:solidFill>
                <a:latin typeface="Arial"/>
                <a:cs typeface="Arial"/>
              </a:rPr>
              <a:t>s</a:t>
            </a:r>
            <a:r>
              <a:rPr sz="1941" spc="-4" dirty="0">
                <a:solidFill>
                  <a:srgbClr val="009999"/>
                </a:solidFill>
                <a:latin typeface="Arial"/>
                <a:cs typeface="Arial"/>
              </a:rPr>
              <a:t>s</a:t>
            </a:r>
            <a:r>
              <a:rPr sz="1941" dirty="0">
                <a:solidFill>
                  <a:srgbClr val="009999"/>
                </a:solidFill>
                <a:latin typeface="Arial"/>
                <a:cs typeface="Arial"/>
              </a:rPr>
              <a:t> </a:t>
            </a:r>
            <a:r>
              <a:rPr sz="1941" spc="97" dirty="0">
                <a:solidFill>
                  <a:srgbClr val="009999"/>
                </a:solidFill>
                <a:latin typeface="Arial"/>
                <a:cs typeface="Arial"/>
              </a:rPr>
              <a:t> </a:t>
            </a:r>
            <a:r>
              <a:rPr sz="1941" spc="4" dirty="0">
                <a:solidFill>
                  <a:srgbClr val="009999"/>
                </a:solidFill>
                <a:latin typeface="Arial"/>
                <a:cs typeface="Arial"/>
              </a:rPr>
              <a:t>b</a:t>
            </a:r>
            <a:r>
              <a:rPr sz="1941" spc="-4" dirty="0">
                <a:solidFill>
                  <a:srgbClr val="009999"/>
                </a:solidFill>
                <a:latin typeface="Arial"/>
                <a:cs typeface="Arial"/>
              </a:rPr>
              <a:t>y</a:t>
            </a:r>
            <a:r>
              <a:rPr sz="1941" dirty="0">
                <a:solidFill>
                  <a:srgbClr val="009999"/>
                </a:solidFill>
                <a:latin typeface="Arial"/>
                <a:cs typeface="Arial"/>
              </a:rPr>
              <a:t> </a:t>
            </a:r>
            <a:r>
              <a:rPr sz="1941" spc="79" dirty="0">
                <a:solidFill>
                  <a:srgbClr val="009999"/>
                </a:solidFill>
                <a:latin typeface="Arial"/>
                <a:cs typeface="Arial"/>
              </a:rPr>
              <a:t> </a:t>
            </a:r>
            <a:r>
              <a:rPr sz="1941" spc="-9" dirty="0">
                <a:solidFill>
                  <a:srgbClr val="009999"/>
                </a:solidFill>
                <a:latin typeface="Arial"/>
                <a:cs typeface="Arial"/>
              </a:rPr>
              <a:t>w</a:t>
            </a:r>
            <a:r>
              <a:rPr sz="1941" spc="-4" dirty="0">
                <a:solidFill>
                  <a:srgbClr val="009999"/>
                </a:solidFill>
                <a:latin typeface="Arial"/>
                <a:cs typeface="Arial"/>
              </a:rPr>
              <a:t>hi</a:t>
            </a:r>
            <a:r>
              <a:rPr sz="1941" dirty="0">
                <a:solidFill>
                  <a:srgbClr val="009999"/>
                </a:solidFill>
                <a:latin typeface="Arial"/>
                <a:cs typeface="Arial"/>
              </a:rPr>
              <a:t>c</a:t>
            </a:r>
            <a:r>
              <a:rPr sz="1941" spc="-4" dirty="0">
                <a:solidFill>
                  <a:srgbClr val="009999"/>
                </a:solidFill>
                <a:latin typeface="Arial"/>
                <a:cs typeface="Arial"/>
              </a:rPr>
              <a:t>h</a:t>
            </a:r>
            <a:r>
              <a:rPr sz="1941" dirty="0">
                <a:solidFill>
                  <a:srgbClr val="009999"/>
                </a:solidFill>
                <a:latin typeface="Arial"/>
                <a:cs typeface="Arial"/>
              </a:rPr>
              <a:t> </a:t>
            </a:r>
            <a:r>
              <a:rPr sz="1941" spc="84" dirty="0">
                <a:solidFill>
                  <a:srgbClr val="009999"/>
                </a:solidFill>
                <a:latin typeface="Arial"/>
                <a:cs typeface="Arial"/>
              </a:rPr>
              <a:t> </a:t>
            </a:r>
            <a:r>
              <a:rPr sz="1941" dirty="0">
                <a:solidFill>
                  <a:srgbClr val="009999"/>
                </a:solidFill>
                <a:latin typeface="Arial"/>
                <a:cs typeface="Arial"/>
              </a:rPr>
              <a:t>s</a:t>
            </a:r>
            <a:r>
              <a:rPr sz="1941" spc="4" dirty="0">
                <a:solidFill>
                  <a:srgbClr val="009999"/>
                </a:solidFill>
                <a:latin typeface="Arial"/>
                <a:cs typeface="Arial"/>
              </a:rPr>
              <a:t>o</a:t>
            </a:r>
            <a:r>
              <a:rPr sz="1941" spc="-4" dirty="0">
                <a:solidFill>
                  <a:srgbClr val="009999"/>
                </a:solidFill>
                <a:latin typeface="Arial"/>
                <a:cs typeface="Arial"/>
              </a:rPr>
              <a:t>ft</a:t>
            </a:r>
            <a:r>
              <a:rPr sz="1941" spc="-9" dirty="0">
                <a:solidFill>
                  <a:srgbClr val="009999"/>
                </a:solidFill>
                <a:latin typeface="Arial"/>
                <a:cs typeface="Arial"/>
              </a:rPr>
              <a:t>w</a:t>
            </a:r>
            <a:r>
              <a:rPr sz="1941" spc="-4" dirty="0">
                <a:solidFill>
                  <a:srgbClr val="009999"/>
                </a:solidFill>
                <a:latin typeface="Arial"/>
                <a:cs typeface="Arial"/>
              </a:rPr>
              <a:t>are</a:t>
            </a:r>
            <a:r>
              <a:rPr sz="1941" dirty="0">
                <a:solidFill>
                  <a:srgbClr val="009999"/>
                </a:solidFill>
                <a:latin typeface="Arial"/>
                <a:cs typeface="Arial"/>
              </a:rPr>
              <a:t> </a:t>
            </a:r>
            <a:r>
              <a:rPr sz="1941" spc="84" dirty="0">
                <a:solidFill>
                  <a:srgbClr val="009999"/>
                </a:solidFill>
                <a:latin typeface="Arial"/>
                <a:cs typeface="Arial"/>
              </a:rPr>
              <a:t> </a:t>
            </a:r>
            <a:r>
              <a:rPr sz="1941" spc="-4" dirty="0">
                <a:solidFill>
                  <a:srgbClr val="009999"/>
                </a:solidFill>
                <a:latin typeface="Arial"/>
                <a:cs typeface="Arial"/>
              </a:rPr>
              <a:t>is de</a:t>
            </a:r>
            <a:r>
              <a:rPr sz="1941" spc="-13" dirty="0">
                <a:solidFill>
                  <a:srgbClr val="009999"/>
                </a:solidFill>
                <a:latin typeface="Arial"/>
                <a:cs typeface="Arial"/>
              </a:rPr>
              <a:t>v</a:t>
            </a:r>
            <a:r>
              <a:rPr sz="1941" spc="-4" dirty="0">
                <a:solidFill>
                  <a:srgbClr val="009999"/>
                </a:solidFill>
                <a:latin typeface="Arial"/>
                <a:cs typeface="Arial"/>
              </a:rPr>
              <a:t>eloped.</a:t>
            </a:r>
            <a:endParaRPr sz="1941" dirty="0">
              <a:solidFill>
                <a:prstClr val="black"/>
              </a:solidFill>
              <a:latin typeface="Arial"/>
              <a:cs typeface="Arial"/>
            </a:endParaRPr>
          </a:p>
          <a:p>
            <a:pPr marL="11206" marR="4483" algn="just" defTabSz="806867">
              <a:lnSpc>
                <a:spcPct val="99900"/>
              </a:lnSpc>
              <a:spcBef>
                <a:spcPts val="1271"/>
              </a:spcBef>
            </a:pPr>
            <a:r>
              <a:rPr sz="1941" spc="-4" dirty="0">
                <a:solidFill>
                  <a:srgbClr val="006500"/>
                </a:solidFill>
                <a:latin typeface="Arial"/>
                <a:cs typeface="Arial"/>
              </a:rPr>
              <a:t>I</a:t>
            </a:r>
            <a:r>
              <a:rPr sz="1941" spc="-9" dirty="0">
                <a:solidFill>
                  <a:srgbClr val="006500"/>
                </a:solidFill>
                <a:latin typeface="Arial"/>
                <a:cs typeface="Arial"/>
              </a:rPr>
              <a:t>SO</a:t>
            </a:r>
            <a:r>
              <a:rPr sz="1941" spc="-4" dirty="0">
                <a:solidFill>
                  <a:srgbClr val="006500"/>
                </a:solidFill>
                <a:latin typeface="Arial"/>
                <a:cs typeface="Arial"/>
              </a:rPr>
              <a:t>-9000</a:t>
            </a:r>
            <a:r>
              <a:rPr sz="1941" dirty="0">
                <a:solidFill>
                  <a:srgbClr val="006500"/>
                </a:solidFill>
                <a:latin typeface="Arial"/>
                <a:cs typeface="Arial"/>
              </a:rPr>
              <a:t> </a:t>
            </a:r>
            <a:r>
              <a:rPr sz="1941" spc="-9" dirty="0">
                <a:solidFill>
                  <a:srgbClr val="006500"/>
                </a:solidFill>
                <a:latin typeface="Arial"/>
                <a:cs typeface="Arial"/>
              </a:rPr>
              <a:t> </a:t>
            </a:r>
            <a:r>
              <a:rPr sz="1941" spc="4" dirty="0">
                <a:solidFill>
                  <a:srgbClr val="006500"/>
                </a:solidFill>
                <a:latin typeface="Arial"/>
                <a:cs typeface="Arial"/>
              </a:rPr>
              <a:t>s</a:t>
            </a:r>
            <a:r>
              <a:rPr sz="1941" spc="-4" dirty="0">
                <a:solidFill>
                  <a:srgbClr val="006500"/>
                </a:solidFill>
                <a:latin typeface="Arial"/>
                <a:cs typeface="Arial"/>
              </a:rPr>
              <a:t>eries</a:t>
            </a:r>
            <a:r>
              <a:rPr sz="1941" dirty="0">
                <a:solidFill>
                  <a:srgbClr val="006500"/>
                </a:solidFill>
                <a:latin typeface="Arial"/>
                <a:cs typeface="Arial"/>
              </a:rPr>
              <a:t> </a:t>
            </a:r>
            <a:r>
              <a:rPr sz="1941" spc="-9" dirty="0">
                <a:solidFill>
                  <a:srgbClr val="006500"/>
                </a:solidFill>
                <a:latin typeface="Arial"/>
                <a:cs typeface="Arial"/>
              </a:rPr>
              <a:t> </a:t>
            </a:r>
            <a:r>
              <a:rPr sz="1941" spc="-4" dirty="0">
                <a:solidFill>
                  <a:srgbClr val="006500"/>
                </a:solidFill>
                <a:latin typeface="Arial"/>
                <a:cs typeface="Arial"/>
              </a:rPr>
              <a:t>of</a:t>
            </a:r>
            <a:r>
              <a:rPr sz="1941" dirty="0">
                <a:solidFill>
                  <a:srgbClr val="006500"/>
                </a:solidFill>
                <a:latin typeface="Arial"/>
                <a:cs typeface="Arial"/>
              </a:rPr>
              <a:t> </a:t>
            </a:r>
            <a:r>
              <a:rPr sz="1941" spc="-9"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tandards</a:t>
            </a:r>
            <a:r>
              <a:rPr sz="1941" dirty="0">
                <a:solidFill>
                  <a:srgbClr val="006500"/>
                </a:solidFill>
                <a:latin typeface="Arial"/>
                <a:cs typeface="Arial"/>
              </a:rPr>
              <a:t> </a:t>
            </a:r>
            <a:r>
              <a:rPr sz="1941" spc="-9" dirty="0">
                <a:solidFill>
                  <a:srgbClr val="006500"/>
                </a:solidFill>
                <a:latin typeface="Arial"/>
                <a:cs typeface="Arial"/>
              </a:rPr>
              <a:t> </a:t>
            </a:r>
            <a:r>
              <a:rPr sz="1941" spc="-4" dirty="0">
                <a:solidFill>
                  <a:srgbClr val="006500"/>
                </a:solidFill>
                <a:latin typeface="Arial"/>
                <a:cs typeface="Arial"/>
              </a:rPr>
              <a:t>is</a:t>
            </a:r>
            <a:r>
              <a:rPr sz="1941" dirty="0">
                <a:solidFill>
                  <a:srgbClr val="006500"/>
                </a:solidFill>
                <a:latin typeface="Arial"/>
                <a:cs typeface="Arial"/>
              </a:rPr>
              <a:t> </a:t>
            </a:r>
            <a:r>
              <a:rPr sz="1941" spc="-9" dirty="0">
                <a:solidFill>
                  <a:srgbClr val="006500"/>
                </a:solidFill>
                <a:latin typeface="Arial"/>
                <a:cs typeface="Arial"/>
              </a:rPr>
              <a:t> </a:t>
            </a:r>
            <a:r>
              <a:rPr sz="1941" spc="-4" dirty="0">
                <a:solidFill>
                  <a:srgbClr val="006500"/>
                </a:solidFill>
                <a:latin typeface="Arial"/>
                <a:cs typeface="Arial"/>
              </a:rPr>
              <a:t>a</a:t>
            </a:r>
            <a:r>
              <a:rPr sz="1941" dirty="0">
                <a:solidFill>
                  <a:srgbClr val="006500"/>
                </a:solidFill>
                <a:latin typeface="Arial"/>
                <a:cs typeface="Arial"/>
              </a:rPr>
              <a:t> </a:t>
            </a:r>
            <a:r>
              <a:rPr sz="1941" spc="-9"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et</a:t>
            </a:r>
            <a:r>
              <a:rPr sz="1941" dirty="0">
                <a:solidFill>
                  <a:srgbClr val="006500"/>
                </a:solidFill>
                <a:latin typeface="Arial"/>
                <a:cs typeface="Arial"/>
              </a:rPr>
              <a:t> </a:t>
            </a:r>
            <a:r>
              <a:rPr sz="1941" spc="-9" dirty="0">
                <a:solidFill>
                  <a:srgbClr val="006500"/>
                </a:solidFill>
                <a:latin typeface="Arial"/>
                <a:cs typeface="Arial"/>
              </a:rPr>
              <a:t> </a:t>
            </a:r>
            <a:r>
              <a:rPr sz="1941" spc="-4" dirty="0">
                <a:solidFill>
                  <a:srgbClr val="006500"/>
                </a:solidFill>
                <a:latin typeface="Arial"/>
                <a:cs typeface="Arial"/>
              </a:rPr>
              <a:t>of</a:t>
            </a:r>
            <a:r>
              <a:rPr sz="1941" dirty="0">
                <a:solidFill>
                  <a:srgbClr val="006500"/>
                </a:solidFill>
                <a:latin typeface="Arial"/>
                <a:cs typeface="Arial"/>
              </a:rPr>
              <a:t> </a:t>
            </a:r>
            <a:r>
              <a:rPr sz="1941" spc="-9" dirty="0">
                <a:solidFill>
                  <a:srgbClr val="006500"/>
                </a:solidFill>
                <a:latin typeface="Arial"/>
                <a:cs typeface="Arial"/>
              </a:rPr>
              <a:t> </a:t>
            </a:r>
            <a:r>
              <a:rPr sz="1941" spc="-4" dirty="0">
                <a:solidFill>
                  <a:srgbClr val="006500"/>
                </a:solidFill>
                <a:latin typeface="Arial"/>
                <a:cs typeface="Arial"/>
              </a:rPr>
              <a:t>do</a:t>
            </a:r>
            <a:r>
              <a:rPr sz="1941" dirty="0">
                <a:solidFill>
                  <a:srgbClr val="006500"/>
                </a:solidFill>
                <a:latin typeface="Arial"/>
                <a:cs typeface="Arial"/>
              </a:rPr>
              <a:t>c</a:t>
            </a:r>
            <a:r>
              <a:rPr sz="1941" spc="-4" dirty="0">
                <a:solidFill>
                  <a:srgbClr val="006500"/>
                </a:solidFill>
                <a:latin typeface="Arial"/>
                <a:cs typeface="Arial"/>
              </a:rPr>
              <a:t>u</a:t>
            </a:r>
            <a:r>
              <a:rPr sz="1941" spc="-13" dirty="0">
                <a:solidFill>
                  <a:srgbClr val="006500"/>
                </a:solidFill>
                <a:latin typeface="Arial"/>
                <a:cs typeface="Arial"/>
              </a:rPr>
              <a:t>m</a:t>
            </a:r>
            <a:r>
              <a:rPr sz="1941" spc="-4" dirty="0">
                <a:solidFill>
                  <a:srgbClr val="006500"/>
                </a:solidFill>
                <a:latin typeface="Arial"/>
                <a:cs typeface="Arial"/>
              </a:rPr>
              <a:t>ent</a:t>
            </a:r>
            <a:r>
              <a:rPr sz="1941" dirty="0">
                <a:solidFill>
                  <a:srgbClr val="006500"/>
                </a:solidFill>
                <a:latin typeface="Arial"/>
                <a:cs typeface="Arial"/>
              </a:rPr>
              <a:t>  </a:t>
            </a:r>
            <a:r>
              <a:rPr sz="1941" spc="-4" dirty="0">
                <a:solidFill>
                  <a:srgbClr val="006500"/>
                </a:solidFill>
                <a:latin typeface="Arial"/>
                <a:cs typeface="Arial"/>
              </a:rPr>
              <a:t>dealing</a:t>
            </a:r>
            <a:r>
              <a:rPr sz="1941" dirty="0">
                <a:solidFill>
                  <a:srgbClr val="006500"/>
                </a:solidFill>
                <a:latin typeface="Arial"/>
                <a:cs typeface="Arial"/>
              </a:rPr>
              <a:t> </a:t>
            </a:r>
            <a:r>
              <a:rPr sz="1941" spc="-22" dirty="0">
                <a:solidFill>
                  <a:srgbClr val="006500"/>
                </a:solidFill>
                <a:latin typeface="Arial"/>
                <a:cs typeface="Arial"/>
              </a:rPr>
              <a:t> </a:t>
            </a:r>
            <a:r>
              <a:rPr sz="1941" spc="-9" dirty="0">
                <a:solidFill>
                  <a:srgbClr val="006500"/>
                </a:solidFill>
                <a:latin typeface="Arial"/>
                <a:cs typeface="Arial"/>
              </a:rPr>
              <a:t>w</a:t>
            </a:r>
            <a:r>
              <a:rPr sz="1941" spc="-4" dirty="0">
                <a:solidFill>
                  <a:srgbClr val="006500"/>
                </a:solidFill>
                <a:latin typeface="Arial"/>
                <a:cs typeface="Arial"/>
              </a:rPr>
              <a:t>ith quality</a:t>
            </a:r>
            <a:r>
              <a:rPr sz="1941" dirty="0">
                <a:solidFill>
                  <a:srgbClr val="006500"/>
                </a:solidFill>
                <a:latin typeface="Arial"/>
                <a:cs typeface="Arial"/>
              </a:rPr>
              <a:t> </a:t>
            </a:r>
            <a:r>
              <a:rPr sz="1941" spc="-168" dirty="0">
                <a:solidFill>
                  <a:srgbClr val="006500"/>
                </a:solidFill>
                <a:latin typeface="Arial"/>
                <a:cs typeface="Arial"/>
              </a:rPr>
              <a:t> </a:t>
            </a:r>
            <a:r>
              <a:rPr sz="1941" dirty="0">
                <a:solidFill>
                  <a:srgbClr val="006500"/>
                </a:solidFill>
                <a:latin typeface="Arial"/>
                <a:cs typeface="Arial"/>
              </a:rPr>
              <a:t>s</a:t>
            </a:r>
            <a:r>
              <a:rPr sz="1941" spc="-13" dirty="0">
                <a:solidFill>
                  <a:srgbClr val="006500"/>
                </a:solidFill>
                <a:latin typeface="Arial"/>
                <a:cs typeface="Arial"/>
              </a:rPr>
              <a:t>y</a:t>
            </a:r>
            <a:r>
              <a:rPr sz="1941" dirty="0">
                <a:solidFill>
                  <a:srgbClr val="006500"/>
                </a:solidFill>
                <a:latin typeface="Arial"/>
                <a:cs typeface="Arial"/>
              </a:rPr>
              <a:t>st</a:t>
            </a:r>
            <a:r>
              <a:rPr sz="1941" spc="-4" dirty="0">
                <a:solidFill>
                  <a:srgbClr val="006500"/>
                </a:solidFill>
                <a:latin typeface="Arial"/>
                <a:cs typeface="Arial"/>
              </a:rPr>
              <a:t>e</a:t>
            </a:r>
            <a:r>
              <a:rPr sz="1941" spc="-13" dirty="0">
                <a:solidFill>
                  <a:srgbClr val="006500"/>
                </a:solidFill>
                <a:latin typeface="Arial"/>
                <a:cs typeface="Arial"/>
              </a:rPr>
              <a:t>m</a:t>
            </a:r>
            <a:r>
              <a:rPr sz="1941" spc="-4" dirty="0">
                <a:solidFill>
                  <a:srgbClr val="006500"/>
                </a:solidFill>
                <a:latin typeface="Arial"/>
                <a:cs typeface="Arial"/>
              </a:rPr>
              <a:t>s</a:t>
            </a:r>
            <a:r>
              <a:rPr sz="1941" dirty="0">
                <a:solidFill>
                  <a:srgbClr val="006500"/>
                </a:solidFill>
                <a:latin typeface="Arial"/>
                <a:cs typeface="Arial"/>
              </a:rPr>
              <a:t> </a:t>
            </a:r>
            <a:r>
              <a:rPr sz="1941" spc="-154" dirty="0">
                <a:solidFill>
                  <a:srgbClr val="006500"/>
                </a:solidFill>
                <a:latin typeface="Arial"/>
                <a:cs typeface="Arial"/>
              </a:rPr>
              <a:t> </a:t>
            </a:r>
            <a:r>
              <a:rPr sz="1941" spc="-4" dirty="0">
                <a:solidFill>
                  <a:srgbClr val="006500"/>
                </a:solidFill>
                <a:latin typeface="Arial"/>
                <a:cs typeface="Arial"/>
              </a:rPr>
              <a:t>t</a:t>
            </a:r>
            <a:r>
              <a:rPr sz="1941" spc="4" dirty="0">
                <a:solidFill>
                  <a:srgbClr val="006500"/>
                </a:solidFill>
                <a:latin typeface="Arial"/>
                <a:cs typeface="Arial"/>
              </a:rPr>
              <a:t>h</a:t>
            </a:r>
            <a:r>
              <a:rPr sz="1941" spc="-4" dirty="0">
                <a:solidFill>
                  <a:srgbClr val="006500"/>
                </a:solidFill>
                <a:latin typeface="Arial"/>
                <a:cs typeface="Arial"/>
              </a:rPr>
              <a:t>at</a:t>
            </a:r>
            <a:r>
              <a:rPr sz="1941" dirty="0">
                <a:solidFill>
                  <a:srgbClr val="006500"/>
                </a:solidFill>
                <a:latin typeface="Arial"/>
                <a:cs typeface="Arial"/>
              </a:rPr>
              <a:t> </a:t>
            </a:r>
            <a:r>
              <a:rPr sz="1941" spc="-150" dirty="0">
                <a:solidFill>
                  <a:srgbClr val="006500"/>
                </a:solidFill>
                <a:latin typeface="Arial"/>
                <a:cs typeface="Arial"/>
              </a:rPr>
              <a:t> </a:t>
            </a:r>
            <a:r>
              <a:rPr sz="1941" dirty="0">
                <a:solidFill>
                  <a:srgbClr val="006500"/>
                </a:solidFill>
                <a:latin typeface="Arial"/>
                <a:cs typeface="Arial"/>
              </a:rPr>
              <a:t>c</a:t>
            </a:r>
            <a:r>
              <a:rPr sz="1941" spc="4" dirty="0">
                <a:solidFill>
                  <a:srgbClr val="006500"/>
                </a:solidFill>
                <a:latin typeface="Arial"/>
                <a:cs typeface="Arial"/>
              </a:rPr>
              <a:t>a</a:t>
            </a:r>
            <a:r>
              <a:rPr sz="1941" spc="-4" dirty="0">
                <a:solidFill>
                  <a:srgbClr val="006500"/>
                </a:solidFill>
                <a:latin typeface="Arial"/>
                <a:cs typeface="Arial"/>
              </a:rPr>
              <a:t>n</a:t>
            </a:r>
            <a:r>
              <a:rPr sz="1941" dirty="0">
                <a:solidFill>
                  <a:srgbClr val="006500"/>
                </a:solidFill>
                <a:latin typeface="Arial"/>
                <a:cs typeface="Arial"/>
              </a:rPr>
              <a:t> </a:t>
            </a:r>
            <a:r>
              <a:rPr sz="1941" spc="-146" dirty="0">
                <a:solidFill>
                  <a:srgbClr val="006500"/>
                </a:solidFill>
                <a:latin typeface="Arial"/>
                <a:cs typeface="Arial"/>
              </a:rPr>
              <a:t> </a:t>
            </a:r>
            <a:r>
              <a:rPr sz="1941" spc="-4" dirty="0">
                <a:solidFill>
                  <a:srgbClr val="006500"/>
                </a:solidFill>
                <a:latin typeface="Arial"/>
                <a:cs typeface="Arial"/>
              </a:rPr>
              <a:t>be</a:t>
            </a:r>
            <a:r>
              <a:rPr sz="1941" dirty="0">
                <a:solidFill>
                  <a:srgbClr val="006500"/>
                </a:solidFill>
                <a:latin typeface="Arial"/>
                <a:cs typeface="Arial"/>
              </a:rPr>
              <a:t> </a:t>
            </a:r>
            <a:r>
              <a:rPr sz="1941" spc="-146" dirty="0">
                <a:solidFill>
                  <a:srgbClr val="006500"/>
                </a:solidFill>
                <a:latin typeface="Arial"/>
                <a:cs typeface="Arial"/>
              </a:rPr>
              <a:t> </a:t>
            </a:r>
            <a:r>
              <a:rPr sz="1941" spc="-4" dirty="0">
                <a:solidFill>
                  <a:srgbClr val="006500"/>
                </a:solidFill>
                <a:latin typeface="Arial"/>
                <a:cs typeface="Arial"/>
              </a:rPr>
              <a:t>u</a:t>
            </a:r>
            <a:r>
              <a:rPr sz="1941" dirty="0">
                <a:solidFill>
                  <a:srgbClr val="006500"/>
                </a:solidFill>
                <a:latin typeface="Arial"/>
                <a:cs typeface="Arial"/>
              </a:rPr>
              <a:t>s</a:t>
            </a:r>
            <a:r>
              <a:rPr sz="1941" spc="-4" dirty="0">
                <a:solidFill>
                  <a:srgbClr val="006500"/>
                </a:solidFill>
                <a:latin typeface="Arial"/>
                <a:cs typeface="Arial"/>
              </a:rPr>
              <a:t>ed</a:t>
            </a:r>
            <a:r>
              <a:rPr sz="1941" dirty="0">
                <a:solidFill>
                  <a:srgbClr val="006500"/>
                </a:solidFill>
                <a:latin typeface="Arial"/>
                <a:cs typeface="Arial"/>
              </a:rPr>
              <a:t> </a:t>
            </a:r>
            <a:r>
              <a:rPr sz="1941" spc="-137" dirty="0">
                <a:solidFill>
                  <a:srgbClr val="006500"/>
                </a:solidFill>
                <a:latin typeface="Arial"/>
                <a:cs typeface="Arial"/>
              </a:rPr>
              <a:t> </a:t>
            </a:r>
            <a:r>
              <a:rPr sz="1941" dirty="0">
                <a:solidFill>
                  <a:srgbClr val="006500"/>
                </a:solidFill>
                <a:latin typeface="Arial"/>
                <a:cs typeface="Arial"/>
              </a:rPr>
              <a:t>f</a:t>
            </a:r>
            <a:r>
              <a:rPr sz="1941" spc="-4" dirty="0">
                <a:solidFill>
                  <a:srgbClr val="006500"/>
                </a:solidFill>
                <a:latin typeface="Arial"/>
                <a:cs typeface="Arial"/>
              </a:rPr>
              <a:t>or</a:t>
            </a:r>
            <a:r>
              <a:rPr sz="1941" dirty="0">
                <a:solidFill>
                  <a:srgbClr val="006500"/>
                </a:solidFill>
                <a:latin typeface="Arial"/>
                <a:cs typeface="Arial"/>
              </a:rPr>
              <a:t> </a:t>
            </a:r>
            <a:r>
              <a:rPr sz="1941" spc="-150" dirty="0">
                <a:solidFill>
                  <a:srgbClr val="006500"/>
                </a:solidFill>
                <a:latin typeface="Arial"/>
                <a:cs typeface="Arial"/>
              </a:rPr>
              <a:t> </a:t>
            </a:r>
            <a:r>
              <a:rPr sz="1941" spc="-4" dirty="0">
                <a:solidFill>
                  <a:srgbClr val="006500"/>
                </a:solidFill>
                <a:latin typeface="Arial"/>
                <a:cs typeface="Arial"/>
              </a:rPr>
              <a:t>quality</a:t>
            </a:r>
            <a:r>
              <a:rPr sz="1941" dirty="0">
                <a:solidFill>
                  <a:srgbClr val="006500"/>
                </a:solidFill>
                <a:latin typeface="Arial"/>
                <a:cs typeface="Arial"/>
              </a:rPr>
              <a:t> </a:t>
            </a:r>
            <a:r>
              <a:rPr sz="1941" spc="-146" dirty="0">
                <a:solidFill>
                  <a:srgbClr val="006500"/>
                </a:solidFill>
                <a:latin typeface="Arial"/>
                <a:cs typeface="Arial"/>
              </a:rPr>
              <a:t> </a:t>
            </a:r>
            <a:r>
              <a:rPr sz="1941" spc="4" dirty="0">
                <a:solidFill>
                  <a:srgbClr val="006500"/>
                </a:solidFill>
                <a:latin typeface="Arial"/>
                <a:cs typeface="Arial"/>
              </a:rPr>
              <a:t>a</a:t>
            </a:r>
            <a:r>
              <a:rPr sz="1941" dirty="0">
                <a:solidFill>
                  <a:srgbClr val="006500"/>
                </a:solidFill>
                <a:latin typeface="Arial"/>
                <a:cs typeface="Arial"/>
              </a:rPr>
              <a:t>ss</a:t>
            </a:r>
            <a:r>
              <a:rPr sz="1941" spc="-4" dirty="0">
                <a:solidFill>
                  <a:srgbClr val="006500"/>
                </a:solidFill>
                <a:latin typeface="Arial"/>
                <a:cs typeface="Arial"/>
              </a:rPr>
              <a:t>uran</a:t>
            </a:r>
            <a:r>
              <a:rPr sz="1941" dirty="0">
                <a:solidFill>
                  <a:srgbClr val="006500"/>
                </a:solidFill>
                <a:latin typeface="Arial"/>
                <a:cs typeface="Arial"/>
              </a:rPr>
              <a:t>c</a:t>
            </a:r>
            <a:r>
              <a:rPr sz="1941" spc="-4" dirty="0">
                <a:solidFill>
                  <a:srgbClr val="006500"/>
                </a:solidFill>
                <a:latin typeface="Arial"/>
                <a:cs typeface="Arial"/>
              </a:rPr>
              <a:t>e</a:t>
            </a:r>
            <a:r>
              <a:rPr sz="1941" dirty="0">
                <a:solidFill>
                  <a:srgbClr val="006500"/>
                </a:solidFill>
                <a:latin typeface="Arial"/>
                <a:cs typeface="Arial"/>
              </a:rPr>
              <a:t> </a:t>
            </a:r>
            <a:r>
              <a:rPr sz="1941" spc="-146" dirty="0">
                <a:solidFill>
                  <a:srgbClr val="006500"/>
                </a:solidFill>
                <a:latin typeface="Arial"/>
                <a:cs typeface="Arial"/>
              </a:rPr>
              <a:t> </a:t>
            </a:r>
            <a:r>
              <a:rPr sz="1941" spc="-4" dirty="0">
                <a:solidFill>
                  <a:srgbClr val="006500"/>
                </a:solidFill>
                <a:latin typeface="Arial"/>
                <a:cs typeface="Arial"/>
              </a:rPr>
              <a:t>purpo</a:t>
            </a:r>
            <a:r>
              <a:rPr sz="1941" dirty="0">
                <a:solidFill>
                  <a:srgbClr val="006500"/>
                </a:solidFill>
                <a:latin typeface="Arial"/>
                <a:cs typeface="Arial"/>
              </a:rPr>
              <a:t>s</a:t>
            </a:r>
            <a:r>
              <a:rPr sz="1941" spc="-4" dirty="0">
                <a:solidFill>
                  <a:srgbClr val="006500"/>
                </a:solidFill>
                <a:latin typeface="Arial"/>
                <a:cs typeface="Arial"/>
              </a:rPr>
              <a:t>e</a:t>
            </a:r>
            <a:r>
              <a:rPr sz="1941" dirty="0">
                <a:solidFill>
                  <a:srgbClr val="006500"/>
                </a:solidFill>
                <a:latin typeface="Arial"/>
                <a:cs typeface="Arial"/>
              </a:rPr>
              <a:t>s</a:t>
            </a:r>
            <a:r>
              <a:rPr sz="1941" spc="-4" dirty="0">
                <a:solidFill>
                  <a:srgbClr val="006500"/>
                </a:solidFill>
                <a:latin typeface="Arial"/>
                <a:cs typeface="Arial"/>
              </a:rPr>
              <a:t>. I</a:t>
            </a:r>
            <a:r>
              <a:rPr sz="1941" spc="-9" dirty="0">
                <a:solidFill>
                  <a:srgbClr val="006500"/>
                </a:solidFill>
                <a:latin typeface="Arial"/>
                <a:cs typeface="Arial"/>
              </a:rPr>
              <a:t>SO</a:t>
            </a:r>
            <a:r>
              <a:rPr sz="1941" spc="-4" dirty="0">
                <a:solidFill>
                  <a:srgbClr val="006500"/>
                </a:solidFill>
                <a:latin typeface="Arial"/>
                <a:cs typeface="Arial"/>
              </a:rPr>
              <a:t>-9000</a:t>
            </a:r>
            <a:r>
              <a:rPr sz="1941" dirty="0">
                <a:solidFill>
                  <a:srgbClr val="006500"/>
                </a:solidFill>
                <a:latin typeface="Arial"/>
                <a:cs typeface="Arial"/>
              </a:rPr>
              <a:t> </a:t>
            </a:r>
            <a:r>
              <a:rPr sz="1941" spc="-265" dirty="0">
                <a:solidFill>
                  <a:srgbClr val="006500"/>
                </a:solidFill>
                <a:latin typeface="Arial"/>
                <a:cs typeface="Arial"/>
              </a:rPr>
              <a:t> </a:t>
            </a:r>
            <a:r>
              <a:rPr sz="1941" spc="4" dirty="0">
                <a:solidFill>
                  <a:srgbClr val="006500"/>
                </a:solidFill>
                <a:latin typeface="Arial"/>
                <a:cs typeface="Arial"/>
              </a:rPr>
              <a:t>s</a:t>
            </a:r>
            <a:r>
              <a:rPr sz="1941" spc="-4" dirty="0">
                <a:solidFill>
                  <a:srgbClr val="006500"/>
                </a:solidFill>
                <a:latin typeface="Arial"/>
                <a:cs typeface="Arial"/>
              </a:rPr>
              <a:t>eries</a:t>
            </a:r>
            <a:r>
              <a:rPr sz="1941" dirty="0">
                <a:solidFill>
                  <a:srgbClr val="006500"/>
                </a:solidFill>
                <a:latin typeface="Arial"/>
                <a:cs typeface="Arial"/>
              </a:rPr>
              <a:t> </a:t>
            </a:r>
            <a:r>
              <a:rPr sz="1941" spc="-260" dirty="0">
                <a:solidFill>
                  <a:srgbClr val="006500"/>
                </a:solidFill>
                <a:latin typeface="Arial"/>
                <a:cs typeface="Arial"/>
              </a:rPr>
              <a:t> </a:t>
            </a:r>
            <a:r>
              <a:rPr sz="1941" spc="-4" dirty="0">
                <a:solidFill>
                  <a:srgbClr val="006500"/>
                </a:solidFill>
                <a:latin typeface="Arial"/>
                <a:cs typeface="Arial"/>
              </a:rPr>
              <a:t>is</a:t>
            </a:r>
            <a:r>
              <a:rPr sz="1941" dirty="0">
                <a:solidFill>
                  <a:srgbClr val="006500"/>
                </a:solidFill>
                <a:latin typeface="Arial"/>
                <a:cs typeface="Arial"/>
              </a:rPr>
              <a:t> </a:t>
            </a:r>
            <a:r>
              <a:rPr sz="1941" spc="-260" dirty="0">
                <a:solidFill>
                  <a:srgbClr val="006500"/>
                </a:solidFill>
                <a:latin typeface="Arial"/>
                <a:cs typeface="Arial"/>
              </a:rPr>
              <a:t> </a:t>
            </a:r>
            <a:r>
              <a:rPr sz="1941" spc="-4" dirty="0">
                <a:solidFill>
                  <a:srgbClr val="006500"/>
                </a:solidFill>
                <a:latin typeface="Arial"/>
                <a:cs typeface="Arial"/>
              </a:rPr>
              <a:t>not</a:t>
            </a:r>
            <a:r>
              <a:rPr sz="1941" dirty="0">
                <a:solidFill>
                  <a:srgbClr val="006500"/>
                </a:solidFill>
                <a:latin typeface="Arial"/>
                <a:cs typeface="Arial"/>
              </a:rPr>
              <a:t> </a:t>
            </a:r>
            <a:r>
              <a:rPr sz="1941" spc="-265" dirty="0">
                <a:solidFill>
                  <a:srgbClr val="006500"/>
                </a:solidFill>
                <a:latin typeface="Arial"/>
                <a:cs typeface="Arial"/>
              </a:rPr>
              <a:t> </a:t>
            </a:r>
            <a:r>
              <a:rPr sz="1941" spc="-4" dirty="0">
                <a:solidFill>
                  <a:srgbClr val="006500"/>
                </a:solidFill>
                <a:latin typeface="Arial"/>
                <a:cs typeface="Arial"/>
              </a:rPr>
              <a:t>ju</a:t>
            </a:r>
            <a:r>
              <a:rPr sz="1941" dirty="0">
                <a:solidFill>
                  <a:srgbClr val="006500"/>
                </a:solidFill>
                <a:latin typeface="Arial"/>
                <a:cs typeface="Arial"/>
              </a:rPr>
              <a:t>s</a:t>
            </a:r>
            <a:r>
              <a:rPr sz="1941" spc="-4" dirty="0">
                <a:solidFill>
                  <a:srgbClr val="006500"/>
                </a:solidFill>
                <a:latin typeface="Arial"/>
                <a:cs typeface="Arial"/>
              </a:rPr>
              <a:t>t</a:t>
            </a:r>
            <a:r>
              <a:rPr sz="1941" dirty="0">
                <a:solidFill>
                  <a:srgbClr val="006500"/>
                </a:solidFill>
                <a:latin typeface="Arial"/>
                <a:cs typeface="Arial"/>
              </a:rPr>
              <a:t> </a:t>
            </a:r>
            <a:r>
              <a:rPr sz="1941" spc="-265"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oft</a:t>
            </a:r>
            <a:r>
              <a:rPr sz="1941" spc="-9" dirty="0">
                <a:solidFill>
                  <a:srgbClr val="006500"/>
                </a:solidFill>
                <a:latin typeface="Arial"/>
                <a:cs typeface="Arial"/>
              </a:rPr>
              <a:t>w</a:t>
            </a:r>
            <a:r>
              <a:rPr sz="1941" spc="-4" dirty="0">
                <a:solidFill>
                  <a:srgbClr val="006500"/>
                </a:solidFill>
                <a:latin typeface="Arial"/>
                <a:cs typeface="Arial"/>
              </a:rPr>
              <a:t>are</a:t>
            </a:r>
            <a:r>
              <a:rPr sz="1941" dirty="0">
                <a:solidFill>
                  <a:srgbClr val="006500"/>
                </a:solidFill>
                <a:latin typeface="Arial"/>
                <a:cs typeface="Arial"/>
              </a:rPr>
              <a:t> </a:t>
            </a:r>
            <a:r>
              <a:rPr sz="1941" spc="-265"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tandard.</a:t>
            </a:r>
            <a:r>
              <a:rPr sz="1941" dirty="0">
                <a:solidFill>
                  <a:srgbClr val="006500"/>
                </a:solidFill>
                <a:latin typeface="Arial"/>
                <a:cs typeface="Arial"/>
              </a:rPr>
              <a:t> </a:t>
            </a:r>
            <a:r>
              <a:rPr sz="1941" spc="-256" dirty="0">
                <a:solidFill>
                  <a:srgbClr val="006500"/>
                </a:solidFill>
                <a:latin typeface="Arial"/>
                <a:cs typeface="Arial"/>
              </a:rPr>
              <a:t> </a:t>
            </a:r>
            <a:r>
              <a:rPr sz="1941" spc="-4" dirty="0">
                <a:solidFill>
                  <a:srgbClr val="006500"/>
                </a:solidFill>
                <a:latin typeface="Arial"/>
                <a:cs typeface="Arial"/>
              </a:rPr>
              <a:t>It</a:t>
            </a:r>
            <a:r>
              <a:rPr sz="1941" dirty="0">
                <a:solidFill>
                  <a:srgbClr val="006500"/>
                </a:solidFill>
                <a:latin typeface="Arial"/>
                <a:cs typeface="Arial"/>
              </a:rPr>
              <a:t> </a:t>
            </a:r>
            <a:r>
              <a:rPr sz="1941" spc="-265" dirty="0">
                <a:solidFill>
                  <a:srgbClr val="006500"/>
                </a:solidFill>
                <a:latin typeface="Arial"/>
                <a:cs typeface="Arial"/>
              </a:rPr>
              <a:t> </a:t>
            </a:r>
            <a:r>
              <a:rPr sz="1941" spc="-4" dirty="0">
                <a:solidFill>
                  <a:srgbClr val="006500"/>
                </a:solidFill>
                <a:latin typeface="Arial"/>
                <a:cs typeface="Arial"/>
              </a:rPr>
              <a:t>is</a:t>
            </a:r>
            <a:r>
              <a:rPr sz="1941" dirty="0">
                <a:solidFill>
                  <a:srgbClr val="006500"/>
                </a:solidFill>
                <a:latin typeface="Arial"/>
                <a:cs typeface="Arial"/>
              </a:rPr>
              <a:t> </a:t>
            </a:r>
            <a:r>
              <a:rPr sz="1941" spc="-260" dirty="0">
                <a:solidFill>
                  <a:srgbClr val="006500"/>
                </a:solidFill>
                <a:latin typeface="Arial"/>
                <a:cs typeface="Arial"/>
              </a:rPr>
              <a:t> </a:t>
            </a:r>
            <a:r>
              <a:rPr sz="1941" spc="-4" dirty="0">
                <a:solidFill>
                  <a:srgbClr val="006500"/>
                </a:solidFill>
                <a:latin typeface="Arial"/>
                <a:cs typeface="Arial"/>
              </a:rPr>
              <a:t>a</a:t>
            </a:r>
            <a:r>
              <a:rPr sz="1941" dirty="0">
                <a:solidFill>
                  <a:srgbClr val="006500"/>
                </a:solidFill>
                <a:latin typeface="Arial"/>
                <a:cs typeface="Arial"/>
              </a:rPr>
              <a:t> </a:t>
            </a:r>
            <a:r>
              <a:rPr sz="1941" spc="-251"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eries</a:t>
            </a:r>
            <a:r>
              <a:rPr sz="1941" dirty="0">
                <a:solidFill>
                  <a:srgbClr val="006500"/>
                </a:solidFill>
                <a:latin typeface="Arial"/>
                <a:cs typeface="Arial"/>
              </a:rPr>
              <a:t> </a:t>
            </a:r>
            <a:r>
              <a:rPr sz="1941" spc="-251" dirty="0">
                <a:solidFill>
                  <a:srgbClr val="006500"/>
                </a:solidFill>
                <a:latin typeface="Arial"/>
                <a:cs typeface="Arial"/>
              </a:rPr>
              <a:t> </a:t>
            </a:r>
            <a:r>
              <a:rPr sz="1941" spc="-4" dirty="0">
                <a:solidFill>
                  <a:srgbClr val="006500"/>
                </a:solidFill>
                <a:latin typeface="Arial"/>
                <a:cs typeface="Arial"/>
              </a:rPr>
              <a:t>of</a:t>
            </a:r>
            <a:r>
              <a:rPr sz="1941" dirty="0">
                <a:solidFill>
                  <a:srgbClr val="006500"/>
                </a:solidFill>
                <a:latin typeface="Arial"/>
                <a:cs typeface="Arial"/>
              </a:rPr>
              <a:t> </a:t>
            </a:r>
            <a:r>
              <a:rPr sz="1941" spc="-256" dirty="0">
                <a:solidFill>
                  <a:srgbClr val="006500"/>
                </a:solidFill>
                <a:latin typeface="Arial"/>
                <a:cs typeface="Arial"/>
              </a:rPr>
              <a:t> </a:t>
            </a:r>
            <a:r>
              <a:rPr sz="1941" spc="-4" dirty="0">
                <a:solidFill>
                  <a:srgbClr val="006500"/>
                </a:solidFill>
                <a:latin typeface="Arial"/>
                <a:cs typeface="Arial"/>
              </a:rPr>
              <a:t>fi</a:t>
            </a:r>
            <a:r>
              <a:rPr sz="1941" spc="-13" dirty="0">
                <a:solidFill>
                  <a:srgbClr val="006500"/>
                </a:solidFill>
                <a:latin typeface="Arial"/>
                <a:cs typeface="Arial"/>
              </a:rPr>
              <a:t>v</a:t>
            </a:r>
            <a:r>
              <a:rPr sz="1941" spc="-4" dirty="0">
                <a:solidFill>
                  <a:srgbClr val="006500"/>
                </a:solidFill>
                <a:latin typeface="Arial"/>
                <a:cs typeface="Arial"/>
              </a:rPr>
              <a:t>e related</a:t>
            </a:r>
            <a:r>
              <a:rPr sz="1941" dirty="0">
                <a:solidFill>
                  <a:srgbClr val="006500"/>
                </a:solidFill>
                <a:latin typeface="Arial"/>
                <a:cs typeface="Arial"/>
              </a:rPr>
              <a:t> </a:t>
            </a:r>
            <a:r>
              <a:rPr sz="1941" spc="-265"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tandards</a:t>
            </a:r>
            <a:r>
              <a:rPr sz="1941" dirty="0">
                <a:solidFill>
                  <a:srgbClr val="006500"/>
                </a:solidFill>
                <a:latin typeface="Arial"/>
                <a:cs typeface="Arial"/>
              </a:rPr>
              <a:t> </a:t>
            </a:r>
            <a:r>
              <a:rPr sz="1941" spc="-260" dirty="0">
                <a:solidFill>
                  <a:srgbClr val="006500"/>
                </a:solidFill>
                <a:latin typeface="Arial"/>
                <a:cs typeface="Arial"/>
              </a:rPr>
              <a:t> </a:t>
            </a:r>
            <a:r>
              <a:rPr sz="1941" spc="-4" dirty="0">
                <a:solidFill>
                  <a:srgbClr val="006500"/>
                </a:solidFill>
                <a:latin typeface="Arial"/>
                <a:cs typeface="Arial"/>
              </a:rPr>
              <a:t>that</a:t>
            </a:r>
            <a:r>
              <a:rPr sz="1941" dirty="0">
                <a:solidFill>
                  <a:srgbClr val="006500"/>
                </a:solidFill>
                <a:latin typeface="Arial"/>
                <a:cs typeface="Arial"/>
              </a:rPr>
              <a:t> </a:t>
            </a:r>
            <a:r>
              <a:rPr sz="1941" spc="-265" dirty="0">
                <a:solidFill>
                  <a:srgbClr val="006500"/>
                </a:solidFill>
                <a:latin typeface="Arial"/>
                <a:cs typeface="Arial"/>
              </a:rPr>
              <a:t> </a:t>
            </a:r>
            <a:r>
              <a:rPr sz="1941" spc="4" dirty="0">
                <a:solidFill>
                  <a:srgbClr val="006500"/>
                </a:solidFill>
                <a:latin typeface="Arial"/>
                <a:cs typeface="Arial"/>
              </a:rPr>
              <a:t>a</a:t>
            </a:r>
            <a:r>
              <a:rPr sz="1941" spc="-4" dirty="0">
                <a:solidFill>
                  <a:srgbClr val="006500"/>
                </a:solidFill>
                <a:latin typeface="Arial"/>
                <a:cs typeface="Arial"/>
              </a:rPr>
              <a:t>re</a:t>
            </a:r>
            <a:r>
              <a:rPr sz="1941" dirty="0">
                <a:solidFill>
                  <a:srgbClr val="006500"/>
                </a:solidFill>
                <a:latin typeface="Arial"/>
                <a:cs typeface="Arial"/>
              </a:rPr>
              <a:t> </a:t>
            </a:r>
            <a:r>
              <a:rPr sz="1941" spc="-265" dirty="0">
                <a:solidFill>
                  <a:srgbClr val="006500"/>
                </a:solidFill>
                <a:latin typeface="Arial"/>
                <a:cs typeface="Arial"/>
              </a:rPr>
              <a:t> </a:t>
            </a:r>
            <a:r>
              <a:rPr sz="1941" spc="-4" dirty="0">
                <a:solidFill>
                  <a:srgbClr val="006500"/>
                </a:solidFill>
                <a:latin typeface="Arial"/>
                <a:cs typeface="Arial"/>
              </a:rPr>
              <a:t>appli</a:t>
            </a:r>
            <a:r>
              <a:rPr sz="1941" dirty="0">
                <a:solidFill>
                  <a:srgbClr val="006500"/>
                </a:solidFill>
                <a:latin typeface="Arial"/>
                <a:cs typeface="Arial"/>
              </a:rPr>
              <a:t>c</a:t>
            </a:r>
            <a:r>
              <a:rPr sz="1941" spc="-4" dirty="0">
                <a:solidFill>
                  <a:srgbClr val="006500"/>
                </a:solidFill>
                <a:latin typeface="Arial"/>
                <a:cs typeface="Arial"/>
              </a:rPr>
              <a:t>able</a:t>
            </a:r>
            <a:r>
              <a:rPr sz="1941" dirty="0">
                <a:solidFill>
                  <a:srgbClr val="006500"/>
                </a:solidFill>
                <a:latin typeface="Arial"/>
                <a:cs typeface="Arial"/>
              </a:rPr>
              <a:t> </a:t>
            </a:r>
            <a:r>
              <a:rPr sz="1941" spc="-265" dirty="0">
                <a:solidFill>
                  <a:srgbClr val="006500"/>
                </a:solidFill>
                <a:latin typeface="Arial"/>
                <a:cs typeface="Arial"/>
              </a:rPr>
              <a:t> </a:t>
            </a:r>
            <a:r>
              <a:rPr sz="1941" spc="-4" dirty="0">
                <a:solidFill>
                  <a:srgbClr val="006500"/>
                </a:solidFill>
                <a:latin typeface="Arial"/>
                <a:cs typeface="Arial"/>
              </a:rPr>
              <a:t>to</a:t>
            </a:r>
            <a:r>
              <a:rPr sz="1941" dirty="0">
                <a:solidFill>
                  <a:srgbClr val="006500"/>
                </a:solidFill>
                <a:latin typeface="Arial"/>
                <a:cs typeface="Arial"/>
              </a:rPr>
              <a:t> </a:t>
            </a:r>
            <a:r>
              <a:rPr sz="1941" spc="-265" dirty="0">
                <a:solidFill>
                  <a:srgbClr val="006500"/>
                </a:solidFill>
                <a:latin typeface="Arial"/>
                <a:cs typeface="Arial"/>
              </a:rPr>
              <a:t> </a:t>
            </a:r>
            <a:r>
              <a:rPr sz="1941" spc="-4" dirty="0">
                <a:solidFill>
                  <a:srgbClr val="006500"/>
                </a:solidFill>
                <a:latin typeface="Arial"/>
                <a:cs typeface="Arial"/>
              </a:rPr>
              <a:t>a</a:t>
            </a:r>
            <a:r>
              <a:rPr sz="1941" dirty="0">
                <a:solidFill>
                  <a:srgbClr val="006500"/>
                </a:solidFill>
                <a:latin typeface="Arial"/>
                <a:cs typeface="Arial"/>
              </a:rPr>
              <a:t> </a:t>
            </a:r>
            <a:r>
              <a:rPr sz="1941" spc="-265" dirty="0">
                <a:solidFill>
                  <a:srgbClr val="006500"/>
                </a:solidFill>
                <a:latin typeface="Arial"/>
                <a:cs typeface="Arial"/>
              </a:rPr>
              <a:t> </a:t>
            </a:r>
            <a:r>
              <a:rPr sz="1941" spc="-9" dirty="0">
                <a:solidFill>
                  <a:srgbClr val="006500"/>
                </a:solidFill>
                <a:latin typeface="Arial"/>
                <a:cs typeface="Arial"/>
              </a:rPr>
              <a:t>w</a:t>
            </a:r>
            <a:r>
              <a:rPr sz="1941" spc="-4" dirty="0">
                <a:solidFill>
                  <a:srgbClr val="006500"/>
                </a:solidFill>
                <a:latin typeface="Arial"/>
                <a:cs typeface="Arial"/>
              </a:rPr>
              <a:t>ide</a:t>
            </a:r>
            <a:r>
              <a:rPr sz="1941" dirty="0">
                <a:solidFill>
                  <a:srgbClr val="006500"/>
                </a:solidFill>
                <a:latin typeface="Arial"/>
                <a:cs typeface="Arial"/>
              </a:rPr>
              <a:t> </a:t>
            </a:r>
            <a:r>
              <a:rPr sz="1941" spc="-243" dirty="0">
                <a:solidFill>
                  <a:srgbClr val="006500"/>
                </a:solidFill>
                <a:latin typeface="Arial"/>
                <a:cs typeface="Arial"/>
              </a:rPr>
              <a:t> </a:t>
            </a:r>
            <a:r>
              <a:rPr sz="1941" spc="-13" dirty="0">
                <a:solidFill>
                  <a:srgbClr val="006500"/>
                </a:solidFill>
                <a:latin typeface="Arial"/>
                <a:cs typeface="Arial"/>
              </a:rPr>
              <a:t>v</a:t>
            </a:r>
            <a:r>
              <a:rPr sz="1941" spc="-4" dirty="0">
                <a:solidFill>
                  <a:srgbClr val="006500"/>
                </a:solidFill>
                <a:latin typeface="Arial"/>
                <a:cs typeface="Arial"/>
              </a:rPr>
              <a:t>arie</a:t>
            </a:r>
            <a:r>
              <a:rPr sz="1941" dirty="0">
                <a:solidFill>
                  <a:srgbClr val="006500"/>
                </a:solidFill>
                <a:latin typeface="Arial"/>
                <a:cs typeface="Arial"/>
              </a:rPr>
              <a:t>t</a:t>
            </a:r>
            <a:r>
              <a:rPr sz="1941" spc="-4" dirty="0">
                <a:solidFill>
                  <a:srgbClr val="006500"/>
                </a:solidFill>
                <a:latin typeface="Arial"/>
                <a:cs typeface="Arial"/>
              </a:rPr>
              <a:t>y</a:t>
            </a:r>
            <a:r>
              <a:rPr sz="1941" dirty="0">
                <a:solidFill>
                  <a:srgbClr val="006500"/>
                </a:solidFill>
                <a:latin typeface="Arial"/>
                <a:cs typeface="Arial"/>
              </a:rPr>
              <a:t> </a:t>
            </a:r>
            <a:r>
              <a:rPr sz="1941" spc="-260" dirty="0">
                <a:solidFill>
                  <a:srgbClr val="006500"/>
                </a:solidFill>
                <a:latin typeface="Arial"/>
                <a:cs typeface="Arial"/>
              </a:rPr>
              <a:t> </a:t>
            </a:r>
            <a:r>
              <a:rPr sz="1941" spc="-4" dirty="0">
                <a:solidFill>
                  <a:srgbClr val="006500"/>
                </a:solidFill>
                <a:latin typeface="Arial"/>
                <a:cs typeface="Arial"/>
              </a:rPr>
              <a:t>of</a:t>
            </a:r>
            <a:r>
              <a:rPr sz="1941" dirty="0">
                <a:solidFill>
                  <a:srgbClr val="006500"/>
                </a:solidFill>
                <a:latin typeface="Arial"/>
                <a:cs typeface="Arial"/>
              </a:rPr>
              <a:t> </a:t>
            </a:r>
            <a:r>
              <a:rPr sz="1941" spc="-256" dirty="0">
                <a:solidFill>
                  <a:srgbClr val="006500"/>
                </a:solidFill>
                <a:latin typeface="Arial"/>
                <a:cs typeface="Arial"/>
              </a:rPr>
              <a:t> </a:t>
            </a:r>
            <a:r>
              <a:rPr sz="1941" spc="4" dirty="0">
                <a:solidFill>
                  <a:srgbClr val="006500"/>
                </a:solidFill>
                <a:latin typeface="Arial"/>
                <a:cs typeface="Arial"/>
              </a:rPr>
              <a:t>i</a:t>
            </a:r>
            <a:r>
              <a:rPr sz="1941" spc="-4" dirty="0">
                <a:solidFill>
                  <a:srgbClr val="006500"/>
                </a:solidFill>
                <a:latin typeface="Arial"/>
                <a:cs typeface="Arial"/>
              </a:rPr>
              <a:t>ndu</a:t>
            </a:r>
            <a:r>
              <a:rPr sz="1941" dirty="0">
                <a:solidFill>
                  <a:srgbClr val="006500"/>
                </a:solidFill>
                <a:latin typeface="Arial"/>
                <a:cs typeface="Arial"/>
              </a:rPr>
              <a:t>s</a:t>
            </a:r>
            <a:r>
              <a:rPr sz="1941" spc="-4" dirty="0">
                <a:solidFill>
                  <a:srgbClr val="006500"/>
                </a:solidFill>
                <a:latin typeface="Arial"/>
                <a:cs typeface="Arial"/>
              </a:rPr>
              <a:t>trial a</a:t>
            </a:r>
            <a:r>
              <a:rPr sz="1941" dirty="0">
                <a:solidFill>
                  <a:srgbClr val="006500"/>
                </a:solidFill>
                <a:latin typeface="Arial"/>
                <a:cs typeface="Arial"/>
              </a:rPr>
              <a:t>c</a:t>
            </a:r>
            <a:r>
              <a:rPr sz="1941" spc="-4" dirty="0">
                <a:solidFill>
                  <a:srgbClr val="006500"/>
                </a:solidFill>
                <a:latin typeface="Arial"/>
                <a:cs typeface="Arial"/>
              </a:rPr>
              <a:t>ti</a:t>
            </a:r>
            <a:r>
              <a:rPr sz="1941" spc="-13" dirty="0">
                <a:solidFill>
                  <a:srgbClr val="006500"/>
                </a:solidFill>
                <a:latin typeface="Arial"/>
                <a:cs typeface="Arial"/>
              </a:rPr>
              <a:t>v</a:t>
            </a:r>
            <a:r>
              <a:rPr sz="1941" spc="-4" dirty="0">
                <a:solidFill>
                  <a:srgbClr val="006500"/>
                </a:solidFill>
                <a:latin typeface="Arial"/>
                <a:cs typeface="Arial"/>
              </a:rPr>
              <a:t>itie</a:t>
            </a:r>
            <a:r>
              <a:rPr sz="1941" dirty="0">
                <a:solidFill>
                  <a:srgbClr val="006500"/>
                </a:solidFill>
                <a:latin typeface="Arial"/>
                <a:cs typeface="Arial"/>
              </a:rPr>
              <a:t>s</a:t>
            </a:r>
            <a:r>
              <a:rPr sz="1941" spc="-4" dirty="0">
                <a:solidFill>
                  <a:srgbClr val="006500"/>
                </a:solidFill>
                <a:latin typeface="Arial"/>
                <a:cs typeface="Arial"/>
              </a:rPr>
              <a:t>,</a:t>
            </a:r>
            <a:r>
              <a:rPr sz="1941" dirty="0">
                <a:solidFill>
                  <a:srgbClr val="006500"/>
                </a:solidFill>
                <a:latin typeface="Arial"/>
                <a:cs typeface="Arial"/>
              </a:rPr>
              <a:t> </a:t>
            </a:r>
            <a:r>
              <a:rPr sz="1941" spc="202" dirty="0">
                <a:solidFill>
                  <a:srgbClr val="006500"/>
                </a:solidFill>
                <a:latin typeface="Arial"/>
                <a:cs typeface="Arial"/>
              </a:rPr>
              <a:t> </a:t>
            </a:r>
            <a:r>
              <a:rPr sz="1941" spc="-4" dirty="0">
                <a:solidFill>
                  <a:srgbClr val="006500"/>
                </a:solidFill>
                <a:latin typeface="Arial"/>
                <a:cs typeface="Arial"/>
              </a:rPr>
              <a:t>i</a:t>
            </a:r>
            <a:r>
              <a:rPr sz="1941" spc="-13" dirty="0">
                <a:solidFill>
                  <a:srgbClr val="006500"/>
                </a:solidFill>
                <a:latin typeface="Arial"/>
                <a:cs typeface="Arial"/>
              </a:rPr>
              <a:t>n</a:t>
            </a:r>
            <a:r>
              <a:rPr sz="1941" dirty="0">
                <a:solidFill>
                  <a:srgbClr val="006500"/>
                </a:solidFill>
                <a:latin typeface="Arial"/>
                <a:cs typeface="Arial"/>
              </a:rPr>
              <a:t>c</a:t>
            </a:r>
            <a:r>
              <a:rPr sz="1941" spc="-4" dirty="0">
                <a:solidFill>
                  <a:srgbClr val="006500"/>
                </a:solidFill>
                <a:latin typeface="Arial"/>
                <a:cs typeface="Arial"/>
              </a:rPr>
              <a:t>luding</a:t>
            </a:r>
            <a:r>
              <a:rPr sz="1941" dirty="0">
                <a:solidFill>
                  <a:srgbClr val="006500"/>
                </a:solidFill>
                <a:latin typeface="Arial"/>
                <a:cs typeface="Arial"/>
              </a:rPr>
              <a:t> </a:t>
            </a:r>
            <a:r>
              <a:rPr sz="1941" spc="202" dirty="0">
                <a:solidFill>
                  <a:srgbClr val="006500"/>
                </a:solidFill>
                <a:latin typeface="Arial"/>
                <a:cs typeface="Arial"/>
              </a:rPr>
              <a:t> </a:t>
            </a:r>
            <a:r>
              <a:rPr sz="1941" spc="-4" dirty="0">
                <a:solidFill>
                  <a:srgbClr val="006500"/>
                </a:solidFill>
                <a:latin typeface="Arial"/>
                <a:cs typeface="Arial"/>
              </a:rPr>
              <a:t>de</a:t>
            </a:r>
            <a:r>
              <a:rPr sz="1941" spc="-13" dirty="0">
                <a:solidFill>
                  <a:srgbClr val="006500"/>
                </a:solidFill>
                <a:latin typeface="Arial"/>
                <a:cs typeface="Arial"/>
              </a:rPr>
              <a:t>s</a:t>
            </a:r>
            <a:r>
              <a:rPr sz="1941" spc="-4" dirty="0">
                <a:solidFill>
                  <a:srgbClr val="006500"/>
                </a:solidFill>
                <a:latin typeface="Arial"/>
                <a:cs typeface="Arial"/>
              </a:rPr>
              <a:t>ign/</a:t>
            </a:r>
            <a:r>
              <a:rPr sz="1941" dirty="0">
                <a:solidFill>
                  <a:srgbClr val="006500"/>
                </a:solidFill>
                <a:latin typeface="Arial"/>
                <a:cs typeface="Arial"/>
              </a:rPr>
              <a:t> </a:t>
            </a:r>
            <a:r>
              <a:rPr sz="1941" spc="202" dirty="0">
                <a:solidFill>
                  <a:srgbClr val="006500"/>
                </a:solidFill>
                <a:latin typeface="Arial"/>
                <a:cs typeface="Arial"/>
              </a:rPr>
              <a:t> </a:t>
            </a:r>
            <a:r>
              <a:rPr sz="1941" spc="-4" dirty="0">
                <a:solidFill>
                  <a:srgbClr val="006500"/>
                </a:solidFill>
                <a:latin typeface="Arial"/>
                <a:cs typeface="Arial"/>
              </a:rPr>
              <a:t>de</a:t>
            </a:r>
            <a:r>
              <a:rPr sz="1941" spc="-13" dirty="0">
                <a:solidFill>
                  <a:srgbClr val="006500"/>
                </a:solidFill>
                <a:latin typeface="Arial"/>
                <a:cs typeface="Arial"/>
              </a:rPr>
              <a:t>v</a:t>
            </a:r>
            <a:r>
              <a:rPr sz="1941" spc="-4" dirty="0">
                <a:solidFill>
                  <a:srgbClr val="006500"/>
                </a:solidFill>
                <a:latin typeface="Arial"/>
                <a:cs typeface="Arial"/>
              </a:rPr>
              <a:t>elop</a:t>
            </a:r>
            <a:r>
              <a:rPr sz="1941" spc="-13" dirty="0">
                <a:solidFill>
                  <a:srgbClr val="006500"/>
                </a:solidFill>
                <a:latin typeface="Arial"/>
                <a:cs typeface="Arial"/>
              </a:rPr>
              <a:t>m</a:t>
            </a:r>
            <a:r>
              <a:rPr sz="1941" spc="-4" dirty="0">
                <a:solidFill>
                  <a:srgbClr val="006500"/>
                </a:solidFill>
                <a:latin typeface="Arial"/>
                <a:cs typeface="Arial"/>
              </a:rPr>
              <a:t>ent,</a:t>
            </a:r>
            <a:r>
              <a:rPr sz="1941" dirty="0">
                <a:solidFill>
                  <a:srgbClr val="006500"/>
                </a:solidFill>
                <a:latin typeface="Arial"/>
                <a:cs typeface="Arial"/>
              </a:rPr>
              <a:t> </a:t>
            </a:r>
            <a:r>
              <a:rPr sz="1941" spc="190" dirty="0">
                <a:solidFill>
                  <a:srgbClr val="006500"/>
                </a:solidFill>
                <a:latin typeface="Arial"/>
                <a:cs typeface="Arial"/>
              </a:rPr>
              <a:t> </a:t>
            </a:r>
            <a:r>
              <a:rPr sz="1941" spc="4" dirty="0">
                <a:solidFill>
                  <a:srgbClr val="006500"/>
                </a:solidFill>
                <a:latin typeface="Arial"/>
                <a:cs typeface="Arial"/>
              </a:rPr>
              <a:t>p</a:t>
            </a:r>
            <a:r>
              <a:rPr sz="1941" spc="-4" dirty="0">
                <a:solidFill>
                  <a:srgbClr val="006500"/>
                </a:solidFill>
                <a:latin typeface="Arial"/>
                <a:cs typeface="Arial"/>
              </a:rPr>
              <a:t>r</a:t>
            </a:r>
            <a:r>
              <a:rPr sz="1941" spc="4" dirty="0">
                <a:solidFill>
                  <a:srgbClr val="006500"/>
                </a:solidFill>
                <a:latin typeface="Arial"/>
                <a:cs typeface="Arial"/>
              </a:rPr>
              <a:t>o</a:t>
            </a:r>
            <a:r>
              <a:rPr sz="1941" spc="-4" dirty="0">
                <a:solidFill>
                  <a:srgbClr val="006500"/>
                </a:solidFill>
                <a:latin typeface="Arial"/>
                <a:cs typeface="Arial"/>
              </a:rPr>
              <a:t>du</a:t>
            </a:r>
            <a:r>
              <a:rPr sz="1941" dirty="0">
                <a:solidFill>
                  <a:srgbClr val="006500"/>
                </a:solidFill>
                <a:latin typeface="Arial"/>
                <a:cs typeface="Arial"/>
              </a:rPr>
              <a:t>c</a:t>
            </a:r>
            <a:r>
              <a:rPr sz="1941" spc="-4" dirty="0">
                <a:solidFill>
                  <a:srgbClr val="006500"/>
                </a:solidFill>
                <a:latin typeface="Arial"/>
                <a:cs typeface="Arial"/>
              </a:rPr>
              <a:t>tion,</a:t>
            </a:r>
            <a:r>
              <a:rPr sz="1941" dirty="0">
                <a:solidFill>
                  <a:srgbClr val="006500"/>
                </a:solidFill>
                <a:latin typeface="Arial"/>
                <a:cs typeface="Arial"/>
              </a:rPr>
              <a:t> </a:t>
            </a:r>
            <a:r>
              <a:rPr sz="1941" spc="190" dirty="0">
                <a:solidFill>
                  <a:srgbClr val="006500"/>
                </a:solidFill>
                <a:latin typeface="Arial"/>
                <a:cs typeface="Arial"/>
              </a:rPr>
              <a:t> </a:t>
            </a:r>
            <a:r>
              <a:rPr sz="1941" spc="-4" dirty="0">
                <a:solidFill>
                  <a:srgbClr val="006500"/>
                </a:solidFill>
                <a:latin typeface="Arial"/>
                <a:cs typeface="Arial"/>
              </a:rPr>
              <a:t>in</a:t>
            </a:r>
            <a:r>
              <a:rPr sz="1941" spc="-13" dirty="0">
                <a:solidFill>
                  <a:srgbClr val="006500"/>
                </a:solidFill>
                <a:latin typeface="Arial"/>
                <a:cs typeface="Arial"/>
              </a:rPr>
              <a:t>s</a:t>
            </a:r>
            <a:r>
              <a:rPr sz="1941" spc="-4" dirty="0">
                <a:solidFill>
                  <a:srgbClr val="006500"/>
                </a:solidFill>
                <a:latin typeface="Arial"/>
                <a:cs typeface="Arial"/>
              </a:rPr>
              <a:t>tallation, and</a:t>
            </a:r>
            <a:r>
              <a:rPr sz="1941" dirty="0">
                <a:solidFill>
                  <a:srgbClr val="006500"/>
                </a:solidFill>
                <a:latin typeface="Arial"/>
                <a:cs typeface="Arial"/>
              </a:rPr>
              <a:t> </a:t>
            </a:r>
            <a:r>
              <a:rPr sz="1941" spc="-234"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er</a:t>
            </a:r>
            <a:r>
              <a:rPr sz="1941" spc="-13" dirty="0">
                <a:solidFill>
                  <a:srgbClr val="006500"/>
                </a:solidFill>
                <a:latin typeface="Arial"/>
                <a:cs typeface="Arial"/>
              </a:rPr>
              <a:t>v</a:t>
            </a:r>
            <a:r>
              <a:rPr sz="1941" spc="-4" dirty="0">
                <a:solidFill>
                  <a:srgbClr val="006500"/>
                </a:solidFill>
                <a:latin typeface="Arial"/>
                <a:cs typeface="Arial"/>
              </a:rPr>
              <a:t>i</a:t>
            </a:r>
            <a:r>
              <a:rPr sz="1941" dirty="0">
                <a:solidFill>
                  <a:srgbClr val="006500"/>
                </a:solidFill>
                <a:latin typeface="Arial"/>
                <a:cs typeface="Arial"/>
              </a:rPr>
              <a:t>c</a:t>
            </a:r>
            <a:r>
              <a:rPr sz="1941" spc="-4" dirty="0">
                <a:solidFill>
                  <a:srgbClr val="006500"/>
                </a:solidFill>
                <a:latin typeface="Arial"/>
                <a:cs typeface="Arial"/>
              </a:rPr>
              <a:t>ing.</a:t>
            </a:r>
            <a:r>
              <a:rPr sz="1941" dirty="0">
                <a:solidFill>
                  <a:srgbClr val="006500"/>
                </a:solidFill>
                <a:latin typeface="Arial"/>
                <a:cs typeface="Arial"/>
              </a:rPr>
              <a:t> </a:t>
            </a:r>
            <a:r>
              <a:rPr sz="1941" spc="-234" dirty="0">
                <a:solidFill>
                  <a:srgbClr val="006500"/>
                </a:solidFill>
                <a:latin typeface="Arial"/>
                <a:cs typeface="Arial"/>
              </a:rPr>
              <a:t> </a:t>
            </a:r>
            <a:r>
              <a:rPr sz="1941" spc="-4" dirty="0">
                <a:solidFill>
                  <a:srgbClr val="006500"/>
                </a:solidFill>
                <a:latin typeface="Arial"/>
                <a:cs typeface="Arial"/>
              </a:rPr>
              <a:t>Within</a:t>
            </a:r>
            <a:r>
              <a:rPr sz="1941" dirty="0">
                <a:solidFill>
                  <a:srgbClr val="006500"/>
                </a:solidFill>
                <a:latin typeface="Arial"/>
                <a:cs typeface="Arial"/>
              </a:rPr>
              <a:t> </a:t>
            </a:r>
            <a:r>
              <a:rPr sz="1941" spc="-234" dirty="0">
                <a:solidFill>
                  <a:srgbClr val="006500"/>
                </a:solidFill>
                <a:latin typeface="Arial"/>
                <a:cs typeface="Arial"/>
              </a:rPr>
              <a:t> </a:t>
            </a:r>
            <a:r>
              <a:rPr sz="1941" spc="-4" dirty="0">
                <a:solidFill>
                  <a:srgbClr val="006500"/>
                </a:solidFill>
                <a:latin typeface="Arial"/>
                <a:cs typeface="Arial"/>
              </a:rPr>
              <a:t>the</a:t>
            </a:r>
            <a:r>
              <a:rPr sz="1941" dirty="0">
                <a:solidFill>
                  <a:srgbClr val="006500"/>
                </a:solidFill>
                <a:latin typeface="Arial"/>
                <a:cs typeface="Arial"/>
              </a:rPr>
              <a:t> </a:t>
            </a:r>
            <a:r>
              <a:rPr sz="1941" spc="-234" dirty="0">
                <a:solidFill>
                  <a:srgbClr val="006500"/>
                </a:solidFill>
                <a:latin typeface="Arial"/>
                <a:cs typeface="Arial"/>
              </a:rPr>
              <a:t> </a:t>
            </a:r>
            <a:r>
              <a:rPr sz="1941" spc="-4" dirty="0">
                <a:solidFill>
                  <a:srgbClr val="006500"/>
                </a:solidFill>
                <a:latin typeface="Arial"/>
                <a:cs typeface="Arial"/>
              </a:rPr>
              <a:t>I</a:t>
            </a:r>
            <a:r>
              <a:rPr sz="1941" spc="-9" dirty="0">
                <a:solidFill>
                  <a:srgbClr val="006500"/>
                </a:solidFill>
                <a:latin typeface="Arial"/>
                <a:cs typeface="Arial"/>
              </a:rPr>
              <a:t>S</a:t>
            </a:r>
            <a:r>
              <a:rPr sz="1941" spc="-4" dirty="0">
                <a:solidFill>
                  <a:srgbClr val="006500"/>
                </a:solidFill>
                <a:latin typeface="Arial"/>
                <a:cs typeface="Arial"/>
              </a:rPr>
              <a:t>O</a:t>
            </a:r>
            <a:r>
              <a:rPr sz="1941" dirty="0">
                <a:solidFill>
                  <a:srgbClr val="006500"/>
                </a:solidFill>
                <a:latin typeface="Arial"/>
                <a:cs typeface="Arial"/>
              </a:rPr>
              <a:t> </a:t>
            </a:r>
            <a:r>
              <a:rPr sz="1941" spc="-238" dirty="0">
                <a:solidFill>
                  <a:srgbClr val="006500"/>
                </a:solidFill>
                <a:latin typeface="Arial"/>
                <a:cs typeface="Arial"/>
              </a:rPr>
              <a:t> </a:t>
            </a:r>
            <a:r>
              <a:rPr sz="1941" spc="-4" dirty="0">
                <a:solidFill>
                  <a:srgbClr val="006500"/>
                </a:solidFill>
                <a:latin typeface="Arial"/>
                <a:cs typeface="Arial"/>
              </a:rPr>
              <a:t>9000</a:t>
            </a:r>
            <a:r>
              <a:rPr sz="1941" dirty="0">
                <a:solidFill>
                  <a:srgbClr val="006500"/>
                </a:solidFill>
                <a:latin typeface="Arial"/>
                <a:cs typeface="Arial"/>
              </a:rPr>
              <a:t> </a:t>
            </a:r>
            <a:r>
              <a:rPr sz="1941" spc="-221" dirty="0">
                <a:solidFill>
                  <a:srgbClr val="006500"/>
                </a:solidFill>
                <a:latin typeface="Arial"/>
                <a:cs typeface="Arial"/>
              </a:rPr>
              <a:t> </a:t>
            </a:r>
            <a:r>
              <a:rPr sz="1941" spc="-9" dirty="0">
                <a:solidFill>
                  <a:srgbClr val="006500"/>
                </a:solidFill>
                <a:latin typeface="Arial"/>
                <a:cs typeface="Arial"/>
              </a:rPr>
              <a:t>S</a:t>
            </a:r>
            <a:r>
              <a:rPr sz="1941" spc="-4" dirty="0">
                <a:solidFill>
                  <a:srgbClr val="006500"/>
                </a:solidFill>
                <a:latin typeface="Arial"/>
                <a:cs typeface="Arial"/>
              </a:rPr>
              <a:t>erie</a:t>
            </a:r>
            <a:r>
              <a:rPr sz="1941" dirty="0">
                <a:solidFill>
                  <a:srgbClr val="006500"/>
                </a:solidFill>
                <a:latin typeface="Arial"/>
                <a:cs typeface="Arial"/>
              </a:rPr>
              <a:t>s</a:t>
            </a:r>
            <a:r>
              <a:rPr sz="1941" spc="-4" dirty="0">
                <a:solidFill>
                  <a:srgbClr val="006500"/>
                </a:solidFill>
                <a:latin typeface="Arial"/>
                <a:cs typeface="Arial"/>
              </a:rPr>
              <a:t>,</a:t>
            </a:r>
            <a:r>
              <a:rPr sz="1941" dirty="0">
                <a:solidFill>
                  <a:srgbClr val="006500"/>
                </a:solidFill>
                <a:latin typeface="Arial"/>
                <a:cs typeface="Arial"/>
              </a:rPr>
              <a:t> </a:t>
            </a:r>
            <a:r>
              <a:rPr sz="1941" spc="-221"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tandard</a:t>
            </a:r>
            <a:r>
              <a:rPr sz="1941" dirty="0">
                <a:solidFill>
                  <a:srgbClr val="006500"/>
                </a:solidFill>
                <a:latin typeface="Arial"/>
                <a:cs typeface="Arial"/>
              </a:rPr>
              <a:t> </a:t>
            </a:r>
            <a:r>
              <a:rPr sz="1941" spc="-221" dirty="0">
                <a:solidFill>
                  <a:srgbClr val="006500"/>
                </a:solidFill>
                <a:latin typeface="Arial"/>
                <a:cs typeface="Arial"/>
              </a:rPr>
              <a:t> </a:t>
            </a:r>
            <a:r>
              <a:rPr sz="1941" spc="-4" dirty="0">
                <a:solidFill>
                  <a:srgbClr val="006500"/>
                </a:solidFill>
                <a:latin typeface="Arial"/>
                <a:cs typeface="Arial"/>
              </a:rPr>
              <a:t>I</a:t>
            </a:r>
            <a:r>
              <a:rPr sz="1941" dirty="0">
                <a:solidFill>
                  <a:srgbClr val="006500"/>
                </a:solidFill>
                <a:latin typeface="Arial"/>
                <a:cs typeface="Arial"/>
              </a:rPr>
              <a:t>S</a:t>
            </a:r>
            <a:r>
              <a:rPr sz="1941" spc="-4" dirty="0">
                <a:solidFill>
                  <a:srgbClr val="006500"/>
                </a:solidFill>
                <a:latin typeface="Arial"/>
                <a:cs typeface="Arial"/>
              </a:rPr>
              <a:t>O</a:t>
            </a:r>
            <a:r>
              <a:rPr sz="1941" dirty="0">
                <a:solidFill>
                  <a:srgbClr val="006500"/>
                </a:solidFill>
                <a:latin typeface="Arial"/>
                <a:cs typeface="Arial"/>
              </a:rPr>
              <a:t> </a:t>
            </a:r>
            <a:r>
              <a:rPr sz="1941" spc="-216" dirty="0">
                <a:solidFill>
                  <a:srgbClr val="006500"/>
                </a:solidFill>
                <a:latin typeface="Arial"/>
                <a:cs typeface="Arial"/>
              </a:rPr>
              <a:t> </a:t>
            </a:r>
            <a:r>
              <a:rPr sz="1941" spc="-4" dirty="0">
                <a:solidFill>
                  <a:srgbClr val="006500"/>
                </a:solidFill>
                <a:latin typeface="Arial"/>
                <a:cs typeface="Arial"/>
              </a:rPr>
              <a:t>9001</a:t>
            </a:r>
            <a:r>
              <a:rPr sz="1941" dirty="0">
                <a:solidFill>
                  <a:srgbClr val="006500"/>
                </a:solidFill>
                <a:latin typeface="Arial"/>
                <a:cs typeface="Arial"/>
              </a:rPr>
              <a:t> </a:t>
            </a:r>
            <a:r>
              <a:rPr sz="1941" spc="-221" dirty="0">
                <a:solidFill>
                  <a:srgbClr val="006500"/>
                </a:solidFill>
                <a:latin typeface="Arial"/>
                <a:cs typeface="Arial"/>
              </a:rPr>
              <a:t> </a:t>
            </a:r>
            <a:r>
              <a:rPr sz="1941" spc="-4" dirty="0">
                <a:solidFill>
                  <a:srgbClr val="006500"/>
                </a:solidFill>
                <a:latin typeface="Arial"/>
                <a:cs typeface="Arial"/>
              </a:rPr>
              <a:t>f</a:t>
            </a:r>
            <a:r>
              <a:rPr sz="1941" spc="4" dirty="0">
                <a:solidFill>
                  <a:srgbClr val="006500"/>
                </a:solidFill>
                <a:latin typeface="Arial"/>
                <a:cs typeface="Arial"/>
              </a:rPr>
              <a:t>o</a:t>
            </a:r>
            <a:r>
              <a:rPr sz="1941" spc="-4" dirty="0">
                <a:solidFill>
                  <a:srgbClr val="006500"/>
                </a:solidFill>
                <a:latin typeface="Arial"/>
                <a:cs typeface="Arial"/>
              </a:rPr>
              <a:t>r quality</a:t>
            </a:r>
            <a:r>
              <a:rPr sz="1941" dirty="0">
                <a:solidFill>
                  <a:srgbClr val="006500"/>
                </a:solidFill>
                <a:latin typeface="Arial"/>
                <a:cs typeface="Arial"/>
              </a:rPr>
              <a:t> </a:t>
            </a:r>
            <a:r>
              <a:rPr sz="1941" spc="-168" dirty="0">
                <a:solidFill>
                  <a:srgbClr val="006500"/>
                </a:solidFill>
                <a:latin typeface="Arial"/>
                <a:cs typeface="Arial"/>
              </a:rPr>
              <a:t> </a:t>
            </a:r>
            <a:r>
              <a:rPr sz="1941" dirty="0">
                <a:solidFill>
                  <a:srgbClr val="006500"/>
                </a:solidFill>
                <a:latin typeface="Arial"/>
                <a:cs typeface="Arial"/>
              </a:rPr>
              <a:t>s</a:t>
            </a:r>
            <a:r>
              <a:rPr sz="1941" spc="-13" dirty="0">
                <a:solidFill>
                  <a:srgbClr val="006500"/>
                </a:solidFill>
                <a:latin typeface="Arial"/>
                <a:cs typeface="Arial"/>
              </a:rPr>
              <a:t>y</a:t>
            </a:r>
            <a:r>
              <a:rPr sz="1941" dirty="0">
                <a:solidFill>
                  <a:srgbClr val="006500"/>
                </a:solidFill>
                <a:latin typeface="Arial"/>
                <a:cs typeface="Arial"/>
              </a:rPr>
              <a:t>st</a:t>
            </a:r>
            <a:r>
              <a:rPr sz="1941" spc="-4" dirty="0">
                <a:solidFill>
                  <a:srgbClr val="006500"/>
                </a:solidFill>
                <a:latin typeface="Arial"/>
                <a:cs typeface="Arial"/>
              </a:rPr>
              <a:t>em</a:t>
            </a:r>
            <a:r>
              <a:rPr sz="1941" dirty="0">
                <a:solidFill>
                  <a:srgbClr val="006500"/>
                </a:solidFill>
                <a:latin typeface="Arial"/>
                <a:cs typeface="Arial"/>
              </a:rPr>
              <a:t> </a:t>
            </a:r>
            <a:r>
              <a:rPr sz="1941" spc="-154" dirty="0">
                <a:solidFill>
                  <a:srgbClr val="006500"/>
                </a:solidFill>
                <a:latin typeface="Arial"/>
                <a:cs typeface="Arial"/>
              </a:rPr>
              <a:t> </a:t>
            </a:r>
            <a:r>
              <a:rPr sz="1941" spc="-4" dirty="0">
                <a:solidFill>
                  <a:srgbClr val="006500"/>
                </a:solidFill>
                <a:latin typeface="Arial"/>
                <a:cs typeface="Arial"/>
              </a:rPr>
              <a:t>is</a:t>
            </a:r>
            <a:r>
              <a:rPr sz="1941" dirty="0">
                <a:solidFill>
                  <a:srgbClr val="006500"/>
                </a:solidFill>
                <a:latin typeface="Arial"/>
                <a:cs typeface="Arial"/>
              </a:rPr>
              <a:t> </a:t>
            </a:r>
            <a:r>
              <a:rPr sz="1941" spc="-154" dirty="0">
                <a:solidFill>
                  <a:srgbClr val="006500"/>
                </a:solidFill>
                <a:latin typeface="Arial"/>
                <a:cs typeface="Arial"/>
              </a:rPr>
              <a:t> </a:t>
            </a:r>
            <a:r>
              <a:rPr sz="1941" spc="-4" dirty="0">
                <a:solidFill>
                  <a:srgbClr val="006500"/>
                </a:solidFill>
                <a:latin typeface="Arial"/>
                <a:cs typeface="Arial"/>
              </a:rPr>
              <a:t>the</a:t>
            </a:r>
            <a:r>
              <a:rPr sz="1941" dirty="0">
                <a:solidFill>
                  <a:srgbClr val="006500"/>
                </a:solidFill>
                <a:latin typeface="Arial"/>
                <a:cs typeface="Arial"/>
              </a:rPr>
              <a:t> </a:t>
            </a:r>
            <a:r>
              <a:rPr sz="1941" spc="-159" dirty="0">
                <a:solidFill>
                  <a:srgbClr val="006500"/>
                </a:solidFill>
                <a:latin typeface="Arial"/>
                <a:cs typeface="Arial"/>
              </a:rPr>
              <a:t> </a:t>
            </a:r>
            <a:r>
              <a:rPr sz="1941" spc="4" dirty="0">
                <a:solidFill>
                  <a:srgbClr val="006500"/>
                </a:solidFill>
                <a:latin typeface="Arial"/>
                <a:cs typeface="Arial"/>
              </a:rPr>
              <a:t>s</a:t>
            </a:r>
            <a:r>
              <a:rPr sz="1941" spc="-4" dirty="0">
                <a:solidFill>
                  <a:srgbClr val="006500"/>
                </a:solidFill>
                <a:latin typeface="Arial"/>
                <a:cs typeface="Arial"/>
              </a:rPr>
              <a:t>tandard</a:t>
            </a:r>
            <a:r>
              <a:rPr sz="1941" dirty="0">
                <a:solidFill>
                  <a:srgbClr val="006500"/>
                </a:solidFill>
                <a:latin typeface="Arial"/>
                <a:cs typeface="Arial"/>
              </a:rPr>
              <a:t> </a:t>
            </a:r>
            <a:r>
              <a:rPr sz="1941" spc="-159" dirty="0">
                <a:solidFill>
                  <a:srgbClr val="006500"/>
                </a:solidFill>
                <a:latin typeface="Arial"/>
                <a:cs typeface="Arial"/>
              </a:rPr>
              <a:t> </a:t>
            </a:r>
            <a:r>
              <a:rPr sz="1941" dirty="0">
                <a:solidFill>
                  <a:srgbClr val="006500"/>
                </a:solidFill>
                <a:latin typeface="Arial"/>
                <a:cs typeface="Arial"/>
              </a:rPr>
              <a:t>t</a:t>
            </a:r>
            <a:r>
              <a:rPr sz="1941" spc="-4" dirty="0">
                <a:solidFill>
                  <a:srgbClr val="006500"/>
                </a:solidFill>
                <a:latin typeface="Arial"/>
                <a:cs typeface="Arial"/>
              </a:rPr>
              <a:t>hat</a:t>
            </a:r>
            <a:r>
              <a:rPr sz="1941" dirty="0">
                <a:solidFill>
                  <a:srgbClr val="006500"/>
                </a:solidFill>
                <a:latin typeface="Arial"/>
                <a:cs typeface="Arial"/>
              </a:rPr>
              <a:t> </a:t>
            </a:r>
            <a:r>
              <a:rPr sz="1941" spc="-150" dirty="0">
                <a:solidFill>
                  <a:srgbClr val="006500"/>
                </a:solidFill>
                <a:latin typeface="Arial"/>
                <a:cs typeface="Arial"/>
              </a:rPr>
              <a:t> </a:t>
            </a:r>
            <a:r>
              <a:rPr sz="1941" spc="-4" dirty="0">
                <a:solidFill>
                  <a:srgbClr val="006500"/>
                </a:solidFill>
                <a:latin typeface="Arial"/>
                <a:cs typeface="Arial"/>
              </a:rPr>
              <a:t>is</a:t>
            </a:r>
            <a:r>
              <a:rPr sz="1941" dirty="0">
                <a:solidFill>
                  <a:srgbClr val="006500"/>
                </a:solidFill>
                <a:latin typeface="Arial"/>
                <a:cs typeface="Arial"/>
              </a:rPr>
              <a:t> </a:t>
            </a:r>
            <a:r>
              <a:rPr sz="1941" spc="-154" dirty="0">
                <a:solidFill>
                  <a:srgbClr val="006500"/>
                </a:solidFill>
                <a:latin typeface="Arial"/>
                <a:cs typeface="Arial"/>
              </a:rPr>
              <a:t> </a:t>
            </a:r>
            <a:r>
              <a:rPr sz="1941" spc="-13" dirty="0">
                <a:solidFill>
                  <a:srgbClr val="006500"/>
                </a:solidFill>
                <a:latin typeface="Arial"/>
                <a:cs typeface="Arial"/>
              </a:rPr>
              <a:t>m</a:t>
            </a:r>
            <a:r>
              <a:rPr sz="1941" spc="-4" dirty="0">
                <a:solidFill>
                  <a:srgbClr val="006500"/>
                </a:solidFill>
                <a:latin typeface="Arial"/>
                <a:cs typeface="Arial"/>
              </a:rPr>
              <a:t>o</a:t>
            </a:r>
            <a:r>
              <a:rPr sz="1941" dirty="0">
                <a:solidFill>
                  <a:srgbClr val="006500"/>
                </a:solidFill>
                <a:latin typeface="Arial"/>
                <a:cs typeface="Arial"/>
              </a:rPr>
              <a:t>s</a:t>
            </a:r>
            <a:r>
              <a:rPr sz="1941" spc="-4" dirty="0">
                <a:solidFill>
                  <a:srgbClr val="006500"/>
                </a:solidFill>
                <a:latin typeface="Arial"/>
                <a:cs typeface="Arial"/>
              </a:rPr>
              <a:t>t</a:t>
            </a:r>
            <a:r>
              <a:rPr sz="1941" dirty="0">
                <a:solidFill>
                  <a:srgbClr val="006500"/>
                </a:solidFill>
                <a:latin typeface="Arial"/>
                <a:cs typeface="Arial"/>
              </a:rPr>
              <a:t> </a:t>
            </a:r>
            <a:r>
              <a:rPr sz="1941" spc="-150" dirty="0">
                <a:solidFill>
                  <a:srgbClr val="006500"/>
                </a:solidFill>
                <a:latin typeface="Arial"/>
                <a:cs typeface="Arial"/>
              </a:rPr>
              <a:t> </a:t>
            </a:r>
            <a:r>
              <a:rPr sz="1941" spc="-4" dirty="0">
                <a:solidFill>
                  <a:srgbClr val="006500"/>
                </a:solidFill>
                <a:latin typeface="Arial"/>
                <a:cs typeface="Arial"/>
              </a:rPr>
              <a:t>a</a:t>
            </a:r>
            <a:r>
              <a:rPr sz="1941" spc="4" dirty="0">
                <a:solidFill>
                  <a:srgbClr val="006500"/>
                </a:solidFill>
                <a:latin typeface="Arial"/>
                <a:cs typeface="Arial"/>
              </a:rPr>
              <a:t>p</a:t>
            </a:r>
            <a:r>
              <a:rPr sz="1941" spc="-4" dirty="0">
                <a:solidFill>
                  <a:srgbClr val="006500"/>
                </a:solidFill>
                <a:latin typeface="Arial"/>
                <a:cs typeface="Arial"/>
              </a:rPr>
              <a:t>pli</a:t>
            </a:r>
            <a:r>
              <a:rPr sz="1941" dirty="0">
                <a:solidFill>
                  <a:srgbClr val="006500"/>
                </a:solidFill>
                <a:latin typeface="Arial"/>
                <a:cs typeface="Arial"/>
              </a:rPr>
              <a:t>c</a:t>
            </a:r>
            <a:r>
              <a:rPr sz="1941" spc="-4" dirty="0">
                <a:solidFill>
                  <a:srgbClr val="006500"/>
                </a:solidFill>
                <a:latin typeface="Arial"/>
                <a:cs typeface="Arial"/>
              </a:rPr>
              <a:t>able</a:t>
            </a:r>
            <a:r>
              <a:rPr sz="1941" dirty="0">
                <a:solidFill>
                  <a:srgbClr val="006500"/>
                </a:solidFill>
                <a:latin typeface="Arial"/>
                <a:cs typeface="Arial"/>
              </a:rPr>
              <a:t> </a:t>
            </a:r>
            <a:r>
              <a:rPr sz="1941" spc="-146" dirty="0">
                <a:solidFill>
                  <a:srgbClr val="006500"/>
                </a:solidFill>
                <a:latin typeface="Arial"/>
                <a:cs typeface="Arial"/>
              </a:rPr>
              <a:t> </a:t>
            </a:r>
            <a:r>
              <a:rPr sz="1941" spc="-4" dirty="0">
                <a:solidFill>
                  <a:srgbClr val="006500"/>
                </a:solidFill>
                <a:latin typeface="Arial"/>
                <a:cs typeface="Arial"/>
              </a:rPr>
              <a:t>to</a:t>
            </a:r>
            <a:r>
              <a:rPr sz="1941" dirty="0">
                <a:solidFill>
                  <a:srgbClr val="006500"/>
                </a:solidFill>
                <a:latin typeface="Arial"/>
                <a:cs typeface="Arial"/>
              </a:rPr>
              <a:t> </a:t>
            </a:r>
            <a:r>
              <a:rPr sz="1941" spc="-146" dirty="0">
                <a:solidFill>
                  <a:srgbClr val="006500"/>
                </a:solidFill>
                <a:latin typeface="Arial"/>
                <a:cs typeface="Arial"/>
              </a:rPr>
              <a:t> </a:t>
            </a:r>
            <a:r>
              <a:rPr sz="1941" dirty="0">
                <a:solidFill>
                  <a:srgbClr val="006500"/>
                </a:solidFill>
                <a:latin typeface="Arial"/>
                <a:cs typeface="Arial"/>
              </a:rPr>
              <a:t>s</a:t>
            </a:r>
            <a:r>
              <a:rPr sz="1941" spc="-4" dirty="0">
                <a:solidFill>
                  <a:srgbClr val="006500"/>
                </a:solidFill>
                <a:latin typeface="Arial"/>
                <a:cs typeface="Arial"/>
              </a:rPr>
              <a:t>oft</a:t>
            </a:r>
            <a:r>
              <a:rPr sz="1941" spc="-9" dirty="0">
                <a:solidFill>
                  <a:srgbClr val="006500"/>
                </a:solidFill>
                <a:latin typeface="Arial"/>
                <a:cs typeface="Arial"/>
              </a:rPr>
              <a:t>w</a:t>
            </a:r>
            <a:r>
              <a:rPr sz="1941" spc="-4" dirty="0">
                <a:solidFill>
                  <a:srgbClr val="006500"/>
                </a:solidFill>
                <a:latin typeface="Arial"/>
                <a:cs typeface="Arial"/>
              </a:rPr>
              <a:t>are de</a:t>
            </a:r>
            <a:r>
              <a:rPr sz="1941" spc="-13" dirty="0">
                <a:solidFill>
                  <a:srgbClr val="006500"/>
                </a:solidFill>
                <a:latin typeface="Arial"/>
                <a:cs typeface="Arial"/>
              </a:rPr>
              <a:t>v</a:t>
            </a:r>
            <a:r>
              <a:rPr sz="1941" spc="-4" dirty="0">
                <a:solidFill>
                  <a:srgbClr val="006500"/>
                </a:solidFill>
                <a:latin typeface="Arial"/>
                <a:cs typeface="Arial"/>
              </a:rPr>
              <a:t>elo</a:t>
            </a:r>
            <a:r>
              <a:rPr sz="1941" spc="4" dirty="0">
                <a:solidFill>
                  <a:srgbClr val="006500"/>
                </a:solidFill>
                <a:latin typeface="Arial"/>
                <a:cs typeface="Arial"/>
              </a:rPr>
              <a:t>p</a:t>
            </a:r>
            <a:r>
              <a:rPr sz="1941" spc="-13" dirty="0">
                <a:solidFill>
                  <a:srgbClr val="006500"/>
                </a:solidFill>
                <a:latin typeface="Arial"/>
                <a:cs typeface="Arial"/>
              </a:rPr>
              <a:t>m</a:t>
            </a:r>
            <a:r>
              <a:rPr sz="1941" spc="-4" dirty="0">
                <a:solidFill>
                  <a:srgbClr val="006500"/>
                </a:solidFill>
                <a:latin typeface="Arial"/>
                <a:cs typeface="Arial"/>
              </a:rPr>
              <a:t>e</a:t>
            </a:r>
            <a:r>
              <a:rPr sz="1941" spc="4" dirty="0">
                <a:solidFill>
                  <a:srgbClr val="006500"/>
                </a:solidFill>
                <a:latin typeface="Arial"/>
                <a:cs typeface="Arial"/>
              </a:rPr>
              <a:t>n</a:t>
            </a:r>
            <a:r>
              <a:rPr sz="1941" spc="-4" dirty="0">
                <a:solidFill>
                  <a:srgbClr val="006500"/>
                </a:solidFill>
                <a:latin typeface="Arial"/>
                <a:cs typeface="Arial"/>
              </a:rPr>
              <a:t>t.</a:t>
            </a:r>
            <a:endParaRPr sz="1941" dirty="0">
              <a:solidFill>
                <a:prstClr val="black"/>
              </a:solidFill>
              <a:latin typeface="Arial"/>
              <a:cs typeface="Arial"/>
            </a:endParaRPr>
          </a:p>
        </p:txBody>
      </p:sp>
      <p:sp>
        <p:nvSpPr>
          <p:cNvPr id="6" name="Rectangle 5"/>
          <p:cNvSpPr/>
          <p:nvPr/>
        </p:nvSpPr>
        <p:spPr>
          <a:xfrm>
            <a:off x="1088396" y="1122700"/>
            <a:ext cx="2007281" cy="523220"/>
          </a:xfrm>
          <a:prstGeom prst="rect">
            <a:avLst/>
          </a:prstGeom>
        </p:spPr>
        <p:txBody>
          <a:bodyPr wrap="none">
            <a:spAutoFit/>
          </a:bodyPr>
          <a:lstStyle/>
          <a:p>
            <a:pPr marL="24094" algn="just" defTabSz="806867"/>
            <a:r>
              <a:rPr lang="en-IN" sz="2800" b="1" spc="-855" dirty="0">
                <a:solidFill>
                  <a:srgbClr val="FF0000"/>
                </a:solidFill>
                <a:latin typeface="Segoe UI Symbol"/>
                <a:cs typeface="Segoe UI Symbol"/>
              </a:rPr>
              <a:t>▪   </a:t>
            </a:r>
            <a:r>
              <a:rPr lang="en-IN" sz="2800" b="1" spc="-115" dirty="0">
                <a:solidFill>
                  <a:srgbClr val="FF0000"/>
                </a:solidFill>
                <a:latin typeface="Segoe UI Symbol"/>
                <a:cs typeface="Segoe UI Symbol"/>
              </a:rPr>
              <a:t> </a:t>
            </a:r>
            <a:r>
              <a:rPr lang="en-IN" sz="2800" b="1" dirty="0">
                <a:solidFill>
                  <a:srgbClr val="FF0000"/>
                </a:solidFill>
                <a:latin typeface="Arial"/>
                <a:cs typeface="Arial"/>
              </a:rPr>
              <a:t>I</a:t>
            </a:r>
            <a:r>
              <a:rPr lang="en-IN" sz="2800" b="1" spc="-4" dirty="0">
                <a:solidFill>
                  <a:srgbClr val="FF0000"/>
                </a:solidFill>
                <a:latin typeface="Arial"/>
                <a:cs typeface="Arial"/>
              </a:rPr>
              <a:t>S</a:t>
            </a:r>
            <a:r>
              <a:rPr lang="en-IN" sz="2800" b="1" dirty="0">
                <a:solidFill>
                  <a:srgbClr val="FF0000"/>
                </a:solidFill>
                <a:latin typeface="Arial"/>
                <a:cs typeface="Arial"/>
              </a:rPr>
              <a:t>O</a:t>
            </a:r>
            <a:r>
              <a:rPr lang="en-IN" sz="2800" b="1" spc="-4" dirty="0">
                <a:solidFill>
                  <a:srgbClr val="FF0000"/>
                </a:solidFill>
                <a:latin typeface="Arial"/>
                <a:cs typeface="Arial"/>
              </a:rPr>
              <a:t> 900</a:t>
            </a:r>
            <a:r>
              <a:rPr lang="en-IN" sz="2800" b="1" dirty="0">
                <a:solidFill>
                  <a:srgbClr val="FF0000"/>
                </a:solidFill>
                <a:latin typeface="Arial"/>
                <a:cs typeface="Arial"/>
              </a:rPr>
              <a:t>0</a:t>
            </a:r>
            <a:endParaRPr lang="en-IN" sz="2800" b="1" dirty="0">
              <a:solidFill>
                <a:prstClr val="black"/>
              </a:solidFill>
              <a:latin typeface="Arial"/>
              <a:cs typeface="Arial"/>
            </a:endParaRPr>
          </a:p>
        </p:txBody>
      </p:sp>
    </p:spTree>
    <p:extLst>
      <p:ext uri="{BB962C8B-B14F-4D97-AF65-F5344CB8AC3E}">
        <p14:creationId xmlns:p14="http://schemas.microsoft.com/office/powerpoint/2010/main" val="1134168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28252" y="1614737"/>
            <a:ext cx="10889673" cy="5146281"/>
          </a:xfrm>
          <a:prstGeom prst="rect">
            <a:avLst/>
          </a:prstGeom>
        </p:spPr>
        <p:txBody>
          <a:bodyPr vert="horz" wrap="square" lIns="0" tIns="0" rIns="0" bIns="0" numCol="2" rtlCol="0" anchor="ctr">
            <a:spAutoFit/>
          </a:bodyPr>
          <a:lstStyle/>
          <a:p>
            <a:pPr marL="1234954" lvl="1" indent="-504292" defTabSz="806867">
              <a:spcBef>
                <a:spcPts val="1769"/>
              </a:spcBef>
              <a:buFontTx/>
              <a:buAutoNum type="arabicPeriod"/>
              <a:tabLst>
                <a:tab pos="1234954" algn="l"/>
              </a:tabLst>
            </a:pPr>
            <a:r>
              <a:rPr sz="2294" dirty="0" smtClean="0">
                <a:solidFill>
                  <a:srgbClr val="003265"/>
                </a:solidFill>
                <a:latin typeface="Times New Roman"/>
                <a:cs typeface="Times New Roman"/>
              </a:rPr>
              <a:t>M</a:t>
            </a:r>
            <a:r>
              <a:rPr sz="2294" spc="-4" dirty="0" smtClean="0">
                <a:solidFill>
                  <a:srgbClr val="003265"/>
                </a:solidFill>
                <a:latin typeface="Times New Roman"/>
                <a:cs typeface="Times New Roman"/>
              </a:rPr>
              <a:t>a</a:t>
            </a:r>
            <a:r>
              <a:rPr sz="2294" spc="4" dirty="0" smtClean="0">
                <a:solidFill>
                  <a:srgbClr val="003265"/>
                </a:solidFill>
                <a:latin typeface="Times New Roman"/>
                <a:cs typeface="Times New Roman"/>
              </a:rPr>
              <a:t>n</a:t>
            </a:r>
            <a:r>
              <a:rPr sz="2294" spc="-18" dirty="0" smtClean="0">
                <a:solidFill>
                  <a:srgbClr val="003265"/>
                </a:solidFill>
                <a:latin typeface="Times New Roman"/>
                <a:cs typeface="Times New Roman"/>
              </a:rPr>
              <a:t>a</a:t>
            </a:r>
            <a:r>
              <a:rPr sz="2294" spc="4" dirty="0" smtClean="0">
                <a:solidFill>
                  <a:srgbClr val="003265"/>
                </a:solidFill>
                <a:latin typeface="Times New Roman"/>
                <a:cs typeface="Times New Roman"/>
              </a:rPr>
              <a:t>g</a:t>
            </a:r>
            <a:r>
              <a:rPr sz="2294" spc="-4" dirty="0" smtClean="0">
                <a:solidFill>
                  <a:srgbClr val="003265"/>
                </a:solidFill>
                <a:latin typeface="Times New Roman"/>
                <a:cs typeface="Times New Roman"/>
              </a:rPr>
              <a:t>e</a:t>
            </a:r>
            <a:r>
              <a:rPr sz="2294" spc="-9" dirty="0" smtClean="0">
                <a:solidFill>
                  <a:srgbClr val="003265"/>
                </a:solidFill>
                <a:latin typeface="Times New Roman"/>
                <a:cs typeface="Times New Roman"/>
              </a:rPr>
              <a:t>m</a:t>
            </a:r>
            <a:r>
              <a:rPr sz="2294" spc="-18" dirty="0" smtClean="0">
                <a:solidFill>
                  <a:srgbClr val="003265"/>
                </a:solidFill>
                <a:latin typeface="Times New Roman"/>
                <a:cs typeface="Times New Roman"/>
              </a:rPr>
              <a:t>e</a:t>
            </a:r>
            <a:r>
              <a:rPr sz="2294" spc="4" dirty="0" smtClean="0">
                <a:solidFill>
                  <a:srgbClr val="003265"/>
                </a:solidFill>
                <a:latin typeface="Times New Roman"/>
                <a:cs typeface="Times New Roman"/>
              </a:rPr>
              <a:t>nt</a:t>
            </a:r>
            <a:r>
              <a:rPr sz="2294" spc="-9" dirty="0" smtClean="0">
                <a:solidFill>
                  <a:srgbClr val="003265"/>
                </a:solidFill>
                <a:latin typeface="Times New Roman"/>
                <a:cs typeface="Times New Roman"/>
              </a:rPr>
              <a:t> </a:t>
            </a:r>
            <a:r>
              <a:rPr sz="2294" spc="-4" dirty="0" smtClean="0">
                <a:solidFill>
                  <a:srgbClr val="003265"/>
                </a:solidFill>
                <a:latin typeface="Times New Roman"/>
                <a:cs typeface="Times New Roman"/>
              </a:rPr>
              <a:t>res</a:t>
            </a:r>
            <a:r>
              <a:rPr sz="2294" spc="4" dirty="0" smtClean="0">
                <a:solidFill>
                  <a:srgbClr val="003265"/>
                </a:solidFill>
                <a:latin typeface="Times New Roman"/>
                <a:cs typeface="Times New Roman"/>
              </a:rPr>
              <a:t>p</a:t>
            </a:r>
            <a:r>
              <a:rPr sz="2294" spc="-9" dirty="0" smtClean="0">
                <a:solidFill>
                  <a:srgbClr val="003265"/>
                </a:solidFill>
                <a:latin typeface="Times New Roman"/>
                <a:cs typeface="Times New Roman"/>
              </a:rPr>
              <a:t>o</a:t>
            </a:r>
            <a:r>
              <a:rPr sz="2294" spc="4" dirty="0" smtClean="0">
                <a:solidFill>
                  <a:srgbClr val="003265"/>
                </a:solidFill>
                <a:latin typeface="Times New Roman"/>
                <a:cs typeface="Times New Roman"/>
              </a:rPr>
              <a:t>n</a:t>
            </a:r>
            <a:r>
              <a:rPr sz="2294" spc="-4" dirty="0" smtClean="0">
                <a:solidFill>
                  <a:srgbClr val="003265"/>
                </a:solidFill>
                <a:latin typeface="Times New Roman"/>
                <a:cs typeface="Times New Roman"/>
              </a:rPr>
              <a:t>s</a:t>
            </a:r>
            <a:r>
              <a:rPr sz="2294" spc="-9" dirty="0" smtClean="0">
                <a:solidFill>
                  <a:srgbClr val="003265"/>
                </a:solidFill>
                <a:latin typeface="Times New Roman"/>
                <a:cs typeface="Times New Roman"/>
              </a:rPr>
              <a:t>i</a:t>
            </a:r>
            <a:r>
              <a:rPr sz="2294" spc="4" dirty="0" smtClean="0">
                <a:solidFill>
                  <a:srgbClr val="003265"/>
                </a:solidFill>
                <a:latin typeface="Times New Roman"/>
                <a:cs typeface="Times New Roman"/>
              </a:rPr>
              <a:t>b</a:t>
            </a:r>
            <a:r>
              <a:rPr sz="2294" spc="-9" dirty="0" smtClean="0">
                <a:solidFill>
                  <a:srgbClr val="003265"/>
                </a:solidFill>
                <a:latin typeface="Times New Roman"/>
                <a:cs typeface="Times New Roman"/>
              </a:rPr>
              <a:t>ilit</a:t>
            </a:r>
            <a:r>
              <a:rPr sz="2294" spc="4" dirty="0" smtClean="0">
                <a:solidFill>
                  <a:srgbClr val="003265"/>
                </a:solidFill>
                <a:latin typeface="Times New Roman"/>
                <a:cs typeface="Times New Roman"/>
              </a:rPr>
              <a:t>y</a:t>
            </a:r>
            <a:endParaRPr lang="en-US" sz="2294" spc="4" dirty="0" smtClean="0">
              <a:solidFill>
                <a:srgbClr val="003265"/>
              </a:solidFill>
              <a:latin typeface="Times New Roman"/>
              <a:cs typeface="Times New Roman"/>
            </a:endParaRPr>
          </a:p>
          <a:p>
            <a:pPr marL="1234954" lvl="1" indent="-504292" defTabSz="806867">
              <a:spcBef>
                <a:spcPts val="1769"/>
              </a:spcBef>
              <a:buFontTx/>
              <a:buAutoNum type="arabicPeriod"/>
              <a:tabLst>
                <a:tab pos="1234954" algn="l"/>
              </a:tabLst>
            </a:pPr>
            <a:r>
              <a:rPr sz="2294" spc="4" dirty="0" smtClean="0">
                <a:solidFill>
                  <a:srgbClr val="996532"/>
                </a:solidFill>
                <a:latin typeface="Times New Roman"/>
                <a:cs typeface="Times New Roman"/>
              </a:rPr>
              <a:t>Q</a:t>
            </a:r>
            <a:r>
              <a:rPr sz="2294" spc="-9" dirty="0" smtClean="0">
                <a:solidFill>
                  <a:srgbClr val="996532"/>
                </a:solidFill>
                <a:latin typeface="Times New Roman"/>
                <a:cs typeface="Times New Roman"/>
              </a:rPr>
              <a:t>u</a:t>
            </a:r>
            <a:r>
              <a:rPr sz="2294" spc="-4" dirty="0" smtClean="0">
                <a:solidFill>
                  <a:srgbClr val="996532"/>
                </a:solidFill>
                <a:latin typeface="Times New Roman"/>
                <a:cs typeface="Times New Roman"/>
              </a:rPr>
              <a:t>a</a:t>
            </a:r>
            <a:r>
              <a:rPr sz="2294" spc="-9" dirty="0" smtClean="0">
                <a:solidFill>
                  <a:srgbClr val="996532"/>
                </a:solidFill>
                <a:latin typeface="Times New Roman"/>
                <a:cs typeface="Times New Roman"/>
              </a:rPr>
              <a:t>lit</a:t>
            </a:r>
            <a:r>
              <a:rPr sz="2294" spc="4" dirty="0" smtClean="0">
                <a:solidFill>
                  <a:srgbClr val="996532"/>
                </a:solidFill>
                <a:latin typeface="Times New Roman"/>
                <a:cs typeface="Times New Roman"/>
              </a:rPr>
              <a:t>y</a:t>
            </a:r>
            <a:r>
              <a:rPr sz="2294" spc="-4" dirty="0" smtClean="0">
                <a:solidFill>
                  <a:srgbClr val="996532"/>
                </a:solidFill>
                <a:latin typeface="Times New Roman"/>
                <a:cs typeface="Times New Roman"/>
              </a:rPr>
              <a:t> </a:t>
            </a:r>
            <a:r>
              <a:rPr sz="2294" spc="-4" dirty="0">
                <a:solidFill>
                  <a:srgbClr val="996532"/>
                </a:solidFill>
                <a:latin typeface="Times New Roman"/>
                <a:cs typeface="Times New Roman"/>
              </a:rPr>
              <a:t>s</a:t>
            </a:r>
            <a:r>
              <a:rPr sz="2294" spc="4" dirty="0">
                <a:solidFill>
                  <a:srgbClr val="996532"/>
                </a:solidFill>
                <a:latin typeface="Times New Roman"/>
                <a:cs typeface="Times New Roman"/>
              </a:rPr>
              <a:t>y</a:t>
            </a:r>
            <a:r>
              <a:rPr sz="2294" spc="-4" dirty="0">
                <a:solidFill>
                  <a:srgbClr val="996532"/>
                </a:solidFill>
                <a:latin typeface="Times New Roman"/>
                <a:cs typeface="Times New Roman"/>
              </a:rPr>
              <a:t>s</a:t>
            </a:r>
            <a:r>
              <a:rPr sz="2294" spc="-9" dirty="0">
                <a:solidFill>
                  <a:srgbClr val="996532"/>
                </a:solidFill>
                <a:latin typeface="Times New Roman"/>
                <a:cs typeface="Times New Roman"/>
              </a:rPr>
              <a:t>t</a:t>
            </a:r>
            <a:r>
              <a:rPr sz="2294" spc="-4" dirty="0">
                <a:solidFill>
                  <a:srgbClr val="996532"/>
                </a:solidFill>
                <a:latin typeface="Times New Roman"/>
                <a:cs typeface="Times New Roman"/>
              </a:rPr>
              <a:t>e</a:t>
            </a:r>
            <a:r>
              <a:rPr sz="2294" spc="9" dirty="0">
                <a:solidFill>
                  <a:srgbClr val="996532"/>
                </a:solidFill>
                <a:latin typeface="Times New Roman"/>
                <a:cs typeface="Times New Roman"/>
              </a:rPr>
              <a:t>m</a:t>
            </a:r>
            <a:endParaRPr sz="2294" dirty="0">
              <a:solidFill>
                <a:prstClr val="black"/>
              </a:solidFill>
              <a:latin typeface="Times New Roman"/>
              <a:cs typeface="Times New Roman"/>
            </a:endParaRPr>
          </a:p>
          <a:p>
            <a:pPr marL="1260169" lvl="1" indent="-504292" defTabSz="806867">
              <a:spcBef>
                <a:spcPts val="1871"/>
              </a:spcBef>
              <a:buFontTx/>
              <a:buAutoNum type="arabicPeriod"/>
              <a:tabLst>
                <a:tab pos="1260729" algn="l"/>
              </a:tabLst>
            </a:pPr>
            <a:r>
              <a:rPr sz="2294" dirty="0">
                <a:solidFill>
                  <a:srgbClr val="3232FF"/>
                </a:solidFill>
                <a:latin typeface="Times New Roman"/>
                <a:cs typeface="Times New Roman"/>
              </a:rPr>
              <a:t>C</a:t>
            </a:r>
            <a:r>
              <a:rPr sz="2294" spc="-9" dirty="0">
                <a:solidFill>
                  <a:srgbClr val="3232FF"/>
                </a:solidFill>
                <a:latin typeface="Times New Roman"/>
                <a:cs typeface="Times New Roman"/>
              </a:rPr>
              <a:t>o</a:t>
            </a:r>
            <a:r>
              <a:rPr sz="2294" spc="4" dirty="0">
                <a:solidFill>
                  <a:srgbClr val="3232FF"/>
                </a:solidFill>
                <a:latin typeface="Times New Roman"/>
                <a:cs typeface="Times New Roman"/>
              </a:rPr>
              <a:t>n</a:t>
            </a:r>
            <a:r>
              <a:rPr sz="2294" spc="-9" dirty="0">
                <a:solidFill>
                  <a:srgbClr val="3232FF"/>
                </a:solidFill>
                <a:latin typeface="Times New Roman"/>
                <a:cs typeface="Times New Roman"/>
              </a:rPr>
              <a:t>t</a:t>
            </a:r>
            <a:r>
              <a:rPr sz="2294" spc="-4" dirty="0">
                <a:solidFill>
                  <a:srgbClr val="3232FF"/>
                </a:solidFill>
                <a:latin typeface="Times New Roman"/>
                <a:cs typeface="Times New Roman"/>
              </a:rPr>
              <a:t>rac</a:t>
            </a:r>
            <a:r>
              <a:rPr sz="2294" dirty="0">
                <a:solidFill>
                  <a:srgbClr val="3232FF"/>
                </a:solidFill>
                <a:latin typeface="Times New Roman"/>
                <a:cs typeface="Times New Roman"/>
              </a:rPr>
              <a:t>t</a:t>
            </a:r>
            <a:r>
              <a:rPr sz="2294" spc="-9" dirty="0">
                <a:solidFill>
                  <a:srgbClr val="3232FF"/>
                </a:solidFill>
                <a:latin typeface="Times New Roman"/>
                <a:cs typeface="Times New Roman"/>
              </a:rPr>
              <a:t> </a:t>
            </a:r>
            <a:r>
              <a:rPr sz="2294" spc="-4" dirty="0">
                <a:solidFill>
                  <a:srgbClr val="3232FF"/>
                </a:solidFill>
                <a:latin typeface="Times New Roman"/>
                <a:cs typeface="Times New Roman"/>
              </a:rPr>
              <a:t>re</a:t>
            </a:r>
            <a:r>
              <a:rPr sz="2294" spc="4" dirty="0">
                <a:solidFill>
                  <a:srgbClr val="3232FF"/>
                </a:solidFill>
                <a:latin typeface="Times New Roman"/>
                <a:cs typeface="Times New Roman"/>
              </a:rPr>
              <a:t>v</a:t>
            </a:r>
            <a:r>
              <a:rPr sz="2294" spc="-9" dirty="0">
                <a:solidFill>
                  <a:srgbClr val="3232FF"/>
                </a:solidFill>
                <a:latin typeface="Times New Roman"/>
                <a:cs typeface="Times New Roman"/>
              </a:rPr>
              <a:t>i</a:t>
            </a:r>
            <a:r>
              <a:rPr sz="2294" spc="-4" dirty="0">
                <a:solidFill>
                  <a:srgbClr val="3232FF"/>
                </a:solidFill>
                <a:latin typeface="Times New Roman"/>
                <a:cs typeface="Times New Roman"/>
              </a:rPr>
              <a:t>e</a:t>
            </a:r>
            <a:r>
              <a:rPr sz="2294" spc="9" dirty="0">
                <a:solidFill>
                  <a:srgbClr val="3232FF"/>
                </a:solidFill>
                <a:latin typeface="Times New Roman"/>
                <a:cs typeface="Times New Roman"/>
              </a:rPr>
              <a:t>w</a:t>
            </a:r>
            <a:endParaRPr sz="2294" dirty="0">
              <a:solidFill>
                <a:prstClr val="black"/>
              </a:solidFill>
              <a:latin typeface="Times New Roman"/>
              <a:cs typeface="Times New Roman"/>
            </a:endParaRPr>
          </a:p>
          <a:p>
            <a:pPr marL="1234954" lvl="1" indent="-504292" defTabSz="806867">
              <a:spcBef>
                <a:spcPts val="2030"/>
              </a:spcBef>
              <a:buFontTx/>
              <a:buAutoNum type="arabicPeriod"/>
              <a:tabLst>
                <a:tab pos="1234954" algn="l"/>
              </a:tabLst>
            </a:pPr>
            <a:r>
              <a:rPr sz="2294" spc="4" dirty="0">
                <a:solidFill>
                  <a:srgbClr val="650065"/>
                </a:solidFill>
                <a:latin typeface="Times New Roman"/>
                <a:cs typeface="Times New Roman"/>
              </a:rPr>
              <a:t>D</a:t>
            </a:r>
            <a:r>
              <a:rPr sz="2294" spc="-4" dirty="0">
                <a:solidFill>
                  <a:srgbClr val="650065"/>
                </a:solidFill>
                <a:latin typeface="Times New Roman"/>
                <a:cs typeface="Times New Roman"/>
              </a:rPr>
              <a:t>es</a:t>
            </a:r>
            <a:r>
              <a:rPr sz="2294" spc="-9" dirty="0">
                <a:solidFill>
                  <a:srgbClr val="650065"/>
                </a:solidFill>
                <a:latin typeface="Times New Roman"/>
                <a:cs typeface="Times New Roman"/>
              </a:rPr>
              <a:t>i</a:t>
            </a:r>
            <a:r>
              <a:rPr sz="2294" spc="4" dirty="0">
                <a:solidFill>
                  <a:srgbClr val="650065"/>
                </a:solidFill>
                <a:latin typeface="Times New Roman"/>
                <a:cs typeface="Times New Roman"/>
              </a:rPr>
              <a:t>gn</a:t>
            </a:r>
            <a:r>
              <a:rPr sz="2294" spc="-4" dirty="0">
                <a:solidFill>
                  <a:srgbClr val="650065"/>
                </a:solidFill>
                <a:latin typeface="Times New Roman"/>
                <a:cs typeface="Times New Roman"/>
              </a:rPr>
              <a:t> </a:t>
            </a:r>
            <a:r>
              <a:rPr sz="2294" spc="-18" dirty="0">
                <a:solidFill>
                  <a:srgbClr val="650065"/>
                </a:solidFill>
                <a:latin typeface="Times New Roman"/>
                <a:cs typeface="Times New Roman"/>
              </a:rPr>
              <a:t>c</a:t>
            </a:r>
            <a:r>
              <a:rPr sz="2294" spc="-9" dirty="0">
                <a:solidFill>
                  <a:srgbClr val="650065"/>
                </a:solidFill>
                <a:latin typeface="Times New Roman"/>
                <a:cs typeface="Times New Roman"/>
              </a:rPr>
              <a:t>ont</a:t>
            </a:r>
            <a:r>
              <a:rPr sz="2294" spc="-4" dirty="0">
                <a:solidFill>
                  <a:srgbClr val="650065"/>
                </a:solidFill>
                <a:latin typeface="Times New Roman"/>
                <a:cs typeface="Times New Roman"/>
              </a:rPr>
              <a:t>r</a:t>
            </a:r>
            <a:r>
              <a:rPr sz="2294" spc="4" dirty="0">
                <a:solidFill>
                  <a:srgbClr val="650065"/>
                </a:solidFill>
                <a:latin typeface="Times New Roman"/>
                <a:cs typeface="Times New Roman"/>
              </a:rPr>
              <a:t>ol</a:t>
            </a:r>
            <a:endParaRPr sz="2294" dirty="0">
              <a:solidFill>
                <a:prstClr val="black"/>
              </a:solidFill>
              <a:latin typeface="Times New Roman"/>
              <a:cs typeface="Times New Roman"/>
            </a:endParaRPr>
          </a:p>
          <a:p>
            <a:pPr marL="1234954" lvl="1" indent="-504292" defTabSz="806867">
              <a:spcBef>
                <a:spcPts val="1787"/>
              </a:spcBef>
              <a:buFontTx/>
              <a:buAutoNum type="arabicPeriod"/>
              <a:tabLst>
                <a:tab pos="1234954" algn="l"/>
              </a:tabLst>
            </a:pPr>
            <a:r>
              <a:rPr sz="2294" spc="4" dirty="0">
                <a:solidFill>
                  <a:srgbClr val="009999"/>
                </a:solidFill>
                <a:latin typeface="Times New Roman"/>
                <a:cs typeface="Times New Roman"/>
              </a:rPr>
              <a:t>D</a:t>
            </a:r>
            <a:r>
              <a:rPr sz="2294" spc="-9" dirty="0">
                <a:solidFill>
                  <a:srgbClr val="009999"/>
                </a:solidFill>
                <a:latin typeface="Times New Roman"/>
                <a:cs typeface="Times New Roman"/>
              </a:rPr>
              <a:t>o</a:t>
            </a:r>
            <a:r>
              <a:rPr sz="2294" spc="-4" dirty="0">
                <a:solidFill>
                  <a:srgbClr val="009999"/>
                </a:solidFill>
                <a:latin typeface="Times New Roman"/>
                <a:cs typeface="Times New Roman"/>
              </a:rPr>
              <a:t>c</a:t>
            </a:r>
            <a:r>
              <a:rPr sz="2294" spc="4" dirty="0">
                <a:solidFill>
                  <a:srgbClr val="009999"/>
                </a:solidFill>
                <a:latin typeface="Times New Roman"/>
                <a:cs typeface="Times New Roman"/>
              </a:rPr>
              <a:t>u</a:t>
            </a:r>
            <a:r>
              <a:rPr sz="2294" spc="-9" dirty="0">
                <a:solidFill>
                  <a:srgbClr val="009999"/>
                </a:solidFill>
                <a:latin typeface="Times New Roman"/>
                <a:cs typeface="Times New Roman"/>
              </a:rPr>
              <a:t>m</a:t>
            </a:r>
            <a:r>
              <a:rPr sz="2294" spc="-4" dirty="0">
                <a:solidFill>
                  <a:srgbClr val="009999"/>
                </a:solidFill>
                <a:latin typeface="Times New Roman"/>
                <a:cs typeface="Times New Roman"/>
              </a:rPr>
              <a:t>e</a:t>
            </a:r>
            <a:r>
              <a:rPr sz="2294" spc="4" dirty="0">
                <a:solidFill>
                  <a:srgbClr val="009999"/>
                </a:solidFill>
                <a:latin typeface="Times New Roman"/>
                <a:cs typeface="Times New Roman"/>
              </a:rPr>
              <a:t>nt</a:t>
            </a:r>
            <a:r>
              <a:rPr sz="2294" spc="-22" dirty="0">
                <a:solidFill>
                  <a:srgbClr val="009999"/>
                </a:solidFill>
                <a:latin typeface="Times New Roman"/>
                <a:cs typeface="Times New Roman"/>
              </a:rPr>
              <a:t> </a:t>
            </a:r>
            <a:r>
              <a:rPr sz="2294" spc="-4" dirty="0">
                <a:solidFill>
                  <a:srgbClr val="009999"/>
                </a:solidFill>
                <a:latin typeface="Times New Roman"/>
                <a:cs typeface="Times New Roman"/>
              </a:rPr>
              <a:t>c</a:t>
            </a:r>
            <a:r>
              <a:rPr sz="2294" spc="-9" dirty="0">
                <a:solidFill>
                  <a:srgbClr val="009999"/>
                </a:solidFill>
                <a:latin typeface="Times New Roman"/>
                <a:cs typeface="Times New Roman"/>
              </a:rPr>
              <a:t>o</a:t>
            </a:r>
            <a:r>
              <a:rPr sz="2294" spc="4" dirty="0">
                <a:solidFill>
                  <a:srgbClr val="009999"/>
                </a:solidFill>
                <a:latin typeface="Times New Roman"/>
                <a:cs typeface="Times New Roman"/>
              </a:rPr>
              <a:t>n</a:t>
            </a:r>
            <a:r>
              <a:rPr sz="2294" spc="-9" dirty="0">
                <a:solidFill>
                  <a:srgbClr val="009999"/>
                </a:solidFill>
                <a:latin typeface="Times New Roman"/>
                <a:cs typeface="Times New Roman"/>
              </a:rPr>
              <a:t>t</a:t>
            </a:r>
            <a:r>
              <a:rPr sz="2294" spc="-4" dirty="0">
                <a:solidFill>
                  <a:srgbClr val="009999"/>
                </a:solidFill>
                <a:latin typeface="Times New Roman"/>
                <a:cs typeface="Times New Roman"/>
              </a:rPr>
              <a:t>r</a:t>
            </a:r>
            <a:r>
              <a:rPr sz="2294" spc="4" dirty="0">
                <a:solidFill>
                  <a:srgbClr val="009999"/>
                </a:solidFill>
                <a:latin typeface="Times New Roman"/>
                <a:cs typeface="Times New Roman"/>
              </a:rPr>
              <a:t>ol</a:t>
            </a:r>
            <a:endParaRPr sz="2294" dirty="0">
              <a:solidFill>
                <a:prstClr val="black"/>
              </a:solidFill>
              <a:latin typeface="Times New Roman"/>
              <a:cs typeface="Times New Roman"/>
            </a:endParaRPr>
          </a:p>
          <a:p>
            <a:pPr marL="1234954" lvl="1" indent="-504292" defTabSz="806867">
              <a:spcBef>
                <a:spcPts val="1606"/>
              </a:spcBef>
              <a:buFontTx/>
              <a:buAutoNum type="arabicPeriod"/>
              <a:tabLst>
                <a:tab pos="1234954" algn="l"/>
              </a:tabLst>
            </a:pPr>
            <a:r>
              <a:rPr sz="2294" dirty="0">
                <a:solidFill>
                  <a:prstClr val="black"/>
                </a:solidFill>
                <a:latin typeface="Times New Roman"/>
                <a:cs typeface="Times New Roman"/>
              </a:rPr>
              <a:t>P</a:t>
            </a:r>
            <a:r>
              <a:rPr sz="2294" spc="4" dirty="0">
                <a:solidFill>
                  <a:prstClr val="black"/>
                </a:solidFill>
                <a:latin typeface="Times New Roman"/>
                <a:cs typeface="Times New Roman"/>
              </a:rPr>
              <a:t>u</a:t>
            </a:r>
            <a:r>
              <a:rPr sz="2294" spc="-4" dirty="0">
                <a:solidFill>
                  <a:prstClr val="black"/>
                </a:solidFill>
                <a:latin typeface="Times New Roman"/>
                <a:cs typeface="Times New Roman"/>
              </a:rPr>
              <a:t>r</a:t>
            </a:r>
            <a:r>
              <a:rPr sz="2294" spc="-18" dirty="0">
                <a:solidFill>
                  <a:prstClr val="black"/>
                </a:solidFill>
                <a:latin typeface="Times New Roman"/>
                <a:cs typeface="Times New Roman"/>
              </a:rPr>
              <a:t>c</a:t>
            </a:r>
            <a:r>
              <a:rPr sz="2294" spc="4" dirty="0">
                <a:solidFill>
                  <a:prstClr val="black"/>
                </a:solidFill>
                <a:latin typeface="Times New Roman"/>
                <a:cs typeface="Times New Roman"/>
              </a:rPr>
              <a:t>h</a:t>
            </a:r>
            <a:r>
              <a:rPr sz="2294" spc="-4" dirty="0">
                <a:solidFill>
                  <a:prstClr val="black"/>
                </a:solidFill>
                <a:latin typeface="Times New Roman"/>
                <a:cs typeface="Times New Roman"/>
              </a:rPr>
              <a:t>as</a:t>
            </a:r>
            <a:r>
              <a:rPr sz="2294" spc="-9" dirty="0">
                <a:solidFill>
                  <a:prstClr val="black"/>
                </a:solidFill>
                <a:latin typeface="Times New Roman"/>
                <a:cs typeface="Times New Roman"/>
              </a:rPr>
              <a:t>in</a:t>
            </a:r>
            <a:r>
              <a:rPr sz="2294" spc="4" dirty="0">
                <a:solidFill>
                  <a:prstClr val="black"/>
                </a:solidFill>
                <a:latin typeface="Times New Roman"/>
                <a:cs typeface="Times New Roman"/>
              </a:rPr>
              <a:t>g</a:t>
            </a:r>
            <a:endParaRPr sz="2294" dirty="0">
              <a:solidFill>
                <a:prstClr val="black"/>
              </a:solidFill>
              <a:latin typeface="Times New Roman"/>
              <a:cs typeface="Times New Roman"/>
            </a:endParaRPr>
          </a:p>
          <a:p>
            <a:pPr marL="1234954" lvl="1" indent="-504292" defTabSz="806867">
              <a:spcBef>
                <a:spcPts val="1787"/>
              </a:spcBef>
              <a:buFontTx/>
              <a:buAutoNum type="arabicPeriod"/>
              <a:tabLst>
                <a:tab pos="1234954" algn="l"/>
              </a:tabLst>
            </a:pPr>
            <a:r>
              <a:rPr sz="2294" dirty="0">
                <a:solidFill>
                  <a:srgbClr val="329932"/>
                </a:solidFill>
                <a:latin typeface="Times New Roman"/>
                <a:cs typeface="Times New Roman"/>
              </a:rPr>
              <a:t>P</a:t>
            </a:r>
            <a:r>
              <a:rPr sz="2294" spc="4" dirty="0">
                <a:solidFill>
                  <a:srgbClr val="329932"/>
                </a:solidFill>
                <a:latin typeface="Times New Roman"/>
                <a:cs typeface="Times New Roman"/>
              </a:rPr>
              <a:t>u</a:t>
            </a:r>
            <a:r>
              <a:rPr sz="2294" spc="-4" dirty="0">
                <a:solidFill>
                  <a:srgbClr val="329932"/>
                </a:solidFill>
                <a:latin typeface="Times New Roman"/>
                <a:cs typeface="Times New Roman"/>
              </a:rPr>
              <a:t>r</a:t>
            </a:r>
            <a:r>
              <a:rPr sz="2294" spc="-18" dirty="0">
                <a:solidFill>
                  <a:srgbClr val="329932"/>
                </a:solidFill>
                <a:latin typeface="Times New Roman"/>
                <a:cs typeface="Times New Roman"/>
              </a:rPr>
              <a:t>c</a:t>
            </a:r>
            <a:r>
              <a:rPr sz="2294" spc="4" dirty="0">
                <a:solidFill>
                  <a:srgbClr val="329932"/>
                </a:solidFill>
                <a:latin typeface="Times New Roman"/>
                <a:cs typeface="Times New Roman"/>
              </a:rPr>
              <a:t>h</a:t>
            </a:r>
            <a:r>
              <a:rPr sz="2294" spc="-4" dirty="0">
                <a:solidFill>
                  <a:srgbClr val="329932"/>
                </a:solidFill>
                <a:latin typeface="Times New Roman"/>
                <a:cs typeface="Times New Roman"/>
              </a:rPr>
              <a:t>aser-</a:t>
            </a:r>
            <a:r>
              <a:rPr sz="2294" spc="-18" dirty="0">
                <a:solidFill>
                  <a:srgbClr val="329932"/>
                </a:solidFill>
                <a:latin typeface="Times New Roman"/>
                <a:cs typeface="Times New Roman"/>
              </a:rPr>
              <a:t>s</a:t>
            </a:r>
            <a:r>
              <a:rPr sz="2294" spc="4" dirty="0">
                <a:solidFill>
                  <a:srgbClr val="329932"/>
                </a:solidFill>
                <a:latin typeface="Times New Roman"/>
                <a:cs typeface="Times New Roman"/>
              </a:rPr>
              <a:t>u</a:t>
            </a:r>
            <a:r>
              <a:rPr sz="2294" spc="-9" dirty="0">
                <a:solidFill>
                  <a:srgbClr val="329932"/>
                </a:solidFill>
                <a:latin typeface="Times New Roman"/>
                <a:cs typeface="Times New Roman"/>
              </a:rPr>
              <a:t>p</a:t>
            </a:r>
            <a:r>
              <a:rPr sz="2294" spc="4" dirty="0">
                <a:solidFill>
                  <a:srgbClr val="329932"/>
                </a:solidFill>
                <a:latin typeface="Times New Roman"/>
                <a:cs typeface="Times New Roman"/>
              </a:rPr>
              <a:t>p</a:t>
            </a:r>
            <a:r>
              <a:rPr sz="2294" spc="-9" dirty="0">
                <a:solidFill>
                  <a:srgbClr val="329932"/>
                </a:solidFill>
                <a:latin typeface="Times New Roman"/>
                <a:cs typeface="Times New Roman"/>
              </a:rPr>
              <a:t>li</a:t>
            </a:r>
            <a:r>
              <a:rPr sz="2294" spc="-4" dirty="0">
                <a:solidFill>
                  <a:srgbClr val="329932"/>
                </a:solidFill>
                <a:latin typeface="Times New Roman"/>
                <a:cs typeface="Times New Roman"/>
              </a:rPr>
              <a:t>e</a:t>
            </a:r>
            <a:r>
              <a:rPr sz="2294" spc="4" dirty="0">
                <a:solidFill>
                  <a:srgbClr val="329932"/>
                </a:solidFill>
                <a:latin typeface="Times New Roman"/>
                <a:cs typeface="Times New Roman"/>
              </a:rPr>
              <a:t>d</a:t>
            </a:r>
            <a:r>
              <a:rPr sz="2294" spc="-13" dirty="0">
                <a:solidFill>
                  <a:srgbClr val="329932"/>
                </a:solidFill>
                <a:latin typeface="Times New Roman"/>
                <a:cs typeface="Times New Roman"/>
              </a:rPr>
              <a:t> </a:t>
            </a:r>
            <a:r>
              <a:rPr sz="2294" spc="4" dirty="0" smtClean="0">
                <a:solidFill>
                  <a:srgbClr val="329932"/>
                </a:solidFill>
                <a:latin typeface="Times New Roman"/>
                <a:cs typeface="Times New Roman"/>
              </a:rPr>
              <a:t>p</a:t>
            </a:r>
            <a:r>
              <a:rPr sz="2294" spc="-4" dirty="0" smtClean="0">
                <a:solidFill>
                  <a:srgbClr val="329932"/>
                </a:solidFill>
                <a:latin typeface="Times New Roman"/>
                <a:cs typeface="Times New Roman"/>
              </a:rPr>
              <a:t>r</a:t>
            </a:r>
            <a:r>
              <a:rPr sz="2294" spc="-9" dirty="0" smtClean="0">
                <a:solidFill>
                  <a:srgbClr val="329932"/>
                </a:solidFill>
                <a:latin typeface="Times New Roman"/>
                <a:cs typeface="Times New Roman"/>
              </a:rPr>
              <a:t>o</a:t>
            </a:r>
            <a:r>
              <a:rPr sz="2294" spc="4" dirty="0" smtClean="0">
                <a:solidFill>
                  <a:srgbClr val="329932"/>
                </a:solidFill>
                <a:latin typeface="Times New Roman"/>
                <a:cs typeface="Times New Roman"/>
              </a:rPr>
              <a:t>d</a:t>
            </a:r>
            <a:r>
              <a:rPr sz="2294" spc="-9" dirty="0" smtClean="0">
                <a:solidFill>
                  <a:srgbClr val="329932"/>
                </a:solidFill>
                <a:latin typeface="Times New Roman"/>
                <a:cs typeface="Times New Roman"/>
              </a:rPr>
              <a:t>u</a:t>
            </a:r>
            <a:r>
              <a:rPr sz="2294" spc="-4" dirty="0" smtClean="0">
                <a:solidFill>
                  <a:srgbClr val="329932"/>
                </a:solidFill>
                <a:latin typeface="Times New Roman"/>
                <a:cs typeface="Times New Roman"/>
              </a:rPr>
              <a:t>c</a:t>
            </a:r>
            <a:r>
              <a:rPr sz="2294" dirty="0" smtClean="0">
                <a:solidFill>
                  <a:srgbClr val="329932"/>
                </a:solidFill>
                <a:latin typeface="Times New Roman"/>
                <a:cs typeface="Times New Roman"/>
              </a:rPr>
              <a:t>t</a:t>
            </a:r>
            <a:endParaRPr lang="en-US" sz="2294" dirty="0" smtClean="0">
              <a:solidFill>
                <a:srgbClr val="329932"/>
              </a:solidFill>
              <a:latin typeface="Times New Roman"/>
              <a:cs typeface="Times New Roman"/>
            </a:endParaRPr>
          </a:p>
          <a:p>
            <a:pPr marL="1317322" indent="-504292">
              <a:spcBef>
                <a:spcPts val="1619"/>
              </a:spcBef>
              <a:buAutoNum type="arabicPeriod" startAt="8"/>
              <a:tabLst>
                <a:tab pos="1317322" algn="l"/>
              </a:tabLst>
            </a:pPr>
            <a:r>
              <a:rPr lang="en-US" sz="2294" dirty="0" smtClean="0">
                <a:solidFill>
                  <a:srgbClr val="996532"/>
                </a:solidFill>
              </a:rPr>
              <a:t>P</a:t>
            </a:r>
            <a:r>
              <a:rPr lang="en-US" sz="2294" spc="-4" dirty="0" smtClean="0">
                <a:solidFill>
                  <a:srgbClr val="996532"/>
                </a:solidFill>
              </a:rPr>
              <a:t>r</a:t>
            </a:r>
            <a:r>
              <a:rPr lang="en-US" sz="2294" spc="4" dirty="0" smtClean="0">
                <a:solidFill>
                  <a:srgbClr val="996532"/>
                </a:solidFill>
              </a:rPr>
              <a:t>o</a:t>
            </a:r>
            <a:r>
              <a:rPr lang="en-US" sz="2294" spc="-4" dirty="0" smtClean="0">
                <a:solidFill>
                  <a:srgbClr val="996532"/>
                </a:solidFill>
              </a:rPr>
              <a:t>ces</a:t>
            </a:r>
            <a:r>
              <a:rPr lang="en-US" sz="2294" spc="4" dirty="0" smtClean="0">
                <a:solidFill>
                  <a:srgbClr val="996532"/>
                </a:solidFill>
              </a:rPr>
              <a:t>s</a:t>
            </a:r>
            <a:r>
              <a:rPr lang="en-US" sz="2294" spc="-13" dirty="0" smtClean="0">
                <a:solidFill>
                  <a:srgbClr val="996532"/>
                </a:solidFill>
              </a:rPr>
              <a:t> </a:t>
            </a:r>
            <a:r>
              <a:rPr lang="en-US" sz="2294" spc="-4" dirty="0">
                <a:solidFill>
                  <a:srgbClr val="996532"/>
                </a:solidFill>
              </a:rPr>
              <a:t>c</a:t>
            </a:r>
            <a:r>
              <a:rPr lang="en-US" sz="2294" spc="-9" dirty="0">
                <a:solidFill>
                  <a:srgbClr val="996532"/>
                </a:solidFill>
              </a:rPr>
              <a:t>o</a:t>
            </a:r>
            <a:r>
              <a:rPr lang="en-US" sz="2294" spc="4" dirty="0">
                <a:solidFill>
                  <a:srgbClr val="996532"/>
                </a:solidFill>
              </a:rPr>
              <a:t>n</a:t>
            </a:r>
            <a:r>
              <a:rPr lang="en-US" sz="2294" spc="-9" dirty="0">
                <a:solidFill>
                  <a:srgbClr val="996532"/>
                </a:solidFill>
              </a:rPr>
              <a:t>t</a:t>
            </a:r>
            <a:r>
              <a:rPr lang="en-US" sz="2294" spc="-4" dirty="0">
                <a:solidFill>
                  <a:srgbClr val="996532"/>
                </a:solidFill>
              </a:rPr>
              <a:t>r</a:t>
            </a:r>
            <a:r>
              <a:rPr lang="en-US" sz="2294" spc="4" dirty="0">
                <a:solidFill>
                  <a:srgbClr val="996532"/>
                </a:solidFill>
              </a:rPr>
              <a:t>ol</a:t>
            </a:r>
            <a:endParaRPr lang="en-US" sz="2294" dirty="0"/>
          </a:p>
          <a:p>
            <a:pPr marL="1342536" indent="-504292">
              <a:spcBef>
                <a:spcPts val="1871"/>
              </a:spcBef>
              <a:buAutoNum type="arabicPeriod" startAt="8"/>
              <a:tabLst>
                <a:tab pos="1343097" algn="l"/>
              </a:tabLst>
            </a:pPr>
            <a:r>
              <a:rPr lang="en-US" sz="2294" spc="-4" dirty="0" smtClean="0">
                <a:solidFill>
                  <a:srgbClr val="FFFF00"/>
                </a:solidFill>
              </a:rPr>
              <a:t>I</a:t>
            </a:r>
            <a:r>
              <a:rPr lang="en-US" sz="2294" spc="4" dirty="0" smtClean="0">
                <a:solidFill>
                  <a:srgbClr val="FFFF00"/>
                </a:solidFill>
              </a:rPr>
              <a:t>n</a:t>
            </a:r>
            <a:r>
              <a:rPr lang="en-US" sz="2294" spc="-4" dirty="0" smtClean="0">
                <a:solidFill>
                  <a:srgbClr val="FFFF00"/>
                </a:solidFill>
              </a:rPr>
              <a:t>s</a:t>
            </a:r>
            <a:r>
              <a:rPr lang="en-US" sz="2294" spc="4" dirty="0" smtClean="0">
                <a:solidFill>
                  <a:srgbClr val="FFFF00"/>
                </a:solidFill>
              </a:rPr>
              <a:t>p</a:t>
            </a:r>
            <a:r>
              <a:rPr lang="en-US" sz="2294" spc="-4" dirty="0" smtClean="0">
                <a:solidFill>
                  <a:srgbClr val="FFFF00"/>
                </a:solidFill>
              </a:rPr>
              <a:t>ec</a:t>
            </a:r>
            <a:r>
              <a:rPr lang="en-US" sz="2294" spc="-9" dirty="0" smtClean="0">
                <a:solidFill>
                  <a:srgbClr val="FFFF00"/>
                </a:solidFill>
              </a:rPr>
              <a:t>tio</a:t>
            </a:r>
            <a:r>
              <a:rPr lang="en-US" sz="2294" spc="4" dirty="0" smtClean="0">
                <a:solidFill>
                  <a:srgbClr val="FFFF00"/>
                </a:solidFill>
              </a:rPr>
              <a:t>n</a:t>
            </a:r>
            <a:r>
              <a:rPr lang="en-US" sz="2294" spc="-13" dirty="0" smtClean="0">
                <a:solidFill>
                  <a:srgbClr val="FFFF00"/>
                </a:solidFill>
              </a:rPr>
              <a:t> </a:t>
            </a:r>
            <a:r>
              <a:rPr lang="en-US" sz="2294" spc="-4" dirty="0" smtClean="0">
                <a:solidFill>
                  <a:srgbClr val="FFFF00"/>
                </a:solidFill>
              </a:rPr>
              <a:t>a</a:t>
            </a:r>
            <a:r>
              <a:rPr lang="en-US" sz="2294" spc="-9" dirty="0" smtClean="0">
                <a:solidFill>
                  <a:srgbClr val="FFFF00"/>
                </a:solidFill>
              </a:rPr>
              <a:t>n</a:t>
            </a:r>
            <a:r>
              <a:rPr lang="en-US" sz="2294" spc="4" dirty="0" smtClean="0">
                <a:solidFill>
                  <a:srgbClr val="FFFF00"/>
                </a:solidFill>
              </a:rPr>
              <a:t>d</a:t>
            </a:r>
            <a:r>
              <a:rPr lang="en-US" sz="2294" spc="-4" dirty="0" smtClean="0">
                <a:solidFill>
                  <a:srgbClr val="FFFF00"/>
                </a:solidFill>
              </a:rPr>
              <a:t> </a:t>
            </a:r>
            <a:r>
              <a:rPr lang="en-US" sz="2294" spc="-9" dirty="0" smtClean="0">
                <a:solidFill>
                  <a:srgbClr val="FFFF00"/>
                </a:solidFill>
              </a:rPr>
              <a:t>t</a:t>
            </a:r>
            <a:r>
              <a:rPr lang="en-US" sz="2294" spc="-4" dirty="0" smtClean="0">
                <a:solidFill>
                  <a:srgbClr val="FFFF00"/>
                </a:solidFill>
              </a:rPr>
              <a:t>es</a:t>
            </a:r>
            <a:r>
              <a:rPr lang="en-US" sz="2294" spc="-9" dirty="0" smtClean="0">
                <a:solidFill>
                  <a:srgbClr val="FFFF00"/>
                </a:solidFill>
              </a:rPr>
              <a:t>ti</a:t>
            </a:r>
            <a:r>
              <a:rPr lang="en-US" sz="2294" spc="4" dirty="0" smtClean="0">
                <a:solidFill>
                  <a:srgbClr val="FFFF00"/>
                </a:solidFill>
              </a:rPr>
              <a:t>ng</a:t>
            </a:r>
          </a:p>
          <a:p>
            <a:pPr marL="1317322" indent="-504292">
              <a:spcBef>
                <a:spcPts val="2030"/>
              </a:spcBef>
              <a:buAutoNum type="arabicPeriod" startAt="8"/>
              <a:tabLst>
                <a:tab pos="1317322" algn="l"/>
              </a:tabLst>
            </a:pPr>
            <a:r>
              <a:rPr lang="en-US" sz="2294" spc="-4" dirty="0" smtClean="0">
                <a:solidFill>
                  <a:srgbClr val="650065"/>
                </a:solidFill>
              </a:rPr>
              <a:t>I</a:t>
            </a:r>
            <a:r>
              <a:rPr lang="en-US" sz="2294" spc="4" dirty="0" smtClean="0">
                <a:solidFill>
                  <a:srgbClr val="650065"/>
                </a:solidFill>
              </a:rPr>
              <a:t>n</a:t>
            </a:r>
            <a:r>
              <a:rPr lang="en-US" sz="2294" spc="-4" dirty="0" smtClean="0">
                <a:solidFill>
                  <a:srgbClr val="650065"/>
                </a:solidFill>
              </a:rPr>
              <a:t>s</a:t>
            </a:r>
            <a:r>
              <a:rPr lang="en-US" sz="2294" spc="4" dirty="0" smtClean="0">
                <a:solidFill>
                  <a:srgbClr val="650065"/>
                </a:solidFill>
              </a:rPr>
              <a:t>p</a:t>
            </a:r>
            <a:r>
              <a:rPr lang="en-US" sz="2294" spc="-4" dirty="0" smtClean="0">
                <a:solidFill>
                  <a:srgbClr val="650065"/>
                </a:solidFill>
              </a:rPr>
              <a:t>ec</a:t>
            </a:r>
            <a:r>
              <a:rPr lang="en-US" sz="2294" spc="-9" dirty="0" smtClean="0">
                <a:solidFill>
                  <a:srgbClr val="650065"/>
                </a:solidFill>
              </a:rPr>
              <a:t>tio</a:t>
            </a:r>
            <a:r>
              <a:rPr lang="en-US" sz="2294" spc="4" dirty="0" smtClean="0">
                <a:solidFill>
                  <a:srgbClr val="650065"/>
                </a:solidFill>
              </a:rPr>
              <a:t>n</a:t>
            </a:r>
            <a:r>
              <a:rPr lang="en-US" sz="2294" spc="4" dirty="0">
                <a:solidFill>
                  <a:srgbClr val="650065"/>
                </a:solidFill>
              </a:rPr>
              <a:t>,</a:t>
            </a:r>
            <a:r>
              <a:rPr lang="en-US" sz="2294" spc="-18" dirty="0">
                <a:solidFill>
                  <a:srgbClr val="650065"/>
                </a:solidFill>
              </a:rPr>
              <a:t> </a:t>
            </a:r>
            <a:r>
              <a:rPr lang="en-US" sz="2294" spc="-9" dirty="0">
                <a:solidFill>
                  <a:srgbClr val="650065"/>
                </a:solidFill>
              </a:rPr>
              <a:t>m</a:t>
            </a:r>
            <a:r>
              <a:rPr lang="en-US" sz="2294" spc="-4" dirty="0">
                <a:solidFill>
                  <a:srgbClr val="650065"/>
                </a:solidFill>
              </a:rPr>
              <a:t>eas</a:t>
            </a:r>
            <a:r>
              <a:rPr lang="en-US" sz="2294" spc="4" dirty="0">
                <a:solidFill>
                  <a:srgbClr val="650065"/>
                </a:solidFill>
              </a:rPr>
              <a:t>u</a:t>
            </a:r>
            <a:r>
              <a:rPr lang="en-US" sz="2294" spc="-4" dirty="0">
                <a:solidFill>
                  <a:srgbClr val="650065"/>
                </a:solidFill>
              </a:rPr>
              <a:t>r</a:t>
            </a:r>
            <a:r>
              <a:rPr lang="en-US" sz="2294" spc="-9" dirty="0">
                <a:solidFill>
                  <a:srgbClr val="650065"/>
                </a:solidFill>
              </a:rPr>
              <a:t>i</a:t>
            </a:r>
            <a:r>
              <a:rPr lang="en-US" sz="2294" spc="4" dirty="0">
                <a:solidFill>
                  <a:srgbClr val="650065"/>
                </a:solidFill>
              </a:rPr>
              <a:t>ng</a:t>
            </a:r>
            <a:r>
              <a:rPr lang="en-US" sz="2294" spc="-13" dirty="0">
                <a:solidFill>
                  <a:srgbClr val="650065"/>
                </a:solidFill>
              </a:rPr>
              <a:t> </a:t>
            </a:r>
            <a:r>
              <a:rPr lang="en-US" sz="2294" spc="-4" dirty="0">
                <a:solidFill>
                  <a:srgbClr val="650065"/>
                </a:solidFill>
              </a:rPr>
              <a:t>a</a:t>
            </a:r>
            <a:r>
              <a:rPr lang="en-US" sz="2294" spc="-9" dirty="0">
                <a:solidFill>
                  <a:srgbClr val="650065"/>
                </a:solidFill>
              </a:rPr>
              <a:t>n</a:t>
            </a:r>
            <a:r>
              <a:rPr lang="en-US" sz="2294" spc="4" dirty="0">
                <a:solidFill>
                  <a:srgbClr val="650065"/>
                </a:solidFill>
              </a:rPr>
              <a:t>d</a:t>
            </a:r>
            <a:r>
              <a:rPr lang="en-US" sz="2294" spc="-4" dirty="0">
                <a:solidFill>
                  <a:srgbClr val="650065"/>
                </a:solidFill>
              </a:rPr>
              <a:t> </a:t>
            </a:r>
            <a:r>
              <a:rPr lang="en-US" sz="2294" spc="-9" dirty="0">
                <a:solidFill>
                  <a:srgbClr val="650065"/>
                </a:solidFill>
              </a:rPr>
              <a:t>t</a:t>
            </a:r>
            <a:r>
              <a:rPr lang="en-US" sz="2294" spc="-4" dirty="0">
                <a:solidFill>
                  <a:srgbClr val="650065"/>
                </a:solidFill>
              </a:rPr>
              <a:t>es</a:t>
            </a:r>
            <a:r>
              <a:rPr lang="en-US" sz="2294" dirty="0">
                <a:solidFill>
                  <a:srgbClr val="650065"/>
                </a:solidFill>
              </a:rPr>
              <a:t>t</a:t>
            </a:r>
            <a:r>
              <a:rPr lang="en-US" sz="2294" spc="-9" dirty="0">
                <a:solidFill>
                  <a:srgbClr val="650065"/>
                </a:solidFill>
              </a:rPr>
              <a:t> </a:t>
            </a:r>
            <a:r>
              <a:rPr lang="en-US" sz="2294" spc="-4" dirty="0">
                <a:solidFill>
                  <a:srgbClr val="650065"/>
                </a:solidFill>
              </a:rPr>
              <a:t>e</a:t>
            </a:r>
            <a:r>
              <a:rPr lang="en-US" sz="2294" spc="4" dirty="0">
                <a:solidFill>
                  <a:srgbClr val="650065"/>
                </a:solidFill>
              </a:rPr>
              <a:t>qu</a:t>
            </a:r>
            <a:r>
              <a:rPr lang="en-US" sz="2294" spc="-9" dirty="0">
                <a:solidFill>
                  <a:srgbClr val="650065"/>
                </a:solidFill>
              </a:rPr>
              <a:t>i</a:t>
            </a:r>
            <a:r>
              <a:rPr lang="en-US" sz="2294" spc="4" dirty="0">
                <a:solidFill>
                  <a:srgbClr val="650065"/>
                </a:solidFill>
              </a:rPr>
              <a:t>p</a:t>
            </a:r>
            <a:r>
              <a:rPr lang="en-US" sz="2294" spc="-9" dirty="0">
                <a:solidFill>
                  <a:srgbClr val="650065"/>
                </a:solidFill>
              </a:rPr>
              <a:t>m</a:t>
            </a:r>
            <a:r>
              <a:rPr lang="en-US" sz="2294" spc="-4" dirty="0">
                <a:solidFill>
                  <a:srgbClr val="650065"/>
                </a:solidFill>
              </a:rPr>
              <a:t>e</a:t>
            </a:r>
            <a:r>
              <a:rPr lang="en-US" sz="2294" spc="4" dirty="0">
                <a:solidFill>
                  <a:srgbClr val="650065"/>
                </a:solidFill>
              </a:rPr>
              <a:t>nt</a:t>
            </a:r>
            <a:endParaRPr lang="en-US" sz="2294" dirty="0"/>
          </a:p>
          <a:p>
            <a:pPr marL="1317322" indent="-504292">
              <a:spcBef>
                <a:spcPts val="1787"/>
              </a:spcBef>
              <a:buAutoNum type="arabicPeriod" startAt="8"/>
              <a:tabLst>
                <a:tab pos="1317322" algn="l"/>
              </a:tabLst>
            </a:pPr>
            <a:r>
              <a:rPr lang="en-US" sz="2294" spc="-4" dirty="0">
                <a:solidFill>
                  <a:srgbClr val="009999"/>
                </a:solidFill>
              </a:rPr>
              <a:t>I</a:t>
            </a:r>
            <a:r>
              <a:rPr lang="en-US" sz="2294" spc="4" dirty="0">
                <a:solidFill>
                  <a:srgbClr val="009999"/>
                </a:solidFill>
              </a:rPr>
              <a:t>n</a:t>
            </a:r>
            <a:r>
              <a:rPr lang="en-US" sz="2294" spc="-4" dirty="0">
                <a:solidFill>
                  <a:srgbClr val="009999"/>
                </a:solidFill>
              </a:rPr>
              <a:t>s</a:t>
            </a:r>
            <a:r>
              <a:rPr lang="en-US" sz="2294" spc="4" dirty="0">
                <a:solidFill>
                  <a:srgbClr val="009999"/>
                </a:solidFill>
              </a:rPr>
              <a:t>p</a:t>
            </a:r>
            <a:r>
              <a:rPr lang="en-US" sz="2294" spc="-4" dirty="0">
                <a:solidFill>
                  <a:srgbClr val="009999"/>
                </a:solidFill>
              </a:rPr>
              <a:t>ec</a:t>
            </a:r>
            <a:r>
              <a:rPr lang="en-US" sz="2294" spc="-9" dirty="0">
                <a:solidFill>
                  <a:srgbClr val="009999"/>
                </a:solidFill>
              </a:rPr>
              <a:t>tio</a:t>
            </a:r>
            <a:r>
              <a:rPr lang="en-US" sz="2294" spc="4" dirty="0">
                <a:solidFill>
                  <a:srgbClr val="009999"/>
                </a:solidFill>
              </a:rPr>
              <a:t>n</a:t>
            </a:r>
            <a:r>
              <a:rPr lang="en-US" sz="2294" spc="-13" dirty="0">
                <a:solidFill>
                  <a:srgbClr val="009999"/>
                </a:solidFill>
              </a:rPr>
              <a:t> </a:t>
            </a:r>
            <a:r>
              <a:rPr lang="en-US" sz="2294" spc="-4" dirty="0">
                <a:solidFill>
                  <a:srgbClr val="009999"/>
                </a:solidFill>
              </a:rPr>
              <a:t>a</a:t>
            </a:r>
            <a:r>
              <a:rPr lang="en-US" sz="2294" spc="-9" dirty="0">
                <a:solidFill>
                  <a:srgbClr val="009999"/>
                </a:solidFill>
              </a:rPr>
              <a:t>n</a:t>
            </a:r>
            <a:r>
              <a:rPr lang="en-US" sz="2294" spc="4" dirty="0">
                <a:solidFill>
                  <a:srgbClr val="009999"/>
                </a:solidFill>
              </a:rPr>
              <a:t>d</a:t>
            </a:r>
            <a:r>
              <a:rPr lang="en-US" sz="2294" spc="-4" dirty="0">
                <a:solidFill>
                  <a:srgbClr val="009999"/>
                </a:solidFill>
              </a:rPr>
              <a:t> </a:t>
            </a:r>
            <a:r>
              <a:rPr lang="en-US" sz="2294" spc="-9" dirty="0">
                <a:solidFill>
                  <a:srgbClr val="009999"/>
                </a:solidFill>
              </a:rPr>
              <a:t>t</a:t>
            </a:r>
            <a:r>
              <a:rPr lang="en-US" sz="2294" spc="-4" dirty="0">
                <a:solidFill>
                  <a:srgbClr val="009999"/>
                </a:solidFill>
              </a:rPr>
              <a:t>es</a:t>
            </a:r>
            <a:r>
              <a:rPr lang="en-US" sz="2294" dirty="0">
                <a:solidFill>
                  <a:srgbClr val="009999"/>
                </a:solidFill>
              </a:rPr>
              <a:t>t</a:t>
            </a:r>
            <a:r>
              <a:rPr lang="en-US" sz="2294" spc="-9" dirty="0">
                <a:solidFill>
                  <a:srgbClr val="009999"/>
                </a:solidFill>
              </a:rPr>
              <a:t> </a:t>
            </a:r>
            <a:r>
              <a:rPr lang="en-US" sz="2294" spc="4" dirty="0">
                <a:solidFill>
                  <a:srgbClr val="009999"/>
                </a:solidFill>
              </a:rPr>
              <a:t>s</a:t>
            </a:r>
            <a:r>
              <a:rPr lang="en-US" sz="2294" spc="-9" dirty="0">
                <a:solidFill>
                  <a:srgbClr val="009999"/>
                </a:solidFill>
              </a:rPr>
              <a:t>t</a:t>
            </a:r>
            <a:r>
              <a:rPr lang="en-US" sz="2294" spc="-4" dirty="0">
                <a:solidFill>
                  <a:srgbClr val="009999"/>
                </a:solidFill>
              </a:rPr>
              <a:t>a</a:t>
            </a:r>
            <a:r>
              <a:rPr lang="en-US" sz="2294" spc="4" dirty="0">
                <a:solidFill>
                  <a:srgbClr val="009999"/>
                </a:solidFill>
              </a:rPr>
              <a:t>tus</a:t>
            </a:r>
            <a:endParaRPr lang="en-US" sz="2294" dirty="0"/>
          </a:p>
          <a:p>
            <a:pPr marL="1317322" indent="-504292">
              <a:spcBef>
                <a:spcPts val="1606"/>
              </a:spcBef>
              <a:buAutoNum type="arabicPeriod" startAt="8"/>
              <a:tabLst>
                <a:tab pos="1317322" algn="l"/>
              </a:tabLst>
            </a:pPr>
            <a:r>
              <a:rPr lang="en-US" sz="2294" dirty="0"/>
              <a:t>C</a:t>
            </a:r>
            <a:r>
              <a:rPr lang="en-US" sz="2294" spc="-9" dirty="0"/>
              <a:t>o</a:t>
            </a:r>
            <a:r>
              <a:rPr lang="en-US" sz="2294" spc="4" dirty="0"/>
              <a:t>n</a:t>
            </a:r>
            <a:r>
              <a:rPr lang="en-US" sz="2294" spc="-9" dirty="0"/>
              <a:t>t</a:t>
            </a:r>
            <a:r>
              <a:rPr lang="en-US" sz="2294" spc="-4" dirty="0"/>
              <a:t>r</a:t>
            </a:r>
            <a:r>
              <a:rPr lang="en-US" sz="2294" spc="4" dirty="0"/>
              <a:t>ol</a:t>
            </a:r>
            <a:r>
              <a:rPr lang="en-US" sz="2294" spc="-9" dirty="0"/>
              <a:t> </a:t>
            </a:r>
            <a:r>
              <a:rPr lang="en-US" sz="2294" spc="4" dirty="0"/>
              <a:t>of</a:t>
            </a:r>
            <a:r>
              <a:rPr lang="en-US" sz="2294" spc="-22" dirty="0"/>
              <a:t> </a:t>
            </a:r>
            <a:r>
              <a:rPr lang="en-US" sz="2294" spc="4" dirty="0"/>
              <a:t>n</a:t>
            </a:r>
            <a:r>
              <a:rPr lang="en-US" sz="2294" spc="-9" dirty="0"/>
              <a:t>o</a:t>
            </a:r>
            <a:r>
              <a:rPr lang="en-US" sz="2294" spc="4" dirty="0"/>
              <a:t>n</a:t>
            </a:r>
            <a:r>
              <a:rPr lang="en-US" sz="2294" spc="-18" dirty="0"/>
              <a:t>c</a:t>
            </a:r>
            <a:r>
              <a:rPr lang="en-US" sz="2294" spc="-9" dirty="0"/>
              <a:t>o</a:t>
            </a:r>
            <a:r>
              <a:rPr lang="en-US" sz="2294" spc="4" dirty="0"/>
              <a:t>n</a:t>
            </a:r>
            <a:r>
              <a:rPr lang="en-US" sz="2294" spc="-4" dirty="0"/>
              <a:t>f</a:t>
            </a:r>
            <a:r>
              <a:rPr lang="en-US" sz="2294" spc="4" dirty="0"/>
              <a:t>o</a:t>
            </a:r>
            <a:r>
              <a:rPr lang="en-US" sz="2294" spc="-13" dirty="0"/>
              <a:t>r</a:t>
            </a:r>
            <a:r>
              <a:rPr lang="en-US" sz="2294" spc="-9" dirty="0"/>
              <a:t>mi</a:t>
            </a:r>
            <a:r>
              <a:rPr lang="en-US" sz="2294" spc="4" dirty="0"/>
              <a:t>ng</a:t>
            </a:r>
            <a:r>
              <a:rPr lang="en-US" sz="2294" spc="-4" dirty="0"/>
              <a:t> </a:t>
            </a:r>
            <a:r>
              <a:rPr lang="en-US" sz="2294" spc="4" dirty="0"/>
              <a:t>p</a:t>
            </a:r>
            <a:r>
              <a:rPr lang="en-US" sz="2294" spc="-4" dirty="0"/>
              <a:t>r</a:t>
            </a:r>
            <a:r>
              <a:rPr lang="en-US" sz="2294" spc="-9" dirty="0"/>
              <a:t>odu</a:t>
            </a:r>
            <a:r>
              <a:rPr lang="en-US" sz="2294" spc="-4" dirty="0"/>
              <a:t>c</a:t>
            </a:r>
            <a:r>
              <a:rPr lang="en-US" sz="2294" dirty="0"/>
              <a:t>t</a:t>
            </a:r>
          </a:p>
          <a:p>
            <a:pPr marL="1317322" indent="-504292">
              <a:spcBef>
                <a:spcPts val="1787"/>
              </a:spcBef>
              <a:buAutoNum type="arabicPeriod" startAt="8"/>
              <a:tabLst>
                <a:tab pos="1317322" algn="l"/>
              </a:tabLst>
            </a:pPr>
            <a:r>
              <a:rPr lang="en-US" sz="2294" dirty="0">
                <a:solidFill>
                  <a:srgbClr val="329932"/>
                </a:solidFill>
              </a:rPr>
              <a:t>C</a:t>
            </a:r>
            <a:r>
              <a:rPr lang="en-US" sz="2294" spc="4" dirty="0">
                <a:solidFill>
                  <a:srgbClr val="329932"/>
                </a:solidFill>
              </a:rPr>
              <a:t>o</a:t>
            </a:r>
            <a:r>
              <a:rPr lang="en-US" sz="2294" spc="-4" dirty="0">
                <a:solidFill>
                  <a:srgbClr val="329932"/>
                </a:solidFill>
              </a:rPr>
              <a:t>rrec</a:t>
            </a:r>
            <a:r>
              <a:rPr lang="en-US" sz="2294" spc="-9" dirty="0">
                <a:solidFill>
                  <a:srgbClr val="329932"/>
                </a:solidFill>
              </a:rPr>
              <a:t>ti</a:t>
            </a:r>
            <a:r>
              <a:rPr lang="en-US" sz="2294" spc="4" dirty="0">
                <a:solidFill>
                  <a:srgbClr val="329932"/>
                </a:solidFill>
              </a:rPr>
              <a:t>ve</a:t>
            </a:r>
            <a:r>
              <a:rPr lang="en-US" sz="2294" spc="-22" dirty="0">
                <a:solidFill>
                  <a:srgbClr val="329932"/>
                </a:solidFill>
              </a:rPr>
              <a:t> </a:t>
            </a:r>
            <a:r>
              <a:rPr lang="en-US" sz="2294" spc="-4" dirty="0" smtClean="0">
                <a:solidFill>
                  <a:srgbClr val="329932"/>
                </a:solidFill>
              </a:rPr>
              <a:t>ac</a:t>
            </a:r>
            <a:r>
              <a:rPr lang="en-US" sz="2294" spc="-9" dirty="0" smtClean="0">
                <a:solidFill>
                  <a:srgbClr val="329932"/>
                </a:solidFill>
              </a:rPr>
              <a:t>ti</a:t>
            </a:r>
            <a:r>
              <a:rPr lang="en-US" sz="2294" spc="4" dirty="0" smtClean="0">
                <a:solidFill>
                  <a:srgbClr val="329932"/>
                </a:solidFill>
              </a:rPr>
              <a:t>on</a:t>
            </a:r>
          </a:p>
          <a:p>
            <a:pPr marL="1317322" indent="-504292">
              <a:spcBef>
                <a:spcPts val="1787"/>
              </a:spcBef>
              <a:buFontTx/>
              <a:buAutoNum type="arabicPeriod" startAt="8"/>
              <a:tabLst>
                <a:tab pos="1317322" algn="l"/>
              </a:tabLst>
            </a:pPr>
            <a:r>
              <a:rPr lang="en-US" sz="2294" dirty="0">
                <a:solidFill>
                  <a:srgbClr val="003265"/>
                </a:solidFill>
              </a:rPr>
              <a:t>P</a:t>
            </a:r>
            <a:r>
              <a:rPr lang="en-US" sz="2294" spc="-4" dirty="0">
                <a:solidFill>
                  <a:srgbClr val="003265"/>
                </a:solidFill>
              </a:rPr>
              <a:t>r</a:t>
            </a:r>
            <a:r>
              <a:rPr lang="en-US" sz="2294" spc="-9" dirty="0">
                <a:solidFill>
                  <a:srgbClr val="003265"/>
                </a:solidFill>
              </a:rPr>
              <a:t>o</a:t>
            </a:r>
            <a:r>
              <a:rPr lang="en-US" sz="2294" spc="4" dirty="0">
                <a:solidFill>
                  <a:srgbClr val="003265"/>
                </a:solidFill>
              </a:rPr>
              <a:t>du</a:t>
            </a:r>
            <a:r>
              <a:rPr lang="en-US" sz="2294" spc="-4" dirty="0">
                <a:solidFill>
                  <a:srgbClr val="003265"/>
                </a:solidFill>
              </a:rPr>
              <a:t>c</a:t>
            </a:r>
            <a:r>
              <a:rPr lang="en-US" sz="2294" dirty="0">
                <a:solidFill>
                  <a:srgbClr val="003265"/>
                </a:solidFill>
              </a:rPr>
              <a:t>t</a:t>
            </a:r>
            <a:r>
              <a:rPr lang="en-US" sz="2294" spc="-9" dirty="0">
                <a:solidFill>
                  <a:srgbClr val="003265"/>
                </a:solidFill>
              </a:rPr>
              <a:t> i</a:t>
            </a:r>
            <a:r>
              <a:rPr lang="en-US" sz="2294" spc="4" dirty="0">
                <a:solidFill>
                  <a:srgbClr val="003265"/>
                </a:solidFill>
              </a:rPr>
              <a:t>d</a:t>
            </a:r>
            <a:r>
              <a:rPr lang="en-US" sz="2294" spc="-18" dirty="0">
                <a:solidFill>
                  <a:srgbClr val="003265"/>
                </a:solidFill>
              </a:rPr>
              <a:t>e</a:t>
            </a:r>
            <a:r>
              <a:rPr lang="en-US" sz="2294" spc="4" dirty="0">
                <a:solidFill>
                  <a:srgbClr val="003265"/>
                </a:solidFill>
              </a:rPr>
              <a:t>n</a:t>
            </a:r>
            <a:r>
              <a:rPr lang="en-US" sz="2294" spc="-9" dirty="0">
                <a:solidFill>
                  <a:srgbClr val="003265"/>
                </a:solidFill>
              </a:rPr>
              <a:t>ti</a:t>
            </a:r>
            <a:r>
              <a:rPr lang="en-US" sz="2294" spc="-4" dirty="0">
                <a:solidFill>
                  <a:srgbClr val="003265"/>
                </a:solidFill>
              </a:rPr>
              <a:t>f</a:t>
            </a:r>
            <a:r>
              <a:rPr lang="en-US" sz="2294" spc="-9" dirty="0">
                <a:solidFill>
                  <a:srgbClr val="003265"/>
                </a:solidFill>
              </a:rPr>
              <a:t>i</a:t>
            </a:r>
            <a:r>
              <a:rPr lang="en-US" sz="2294" spc="-4" dirty="0">
                <a:solidFill>
                  <a:srgbClr val="003265"/>
                </a:solidFill>
              </a:rPr>
              <a:t>ca</a:t>
            </a:r>
            <a:r>
              <a:rPr lang="en-US" sz="2294" spc="-9" dirty="0">
                <a:solidFill>
                  <a:srgbClr val="003265"/>
                </a:solidFill>
              </a:rPr>
              <a:t>ti</a:t>
            </a:r>
            <a:r>
              <a:rPr lang="en-US" sz="2294" spc="4" dirty="0">
                <a:solidFill>
                  <a:srgbClr val="003265"/>
                </a:solidFill>
              </a:rPr>
              <a:t>on</a:t>
            </a:r>
            <a:r>
              <a:rPr lang="en-US" sz="2294" spc="-4" dirty="0">
                <a:solidFill>
                  <a:srgbClr val="003265"/>
                </a:solidFill>
              </a:rPr>
              <a:t> a</a:t>
            </a:r>
            <a:r>
              <a:rPr lang="en-US" sz="2294" spc="-9" dirty="0">
                <a:solidFill>
                  <a:srgbClr val="003265"/>
                </a:solidFill>
              </a:rPr>
              <a:t>n</a:t>
            </a:r>
            <a:r>
              <a:rPr lang="en-US" sz="2294" spc="4" dirty="0">
                <a:solidFill>
                  <a:srgbClr val="003265"/>
                </a:solidFill>
              </a:rPr>
              <a:t>d</a:t>
            </a:r>
            <a:r>
              <a:rPr lang="en-US" sz="2294" spc="-4" dirty="0">
                <a:solidFill>
                  <a:srgbClr val="003265"/>
                </a:solidFill>
              </a:rPr>
              <a:t> </a:t>
            </a:r>
            <a:r>
              <a:rPr lang="en-US" sz="2294" spc="-9" dirty="0" smtClean="0">
                <a:solidFill>
                  <a:srgbClr val="003265"/>
                </a:solidFill>
              </a:rPr>
              <a:t>t</a:t>
            </a:r>
            <a:r>
              <a:rPr lang="en-US" sz="2294" spc="-4" dirty="0" smtClean="0">
                <a:solidFill>
                  <a:srgbClr val="003265"/>
                </a:solidFill>
              </a:rPr>
              <a:t>racea</a:t>
            </a:r>
            <a:r>
              <a:rPr lang="en-US" sz="2294" spc="-9" dirty="0" smtClean="0">
                <a:solidFill>
                  <a:srgbClr val="003265"/>
                </a:solidFill>
              </a:rPr>
              <a:t>bil</a:t>
            </a:r>
            <a:r>
              <a:rPr lang="en-US" sz="2294" spc="4" dirty="0" smtClean="0">
                <a:solidFill>
                  <a:srgbClr val="003265"/>
                </a:solidFill>
              </a:rPr>
              <a:t>i</a:t>
            </a:r>
            <a:r>
              <a:rPr lang="en-US" sz="2294" spc="-9" dirty="0" smtClean="0">
                <a:solidFill>
                  <a:srgbClr val="003265"/>
                </a:solidFill>
              </a:rPr>
              <a:t>t</a:t>
            </a:r>
            <a:r>
              <a:rPr lang="en-US" sz="2294" spc="4" dirty="0" smtClean="0">
                <a:solidFill>
                  <a:srgbClr val="003265"/>
                </a:solidFill>
              </a:rPr>
              <a:t>y</a:t>
            </a:r>
            <a:endParaRPr lang="en-US" sz="2294" dirty="0"/>
          </a:p>
          <a:p>
            <a:pPr marL="1342536" indent="-504292">
              <a:spcBef>
                <a:spcPts val="1871"/>
              </a:spcBef>
              <a:buFontTx/>
              <a:buAutoNum type="arabicPeriod" startAt="8"/>
              <a:tabLst>
                <a:tab pos="1343097" algn="l"/>
              </a:tabLst>
            </a:pPr>
            <a:r>
              <a:rPr lang="en-IN" sz="2294" spc="4" dirty="0">
                <a:solidFill>
                  <a:srgbClr val="996532"/>
                </a:solidFill>
              </a:rPr>
              <a:t>Q</a:t>
            </a:r>
            <a:r>
              <a:rPr lang="en-IN" sz="2294" spc="-9" dirty="0">
                <a:solidFill>
                  <a:srgbClr val="996532"/>
                </a:solidFill>
              </a:rPr>
              <a:t>u</a:t>
            </a:r>
            <a:r>
              <a:rPr lang="en-IN" sz="2294" spc="-4" dirty="0">
                <a:solidFill>
                  <a:srgbClr val="996532"/>
                </a:solidFill>
              </a:rPr>
              <a:t>a</a:t>
            </a:r>
            <a:r>
              <a:rPr lang="en-IN" sz="2294" spc="-9" dirty="0">
                <a:solidFill>
                  <a:srgbClr val="996532"/>
                </a:solidFill>
              </a:rPr>
              <a:t>lit</a:t>
            </a:r>
            <a:r>
              <a:rPr lang="en-IN" sz="2294" spc="4" dirty="0">
                <a:solidFill>
                  <a:srgbClr val="996532"/>
                </a:solidFill>
              </a:rPr>
              <a:t>y</a:t>
            </a:r>
            <a:r>
              <a:rPr lang="en-IN" sz="2294" spc="-4" dirty="0">
                <a:solidFill>
                  <a:srgbClr val="996532"/>
                </a:solidFill>
              </a:rPr>
              <a:t> rec</a:t>
            </a:r>
            <a:r>
              <a:rPr lang="en-IN" sz="2294" spc="4" dirty="0">
                <a:solidFill>
                  <a:srgbClr val="996532"/>
                </a:solidFill>
              </a:rPr>
              <a:t>o</a:t>
            </a:r>
            <a:r>
              <a:rPr lang="en-IN" sz="2294" spc="-4" dirty="0">
                <a:solidFill>
                  <a:srgbClr val="996532"/>
                </a:solidFill>
              </a:rPr>
              <a:t>r</a:t>
            </a:r>
            <a:r>
              <a:rPr lang="en-IN" sz="2294" spc="4" dirty="0">
                <a:solidFill>
                  <a:srgbClr val="996532"/>
                </a:solidFill>
              </a:rPr>
              <a:t>ds</a:t>
            </a:r>
            <a:endParaRPr lang="en-IN" sz="2294" dirty="0"/>
          </a:p>
          <a:p>
            <a:pPr marL="838244">
              <a:spcBef>
                <a:spcPts val="1871"/>
              </a:spcBef>
              <a:tabLst>
                <a:tab pos="1343097" algn="l"/>
              </a:tabLst>
            </a:pPr>
            <a:endParaRPr lang="en-US" sz="2294" dirty="0"/>
          </a:p>
        </p:txBody>
      </p:sp>
      <p:sp>
        <p:nvSpPr>
          <p:cNvPr id="6" name="Rectangle 5"/>
          <p:cNvSpPr/>
          <p:nvPr/>
        </p:nvSpPr>
        <p:spPr>
          <a:xfrm>
            <a:off x="1312062" y="1189935"/>
            <a:ext cx="5729132" cy="523220"/>
          </a:xfrm>
          <a:prstGeom prst="rect">
            <a:avLst/>
          </a:prstGeom>
        </p:spPr>
        <p:txBody>
          <a:bodyPr wrap="none">
            <a:spAutoFit/>
          </a:bodyPr>
          <a:lstStyle/>
          <a:p>
            <a:pPr marL="414640" indent="-403433" defTabSz="806867">
              <a:buFont typeface="Segoe UI Symbol"/>
              <a:buChar char="▪"/>
              <a:tabLst>
                <a:tab pos="414640" algn="l"/>
              </a:tabLst>
            </a:pPr>
            <a:r>
              <a:rPr lang="en-US" sz="2800" b="1" dirty="0">
                <a:solidFill>
                  <a:srgbClr val="FF0000"/>
                </a:solidFill>
                <a:latin typeface="Arial"/>
                <a:cs typeface="Arial"/>
              </a:rPr>
              <a:t>M</a:t>
            </a:r>
            <a:r>
              <a:rPr lang="en-US" sz="2800" b="1" spc="-4" dirty="0">
                <a:solidFill>
                  <a:srgbClr val="FF0000"/>
                </a:solidFill>
                <a:latin typeface="Arial"/>
                <a:cs typeface="Arial"/>
              </a:rPr>
              <a:t>ap</a:t>
            </a:r>
            <a:r>
              <a:rPr lang="en-US" sz="2800" b="1" spc="4" dirty="0">
                <a:solidFill>
                  <a:srgbClr val="FF0000"/>
                </a:solidFill>
                <a:latin typeface="Arial"/>
                <a:cs typeface="Arial"/>
              </a:rPr>
              <a:t>p</a:t>
            </a:r>
            <a:r>
              <a:rPr lang="en-US" sz="2800" b="1" spc="-4" dirty="0">
                <a:solidFill>
                  <a:srgbClr val="FF0000"/>
                </a:solidFill>
                <a:latin typeface="Arial"/>
                <a:cs typeface="Arial"/>
              </a:rPr>
              <a:t>i</a:t>
            </a:r>
            <a:r>
              <a:rPr lang="en-US" sz="2800" b="1" spc="4" dirty="0">
                <a:solidFill>
                  <a:srgbClr val="FF0000"/>
                </a:solidFill>
                <a:latin typeface="Arial"/>
                <a:cs typeface="Arial"/>
              </a:rPr>
              <a:t>n</a:t>
            </a:r>
            <a:r>
              <a:rPr lang="en-US" sz="2800" b="1" dirty="0">
                <a:solidFill>
                  <a:srgbClr val="FF0000"/>
                </a:solidFill>
                <a:latin typeface="Arial"/>
                <a:cs typeface="Arial"/>
              </a:rPr>
              <a:t>g I</a:t>
            </a:r>
            <a:r>
              <a:rPr lang="en-US" sz="2800" b="1" spc="-18" dirty="0">
                <a:solidFill>
                  <a:srgbClr val="FF0000"/>
                </a:solidFill>
                <a:latin typeface="Arial"/>
                <a:cs typeface="Arial"/>
              </a:rPr>
              <a:t>S</a:t>
            </a:r>
            <a:r>
              <a:rPr lang="en-US" sz="2800" b="1" dirty="0">
                <a:solidFill>
                  <a:srgbClr val="FF0000"/>
                </a:solidFill>
                <a:latin typeface="Arial"/>
                <a:cs typeface="Arial"/>
              </a:rPr>
              <a:t>O</a:t>
            </a:r>
            <a:r>
              <a:rPr lang="en-US" sz="2800" b="1" spc="-4" dirty="0">
                <a:solidFill>
                  <a:srgbClr val="FF0000"/>
                </a:solidFill>
                <a:latin typeface="Arial"/>
                <a:cs typeface="Arial"/>
              </a:rPr>
              <a:t> 900</a:t>
            </a:r>
            <a:r>
              <a:rPr lang="en-US" sz="2800" b="1" dirty="0">
                <a:solidFill>
                  <a:srgbClr val="FF0000"/>
                </a:solidFill>
                <a:latin typeface="Arial"/>
                <a:cs typeface="Arial"/>
              </a:rPr>
              <a:t>1 to </a:t>
            </a:r>
            <a:r>
              <a:rPr lang="en-US" sz="2800" b="1" spc="-9" dirty="0">
                <a:solidFill>
                  <a:srgbClr val="FF0000"/>
                </a:solidFill>
                <a:latin typeface="Arial"/>
                <a:cs typeface="Arial"/>
              </a:rPr>
              <a:t>t</a:t>
            </a:r>
            <a:r>
              <a:rPr lang="en-US" sz="2800" b="1" spc="-4" dirty="0">
                <a:solidFill>
                  <a:srgbClr val="FF0000"/>
                </a:solidFill>
                <a:latin typeface="Arial"/>
                <a:cs typeface="Arial"/>
              </a:rPr>
              <a:t>h</a:t>
            </a:r>
            <a:r>
              <a:rPr lang="en-US" sz="2800" b="1" dirty="0">
                <a:solidFill>
                  <a:srgbClr val="FF0000"/>
                </a:solidFill>
                <a:latin typeface="Arial"/>
                <a:cs typeface="Arial"/>
              </a:rPr>
              <a:t>e </a:t>
            </a:r>
            <a:r>
              <a:rPr lang="en-US" sz="2800" b="1" spc="-4" dirty="0">
                <a:solidFill>
                  <a:srgbClr val="FF0000"/>
                </a:solidFill>
                <a:latin typeface="Arial"/>
                <a:cs typeface="Arial"/>
              </a:rPr>
              <a:t>C</a:t>
            </a:r>
            <a:r>
              <a:rPr lang="en-US" sz="2800" b="1" dirty="0">
                <a:solidFill>
                  <a:srgbClr val="FF0000"/>
                </a:solidFill>
                <a:latin typeface="Arial"/>
                <a:cs typeface="Arial"/>
              </a:rPr>
              <a:t>MM</a:t>
            </a:r>
            <a:endParaRPr lang="en-US" sz="2800" b="1" dirty="0">
              <a:solidFill>
                <a:prstClr val="black"/>
              </a:solidFill>
              <a:latin typeface="Arial"/>
              <a:cs typeface="Arial"/>
            </a:endParaRPr>
          </a:p>
        </p:txBody>
      </p:sp>
    </p:spTree>
    <p:extLst>
      <p:ext uri="{BB962C8B-B14F-4D97-AF65-F5344CB8AC3E}">
        <p14:creationId xmlns:p14="http://schemas.microsoft.com/office/powerpoint/2010/main" val="40707907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idx="1"/>
          </p:nvPr>
        </p:nvSpPr>
        <p:spPr>
          <a:xfrm>
            <a:off x="1281823" y="1733209"/>
            <a:ext cx="9321921" cy="3319366"/>
          </a:xfrm>
          <a:prstGeom prst="rect">
            <a:avLst/>
          </a:prstGeom>
        </p:spPr>
        <p:txBody>
          <a:bodyPr vert="horz" wrap="square" lIns="0" tIns="685351" rIns="0" bIns="0" rtlCol="0">
            <a:spAutoFit/>
          </a:bodyPr>
          <a:lstStyle/>
          <a:p>
            <a:pPr marL="1317322" indent="-504292">
              <a:buAutoNum type="arabicPeriod" startAt="15"/>
              <a:tabLst>
                <a:tab pos="1317322" algn="l"/>
              </a:tabLst>
            </a:pPr>
            <a:r>
              <a:rPr sz="2294" spc="4" dirty="0">
                <a:solidFill>
                  <a:srgbClr val="003265"/>
                </a:solidFill>
              </a:rPr>
              <a:t>H</a:t>
            </a:r>
            <a:r>
              <a:rPr sz="2294" spc="-18" dirty="0">
                <a:solidFill>
                  <a:srgbClr val="003265"/>
                </a:solidFill>
              </a:rPr>
              <a:t>a</a:t>
            </a:r>
            <a:r>
              <a:rPr sz="2294" spc="4" dirty="0">
                <a:solidFill>
                  <a:srgbClr val="003265"/>
                </a:solidFill>
              </a:rPr>
              <a:t>nd</a:t>
            </a:r>
            <a:r>
              <a:rPr sz="2294" spc="-9" dirty="0">
                <a:solidFill>
                  <a:srgbClr val="003265"/>
                </a:solidFill>
              </a:rPr>
              <a:t>lin</a:t>
            </a:r>
            <a:r>
              <a:rPr sz="2294" spc="4" dirty="0">
                <a:solidFill>
                  <a:srgbClr val="003265"/>
                </a:solidFill>
              </a:rPr>
              <a:t>g,</a:t>
            </a:r>
            <a:r>
              <a:rPr sz="2294" spc="-9" dirty="0">
                <a:solidFill>
                  <a:srgbClr val="003265"/>
                </a:solidFill>
              </a:rPr>
              <a:t> </a:t>
            </a:r>
            <a:r>
              <a:rPr sz="2294" spc="-4" dirty="0">
                <a:solidFill>
                  <a:srgbClr val="003265"/>
                </a:solidFill>
              </a:rPr>
              <a:t>s</a:t>
            </a:r>
            <a:r>
              <a:rPr sz="2294" spc="-9" dirty="0">
                <a:solidFill>
                  <a:srgbClr val="003265"/>
                </a:solidFill>
              </a:rPr>
              <a:t>t</a:t>
            </a:r>
            <a:r>
              <a:rPr sz="2294" spc="4" dirty="0">
                <a:solidFill>
                  <a:srgbClr val="003265"/>
                </a:solidFill>
              </a:rPr>
              <a:t>o</a:t>
            </a:r>
            <a:r>
              <a:rPr sz="2294" spc="-4" dirty="0">
                <a:solidFill>
                  <a:srgbClr val="003265"/>
                </a:solidFill>
              </a:rPr>
              <a:t>ra</a:t>
            </a:r>
            <a:r>
              <a:rPr sz="2294" spc="4" dirty="0">
                <a:solidFill>
                  <a:srgbClr val="003265"/>
                </a:solidFill>
              </a:rPr>
              <a:t>g</a:t>
            </a:r>
            <a:r>
              <a:rPr sz="2294" spc="-4" dirty="0">
                <a:solidFill>
                  <a:srgbClr val="003265"/>
                </a:solidFill>
              </a:rPr>
              <a:t>e</a:t>
            </a:r>
            <a:r>
              <a:rPr sz="2294" dirty="0">
                <a:solidFill>
                  <a:srgbClr val="003265"/>
                </a:solidFill>
              </a:rPr>
              <a:t>,</a:t>
            </a:r>
            <a:r>
              <a:rPr sz="2294" spc="-18" dirty="0">
                <a:solidFill>
                  <a:srgbClr val="003265"/>
                </a:solidFill>
              </a:rPr>
              <a:t> </a:t>
            </a:r>
            <a:r>
              <a:rPr sz="2294" spc="4" dirty="0">
                <a:solidFill>
                  <a:srgbClr val="003265"/>
                </a:solidFill>
              </a:rPr>
              <a:t>p</a:t>
            </a:r>
            <a:r>
              <a:rPr sz="2294" spc="-4" dirty="0">
                <a:solidFill>
                  <a:srgbClr val="003265"/>
                </a:solidFill>
              </a:rPr>
              <a:t>a</a:t>
            </a:r>
            <a:r>
              <a:rPr sz="2294" spc="-18" dirty="0">
                <a:solidFill>
                  <a:srgbClr val="003265"/>
                </a:solidFill>
              </a:rPr>
              <a:t>c</a:t>
            </a:r>
            <a:r>
              <a:rPr sz="2294" spc="4" dirty="0">
                <a:solidFill>
                  <a:srgbClr val="003265"/>
                </a:solidFill>
              </a:rPr>
              <a:t>k</a:t>
            </a:r>
            <a:r>
              <a:rPr sz="2294" spc="-18" dirty="0">
                <a:solidFill>
                  <a:srgbClr val="003265"/>
                </a:solidFill>
              </a:rPr>
              <a:t>a</a:t>
            </a:r>
            <a:r>
              <a:rPr sz="2294" spc="4" dirty="0">
                <a:solidFill>
                  <a:srgbClr val="003265"/>
                </a:solidFill>
              </a:rPr>
              <a:t>g</a:t>
            </a:r>
            <a:r>
              <a:rPr sz="2294" spc="-9" dirty="0">
                <a:solidFill>
                  <a:srgbClr val="003265"/>
                </a:solidFill>
              </a:rPr>
              <a:t>i</a:t>
            </a:r>
            <a:r>
              <a:rPr sz="2294" spc="4" dirty="0">
                <a:solidFill>
                  <a:srgbClr val="003265"/>
                </a:solidFill>
              </a:rPr>
              <a:t>ng</a:t>
            </a:r>
            <a:r>
              <a:rPr sz="2294" spc="-4" dirty="0">
                <a:solidFill>
                  <a:srgbClr val="003265"/>
                </a:solidFill>
              </a:rPr>
              <a:t> </a:t>
            </a:r>
            <a:r>
              <a:rPr sz="2294" spc="-18" dirty="0">
                <a:solidFill>
                  <a:srgbClr val="003265"/>
                </a:solidFill>
              </a:rPr>
              <a:t>a</a:t>
            </a:r>
            <a:r>
              <a:rPr sz="2294" spc="-9" dirty="0">
                <a:solidFill>
                  <a:srgbClr val="003265"/>
                </a:solidFill>
              </a:rPr>
              <a:t>n</a:t>
            </a:r>
            <a:r>
              <a:rPr sz="2294" spc="4" dirty="0">
                <a:solidFill>
                  <a:srgbClr val="003265"/>
                </a:solidFill>
              </a:rPr>
              <a:t>d</a:t>
            </a:r>
            <a:r>
              <a:rPr sz="2294" spc="-13" dirty="0">
                <a:solidFill>
                  <a:srgbClr val="003265"/>
                </a:solidFill>
              </a:rPr>
              <a:t> </a:t>
            </a:r>
            <a:r>
              <a:rPr sz="2294" spc="4" dirty="0">
                <a:solidFill>
                  <a:srgbClr val="003265"/>
                </a:solidFill>
              </a:rPr>
              <a:t>d</a:t>
            </a:r>
            <a:r>
              <a:rPr sz="2294" spc="-4" dirty="0">
                <a:solidFill>
                  <a:srgbClr val="003265"/>
                </a:solidFill>
              </a:rPr>
              <a:t>e</a:t>
            </a:r>
            <a:r>
              <a:rPr sz="2294" spc="-9" dirty="0">
                <a:solidFill>
                  <a:srgbClr val="003265"/>
                </a:solidFill>
              </a:rPr>
              <a:t>li</a:t>
            </a:r>
            <a:r>
              <a:rPr sz="2294" spc="4" dirty="0">
                <a:solidFill>
                  <a:srgbClr val="003265"/>
                </a:solidFill>
              </a:rPr>
              <a:t>v</a:t>
            </a:r>
            <a:r>
              <a:rPr sz="2294" spc="-4" dirty="0">
                <a:solidFill>
                  <a:srgbClr val="003265"/>
                </a:solidFill>
              </a:rPr>
              <a:t>e</a:t>
            </a:r>
            <a:r>
              <a:rPr sz="2294" spc="-13" dirty="0">
                <a:solidFill>
                  <a:srgbClr val="003265"/>
                </a:solidFill>
              </a:rPr>
              <a:t>r</a:t>
            </a:r>
            <a:r>
              <a:rPr sz="2294" spc="4" dirty="0">
                <a:solidFill>
                  <a:srgbClr val="003265"/>
                </a:solidFill>
              </a:rPr>
              <a:t>y</a:t>
            </a:r>
            <a:endParaRPr sz="2294" dirty="0"/>
          </a:p>
          <a:p>
            <a:pPr marL="1342536" indent="-504292">
              <a:spcBef>
                <a:spcPts val="1862"/>
              </a:spcBef>
              <a:buAutoNum type="arabicPeriod" startAt="15"/>
              <a:tabLst>
                <a:tab pos="1343097" algn="l"/>
              </a:tabLst>
            </a:pPr>
            <a:r>
              <a:rPr sz="2294" spc="-4" dirty="0" smtClean="0">
                <a:solidFill>
                  <a:srgbClr val="3232FF"/>
                </a:solidFill>
              </a:rPr>
              <a:t>I</a:t>
            </a:r>
            <a:r>
              <a:rPr sz="2294" spc="4" dirty="0" smtClean="0">
                <a:solidFill>
                  <a:srgbClr val="3232FF"/>
                </a:solidFill>
              </a:rPr>
              <a:t>n</a:t>
            </a:r>
            <a:r>
              <a:rPr sz="2294" spc="-9" dirty="0" smtClean="0">
                <a:solidFill>
                  <a:srgbClr val="3232FF"/>
                </a:solidFill>
              </a:rPr>
              <a:t>t</a:t>
            </a:r>
            <a:r>
              <a:rPr sz="2294" spc="-4" dirty="0" smtClean="0">
                <a:solidFill>
                  <a:srgbClr val="3232FF"/>
                </a:solidFill>
              </a:rPr>
              <a:t>er</a:t>
            </a:r>
            <a:r>
              <a:rPr sz="2294" spc="-9" dirty="0" smtClean="0">
                <a:solidFill>
                  <a:srgbClr val="3232FF"/>
                </a:solidFill>
              </a:rPr>
              <a:t>n</a:t>
            </a:r>
            <a:r>
              <a:rPr sz="2294" spc="-4" dirty="0" smtClean="0">
                <a:solidFill>
                  <a:srgbClr val="3232FF"/>
                </a:solidFill>
              </a:rPr>
              <a:t>a</a:t>
            </a:r>
            <a:r>
              <a:rPr sz="2294" dirty="0" smtClean="0">
                <a:solidFill>
                  <a:srgbClr val="3232FF"/>
                </a:solidFill>
              </a:rPr>
              <a:t>l</a:t>
            </a:r>
            <a:r>
              <a:rPr sz="2294" spc="-9" dirty="0" smtClean="0">
                <a:solidFill>
                  <a:srgbClr val="3232FF"/>
                </a:solidFill>
              </a:rPr>
              <a:t> </a:t>
            </a:r>
            <a:r>
              <a:rPr sz="2294" spc="4" dirty="0">
                <a:solidFill>
                  <a:srgbClr val="3232FF"/>
                </a:solidFill>
              </a:rPr>
              <a:t>q</a:t>
            </a:r>
            <a:r>
              <a:rPr sz="2294" spc="-9" dirty="0">
                <a:solidFill>
                  <a:srgbClr val="3232FF"/>
                </a:solidFill>
              </a:rPr>
              <a:t>u</a:t>
            </a:r>
            <a:r>
              <a:rPr sz="2294" spc="-4" dirty="0">
                <a:solidFill>
                  <a:srgbClr val="3232FF"/>
                </a:solidFill>
              </a:rPr>
              <a:t>a</a:t>
            </a:r>
            <a:r>
              <a:rPr sz="2294" spc="-9" dirty="0">
                <a:solidFill>
                  <a:srgbClr val="3232FF"/>
                </a:solidFill>
              </a:rPr>
              <a:t>lit</a:t>
            </a:r>
            <a:r>
              <a:rPr sz="2294" spc="4" dirty="0">
                <a:solidFill>
                  <a:srgbClr val="3232FF"/>
                </a:solidFill>
              </a:rPr>
              <a:t>y</a:t>
            </a:r>
            <a:r>
              <a:rPr sz="2294" spc="-4" dirty="0">
                <a:solidFill>
                  <a:srgbClr val="3232FF"/>
                </a:solidFill>
              </a:rPr>
              <a:t> a</a:t>
            </a:r>
            <a:r>
              <a:rPr sz="2294" spc="4" dirty="0">
                <a:solidFill>
                  <a:srgbClr val="3232FF"/>
                </a:solidFill>
              </a:rPr>
              <a:t>ud</a:t>
            </a:r>
            <a:r>
              <a:rPr sz="2294" spc="-9" dirty="0">
                <a:solidFill>
                  <a:srgbClr val="3232FF"/>
                </a:solidFill>
              </a:rPr>
              <a:t>it</a:t>
            </a:r>
            <a:r>
              <a:rPr sz="2294" spc="4" dirty="0">
                <a:solidFill>
                  <a:srgbClr val="3232FF"/>
                </a:solidFill>
              </a:rPr>
              <a:t>s</a:t>
            </a:r>
            <a:endParaRPr sz="2294" dirty="0"/>
          </a:p>
          <a:p>
            <a:pPr marL="1317322" indent="-504292">
              <a:spcBef>
                <a:spcPts val="2030"/>
              </a:spcBef>
              <a:buAutoNum type="arabicPeriod" startAt="15"/>
              <a:tabLst>
                <a:tab pos="1317322" algn="l"/>
              </a:tabLst>
            </a:pPr>
            <a:r>
              <a:rPr sz="2294" dirty="0">
                <a:solidFill>
                  <a:srgbClr val="650065"/>
                </a:solidFill>
              </a:rPr>
              <a:t>T</a:t>
            </a:r>
            <a:r>
              <a:rPr sz="2294" spc="-4" dirty="0">
                <a:solidFill>
                  <a:srgbClr val="650065"/>
                </a:solidFill>
              </a:rPr>
              <a:t>ra</a:t>
            </a:r>
            <a:r>
              <a:rPr sz="2294" spc="-9" dirty="0">
                <a:solidFill>
                  <a:srgbClr val="650065"/>
                </a:solidFill>
              </a:rPr>
              <a:t>i</a:t>
            </a:r>
            <a:r>
              <a:rPr sz="2294" spc="4" dirty="0">
                <a:solidFill>
                  <a:srgbClr val="650065"/>
                </a:solidFill>
              </a:rPr>
              <a:t>n</a:t>
            </a:r>
            <a:r>
              <a:rPr sz="2294" spc="-18" dirty="0">
                <a:solidFill>
                  <a:srgbClr val="650065"/>
                </a:solidFill>
              </a:rPr>
              <a:t>i</a:t>
            </a:r>
            <a:r>
              <a:rPr sz="2294" spc="4" dirty="0">
                <a:solidFill>
                  <a:srgbClr val="650065"/>
                </a:solidFill>
              </a:rPr>
              <a:t>ng</a:t>
            </a:r>
            <a:endParaRPr sz="2294" dirty="0"/>
          </a:p>
          <a:p>
            <a:pPr marL="1317322" indent="-504292">
              <a:spcBef>
                <a:spcPts val="1787"/>
              </a:spcBef>
              <a:buAutoNum type="arabicPeriod" startAt="15"/>
              <a:tabLst>
                <a:tab pos="1317322" algn="l"/>
              </a:tabLst>
            </a:pPr>
            <a:r>
              <a:rPr sz="2294" dirty="0">
                <a:solidFill>
                  <a:srgbClr val="009999"/>
                </a:solidFill>
              </a:rPr>
              <a:t>S</a:t>
            </a:r>
            <a:r>
              <a:rPr sz="2294" spc="-4" dirty="0">
                <a:solidFill>
                  <a:srgbClr val="009999"/>
                </a:solidFill>
              </a:rPr>
              <a:t>er</a:t>
            </a:r>
            <a:r>
              <a:rPr sz="2294" spc="4" dirty="0">
                <a:solidFill>
                  <a:srgbClr val="009999"/>
                </a:solidFill>
              </a:rPr>
              <a:t>v</a:t>
            </a:r>
            <a:r>
              <a:rPr sz="2294" spc="-9" dirty="0">
                <a:solidFill>
                  <a:srgbClr val="009999"/>
                </a:solidFill>
              </a:rPr>
              <a:t>i</a:t>
            </a:r>
            <a:r>
              <a:rPr sz="2294" spc="-4" dirty="0">
                <a:solidFill>
                  <a:srgbClr val="009999"/>
                </a:solidFill>
              </a:rPr>
              <a:t>c</a:t>
            </a:r>
            <a:r>
              <a:rPr sz="2294" spc="-9" dirty="0">
                <a:solidFill>
                  <a:srgbClr val="009999"/>
                </a:solidFill>
              </a:rPr>
              <a:t>in</a:t>
            </a:r>
            <a:r>
              <a:rPr sz="2294" spc="4" dirty="0">
                <a:solidFill>
                  <a:srgbClr val="009999"/>
                </a:solidFill>
              </a:rPr>
              <a:t>g</a:t>
            </a:r>
            <a:endParaRPr sz="2294" dirty="0"/>
          </a:p>
          <a:p>
            <a:pPr marL="1317322" indent="-504292">
              <a:spcBef>
                <a:spcPts val="1619"/>
              </a:spcBef>
              <a:buAutoNum type="arabicPeriod" startAt="15"/>
              <a:tabLst>
                <a:tab pos="1317322" algn="l"/>
              </a:tabLst>
            </a:pPr>
            <a:r>
              <a:rPr sz="2294" dirty="0"/>
              <a:t>S</a:t>
            </a:r>
            <a:r>
              <a:rPr sz="2294" spc="-9" dirty="0"/>
              <a:t>t</a:t>
            </a:r>
            <a:r>
              <a:rPr sz="2294" spc="-4" dirty="0"/>
              <a:t>a</a:t>
            </a:r>
            <a:r>
              <a:rPr sz="2294" spc="-9" dirty="0"/>
              <a:t>ti</a:t>
            </a:r>
            <a:r>
              <a:rPr sz="2294" spc="4" dirty="0"/>
              <a:t>s</a:t>
            </a:r>
            <a:r>
              <a:rPr sz="2294" spc="-9" dirty="0"/>
              <a:t>ti</a:t>
            </a:r>
            <a:r>
              <a:rPr sz="2294" spc="-4" dirty="0"/>
              <a:t>ca</a:t>
            </a:r>
            <a:r>
              <a:rPr sz="2294" dirty="0"/>
              <a:t>l </a:t>
            </a:r>
            <a:r>
              <a:rPr sz="2294" spc="4" dirty="0"/>
              <a:t>t</a:t>
            </a:r>
            <a:r>
              <a:rPr sz="2294" spc="-4" dirty="0"/>
              <a:t>ec</a:t>
            </a:r>
            <a:r>
              <a:rPr sz="2294" spc="-9" dirty="0"/>
              <a:t>h</a:t>
            </a:r>
            <a:r>
              <a:rPr sz="2294" spc="4" dirty="0"/>
              <a:t>n</a:t>
            </a:r>
            <a:r>
              <a:rPr sz="2294" spc="-9" dirty="0"/>
              <a:t>iq</a:t>
            </a:r>
            <a:r>
              <a:rPr sz="2294" spc="4" dirty="0"/>
              <a:t>u</a:t>
            </a:r>
            <a:r>
              <a:rPr sz="2294" spc="-4" dirty="0"/>
              <a:t>e</a:t>
            </a:r>
            <a:r>
              <a:rPr sz="2294" spc="4" dirty="0"/>
              <a:t>s</a:t>
            </a:r>
            <a:endParaRPr sz="2294" dirty="0"/>
          </a:p>
        </p:txBody>
      </p:sp>
    </p:spTree>
    <p:extLst>
      <p:ext uri="{BB962C8B-B14F-4D97-AF65-F5344CB8AC3E}">
        <p14:creationId xmlns:p14="http://schemas.microsoft.com/office/powerpoint/2010/main" val="9234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Common Sources of Software Faults….</a:t>
            </a:r>
            <a:endParaRPr lang="en-US" dirty="0"/>
          </a:p>
        </p:txBody>
      </p:sp>
      <p:sp>
        <p:nvSpPr>
          <p:cNvPr id="3" name="Content Placeholder 2"/>
          <p:cNvSpPr>
            <a:spLocks noGrp="1"/>
          </p:cNvSpPr>
          <p:nvPr>
            <p:ph idx="1"/>
          </p:nvPr>
        </p:nvSpPr>
        <p:spPr/>
        <p:txBody>
          <a:bodyPr>
            <a:normAutofit/>
          </a:bodyPr>
          <a:lstStyle/>
          <a:p>
            <a:pPr marL="342900" indent="-342900"/>
            <a:r>
              <a:rPr lang="en-US" altLang="en-US" b="1" i="1" dirty="0" smtClean="0"/>
              <a:t>Parallelism</a:t>
            </a:r>
            <a:r>
              <a:rPr lang="en-US" altLang="en-US" dirty="0" smtClean="0"/>
              <a:t> is dangerous because </a:t>
            </a:r>
            <a:r>
              <a:rPr lang="en-US" altLang="en-US" i="1" dirty="0" smtClean="0">
                <a:solidFill>
                  <a:srgbClr val="7F0101"/>
                </a:solidFill>
              </a:rPr>
              <a:t>timing differences</a:t>
            </a:r>
            <a:r>
              <a:rPr lang="en-US" altLang="en-US" dirty="0" smtClean="0"/>
              <a:t> can affect overall program behavior in </a:t>
            </a:r>
            <a:r>
              <a:rPr lang="en-US" altLang="en-US" i="1" dirty="0" smtClean="0">
                <a:solidFill>
                  <a:srgbClr val="7F0101"/>
                </a:solidFill>
              </a:rPr>
              <a:t>hard-to-predict</a:t>
            </a:r>
            <a:r>
              <a:rPr lang="en-US" altLang="en-US" dirty="0" smtClean="0"/>
              <a:t> ways.</a:t>
            </a:r>
          </a:p>
          <a:p>
            <a:pPr marL="742950" lvl="1" indent="-285750"/>
            <a:r>
              <a:rPr lang="en-US" altLang="en-US" dirty="0" smtClean="0"/>
              <a:t>Minimize inter-process dependencies</a:t>
            </a:r>
          </a:p>
          <a:p>
            <a:pPr marL="342900" indent="-342900"/>
            <a:r>
              <a:rPr lang="en-US" altLang="en-US" b="1" i="1" dirty="0" smtClean="0"/>
              <a:t>Recursion</a:t>
            </a:r>
            <a:r>
              <a:rPr lang="en-US" altLang="en-US" dirty="0" smtClean="0"/>
              <a:t> can lead to </a:t>
            </a:r>
            <a:r>
              <a:rPr lang="en-US" altLang="en-US" i="1" dirty="0" smtClean="0">
                <a:solidFill>
                  <a:srgbClr val="7F0101"/>
                </a:solidFill>
              </a:rPr>
              <a:t>convoluted logic</a:t>
            </a:r>
            <a:r>
              <a:rPr lang="en-US" altLang="en-US" dirty="0" smtClean="0"/>
              <a:t>, and may exhaust (stack) memory.</a:t>
            </a:r>
          </a:p>
          <a:p>
            <a:pPr marL="742950" lvl="1" indent="-285750"/>
            <a:r>
              <a:rPr lang="en-US" altLang="en-US" dirty="0" smtClean="0"/>
              <a:t>Use recursion in a disciplined way, within a controlled scope</a:t>
            </a:r>
          </a:p>
          <a:p>
            <a:pPr marL="342900" indent="-342900"/>
            <a:r>
              <a:rPr lang="en-US" altLang="en-US" b="1" i="1" dirty="0" smtClean="0"/>
              <a:t>Interrupts</a:t>
            </a:r>
            <a:r>
              <a:rPr lang="en-US" altLang="en-US" dirty="0" smtClean="0"/>
              <a:t> force transfer of control </a:t>
            </a:r>
            <a:r>
              <a:rPr lang="en-US" altLang="en-US" i="1" dirty="0" smtClean="0">
                <a:solidFill>
                  <a:srgbClr val="7F0101"/>
                </a:solidFill>
              </a:rPr>
              <a:t>independent of the current context</a:t>
            </a:r>
            <a:r>
              <a:rPr lang="en-US" altLang="en-US" dirty="0" smtClean="0"/>
              <a:t>, and may cause a critical operation to be terminated.</a:t>
            </a:r>
          </a:p>
          <a:p>
            <a:pPr marL="742950" lvl="1" indent="-285750"/>
            <a:r>
              <a:rPr lang="en-US" altLang="en-US" dirty="0" smtClean="0"/>
              <a:t>Minimize the use of interrupts; prefer disciplined exceptions</a:t>
            </a:r>
          </a:p>
        </p:txBody>
      </p:sp>
    </p:spTree>
    <p:extLst>
      <p:ext uri="{BB962C8B-B14F-4D97-AF65-F5344CB8AC3E}">
        <p14:creationId xmlns:p14="http://schemas.microsoft.com/office/powerpoint/2010/main" val="23326493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29902" y="1812172"/>
            <a:ext cx="9789261" cy="2986972"/>
          </a:xfrm>
          <a:prstGeom prst="rect">
            <a:avLst/>
          </a:prstGeom>
        </p:spPr>
        <p:txBody>
          <a:bodyPr vert="horz" wrap="square" lIns="0" tIns="0" rIns="0" bIns="0" rtlCol="0">
            <a:spAutoFit/>
          </a:bodyPr>
          <a:lstStyle/>
          <a:p>
            <a:pPr defTabSz="806867">
              <a:spcBef>
                <a:spcPts val="3"/>
              </a:spcBef>
            </a:pPr>
            <a:endParaRPr sz="2030" dirty="0">
              <a:solidFill>
                <a:prstClr val="black"/>
              </a:solidFill>
              <a:latin typeface="Times New Roman"/>
              <a:cs typeface="Times New Roman"/>
            </a:endParaRPr>
          </a:p>
          <a:p>
            <a:pPr marL="11206" marR="5043" algn="just" defTabSz="806867"/>
            <a:r>
              <a:rPr sz="1941" spc="-4" dirty="0">
                <a:solidFill>
                  <a:srgbClr val="009999"/>
                </a:solidFill>
                <a:latin typeface="Arial"/>
                <a:cs typeface="Arial"/>
              </a:rPr>
              <a:t>There </a:t>
            </a:r>
            <a:r>
              <a:rPr sz="1941" spc="31" dirty="0">
                <a:solidFill>
                  <a:srgbClr val="009999"/>
                </a:solidFill>
                <a:latin typeface="Arial"/>
                <a:cs typeface="Arial"/>
              </a:rPr>
              <a:t> </a:t>
            </a:r>
            <a:r>
              <a:rPr sz="1941" spc="-4" dirty="0">
                <a:solidFill>
                  <a:srgbClr val="009999"/>
                </a:solidFill>
                <a:latin typeface="Arial"/>
                <a:cs typeface="Arial"/>
              </a:rPr>
              <a:t>is</a:t>
            </a:r>
            <a:r>
              <a:rPr sz="1941" dirty="0">
                <a:solidFill>
                  <a:srgbClr val="009999"/>
                </a:solidFill>
                <a:latin typeface="Arial"/>
                <a:cs typeface="Arial"/>
              </a:rPr>
              <a:t> </a:t>
            </a:r>
            <a:r>
              <a:rPr sz="1941" spc="35" dirty="0">
                <a:solidFill>
                  <a:srgbClr val="009999"/>
                </a:solidFill>
                <a:latin typeface="Arial"/>
                <a:cs typeface="Arial"/>
              </a:rPr>
              <a:t> </a:t>
            </a:r>
            <a:r>
              <a:rPr sz="1941" spc="-4" dirty="0">
                <a:solidFill>
                  <a:srgbClr val="009999"/>
                </a:solidFill>
                <a:latin typeface="Arial"/>
                <a:cs typeface="Arial"/>
              </a:rPr>
              <a:t>a</a:t>
            </a:r>
            <a:r>
              <a:rPr sz="1941" dirty="0">
                <a:solidFill>
                  <a:srgbClr val="009999"/>
                </a:solidFill>
                <a:latin typeface="Arial"/>
                <a:cs typeface="Arial"/>
              </a:rPr>
              <a:t> </a:t>
            </a:r>
            <a:r>
              <a:rPr sz="1941" spc="44" dirty="0">
                <a:solidFill>
                  <a:srgbClr val="009999"/>
                </a:solidFill>
                <a:latin typeface="Arial"/>
                <a:cs typeface="Arial"/>
              </a:rPr>
              <a:t> </a:t>
            </a:r>
            <a:r>
              <a:rPr sz="1941" dirty="0">
                <a:solidFill>
                  <a:srgbClr val="009999"/>
                </a:solidFill>
                <a:latin typeface="Arial"/>
                <a:cs typeface="Arial"/>
              </a:rPr>
              <a:t>s</a:t>
            </a:r>
            <a:r>
              <a:rPr sz="1941" spc="-4" dirty="0">
                <a:solidFill>
                  <a:srgbClr val="009999"/>
                </a:solidFill>
                <a:latin typeface="Arial"/>
                <a:cs typeface="Arial"/>
              </a:rPr>
              <a:t>trong</a:t>
            </a:r>
            <a:r>
              <a:rPr sz="1941" dirty="0">
                <a:solidFill>
                  <a:srgbClr val="009999"/>
                </a:solidFill>
                <a:latin typeface="Arial"/>
                <a:cs typeface="Arial"/>
              </a:rPr>
              <a:t> </a:t>
            </a:r>
            <a:r>
              <a:rPr sz="1941" spc="31" dirty="0">
                <a:solidFill>
                  <a:srgbClr val="009999"/>
                </a:solidFill>
                <a:latin typeface="Arial"/>
                <a:cs typeface="Arial"/>
              </a:rPr>
              <a:t> </a:t>
            </a:r>
            <a:r>
              <a:rPr sz="1941" dirty="0">
                <a:solidFill>
                  <a:srgbClr val="009999"/>
                </a:solidFill>
                <a:latin typeface="Arial"/>
                <a:cs typeface="Arial"/>
              </a:rPr>
              <a:t>c</a:t>
            </a:r>
            <a:r>
              <a:rPr sz="1941" spc="-4" dirty="0">
                <a:solidFill>
                  <a:srgbClr val="009999"/>
                </a:solidFill>
                <a:latin typeface="Arial"/>
                <a:cs typeface="Arial"/>
              </a:rPr>
              <a:t>o</a:t>
            </a:r>
            <a:r>
              <a:rPr sz="1941" dirty="0">
                <a:solidFill>
                  <a:srgbClr val="009999"/>
                </a:solidFill>
                <a:latin typeface="Arial"/>
                <a:cs typeface="Arial"/>
              </a:rPr>
              <a:t>r</a:t>
            </a:r>
            <a:r>
              <a:rPr sz="1941" spc="-4" dirty="0">
                <a:solidFill>
                  <a:srgbClr val="009999"/>
                </a:solidFill>
                <a:latin typeface="Arial"/>
                <a:cs typeface="Arial"/>
              </a:rPr>
              <a:t>relation</a:t>
            </a:r>
            <a:r>
              <a:rPr sz="1941" dirty="0">
                <a:solidFill>
                  <a:srgbClr val="009999"/>
                </a:solidFill>
                <a:latin typeface="Arial"/>
                <a:cs typeface="Arial"/>
              </a:rPr>
              <a:t> </a:t>
            </a:r>
            <a:r>
              <a:rPr sz="1941" spc="31" dirty="0">
                <a:solidFill>
                  <a:srgbClr val="009999"/>
                </a:solidFill>
                <a:latin typeface="Arial"/>
                <a:cs typeface="Arial"/>
              </a:rPr>
              <a:t> </a:t>
            </a:r>
            <a:r>
              <a:rPr sz="1941" spc="-4" dirty="0">
                <a:solidFill>
                  <a:srgbClr val="009999"/>
                </a:solidFill>
                <a:latin typeface="Arial"/>
                <a:cs typeface="Arial"/>
              </a:rPr>
              <a:t>bet</a:t>
            </a:r>
            <a:r>
              <a:rPr sz="1941" spc="-9" dirty="0">
                <a:solidFill>
                  <a:srgbClr val="009999"/>
                </a:solidFill>
                <a:latin typeface="Arial"/>
                <a:cs typeface="Arial"/>
              </a:rPr>
              <a:t>w</a:t>
            </a:r>
            <a:r>
              <a:rPr sz="1941" spc="-4" dirty="0">
                <a:solidFill>
                  <a:srgbClr val="009999"/>
                </a:solidFill>
                <a:latin typeface="Arial"/>
                <a:cs typeface="Arial"/>
              </a:rPr>
              <a:t>een</a:t>
            </a:r>
            <a:r>
              <a:rPr sz="1941" dirty="0">
                <a:solidFill>
                  <a:srgbClr val="009999"/>
                </a:solidFill>
                <a:latin typeface="Arial"/>
                <a:cs typeface="Arial"/>
              </a:rPr>
              <a:t> </a:t>
            </a:r>
            <a:r>
              <a:rPr sz="1941" spc="31" dirty="0">
                <a:solidFill>
                  <a:srgbClr val="009999"/>
                </a:solidFill>
                <a:latin typeface="Arial"/>
                <a:cs typeface="Arial"/>
              </a:rPr>
              <a:t> </a:t>
            </a:r>
            <a:r>
              <a:rPr sz="1941" spc="-4" dirty="0">
                <a:solidFill>
                  <a:srgbClr val="009999"/>
                </a:solidFill>
                <a:latin typeface="Arial"/>
                <a:cs typeface="Arial"/>
              </a:rPr>
              <a:t>I</a:t>
            </a:r>
            <a:r>
              <a:rPr sz="1941" spc="-9" dirty="0">
                <a:solidFill>
                  <a:srgbClr val="009999"/>
                </a:solidFill>
                <a:latin typeface="Arial"/>
                <a:cs typeface="Arial"/>
              </a:rPr>
              <a:t>S</a:t>
            </a:r>
            <a:r>
              <a:rPr sz="1941" spc="-4" dirty="0">
                <a:solidFill>
                  <a:srgbClr val="009999"/>
                </a:solidFill>
                <a:latin typeface="Arial"/>
                <a:cs typeface="Arial"/>
              </a:rPr>
              <a:t>O</a:t>
            </a:r>
            <a:r>
              <a:rPr sz="1941" dirty="0">
                <a:solidFill>
                  <a:srgbClr val="009999"/>
                </a:solidFill>
                <a:latin typeface="Arial"/>
                <a:cs typeface="Arial"/>
              </a:rPr>
              <a:t> </a:t>
            </a:r>
            <a:r>
              <a:rPr sz="1941" spc="49" dirty="0">
                <a:solidFill>
                  <a:srgbClr val="009999"/>
                </a:solidFill>
                <a:latin typeface="Arial"/>
                <a:cs typeface="Arial"/>
              </a:rPr>
              <a:t> </a:t>
            </a:r>
            <a:r>
              <a:rPr sz="1941" spc="-4" dirty="0">
                <a:solidFill>
                  <a:srgbClr val="009999"/>
                </a:solidFill>
                <a:latin typeface="Arial"/>
                <a:cs typeface="Arial"/>
              </a:rPr>
              <a:t>9001</a:t>
            </a:r>
            <a:r>
              <a:rPr sz="1941" dirty="0">
                <a:solidFill>
                  <a:srgbClr val="009999"/>
                </a:solidFill>
                <a:latin typeface="Arial"/>
                <a:cs typeface="Arial"/>
              </a:rPr>
              <a:t> </a:t>
            </a:r>
            <a:r>
              <a:rPr sz="1941" spc="22" dirty="0">
                <a:solidFill>
                  <a:srgbClr val="009999"/>
                </a:solidFill>
                <a:latin typeface="Arial"/>
                <a:cs typeface="Arial"/>
              </a:rPr>
              <a:t> </a:t>
            </a:r>
            <a:r>
              <a:rPr sz="1941" spc="-4" dirty="0">
                <a:solidFill>
                  <a:srgbClr val="009999"/>
                </a:solidFill>
                <a:latin typeface="Arial"/>
                <a:cs typeface="Arial"/>
              </a:rPr>
              <a:t>and</a:t>
            </a:r>
            <a:r>
              <a:rPr sz="1941" dirty="0">
                <a:solidFill>
                  <a:srgbClr val="009999"/>
                </a:solidFill>
                <a:latin typeface="Arial"/>
                <a:cs typeface="Arial"/>
              </a:rPr>
              <a:t> </a:t>
            </a:r>
            <a:r>
              <a:rPr sz="1941" spc="22" dirty="0">
                <a:solidFill>
                  <a:srgbClr val="009999"/>
                </a:solidFill>
                <a:latin typeface="Arial"/>
                <a:cs typeface="Arial"/>
              </a:rPr>
              <a:t> </a:t>
            </a:r>
            <a:r>
              <a:rPr sz="1941" dirty="0">
                <a:solidFill>
                  <a:srgbClr val="009999"/>
                </a:solidFill>
                <a:latin typeface="Arial"/>
                <a:cs typeface="Arial"/>
              </a:rPr>
              <a:t>t</a:t>
            </a:r>
            <a:r>
              <a:rPr sz="1941" spc="-4" dirty="0">
                <a:solidFill>
                  <a:srgbClr val="009999"/>
                </a:solidFill>
                <a:latin typeface="Arial"/>
                <a:cs typeface="Arial"/>
              </a:rPr>
              <a:t>he</a:t>
            </a:r>
            <a:r>
              <a:rPr sz="1941" dirty="0">
                <a:solidFill>
                  <a:srgbClr val="009999"/>
                </a:solidFill>
                <a:latin typeface="Arial"/>
                <a:cs typeface="Arial"/>
              </a:rPr>
              <a:t> </a:t>
            </a:r>
            <a:r>
              <a:rPr sz="1941" spc="22" dirty="0">
                <a:solidFill>
                  <a:srgbClr val="009999"/>
                </a:solidFill>
                <a:latin typeface="Arial"/>
                <a:cs typeface="Arial"/>
              </a:rPr>
              <a:t> </a:t>
            </a:r>
            <a:r>
              <a:rPr sz="1941" dirty="0">
                <a:solidFill>
                  <a:srgbClr val="009999"/>
                </a:solidFill>
                <a:latin typeface="Arial"/>
                <a:cs typeface="Arial"/>
              </a:rPr>
              <a:t>CM</a:t>
            </a:r>
            <a:r>
              <a:rPr sz="1941" spc="-13" dirty="0">
                <a:solidFill>
                  <a:srgbClr val="009999"/>
                </a:solidFill>
                <a:latin typeface="Arial"/>
                <a:cs typeface="Arial"/>
              </a:rPr>
              <a:t>M</a:t>
            </a:r>
            <a:r>
              <a:rPr sz="1941" spc="-4" dirty="0">
                <a:solidFill>
                  <a:srgbClr val="009999"/>
                </a:solidFill>
                <a:latin typeface="Arial"/>
                <a:cs typeface="Arial"/>
              </a:rPr>
              <a:t>, although</a:t>
            </a:r>
            <a:r>
              <a:rPr sz="1941" spc="66" dirty="0">
                <a:solidFill>
                  <a:srgbClr val="009999"/>
                </a:solidFill>
                <a:latin typeface="Arial"/>
                <a:cs typeface="Arial"/>
              </a:rPr>
              <a:t> </a:t>
            </a:r>
            <a:r>
              <a:rPr sz="1941" dirty="0">
                <a:solidFill>
                  <a:srgbClr val="009999"/>
                </a:solidFill>
                <a:latin typeface="Arial"/>
                <a:cs typeface="Arial"/>
              </a:rPr>
              <a:t>s</a:t>
            </a:r>
            <a:r>
              <a:rPr sz="1941" spc="-4" dirty="0">
                <a:solidFill>
                  <a:srgbClr val="009999"/>
                </a:solidFill>
                <a:latin typeface="Arial"/>
                <a:cs typeface="Arial"/>
              </a:rPr>
              <a:t>o</a:t>
            </a:r>
            <a:r>
              <a:rPr sz="1941" spc="-13" dirty="0">
                <a:solidFill>
                  <a:srgbClr val="009999"/>
                </a:solidFill>
                <a:latin typeface="Arial"/>
                <a:cs typeface="Arial"/>
              </a:rPr>
              <a:t>m</a:t>
            </a:r>
            <a:r>
              <a:rPr sz="1941" spc="-4" dirty="0">
                <a:solidFill>
                  <a:srgbClr val="009999"/>
                </a:solidFill>
                <a:latin typeface="Arial"/>
                <a:cs typeface="Arial"/>
              </a:rPr>
              <a:t>e</a:t>
            </a:r>
            <a:r>
              <a:rPr sz="1941" spc="66" dirty="0">
                <a:solidFill>
                  <a:srgbClr val="009999"/>
                </a:solidFill>
                <a:latin typeface="Arial"/>
                <a:cs typeface="Arial"/>
              </a:rPr>
              <a:t> </a:t>
            </a:r>
            <a:r>
              <a:rPr sz="1941" spc="-4" dirty="0">
                <a:solidFill>
                  <a:srgbClr val="009999"/>
                </a:solidFill>
                <a:latin typeface="Arial"/>
                <a:cs typeface="Arial"/>
              </a:rPr>
              <a:t>i</a:t>
            </a:r>
            <a:r>
              <a:rPr sz="1941" dirty="0">
                <a:solidFill>
                  <a:srgbClr val="009999"/>
                </a:solidFill>
                <a:latin typeface="Arial"/>
                <a:cs typeface="Arial"/>
              </a:rPr>
              <a:t>ss</a:t>
            </a:r>
            <a:r>
              <a:rPr sz="1941" spc="-4" dirty="0">
                <a:solidFill>
                  <a:srgbClr val="009999"/>
                </a:solidFill>
                <a:latin typeface="Arial"/>
                <a:cs typeface="Arial"/>
              </a:rPr>
              <a:t>ues</a:t>
            </a:r>
            <a:r>
              <a:rPr sz="1941" spc="66" dirty="0">
                <a:solidFill>
                  <a:srgbClr val="009999"/>
                </a:solidFill>
                <a:latin typeface="Arial"/>
                <a:cs typeface="Arial"/>
              </a:rPr>
              <a:t> </a:t>
            </a:r>
            <a:r>
              <a:rPr sz="1941" spc="-4" dirty="0">
                <a:solidFill>
                  <a:srgbClr val="009999"/>
                </a:solidFill>
                <a:latin typeface="Arial"/>
                <a:cs typeface="Arial"/>
              </a:rPr>
              <a:t>in</a:t>
            </a:r>
            <a:r>
              <a:rPr sz="1941" spc="66" dirty="0">
                <a:solidFill>
                  <a:srgbClr val="009999"/>
                </a:solidFill>
                <a:latin typeface="Arial"/>
                <a:cs typeface="Arial"/>
              </a:rPr>
              <a:t> </a:t>
            </a:r>
            <a:r>
              <a:rPr sz="1941" spc="-4" dirty="0">
                <a:solidFill>
                  <a:srgbClr val="009999"/>
                </a:solidFill>
                <a:latin typeface="Arial"/>
                <a:cs typeface="Arial"/>
              </a:rPr>
              <a:t>I</a:t>
            </a:r>
            <a:r>
              <a:rPr sz="1941" spc="-9" dirty="0">
                <a:solidFill>
                  <a:srgbClr val="009999"/>
                </a:solidFill>
                <a:latin typeface="Arial"/>
                <a:cs typeface="Arial"/>
              </a:rPr>
              <a:t>S</a:t>
            </a:r>
            <a:r>
              <a:rPr sz="1941" spc="-4" dirty="0">
                <a:solidFill>
                  <a:srgbClr val="009999"/>
                </a:solidFill>
                <a:latin typeface="Arial"/>
                <a:cs typeface="Arial"/>
              </a:rPr>
              <a:t>O</a:t>
            </a:r>
            <a:r>
              <a:rPr sz="1941" spc="57" dirty="0">
                <a:solidFill>
                  <a:srgbClr val="009999"/>
                </a:solidFill>
                <a:latin typeface="Arial"/>
                <a:cs typeface="Arial"/>
              </a:rPr>
              <a:t> </a:t>
            </a:r>
            <a:r>
              <a:rPr sz="1941" spc="-4" dirty="0">
                <a:solidFill>
                  <a:srgbClr val="009999"/>
                </a:solidFill>
                <a:latin typeface="Arial"/>
                <a:cs typeface="Arial"/>
              </a:rPr>
              <a:t>9</a:t>
            </a:r>
            <a:r>
              <a:rPr sz="1941" spc="4" dirty="0">
                <a:solidFill>
                  <a:srgbClr val="009999"/>
                </a:solidFill>
                <a:latin typeface="Arial"/>
                <a:cs typeface="Arial"/>
              </a:rPr>
              <a:t>0</a:t>
            </a:r>
            <a:r>
              <a:rPr sz="1941" spc="-4" dirty="0">
                <a:solidFill>
                  <a:srgbClr val="009999"/>
                </a:solidFill>
                <a:latin typeface="Arial"/>
                <a:cs typeface="Arial"/>
              </a:rPr>
              <a:t>01</a:t>
            </a:r>
            <a:r>
              <a:rPr sz="1941" spc="75" dirty="0">
                <a:solidFill>
                  <a:srgbClr val="009999"/>
                </a:solidFill>
                <a:latin typeface="Arial"/>
                <a:cs typeface="Arial"/>
              </a:rPr>
              <a:t> </a:t>
            </a:r>
            <a:r>
              <a:rPr sz="1941" spc="-4" dirty="0">
                <a:solidFill>
                  <a:srgbClr val="009999"/>
                </a:solidFill>
                <a:latin typeface="Arial"/>
                <a:cs typeface="Arial"/>
              </a:rPr>
              <a:t>are</a:t>
            </a:r>
            <a:r>
              <a:rPr sz="1941" spc="66" dirty="0">
                <a:solidFill>
                  <a:srgbClr val="009999"/>
                </a:solidFill>
                <a:latin typeface="Arial"/>
                <a:cs typeface="Arial"/>
              </a:rPr>
              <a:t> </a:t>
            </a:r>
            <a:r>
              <a:rPr sz="1941" spc="-4" dirty="0">
                <a:solidFill>
                  <a:srgbClr val="009999"/>
                </a:solidFill>
                <a:latin typeface="Arial"/>
                <a:cs typeface="Arial"/>
              </a:rPr>
              <a:t>not</a:t>
            </a:r>
            <a:r>
              <a:rPr sz="1941" spc="75" dirty="0">
                <a:solidFill>
                  <a:srgbClr val="009999"/>
                </a:solidFill>
                <a:latin typeface="Arial"/>
                <a:cs typeface="Arial"/>
              </a:rPr>
              <a:t> </a:t>
            </a:r>
            <a:r>
              <a:rPr sz="1941" dirty="0">
                <a:solidFill>
                  <a:srgbClr val="009999"/>
                </a:solidFill>
                <a:latin typeface="Arial"/>
                <a:cs typeface="Arial"/>
              </a:rPr>
              <a:t>c</a:t>
            </a:r>
            <a:r>
              <a:rPr sz="1941" spc="4" dirty="0">
                <a:solidFill>
                  <a:srgbClr val="009999"/>
                </a:solidFill>
                <a:latin typeface="Arial"/>
                <a:cs typeface="Arial"/>
              </a:rPr>
              <a:t>o</a:t>
            </a:r>
            <a:r>
              <a:rPr sz="1941" dirty="0">
                <a:solidFill>
                  <a:srgbClr val="009999"/>
                </a:solidFill>
                <a:latin typeface="Arial"/>
                <a:cs typeface="Arial"/>
              </a:rPr>
              <a:t>v</a:t>
            </a:r>
            <a:r>
              <a:rPr sz="1941" spc="-4" dirty="0">
                <a:solidFill>
                  <a:srgbClr val="009999"/>
                </a:solidFill>
                <a:latin typeface="Arial"/>
                <a:cs typeface="Arial"/>
              </a:rPr>
              <a:t>ered</a:t>
            </a:r>
            <a:r>
              <a:rPr sz="1941" spc="75" dirty="0">
                <a:solidFill>
                  <a:srgbClr val="009999"/>
                </a:solidFill>
                <a:latin typeface="Arial"/>
                <a:cs typeface="Arial"/>
              </a:rPr>
              <a:t> </a:t>
            </a:r>
            <a:r>
              <a:rPr sz="1941" spc="-4" dirty="0">
                <a:solidFill>
                  <a:srgbClr val="009999"/>
                </a:solidFill>
                <a:latin typeface="Arial"/>
                <a:cs typeface="Arial"/>
              </a:rPr>
              <a:t>in</a:t>
            </a:r>
            <a:r>
              <a:rPr sz="1941" spc="75" dirty="0">
                <a:solidFill>
                  <a:srgbClr val="009999"/>
                </a:solidFill>
                <a:latin typeface="Arial"/>
                <a:cs typeface="Arial"/>
              </a:rPr>
              <a:t> </a:t>
            </a:r>
            <a:r>
              <a:rPr sz="1941" spc="-4" dirty="0">
                <a:solidFill>
                  <a:srgbClr val="009999"/>
                </a:solidFill>
                <a:latin typeface="Arial"/>
                <a:cs typeface="Arial"/>
              </a:rPr>
              <a:t>the</a:t>
            </a:r>
            <a:r>
              <a:rPr sz="1941" spc="97" dirty="0">
                <a:solidFill>
                  <a:srgbClr val="009999"/>
                </a:solidFill>
                <a:latin typeface="Arial"/>
                <a:cs typeface="Arial"/>
              </a:rPr>
              <a:t> </a:t>
            </a:r>
            <a:r>
              <a:rPr sz="1941" spc="-9" dirty="0">
                <a:solidFill>
                  <a:srgbClr val="009999"/>
                </a:solidFill>
                <a:latin typeface="Arial"/>
                <a:cs typeface="Arial"/>
              </a:rPr>
              <a:t>C</a:t>
            </a:r>
            <a:r>
              <a:rPr sz="1941" dirty="0">
                <a:solidFill>
                  <a:srgbClr val="009999"/>
                </a:solidFill>
                <a:latin typeface="Arial"/>
                <a:cs typeface="Arial"/>
              </a:rPr>
              <a:t>MM</a:t>
            </a:r>
            <a:r>
              <a:rPr sz="1941" spc="-4" dirty="0">
                <a:solidFill>
                  <a:srgbClr val="009999"/>
                </a:solidFill>
                <a:latin typeface="Arial"/>
                <a:cs typeface="Arial"/>
              </a:rPr>
              <a:t>,</a:t>
            </a:r>
            <a:r>
              <a:rPr sz="1941" spc="75" dirty="0">
                <a:solidFill>
                  <a:srgbClr val="009999"/>
                </a:solidFill>
                <a:latin typeface="Arial"/>
                <a:cs typeface="Arial"/>
              </a:rPr>
              <a:t> </a:t>
            </a:r>
            <a:r>
              <a:rPr sz="1941" spc="-4" dirty="0">
                <a:solidFill>
                  <a:srgbClr val="009999"/>
                </a:solidFill>
                <a:latin typeface="Arial"/>
                <a:cs typeface="Arial"/>
              </a:rPr>
              <a:t>and </a:t>
            </a:r>
            <a:r>
              <a:rPr sz="1941" dirty="0">
                <a:solidFill>
                  <a:srgbClr val="009999"/>
                </a:solidFill>
                <a:latin typeface="Arial"/>
                <a:cs typeface="Arial"/>
              </a:rPr>
              <a:t>s</a:t>
            </a:r>
            <a:r>
              <a:rPr sz="1941" spc="-4" dirty="0">
                <a:solidFill>
                  <a:srgbClr val="009999"/>
                </a:solidFill>
                <a:latin typeface="Arial"/>
                <a:cs typeface="Arial"/>
              </a:rPr>
              <a:t>o</a:t>
            </a:r>
            <a:r>
              <a:rPr sz="1941" spc="-13" dirty="0">
                <a:solidFill>
                  <a:srgbClr val="009999"/>
                </a:solidFill>
                <a:latin typeface="Arial"/>
                <a:cs typeface="Arial"/>
              </a:rPr>
              <a:t>m</a:t>
            </a:r>
            <a:r>
              <a:rPr sz="1941" spc="-4" dirty="0">
                <a:solidFill>
                  <a:srgbClr val="009999"/>
                </a:solidFill>
                <a:latin typeface="Arial"/>
                <a:cs typeface="Arial"/>
              </a:rPr>
              <a:t>e</a:t>
            </a:r>
            <a:r>
              <a:rPr sz="1941" dirty="0">
                <a:solidFill>
                  <a:srgbClr val="009999"/>
                </a:solidFill>
                <a:latin typeface="Arial"/>
                <a:cs typeface="Arial"/>
              </a:rPr>
              <a:t> </a:t>
            </a:r>
            <a:r>
              <a:rPr sz="1941" spc="-4" dirty="0">
                <a:solidFill>
                  <a:srgbClr val="009999"/>
                </a:solidFill>
                <a:latin typeface="Arial"/>
                <a:cs typeface="Arial"/>
              </a:rPr>
              <a:t>i</a:t>
            </a:r>
            <a:r>
              <a:rPr sz="1941" dirty="0">
                <a:solidFill>
                  <a:srgbClr val="009999"/>
                </a:solidFill>
                <a:latin typeface="Arial"/>
                <a:cs typeface="Arial"/>
              </a:rPr>
              <a:t>ss</a:t>
            </a:r>
            <a:r>
              <a:rPr sz="1941" spc="-4" dirty="0">
                <a:solidFill>
                  <a:srgbClr val="009999"/>
                </a:solidFill>
                <a:latin typeface="Arial"/>
                <a:cs typeface="Arial"/>
              </a:rPr>
              <a:t>ues</a:t>
            </a:r>
            <a:r>
              <a:rPr sz="1941" spc="4" dirty="0">
                <a:solidFill>
                  <a:srgbClr val="009999"/>
                </a:solidFill>
                <a:latin typeface="Arial"/>
                <a:cs typeface="Arial"/>
              </a:rPr>
              <a:t> </a:t>
            </a:r>
            <a:r>
              <a:rPr sz="1941" spc="-4" dirty="0">
                <a:solidFill>
                  <a:srgbClr val="009999"/>
                </a:solidFill>
                <a:latin typeface="Arial"/>
                <a:cs typeface="Arial"/>
              </a:rPr>
              <a:t>in</a:t>
            </a:r>
            <a:r>
              <a:rPr sz="1941" dirty="0">
                <a:solidFill>
                  <a:srgbClr val="009999"/>
                </a:solidFill>
                <a:latin typeface="Arial"/>
                <a:cs typeface="Arial"/>
              </a:rPr>
              <a:t> </a:t>
            </a:r>
            <a:r>
              <a:rPr sz="1941" spc="-4" dirty="0">
                <a:solidFill>
                  <a:srgbClr val="009999"/>
                </a:solidFill>
                <a:latin typeface="Arial"/>
                <a:cs typeface="Arial"/>
              </a:rPr>
              <a:t>the</a:t>
            </a:r>
            <a:r>
              <a:rPr sz="1941" dirty="0">
                <a:solidFill>
                  <a:srgbClr val="009999"/>
                </a:solidFill>
                <a:latin typeface="Arial"/>
                <a:cs typeface="Arial"/>
              </a:rPr>
              <a:t> </a:t>
            </a:r>
            <a:r>
              <a:rPr sz="1941" spc="-9" dirty="0">
                <a:solidFill>
                  <a:srgbClr val="009999"/>
                </a:solidFill>
                <a:latin typeface="Arial"/>
                <a:cs typeface="Arial"/>
              </a:rPr>
              <a:t>C</a:t>
            </a:r>
            <a:r>
              <a:rPr sz="1941" dirty="0">
                <a:solidFill>
                  <a:srgbClr val="009999"/>
                </a:solidFill>
                <a:latin typeface="Arial"/>
                <a:cs typeface="Arial"/>
              </a:rPr>
              <a:t>M</a:t>
            </a:r>
            <a:r>
              <a:rPr sz="1941" spc="-4" dirty="0">
                <a:solidFill>
                  <a:srgbClr val="009999"/>
                </a:solidFill>
                <a:latin typeface="Arial"/>
                <a:cs typeface="Arial"/>
              </a:rPr>
              <a:t>M</a:t>
            </a:r>
            <a:r>
              <a:rPr sz="1941" spc="13" dirty="0">
                <a:solidFill>
                  <a:srgbClr val="009999"/>
                </a:solidFill>
                <a:latin typeface="Arial"/>
                <a:cs typeface="Arial"/>
              </a:rPr>
              <a:t> </a:t>
            </a:r>
            <a:r>
              <a:rPr sz="1941" spc="-4" dirty="0">
                <a:solidFill>
                  <a:srgbClr val="009999"/>
                </a:solidFill>
                <a:latin typeface="Arial"/>
                <a:cs typeface="Arial"/>
              </a:rPr>
              <a:t>are</a:t>
            </a:r>
            <a:r>
              <a:rPr sz="1941" dirty="0">
                <a:solidFill>
                  <a:srgbClr val="009999"/>
                </a:solidFill>
                <a:latin typeface="Arial"/>
                <a:cs typeface="Arial"/>
              </a:rPr>
              <a:t> </a:t>
            </a:r>
            <a:r>
              <a:rPr sz="1941" spc="-4" dirty="0">
                <a:solidFill>
                  <a:srgbClr val="009999"/>
                </a:solidFill>
                <a:latin typeface="Arial"/>
                <a:cs typeface="Arial"/>
              </a:rPr>
              <a:t>not</a:t>
            </a:r>
            <a:r>
              <a:rPr sz="1941" dirty="0">
                <a:solidFill>
                  <a:srgbClr val="009999"/>
                </a:solidFill>
                <a:latin typeface="Arial"/>
                <a:cs typeface="Arial"/>
              </a:rPr>
              <a:t> </a:t>
            </a:r>
            <a:r>
              <a:rPr sz="1941" spc="-4" dirty="0">
                <a:solidFill>
                  <a:srgbClr val="009999"/>
                </a:solidFill>
                <a:latin typeface="Arial"/>
                <a:cs typeface="Arial"/>
              </a:rPr>
              <a:t>ad</a:t>
            </a:r>
            <a:r>
              <a:rPr sz="1941" spc="4" dirty="0">
                <a:solidFill>
                  <a:srgbClr val="009999"/>
                </a:solidFill>
                <a:latin typeface="Arial"/>
                <a:cs typeface="Arial"/>
              </a:rPr>
              <a:t>d</a:t>
            </a:r>
            <a:r>
              <a:rPr sz="1941" spc="-4" dirty="0">
                <a:solidFill>
                  <a:srgbClr val="009999"/>
                </a:solidFill>
                <a:latin typeface="Arial"/>
                <a:cs typeface="Arial"/>
              </a:rPr>
              <a:t>re</a:t>
            </a:r>
            <a:r>
              <a:rPr sz="1941" dirty="0">
                <a:solidFill>
                  <a:srgbClr val="009999"/>
                </a:solidFill>
                <a:latin typeface="Arial"/>
                <a:cs typeface="Arial"/>
              </a:rPr>
              <a:t>ss</a:t>
            </a:r>
            <a:r>
              <a:rPr sz="1941" spc="-4" dirty="0">
                <a:solidFill>
                  <a:srgbClr val="009999"/>
                </a:solidFill>
                <a:latin typeface="Arial"/>
                <a:cs typeface="Arial"/>
              </a:rPr>
              <a:t>ed</a:t>
            </a:r>
            <a:r>
              <a:rPr sz="1941" dirty="0">
                <a:solidFill>
                  <a:srgbClr val="009999"/>
                </a:solidFill>
                <a:latin typeface="Arial"/>
                <a:cs typeface="Arial"/>
              </a:rPr>
              <a:t> </a:t>
            </a:r>
            <a:r>
              <a:rPr sz="1941" spc="-4" dirty="0">
                <a:solidFill>
                  <a:srgbClr val="009999"/>
                </a:solidFill>
                <a:latin typeface="Arial"/>
                <a:cs typeface="Arial"/>
              </a:rPr>
              <a:t>in</a:t>
            </a:r>
            <a:r>
              <a:rPr sz="1941" dirty="0">
                <a:solidFill>
                  <a:srgbClr val="009999"/>
                </a:solidFill>
                <a:latin typeface="Arial"/>
                <a:cs typeface="Arial"/>
              </a:rPr>
              <a:t> </a:t>
            </a:r>
            <a:r>
              <a:rPr sz="1941" spc="-4" dirty="0">
                <a:solidFill>
                  <a:srgbClr val="009999"/>
                </a:solidFill>
                <a:latin typeface="Arial"/>
                <a:cs typeface="Arial"/>
              </a:rPr>
              <a:t>I</a:t>
            </a:r>
            <a:r>
              <a:rPr sz="1941" spc="-9" dirty="0">
                <a:solidFill>
                  <a:srgbClr val="009999"/>
                </a:solidFill>
                <a:latin typeface="Arial"/>
                <a:cs typeface="Arial"/>
              </a:rPr>
              <a:t>S</a:t>
            </a:r>
            <a:r>
              <a:rPr sz="1941" spc="-4" dirty="0">
                <a:solidFill>
                  <a:srgbClr val="009999"/>
                </a:solidFill>
                <a:latin typeface="Arial"/>
                <a:cs typeface="Arial"/>
              </a:rPr>
              <a:t>O 9001.</a:t>
            </a:r>
            <a:endParaRPr sz="1941" dirty="0">
              <a:solidFill>
                <a:prstClr val="black"/>
              </a:solidFill>
              <a:latin typeface="Arial"/>
              <a:cs typeface="Arial"/>
            </a:endParaRPr>
          </a:p>
          <a:p>
            <a:pPr defTabSz="806867">
              <a:spcBef>
                <a:spcPts val="37"/>
              </a:spcBef>
            </a:pPr>
            <a:endParaRPr sz="1809" dirty="0">
              <a:solidFill>
                <a:prstClr val="black"/>
              </a:solidFill>
              <a:latin typeface="Times New Roman"/>
              <a:cs typeface="Times New Roman"/>
            </a:endParaRPr>
          </a:p>
          <a:p>
            <a:pPr marL="11206" marR="4483" algn="just" defTabSz="806867"/>
            <a:r>
              <a:rPr sz="1941" spc="-4" dirty="0">
                <a:solidFill>
                  <a:srgbClr val="006500"/>
                </a:solidFill>
                <a:latin typeface="Arial"/>
                <a:cs typeface="Arial"/>
              </a:rPr>
              <a:t>The </a:t>
            </a:r>
            <a:r>
              <a:rPr sz="1941" spc="-251" dirty="0">
                <a:solidFill>
                  <a:srgbClr val="006500"/>
                </a:solidFill>
                <a:latin typeface="Arial"/>
                <a:cs typeface="Arial"/>
              </a:rPr>
              <a:t> </a:t>
            </a:r>
            <a:r>
              <a:rPr sz="1941" spc="-4" dirty="0">
                <a:solidFill>
                  <a:srgbClr val="006500"/>
                </a:solidFill>
                <a:latin typeface="Arial"/>
                <a:cs typeface="Arial"/>
              </a:rPr>
              <a:t>bigge</a:t>
            </a:r>
            <a:r>
              <a:rPr sz="1941" dirty="0">
                <a:solidFill>
                  <a:srgbClr val="006500"/>
                </a:solidFill>
                <a:latin typeface="Arial"/>
                <a:cs typeface="Arial"/>
              </a:rPr>
              <a:t>s</a:t>
            </a:r>
            <a:r>
              <a:rPr sz="1941" spc="-4" dirty="0">
                <a:solidFill>
                  <a:srgbClr val="006500"/>
                </a:solidFill>
                <a:latin typeface="Arial"/>
                <a:cs typeface="Arial"/>
              </a:rPr>
              <a:t>t</a:t>
            </a:r>
            <a:r>
              <a:rPr sz="1941" dirty="0">
                <a:solidFill>
                  <a:srgbClr val="006500"/>
                </a:solidFill>
                <a:latin typeface="Arial"/>
                <a:cs typeface="Arial"/>
              </a:rPr>
              <a:t> </a:t>
            </a:r>
            <a:r>
              <a:rPr sz="1941" spc="-256" dirty="0">
                <a:solidFill>
                  <a:srgbClr val="006500"/>
                </a:solidFill>
                <a:latin typeface="Arial"/>
                <a:cs typeface="Arial"/>
              </a:rPr>
              <a:t> </a:t>
            </a:r>
            <a:r>
              <a:rPr sz="1941" spc="-4" dirty="0">
                <a:solidFill>
                  <a:srgbClr val="006500"/>
                </a:solidFill>
                <a:latin typeface="Arial"/>
                <a:cs typeface="Arial"/>
              </a:rPr>
              <a:t>differen</a:t>
            </a:r>
            <a:r>
              <a:rPr sz="1941" dirty="0">
                <a:solidFill>
                  <a:srgbClr val="006500"/>
                </a:solidFill>
                <a:latin typeface="Arial"/>
                <a:cs typeface="Arial"/>
              </a:rPr>
              <a:t>c</a:t>
            </a:r>
            <a:r>
              <a:rPr sz="1941" spc="-4" dirty="0">
                <a:solidFill>
                  <a:srgbClr val="006500"/>
                </a:solidFill>
                <a:latin typeface="Arial"/>
                <a:cs typeface="Arial"/>
              </a:rPr>
              <a:t>e,</a:t>
            </a:r>
            <a:r>
              <a:rPr sz="1941" dirty="0">
                <a:solidFill>
                  <a:srgbClr val="006500"/>
                </a:solidFill>
                <a:latin typeface="Arial"/>
                <a:cs typeface="Arial"/>
              </a:rPr>
              <a:t> </a:t>
            </a:r>
            <a:r>
              <a:rPr sz="1941" spc="-234" dirty="0">
                <a:solidFill>
                  <a:srgbClr val="006500"/>
                </a:solidFill>
                <a:latin typeface="Arial"/>
                <a:cs typeface="Arial"/>
              </a:rPr>
              <a:t> </a:t>
            </a:r>
            <a:r>
              <a:rPr sz="1941" spc="-4" dirty="0">
                <a:solidFill>
                  <a:srgbClr val="006500"/>
                </a:solidFill>
                <a:latin typeface="Arial"/>
                <a:cs typeface="Arial"/>
              </a:rPr>
              <a:t>ho</a:t>
            </a:r>
            <a:r>
              <a:rPr sz="1941" spc="-9" dirty="0">
                <a:solidFill>
                  <a:srgbClr val="006500"/>
                </a:solidFill>
                <a:latin typeface="Arial"/>
                <a:cs typeface="Arial"/>
              </a:rPr>
              <a:t>w</a:t>
            </a:r>
            <a:r>
              <a:rPr sz="1941" spc="-4" dirty="0">
                <a:solidFill>
                  <a:srgbClr val="006500"/>
                </a:solidFill>
                <a:latin typeface="Arial"/>
                <a:cs typeface="Arial"/>
              </a:rPr>
              <a:t>e</a:t>
            </a:r>
            <a:r>
              <a:rPr sz="1941" spc="-13" dirty="0">
                <a:solidFill>
                  <a:srgbClr val="006500"/>
                </a:solidFill>
                <a:latin typeface="Arial"/>
                <a:cs typeface="Arial"/>
              </a:rPr>
              <a:t>v</a:t>
            </a:r>
            <a:r>
              <a:rPr sz="1941" spc="4" dirty="0">
                <a:solidFill>
                  <a:srgbClr val="006500"/>
                </a:solidFill>
                <a:latin typeface="Arial"/>
                <a:cs typeface="Arial"/>
              </a:rPr>
              <a:t>e</a:t>
            </a:r>
            <a:r>
              <a:rPr sz="1941" spc="-4" dirty="0">
                <a:solidFill>
                  <a:srgbClr val="006500"/>
                </a:solidFill>
                <a:latin typeface="Arial"/>
                <a:cs typeface="Arial"/>
              </a:rPr>
              <a:t>r,</a:t>
            </a:r>
            <a:r>
              <a:rPr sz="1941" dirty="0">
                <a:solidFill>
                  <a:srgbClr val="006500"/>
                </a:solidFill>
                <a:latin typeface="Arial"/>
                <a:cs typeface="Arial"/>
              </a:rPr>
              <a:t> </a:t>
            </a:r>
            <a:r>
              <a:rPr sz="1941" spc="-243" dirty="0">
                <a:solidFill>
                  <a:srgbClr val="006500"/>
                </a:solidFill>
                <a:latin typeface="Arial"/>
                <a:cs typeface="Arial"/>
              </a:rPr>
              <a:t> </a:t>
            </a:r>
            <a:r>
              <a:rPr sz="1941" spc="4" dirty="0">
                <a:solidFill>
                  <a:srgbClr val="006500"/>
                </a:solidFill>
                <a:latin typeface="Arial"/>
                <a:cs typeface="Arial"/>
              </a:rPr>
              <a:t>b</a:t>
            </a:r>
            <a:r>
              <a:rPr sz="1941" spc="-4" dirty="0">
                <a:solidFill>
                  <a:srgbClr val="006500"/>
                </a:solidFill>
                <a:latin typeface="Arial"/>
                <a:cs typeface="Arial"/>
              </a:rPr>
              <a:t>et</a:t>
            </a:r>
            <a:r>
              <a:rPr sz="1941" spc="-9" dirty="0">
                <a:solidFill>
                  <a:srgbClr val="006500"/>
                </a:solidFill>
                <a:latin typeface="Arial"/>
                <a:cs typeface="Arial"/>
              </a:rPr>
              <a:t>w</a:t>
            </a:r>
            <a:r>
              <a:rPr sz="1941" spc="-4" dirty="0">
                <a:solidFill>
                  <a:srgbClr val="006500"/>
                </a:solidFill>
                <a:latin typeface="Arial"/>
                <a:cs typeface="Arial"/>
              </a:rPr>
              <a:t>een</a:t>
            </a:r>
            <a:r>
              <a:rPr sz="1941" dirty="0">
                <a:solidFill>
                  <a:srgbClr val="006500"/>
                </a:solidFill>
                <a:latin typeface="Arial"/>
                <a:cs typeface="Arial"/>
              </a:rPr>
              <a:t> </a:t>
            </a:r>
            <a:r>
              <a:rPr sz="1941" spc="-243" dirty="0">
                <a:solidFill>
                  <a:srgbClr val="006500"/>
                </a:solidFill>
                <a:latin typeface="Arial"/>
                <a:cs typeface="Arial"/>
              </a:rPr>
              <a:t> </a:t>
            </a:r>
            <a:r>
              <a:rPr sz="1941" spc="-4" dirty="0">
                <a:solidFill>
                  <a:srgbClr val="006500"/>
                </a:solidFill>
                <a:latin typeface="Arial"/>
                <a:cs typeface="Arial"/>
              </a:rPr>
              <a:t>the</a:t>
            </a:r>
            <a:r>
              <a:rPr sz="1941" spc="4" dirty="0">
                <a:solidFill>
                  <a:srgbClr val="006500"/>
                </a:solidFill>
                <a:latin typeface="Arial"/>
                <a:cs typeface="Arial"/>
              </a:rPr>
              <a:t>s</a:t>
            </a:r>
            <a:r>
              <a:rPr sz="1941" spc="-4" dirty="0">
                <a:solidFill>
                  <a:srgbClr val="006500"/>
                </a:solidFill>
                <a:latin typeface="Arial"/>
                <a:cs typeface="Arial"/>
              </a:rPr>
              <a:t>e</a:t>
            </a:r>
            <a:r>
              <a:rPr sz="1941" dirty="0">
                <a:solidFill>
                  <a:srgbClr val="006500"/>
                </a:solidFill>
                <a:latin typeface="Arial"/>
                <a:cs typeface="Arial"/>
              </a:rPr>
              <a:t> </a:t>
            </a:r>
            <a:r>
              <a:rPr sz="1941" spc="-243" dirty="0">
                <a:solidFill>
                  <a:srgbClr val="006500"/>
                </a:solidFill>
                <a:latin typeface="Arial"/>
                <a:cs typeface="Arial"/>
              </a:rPr>
              <a:t> </a:t>
            </a:r>
            <a:r>
              <a:rPr sz="1941" spc="-4" dirty="0">
                <a:solidFill>
                  <a:srgbClr val="006500"/>
                </a:solidFill>
                <a:latin typeface="Arial"/>
                <a:cs typeface="Arial"/>
              </a:rPr>
              <a:t>t</a:t>
            </a:r>
            <a:r>
              <a:rPr sz="1941" spc="-9" dirty="0">
                <a:solidFill>
                  <a:srgbClr val="006500"/>
                </a:solidFill>
                <a:latin typeface="Arial"/>
                <a:cs typeface="Arial"/>
              </a:rPr>
              <a:t>w</a:t>
            </a:r>
            <a:r>
              <a:rPr sz="1941" spc="-4" dirty="0">
                <a:solidFill>
                  <a:srgbClr val="006500"/>
                </a:solidFill>
                <a:latin typeface="Arial"/>
                <a:cs typeface="Arial"/>
              </a:rPr>
              <a:t>o</a:t>
            </a:r>
            <a:r>
              <a:rPr sz="1941" dirty="0">
                <a:solidFill>
                  <a:srgbClr val="006500"/>
                </a:solidFill>
                <a:latin typeface="Arial"/>
                <a:cs typeface="Arial"/>
              </a:rPr>
              <a:t> </a:t>
            </a:r>
            <a:r>
              <a:rPr sz="1941" spc="-243" dirty="0">
                <a:solidFill>
                  <a:srgbClr val="006500"/>
                </a:solidFill>
                <a:latin typeface="Arial"/>
                <a:cs typeface="Arial"/>
              </a:rPr>
              <a:t> </a:t>
            </a:r>
            <a:r>
              <a:rPr sz="1941" spc="-4" dirty="0">
                <a:solidFill>
                  <a:srgbClr val="006500"/>
                </a:solidFill>
                <a:latin typeface="Arial"/>
                <a:cs typeface="Arial"/>
              </a:rPr>
              <a:t>do</a:t>
            </a:r>
            <a:r>
              <a:rPr sz="1941" dirty="0">
                <a:solidFill>
                  <a:srgbClr val="006500"/>
                </a:solidFill>
                <a:latin typeface="Arial"/>
                <a:cs typeface="Arial"/>
              </a:rPr>
              <a:t>c</a:t>
            </a:r>
            <a:r>
              <a:rPr sz="1941" spc="4" dirty="0">
                <a:solidFill>
                  <a:srgbClr val="006500"/>
                </a:solidFill>
                <a:latin typeface="Arial"/>
                <a:cs typeface="Arial"/>
              </a:rPr>
              <a:t>u</a:t>
            </a:r>
            <a:r>
              <a:rPr sz="1941" spc="-13" dirty="0">
                <a:solidFill>
                  <a:srgbClr val="006500"/>
                </a:solidFill>
                <a:latin typeface="Arial"/>
                <a:cs typeface="Arial"/>
              </a:rPr>
              <a:t>m</a:t>
            </a:r>
            <a:r>
              <a:rPr sz="1941" spc="-4" dirty="0">
                <a:solidFill>
                  <a:srgbClr val="006500"/>
                </a:solidFill>
                <a:latin typeface="Arial"/>
                <a:cs typeface="Arial"/>
              </a:rPr>
              <a:t>ents</a:t>
            </a:r>
            <a:r>
              <a:rPr sz="1941" dirty="0">
                <a:solidFill>
                  <a:srgbClr val="006500"/>
                </a:solidFill>
                <a:latin typeface="Arial"/>
                <a:cs typeface="Arial"/>
              </a:rPr>
              <a:t> </a:t>
            </a:r>
            <a:r>
              <a:rPr sz="1941" spc="-238" dirty="0">
                <a:solidFill>
                  <a:srgbClr val="006500"/>
                </a:solidFill>
                <a:latin typeface="Arial"/>
                <a:cs typeface="Arial"/>
              </a:rPr>
              <a:t> </a:t>
            </a:r>
            <a:r>
              <a:rPr sz="1941" spc="-4" dirty="0">
                <a:solidFill>
                  <a:srgbClr val="006500"/>
                </a:solidFill>
                <a:latin typeface="Arial"/>
                <a:cs typeface="Arial"/>
              </a:rPr>
              <a:t>is the</a:t>
            </a:r>
            <a:r>
              <a:rPr sz="1941" dirty="0">
                <a:solidFill>
                  <a:srgbClr val="006500"/>
                </a:solidFill>
                <a:latin typeface="Arial"/>
                <a:cs typeface="Arial"/>
              </a:rPr>
              <a:t> </a:t>
            </a:r>
            <a:r>
              <a:rPr sz="1941" spc="-4" dirty="0">
                <a:solidFill>
                  <a:srgbClr val="006500"/>
                </a:solidFill>
                <a:latin typeface="Arial"/>
                <a:cs typeface="Arial"/>
              </a:rPr>
              <a:t>e</a:t>
            </a:r>
            <a:r>
              <a:rPr sz="1941" dirty="0">
                <a:solidFill>
                  <a:srgbClr val="006500"/>
                </a:solidFill>
                <a:latin typeface="Arial"/>
                <a:cs typeface="Arial"/>
              </a:rPr>
              <a:t>m</a:t>
            </a:r>
            <a:r>
              <a:rPr sz="1941" spc="-4" dirty="0">
                <a:solidFill>
                  <a:srgbClr val="006500"/>
                </a:solidFill>
                <a:latin typeface="Arial"/>
                <a:cs typeface="Arial"/>
              </a:rPr>
              <a:t>pha</a:t>
            </a:r>
            <a:r>
              <a:rPr sz="1941" dirty="0">
                <a:solidFill>
                  <a:srgbClr val="006500"/>
                </a:solidFill>
                <a:latin typeface="Arial"/>
                <a:cs typeface="Arial"/>
              </a:rPr>
              <a:t>s</a:t>
            </a:r>
            <a:r>
              <a:rPr sz="1941" spc="-4" dirty="0">
                <a:solidFill>
                  <a:srgbClr val="006500"/>
                </a:solidFill>
                <a:latin typeface="Arial"/>
                <a:cs typeface="Arial"/>
              </a:rPr>
              <a:t>is</a:t>
            </a:r>
            <a:r>
              <a:rPr sz="1941" spc="4" dirty="0">
                <a:solidFill>
                  <a:srgbClr val="006500"/>
                </a:solidFill>
                <a:latin typeface="Arial"/>
                <a:cs typeface="Arial"/>
              </a:rPr>
              <a:t> </a:t>
            </a:r>
            <a:r>
              <a:rPr sz="1941" spc="-4" dirty="0">
                <a:solidFill>
                  <a:srgbClr val="006500"/>
                </a:solidFill>
                <a:latin typeface="Arial"/>
                <a:cs typeface="Arial"/>
              </a:rPr>
              <a:t>of</a:t>
            </a:r>
            <a:r>
              <a:rPr sz="1941" dirty="0">
                <a:solidFill>
                  <a:srgbClr val="006500"/>
                </a:solidFill>
                <a:latin typeface="Arial"/>
                <a:cs typeface="Arial"/>
              </a:rPr>
              <a:t> </a:t>
            </a:r>
            <a:r>
              <a:rPr sz="1941" spc="-4" dirty="0">
                <a:solidFill>
                  <a:srgbClr val="006500"/>
                </a:solidFill>
                <a:latin typeface="Arial"/>
                <a:cs typeface="Arial"/>
              </a:rPr>
              <a:t>the</a:t>
            </a:r>
            <a:r>
              <a:rPr sz="1941" dirty="0">
                <a:solidFill>
                  <a:srgbClr val="006500"/>
                </a:solidFill>
                <a:latin typeface="Arial"/>
                <a:cs typeface="Arial"/>
              </a:rPr>
              <a:t> CM</a:t>
            </a:r>
            <a:r>
              <a:rPr sz="1941" spc="-4" dirty="0">
                <a:solidFill>
                  <a:srgbClr val="006500"/>
                </a:solidFill>
                <a:latin typeface="Arial"/>
                <a:cs typeface="Arial"/>
              </a:rPr>
              <a:t>M on</a:t>
            </a:r>
            <a:r>
              <a:rPr sz="1941" dirty="0">
                <a:solidFill>
                  <a:srgbClr val="006500"/>
                </a:solidFill>
                <a:latin typeface="Arial"/>
                <a:cs typeface="Arial"/>
              </a:rPr>
              <a:t> c</a:t>
            </a:r>
            <a:r>
              <a:rPr sz="1941" spc="-4" dirty="0">
                <a:solidFill>
                  <a:srgbClr val="006500"/>
                </a:solidFill>
                <a:latin typeface="Arial"/>
                <a:cs typeface="Arial"/>
              </a:rPr>
              <a:t>onti</a:t>
            </a:r>
            <a:r>
              <a:rPr sz="1941" spc="4" dirty="0">
                <a:solidFill>
                  <a:srgbClr val="006500"/>
                </a:solidFill>
                <a:latin typeface="Arial"/>
                <a:cs typeface="Arial"/>
              </a:rPr>
              <a:t>n</a:t>
            </a:r>
            <a:r>
              <a:rPr sz="1941" spc="-4" dirty="0">
                <a:solidFill>
                  <a:srgbClr val="006500"/>
                </a:solidFill>
                <a:latin typeface="Arial"/>
                <a:cs typeface="Arial"/>
              </a:rPr>
              <a:t>uous</a:t>
            </a:r>
            <a:r>
              <a:rPr sz="1941" spc="4" dirty="0">
                <a:solidFill>
                  <a:srgbClr val="006500"/>
                </a:solidFill>
                <a:latin typeface="Arial"/>
                <a:cs typeface="Arial"/>
              </a:rPr>
              <a:t> </a:t>
            </a:r>
            <a:r>
              <a:rPr sz="1941" spc="-4" dirty="0">
                <a:solidFill>
                  <a:srgbClr val="006500"/>
                </a:solidFill>
                <a:latin typeface="Arial"/>
                <a:cs typeface="Arial"/>
              </a:rPr>
              <a:t>pro</a:t>
            </a:r>
            <a:r>
              <a:rPr sz="1941" dirty="0">
                <a:solidFill>
                  <a:srgbClr val="006500"/>
                </a:solidFill>
                <a:latin typeface="Arial"/>
                <a:cs typeface="Arial"/>
              </a:rPr>
              <a:t>c</a:t>
            </a:r>
            <a:r>
              <a:rPr sz="1941" spc="-4" dirty="0">
                <a:solidFill>
                  <a:srgbClr val="006500"/>
                </a:solidFill>
                <a:latin typeface="Arial"/>
                <a:cs typeface="Arial"/>
              </a:rPr>
              <a:t>e</a:t>
            </a:r>
            <a:r>
              <a:rPr sz="1941" dirty="0">
                <a:solidFill>
                  <a:srgbClr val="006500"/>
                </a:solidFill>
                <a:latin typeface="Arial"/>
                <a:cs typeface="Arial"/>
              </a:rPr>
              <a:t>s</a:t>
            </a:r>
            <a:r>
              <a:rPr sz="1941" spc="-4" dirty="0">
                <a:solidFill>
                  <a:srgbClr val="006500"/>
                </a:solidFill>
                <a:latin typeface="Arial"/>
                <a:cs typeface="Arial"/>
              </a:rPr>
              <a:t>s</a:t>
            </a:r>
            <a:r>
              <a:rPr sz="1941" spc="4" dirty="0">
                <a:solidFill>
                  <a:srgbClr val="006500"/>
                </a:solidFill>
                <a:latin typeface="Arial"/>
                <a:cs typeface="Arial"/>
              </a:rPr>
              <a:t> </a:t>
            </a:r>
            <a:r>
              <a:rPr sz="1941" spc="-4" dirty="0">
                <a:solidFill>
                  <a:srgbClr val="006500"/>
                </a:solidFill>
                <a:latin typeface="Arial"/>
                <a:cs typeface="Arial"/>
              </a:rPr>
              <a:t>i</a:t>
            </a:r>
            <a:r>
              <a:rPr sz="1941" spc="-13" dirty="0">
                <a:solidFill>
                  <a:srgbClr val="006500"/>
                </a:solidFill>
                <a:latin typeface="Arial"/>
                <a:cs typeface="Arial"/>
              </a:rPr>
              <a:t>m</a:t>
            </a:r>
            <a:r>
              <a:rPr sz="1941" spc="-4" dirty="0">
                <a:solidFill>
                  <a:srgbClr val="006500"/>
                </a:solidFill>
                <a:latin typeface="Arial"/>
                <a:cs typeface="Arial"/>
              </a:rPr>
              <a:t>pr</a:t>
            </a:r>
            <a:r>
              <a:rPr sz="1941" spc="4" dirty="0">
                <a:solidFill>
                  <a:srgbClr val="006500"/>
                </a:solidFill>
                <a:latin typeface="Arial"/>
                <a:cs typeface="Arial"/>
              </a:rPr>
              <a:t>o</a:t>
            </a:r>
            <a:r>
              <a:rPr sz="1941" spc="-13" dirty="0">
                <a:solidFill>
                  <a:srgbClr val="006500"/>
                </a:solidFill>
                <a:latin typeface="Arial"/>
                <a:cs typeface="Arial"/>
              </a:rPr>
              <a:t>v</a:t>
            </a:r>
            <a:r>
              <a:rPr sz="1941" spc="4" dirty="0">
                <a:solidFill>
                  <a:srgbClr val="006500"/>
                </a:solidFill>
                <a:latin typeface="Arial"/>
                <a:cs typeface="Arial"/>
              </a:rPr>
              <a:t>e</a:t>
            </a:r>
            <a:r>
              <a:rPr sz="1941" dirty="0">
                <a:solidFill>
                  <a:srgbClr val="006500"/>
                </a:solidFill>
                <a:latin typeface="Arial"/>
                <a:cs typeface="Arial"/>
              </a:rPr>
              <a:t>m</a:t>
            </a:r>
            <a:r>
              <a:rPr sz="1941" spc="-4" dirty="0">
                <a:solidFill>
                  <a:srgbClr val="006500"/>
                </a:solidFill>
                <a:latin typeface="Arial"/>
                <a:cs typeface="Arial"/>
              </a:rPr>
              <a:t>ent.</a:t>
            </a:r>
            <a:endParaRPr sz="1941" dirty="0">
              <a:solidFill>
                <a:prstClr val="black"/>
              </a:solidFill>
              <a:latin typeface="Arial"/>
              <a:cs typeface="Arial"/>
            </a:endParaRPr>
          </a:p>
          <a:p>
            <a:pPr defTabSz="806867">
              <a:spcBef>
                <a:spcPts val="46"/>
              </a:spcBef>
            </a:pPr>
            <a:endParaRPr sz="1985" dirty="0">
              <a:solidFill>
                <a:prstClr val="black"/>
              </a:solidFill>
              <a:latin typeface="Times New Roman"/>
              <a:cs typeface="Times New Roman"/>
            </a:endParaRPr>
          </a:p>
          <a:p>
            <a:pPr marL="11206" marR="5043" algn="just" defTabSz="806867"/>
            <a:r>
              <a:rPr sz="1941" spc="-4" dirty="0">
                <a:solidFill>
                  <a:srgbClr val="003265"/>
                </a:solidFill>
                <a:latin typeface="Arial"/>
                <a:cs typeface="Arial"/>
              </a:rPr>
              <a:t>The </a:t>
            </a:r>
            <a:r>
              <a:rPr sz="1941" spc="-251" dirty="0">
                <a:solidFill>
                  <a:srgbClr val="003265"/>
                </a:solidFill>
                <a:latin typeface="Arial"/>
                <a:cs typeface="Arial"/>
              </a:rPr>
              <a:t> </a:t>
            </a:r>
            <a:r>
              <a:rPr sz="1941" spc="-4" dirty="0">
                <a:solidFill>
                  <a:srgbClr val="003265"/>
                </a:solidFill>
                <a:latin typeface="Arial"/>
                <a:cs typeface="Arial"/>
              </a:rPr>
              <a:t>bigge</a:t>
            </a:r>
            <a:r>
              <a:rPr sz="1941" dirty="0">
                <a:solidFill>
                  <a:srgbClr val="003265"/>
                </a:solidFill>
                <a:latin typeface="Arial"/>
                <a:cs typeface="Arial"/>
              </a:rPr>
              <a:t>s</a:t>
            </a:r>
            <a:r>
              <a:rPr sz="1941" spc="-4" dirty="0">
                <a:solidFill>
                  <a:srgbClr val="003265"/>
                </a:solidFill>
                <a:latin typeface="Arial"/>
                <a:cs typeface="Arial"/>
              </a:rPr>
              <a:t>t</a:t>
            </a:r>
            <a:r>
              <a:rPr sz="1941" dirty="0">
                <a:solidFill>
                  <a:srgbClr val="003265"/>
                </a:solidFill>
                <a:latin typeface="Arial"/>
                <a:cs typeface="Arial"/>
              </a:rPr>
              <a:t> </a:t>
            </a:r>
            <a:r>
              <a:rPr sz="1941" spc="-256" dirty="0">
                <a:solidFill>
                  <a:srgbClr val="003265"/>
                </a:solidFill>
                <a:latin typeface="Arial"/>
                <a:cs typeface="Arial"/>
              </a:rPr>
              <a:t> </a:t>
            </a:r>
            <a:r>
              <a:rPr sz="1941" dirty="0">
                <a:solidFill>
                  <a:srgbClr val="003265"/>
                </a:solidFill>
                <a:latin typeface="Arial"/>
                <a:cs typeface="Arial"/>
              </a:rPr>
              <a:t>s</a:t>
            </a:r>
            <a:r>
              <a:rPr sz="1941" spc="-4" dirty="0">
                <a:solidFill>
                  <a:srgbClr val="003265"/>
                </a:solidFill>
                <a:latin typeface="Arial"/>
                <a:cs typeface="Arial"/>
              </a:rPr>
              <a:t>i</a:t>
            </a:r>
            <a:r>
              <a:rPr sz="1941" spc="-13" dirty="0">
                <a:solidFill>
                  <a:srgbClr val="003265"/>
                </a:solidFill>
                <a:latin typeface="Arial"/>
                <a:cs typeface="Arial"/>
              </a:rPr>
              <a:t>m</a:t>
            </a:r>
            <a:r>
              <a:rPr sz="1941" spc="-4" dirty="0">
                <a:solidFill>
                  <a:srgbClr val="003265"/>
                </a:solidFill>
                <a:latin typeface="Arial"/>
                <a:cs typeface="Arial"/>
              </a:rPr>
              <a:t>ilarity</a:t>
            </a:r>
            <a:r>
              <a:rPr sz="1941" dirty="0">
                <a:solidFill>
                  <a:srgbClr val="003265"/>
                </a:solidFill>
                <a:latin typeface="Arial"/>
                <a:cs typeface="Arial"/>
              </a:rPr>
              <a:t> </a:t>
            </a:r>
            <a:r>
              <a:rPr sz="1941" spc="-260" dirty="0">
                <a:solidFill>
                  <a:srgbClr val="003265"/>
                </a:solidFill>
                <a:latin typeface="Arial"/>
                <a:cs typeface="Arial"/>
              </a:rPr>
              <a:t> </a:t>
            </a:r>
            <a:r>
              <a:rPr sz="1941" spc="-4" dirty="0">
                <a:solidFill>
                  <a:srgbClr val="003265"/>
                </a:solidFill>
                <a:latin typeface="Arial"/>
                <a:cs typeface="Arial"/>
              </a:rPr>
              <a:t>is</a:t>
            </a:r>
            <a:r>
              <a:rPr sz="1941" dirty="0">
                <a:solidFill>
                  <a:srgbClr val="003265"/>
                </a:solidFill>
                <a:latin typeface="Arial"/>
                <a:cs typeface="Arial"/>
              </a:rPr>
              <a:t> </a:t>
            </a:r>
            <a:r>
              <a:rPr sz="1941" spc="-251" dirty="0">
                <a:solidFill>
                  <a:srgbClr val="003265"/>
                </a:solidFill>
                <a:latin typeface="Arial"/>
                <a:cs typeface="Arial"/>
              </a:rPr>
              <a:t> </a:t>
            </a:r>
            <a:r>
              <a:rPr sz="1941" spc="-4" dirty="0">
                <a:solidFill>
                  <a:srgbClr val="003265"/>
                </a:solidFill>
                <a:latin typeface="Arial"/>
                <a:cs typeface="Arial"/>
              </a:rPr>
              <a:t>that</a:t>
            </a:r>
            <a:r>
              <a:rPr sz="1941" dirty="0">
                <a:solidFill>
                  <a:srgbClr val="003265"/>
                </a:solidFill>
                <a:latin typeface="Arial"/>
                <a:cs typeface="Arial"/>
              </a:rPr>
              <a:t> </a:t>
            </a:r>
            <a:r>
              <a:rPr sz="1941" spc="-256" dirty="0">
                <a:solidFill>
                  <a:srgbClr val="003265"/>
                </a:solidFill>
                <a:latin typeface="Arial"/>
                <a:cs typeface="Arial"/>
              </a:rPr>
              <a:t> </a:t>
            </a:r>
            <a:r>
              <a:rPr sz="1941" spc="-4" dirty="0">
                <a:solidFill>
                  <a:srgbClr val="003265"/>
                </a:solidFill>
                <a:latin typeface="Arial"/>
                <a:cs typeface="Arial"/>
              </a:rPr>
              <a:t>for</a:t>
            </a:r>
            <a:r>
              <a:rPr sz="1941" dirty="0">
                <a:solidFill>
                  <a:srgbClr val="003265"/>
                </a:solidFill>
                <a:latin typeface="Arial"/>
                <a:cs typeface="Arial"/>
              </a:rPr>
              <a:t> </a:t>
            </a:r>
            <a:r>
              <a:rPr sz="1941" spc="-256" dirty="0">
                <a:solidFill>
                  <a:srgbClr val="003265"/>
                </a:solidFill>
                <a:latin typeface="Arial"/>
                <a:cs typeface="Arial"/>
              </a:rPr>
              <a:t> </a:t>
            </a:r>
            <a:r>
              <a:rPr sz="1941" spc="-4" dirty="0">
                <a:solidFill>
                  <a:srgbClr val="003265"/>
                </a:solidFill>
                <a:latin typeface="Arial"/>
                <a:cs typeface="Arial"/>
              </a:rPr>
              <a:t>bo</a:t>
            </a:r>
            <a:r>
              <a:rPr sz="1941" dirty="0">
                <a:solidFill>
                  <a:srgbClr val="003265"/>
                </a:solidFill>
                <a:latin typeface="Arial"/>
                <a:cs typeface="Arial"/>
              </a:rPr>
              <a:t>t</a:t>
            </a:r>
            <a:r>
              <a:rPr sz="1941" spc="-4" dirty="0">
                <a:solidFill>
                  <a:srgbClr val="003265"/>
                </a:solidFill>
                <a:latin typeface="Arial"/>
                <a:cs typeface="Arial"/>
              </a:rPr>
              <a:t>h</a:t>
            </a:r>
            <a:r>
              <a:rPr sz="1941" dirty="0">
                <a:solidFill>
                  <a:srgbClr val="003265"/>
                </a:solidFill>
                <a:latin typeface="Arial"/>
                <a:cs typeface="Arial"/>
              </a:rPr>
              <a:t> </a:t>
            </a:r>
            <a:r>
              <a:rPr sz="1941" spc="-251" dirty="0">
                <a:solidFill>
                  <a:srgbClr val="003265"/>
                </a:solidFill>
                <a:latin typeface="Arial"/>
                <a:cs typeface="Arial"/>
              </a:rPr>
              <a:t> </a:t>
            </a:r>
            <a:r>
              <a:rPr sz="1941" spc="-4" dirty="0">
                <a:solidFill>
                  <a:srgbClr val="003265"/>
                </a:solidFill>
                <a:latin typeface="Arial"/>
                <a:cs typeface="Arial"/>
              </a:rPr>
              <a:t>the</a:t>
            </a:r>
            <a:r>
              <a:rPr sz="1941" dirty="0">
                <a:solidFill>
                  <a:srgbClr val="003265"/>
                </a:solidFill>
                <a:latin typeface="Arial"/>
                <a:cs typeface="Arial"/>
              </a:rPr>
              <a:t> </a:t>
            </a:r>
            <a:r>
              <a:rPr sz="1941" spc="-251" dirty="0">
                <a:solidFill>
                  <a:srgbClr val="003265"/>
                </a:solidFill>
                <a:latin typeface="Arial"/>
                <a:cs typeface="Arial"/>
              </a:rPr>
              <a:t> </a:t>
            </a:r>
            <a:r>
              <a:rPr sz="1941" dirty="0">
                <a:solidFill>
                  <a:srgbClr val="003265"/>
                </a:solidFill>
                <a:latin typeface="Arial"/>
                <a:cs typeface="Arial"/>
              </a:rPr>
              <a:t>CM</a:t>
            </a:r>
            <a:r>
              <a:rPr sz="1941" spc="-4" dirty="0">
                <a:solidFill>
                  <a:srgbClr val="003265"/>
                </a:solidFill>
                <a:latin typeface="Arial"/>
                <a:cs typeface="Arial"/>
              </a:rPr>
              <a:t>M</a:t>
            </a:r>
            <a:r>
              <a:rPr sz="1941" dirty="0">
                <a:solidFill>
                  <a:srgbClr val="003265"/>
                </a:solidFill>
                <a:latin typeface="Arial"/>
                <a:cs typeface="Arial"/>
              </a:rPr>
              <a:t> </a:t>
            </a:r>
            <a:r>
              <a:rPr sz="1941" spc="-251" dirty="0">
                <a:solidFill>
                  <a:srgbClr val="003265"/>
                </a:solidFill>
                <a:latin typeface="Arial"/>
                <a:cs typeface="Arial"/>
              </a:rPr>
              <a:t> </a:t>
            </a:r>
            <a:r>
              <a:rPr sz="1941" spc="-4" dirty="0">
                <a:solidFill>
                  <a:srgbClr val="003265"/>
                </a:solidFill>
                <a:latin typeface="Arial"/>
                <a:cs typeface="Arial"/>
              </a:rPr>
              <a:t>and</a:t>
            </a:r>
            <a:r>
              <a:rPr sz="1941" dirty="0">
                <a:solidFill>
                  <a:srgbClr val="003265"/>
                </a:solidFill>
                <a:latin typeface="Arial"/>
                <a:cs typeface="Arial"/>
              </a:rPr>
              <a:t> </a:t>
            </a:r>
            <a:r>
              <a:rPr sz="1941" spc="-251" dirty="0">
                <a:solidFill>
                  <a:srgbClr val="003265"/>
                </a:solidFill>
                <a:latin typeface="Arial"/>
                <a:cs typeface="Arial"/>
              </a:rPr>
              <a:t> </a:t>
            </a:r>
            <a:r>
              <a:rPr sz="1941" spc="-4" dirty="0">
                <a:solidFill>
                  <a:srgbClr val="003265"/>
                </a:solidFill>
                <a:latin typeface="Arial"/>
                <a:cs typeface="Arial"/>
              </a:rPr>
              <a:t>I</a:t>
            </a:r>
            <a:r>
              <a:rPr sz="1941" spc="-9" dirty="0">
                <a:solidFill>
                  <a:srgbClr val="003265"/>
                </a:solidFill>
                <a:latin typeface="Arial"/>
                <a:cs typeface="Arial"/>
              </a:rPr>
              <a:t>S</a:t>
            </a:r>
            <a:r>
              <a:rPr sz="1941" spc="-4" dirty="0">
                <a:solidFill>
                  <a:srgbClr val="003265"/>
                </a:solidFill>
                <a:latin typeface="Arial"/>
                <a:cs typeface="Arial"/>
              </a:rPr>
              <a:t>O</a:t>
            </a:r>
            <a:r>
              <a:rPr sz="1941" dirty="0">
                <a:solidFill>
                  <a:srgbClr val="003265"/>
                </a:solidFill>
                <a:latin typeface="Arial"/>
                <a:cs typeface="Arial"/>
              </a:rPr>
              <a:t> </a:t>
            </a:r>
            <a:r>
              <a:rPr sz="1941" spc="-260" dirty="0">
                <a:solidFill>
                  <a:srgbClr val="003265"/>
                </a:solidFill>
                <a:latin typeface="Arial"/>
                <a:cs typeface="Arial"/>
              </a:rPr>
              <a:t> </a:t>
            </a:r>
            <a:r>
              <a:rPr sz="1941" spc="4" dirty="0">
                <a:solidFill>
                  <a:srgbClr val="003265"/>
                </a:solidFill>
                <a:latin typeface="Arial"/>
                <a:cs typeface="Arial"/>
              </a:rPr>
              <a:t>9</a:t>
            </a:r>
            <a:r>
              <a:rPr sz="1941" spc="-4" dirty="0">
                <a:solidFill>
                  <a:srgbClr val="003265"/>
                </a:solidFill>
                <a:latin typeface="Arial"/>
                <a:cs typeface="Arial"/>
              </a:rPr>
              <a:t>001,</a:t>
            </a:r>
            <a:r>
              <a:rPr sz="1941" dirty="0">
                <a:solidFill>
                  <a:srgbClr val="003265"/>
                </a:solidFill>
                <a:latin typeface="Arial"/>
                <a:cs typeface="Arial"/>
              </a:rPr>
              <a:t> </a:t>
            </a:r>
            <a:r>
              <a:rPr sz="1941" spc="-256" dirty="0">
                <a:solidFill>
                  <a:srgbClr val="003265"/>
                </a:solidFill>
                <a:latin typeface="Arial"/>
                <a:cs typeface="Arial"/>
              </a:rPr>
              <a:t> </a:t>
            </a:r>
            <a:r>
              <a:rPr sz="1941" spc="-4" dirty="0">
                <a:solidFill>
                  <a:srgbClr val="003265"/>
                </a:solidFill>
                <a:latin typeface="Arial"/>
                <a:cs typeface="Arial"/>
              </a:rPr>
              <a:t>t</a:t>
            </a:r>
            <a:r>
              <a:rPr sz="1941" spc="4" dirty="0">
                <a:solidFill>
                  <a:srgbClr val="003265"/>
                </a:solidFill>
                <a:latin typeface="Arial"/>
                <a:cs typeface="Arial"/>
              </a:rPr>
              <a:t>h</a:t>
            </a:r>
            <a:r>
              <a:rPr sz="1941" spc="-4" dirty="0">
                <a:solidFill>
                  <a:srgbClr val="003265"/>
                </a:solidFill>
                <a:latin typeface="Arial"/>
                <a:cs typeface="Arial"/>
              </a:rPr>
              <a:t>e bottom line</a:t>
            </a:r>
            <a:r>
              <a:rPr sz="1941" dirty="0">
                <a:solidFill>
                  <a:srgbClr val="003265"/>
                </a:solidFill>
                <a:latin typeface="Arial"/>
                <a:cs typeface="Arial"/>
              </a:rPr>
              <a:t> </a:t>
            </a:r>
            <a:r>
              <a:rPr sz="1941" spc="4" dirty="0">
                <a:solidFill>
                  <a:srgbClr val="003265"/>
                </a:solidFill>
                <a:latin typeface="Arial"/>
                <a:cs typeface="Arial"/>
              </a:rPr>
              <a:t>i</a:t>
            </a:r>
            <a:r>
              <a:rPr sz="1941" spc="-4" dirty="0">
                <a:solidFill>
                  <a:srgbClr val="003265"/>
                </a:solidFill>
                <a:latin typeface="Arial"/>
                <a:cs typeface="Arial"/>
              </a:rPr>
              <a:t>s</a:t>
            </a:r>
            <a:r>
              <a:rPr sz="1941" spc="4" dirty="0">
                <a:solidFill>
                  <a:srgbClr val="003265"/>
                </a:solidFill>
                <a:latin typeface="Arial"/>
                <a:cs typeface="Arial"/>
              </a:rPr>
              <a:t> </a:t>
            </a:r>
            <a:r>
              <a:rPr sz="1941" b="1" dirty="0">
                <a:solidFill>
                  <a:srgbClr val="0000FF"/>
                </a:solidFill>
                <a:latin typeface="Arial"/>
                <a:cs typeface="Arial"/>
              </a:rPr>
              <a:t>“</a:t>
            </a:r>
            <a:r>
              <a:rPr sz="1941" b="1" spc="-9" dirty="0">
                <a:solidFill>
                  <a:srgbClr val="0000FF"/>
                </a:solidFill>
                <a:latin typeface="Arial"/>
                <a:cs typeface="Arial"/>
              </a:rPr>
              <a:t>S</a:t>
            </a:r>
            <a:r>
              <a:rPr sz="1941" b="1" spc="-4" dirty="0">
                <a:solidFill>
                  <a:srgbClr val="0000FF"/>
                </a:solidFill>
                <a:latin typeface="Arial"/>
                <a:cs typeface="Arial"/>
              </a:rPr>
              <a:t>ay</a:t>
            </a:r>
            <a:r>
              <a:rPr sz="1941" b="1" spc="-22" dirty="0">
                <a:solidFill>
                  <a:srgbClr val="0000FF"/>
                </a:solidFill>
                <a:latin typeface="Arial"/>
                <a:cs typeface="Arial"/>
              </a:rPr>
              <a:t> </a:t>
            </a:r>
            <a:r>
              <a:rPr sz="1941" b="1" spc="4" dirty="0">
                <a:solidFill>
                  <a:srgbClr val="0000FF"/>
                </a:solidFill>
                <a:latin typeface="Arial"/>
                <a:cs typeface="Arial"/>
              </a:rPr>
              <a:t>w</a:t>
            </a:r>
            <a:r>
              <a:rPr sz="1941" b="1" spc="-4" dirty="0">
                <a:solidFill>
                  <a:srgbClr val="0000FF"/>
                </a:solidFill>
                <a:latin typeface="Arial"/>
                <a:cs typeface="Arial"/>
              </a:rPr>
              <a:t>h</a:t>
            </a:r>
            <a:r>
              <a:rPr sz="1941" b="1" spc="4" dirty="0">
                <a:solidFill>
                  <a:srgbClr val="0000FF"/>
                </a:solidFill>
                <a:latin typeface="Arial"/>
                <a:cs typeface="Arial"/>
              </a:rPr>
              <a:t>a</a:t>
            </a:r>
            <a:r>
              <a:rPr sz="1941" b="1" spc="-4" dirty="0">
                <a:solidFill>
                  <a:srgbClr val="0000FF"/>
                </a:solidFill>
                <a:latin typeface="Arial"/>
                <a:cs typeface="Arial"/>
              </a:rPr>
              <a:t>t</a:t>
            </a:r>
            <a:r>
              <a:rPr sz="1941" b="1" spc="9" dirty="0">
                <a:solidFill>
                  <a:srgbClr val="0000FF"/>
                </a:solidFill>
                <a:latin typeface="Arial"/>
                <a:cs typeface="Arial"/>
              </a:rPr>
              <a:t> </a:t>
            </a:r>
            <a:r>
              <a:rPr sz="1941" b="1" spc="-13" dirty="0">
                <a:solidFill>
                  <a:srgbClr val="0000FF"/>
                </a:solidFill>
                <a:latin typeface="Arial"/>
                <a:cs typeface="Arial"/>
              </a:rPr>
              <a:t>y</a:t>
            </a:r>
            <a:r>
              <a:rPr sz="1941" b="1" dirty="0">
                <a:solidFill>
                  <a:srgbClr val="0000FF"/>
                </a:solidFill>
                <a:latin typeface="Arial"/>
                <a:cs typeface="Arial"/>
              </a:rPr>
              <a:t>o</a:t>
            </a:r>
            <a:r>
              <a:rPr sz="1941" b="1" spc="-4" dirty="0">
                <a:solidFill>
                  <a:srgbClr val="0000FF"/>
                </a:solidFill>
                <a:latin typeface="Arial"/>
                <a:cs typeface="Arial"/>
              </a:rPr>
              <a:t>u</a:t>
            </a:r>
            <a:r>
              <a:rPr sz="1941" b="1" dirty="0">
                <a:solidFill>
                  <a:srgbClr val="0000FF"/>
                </a:solidFill>
                <a:latin typeface="Arial"/>
                <a:cs typeface="Arial"/>
              </a:rPr>
              <a:t> d</a:t>
            </a:r>
            <a:r>
              <a:rPr sz="1941" b="1" spc="-4" dirty="0">
                <a:solidFill>
                  <a:srgbClr val="0000FF"/>
                </a:solidFill>
                <a:latin typeface="Arial"/>
                <a:cs typeface="Arial"/>
              </a:rPr>
              <a:t>o;</a:t>
            </a:r>
            <a:r>
              <a:rPr sz="1941" b="1" spc="9" dirty="0">
                <a:solidFill>
                  <a:srgbClr val="0000FF"/>
                </a:solidFill>
                <a:latin typeface="Arial"/>
                <a:cs typeface="Arial"/>
              </a:rPr>
              <a:t> </a:t>
            </a:r>
            <a:r>
              <a:rPr sz="1941" b="1" dirty="0">
                <a:solidFill>
                  <a:srgbClr val="0000FF"/>
                </a:solidFill>
                <a:latin typeface="Arial"/>
                <a:cs typeface="Arial"/>
              </a:rPr>
              <a:t>d</a:t>
            </a:r>
            <a:r>
              <a:rPr sz="1941" b="1" spc="-4" dirty="0">
                <a:solidFill>
                  <a:srgbClr val="0000FF"/>
                </a:solidFill>
                <a:latin typeface="Arial"/>
                <a:cs typeface="Arial"/>
              </a:rPr>
              <a:t>o</a:t>
            </a:r>
            <a:r>
              <a:rPr sz="1941" b="1" dirty="0">
                <a:solidFill>
                  <a:srgbClr val="0000FF"/>
                </a:solidFill>
                <a:latin typeface="Arial"/>
                <a:cs typeface="Arial"/>
              </a:rPr>
              <a:t> </a:t>
            </a:r>
            <a:r>
              <a:rPr sz="1941" b="1" spc="4" dirty="0">
                <a:solidFill>
                  <a:srgbClr val="0000FF"/>
                </a:solidFill>
                <a:latin typeface="Arial"/>
                <a:cs typeface="Arial"/>
              </a:rPr>
              <a:t>w</a:t>
            </a:r>
            <a:r>
              <a:rPr sz="1941" b="1" spc="-4" dirty="0">
                <a:solidFill>
                  <a:srgbClr val="0000FF"/>
                </a:solidFill>
                <a:latin typeface="Arial"/>
                <a:cs typeface="Arial"/>
              </a:rPr>
              <a:t>hat</a:t>
            </a:r>
            <a:r>
              <a:rPr sz="1941" b="1" spc="9" dirty="0">
                <a:solidFill>
                  <a:srgbClr val="0000FF"/>
                </a:solidFill>
                <a:latin typeface="Arial"/>
                <a:cs typeface="Arial"/>
              </a:rPr>
              <a:t> </a:t>
            </a:r>
            <a:r>
              <a:rPr sz="1941" b="1" spc="-13" dirty="0">
                <a:solidFill>
                  <a:srgbClr val="0000FF"/>
                </a:solidFill>
                <a:latin typeface="Arial"/>
                <a:cs typeface="Arial"/>
              </a:rPr>
              <a:t>y</a:t>
            </a:r>
            <a:r>
              <a:rPr sz="1941" b="1" spc="-4" dirty="0">
                <a:solidFill>
                  <a:srgbClr val="0000FF"/>
                </a:solidFill>
                <a:latin typeface="Arial"/>
                <a:cs typeface="Arial"/>
              </a:rPr>
              <a:t>ou</a:t>
            </a:r>
            <a:r>
              <a:rPr sz="1941" b="1" spc="9" dirty="0">
                <a:solidFill>
                  <a:srgbClr val="0000FF"/>
                </a:solidFill>
                <a:latin typeface="Arial"/>
                <a:cs typeface="Arial"/>
              </a:rPr>
              <a:t> </a:t>
            </a:r>
            <a:r>
              <a:rPr sz="1941" b="1" spc="-4" dirty="0">
                <a:solidFill>
                  <a:srgbClr val="0000FF"/>
                </a:solidFill>
                <a:latin typeface="Arial"/>
                <a:cs typeface="Arial"/>
              </a:rPr>
              <a:t>s</a:t>
            </a:r>
            <a:r>
              <a:rPr sz="1941" b="1" spc="4" dirty="0">
                <a:solidFill>
                  <a:srgbClr val="0000FF"/>
                </a:solidFill>
                <a:latin typeface="Arial"/>
                <a:cs typeface="Arial"/>
              </a:rPr>
              <a:t>a</a:t>
            </a:r>
            <a:r>
              <a:rPr sz="1941" b="1" spc="-26" dirty="0">
                <a:solidFill>
                  <a:srgbClr val="0000FF"/>
                </a:solidFill>
                <a:latin typeface="Arial"/>
                <a:cs typeface="Arial"/>
              </a:rPr>
              <a:t>y</a:t>
            </a:r>
            <a:r>
              <a:rPr sz="1941" b="1" dirty="0">
                <a:solidFill>
                  <a:srgbClr val="0000FF"/>
                </a:solidFill>
                <a:latin typeface="Arial"/>
                <a:cs typeface="Arial"/>
              </a:rPr>
              <a:t>”</a:t>
            </a:r>
            <a:r>
              <a:rPr sz="1941" spc="-4" dirty="0">
                <a:solidFill>
                  <a:srgbClr val="0000FF"/>
                </a:solidFill>
                <a:latin typeface="Arial"/>
                <a:cs typeface="Arial"/>
              </a:rPr>
              <a:t>.</a:t>
            </a:r>
            <a:endParaRPr sz="1941" dirty="0">
              <a:solidFill>
                <a:prstClr val="black"/>
              </a:solidFill>
              <a:latin typeface="Arial"/>
              <a:cs typeface="Arial"/>
            </a:endParaRPr>
          </a:p>
        </p:txBody>
      </p:sp>
      <p:sp>
        <p:nvSpPr>
          <p:cNvPr id="6" name="Rectangle 5"/>
          <p:cNvSpPr/>
          <p:nvPr/>
        </p:nvSpPr>
        <p:spPr>
          <a:xfrm>
            <a:off x="1086944" y="1122699"/>
            <a:ext cx="6582187" cy="523220"/>
          </a:xfrm>
          <a:prstGeom prst="rect">
            <a:avLst/>
          </a:prstGeom>
        </p:spPr>
        <p:txBody>
          <a:bodyPr wrap="none">
            <a:spAutoFit/>
          </a:bodyPr>
          <a:lstStyle/>
          <a:p>
            <a:pPr marL="428088" indent="-403433" algn="just" defTabSz="806867">
              <a:buFont typeface="Segoe UI Symbol"/>
              <a:buChar char="▪"/>
              <a:tabLst>
                <a:tab pos="428088" algn="l"/>
              </a:tabLst>
            </a:pPr>
            <a:r>
              <a:rPr lang="en-US" sz="2800" b="1" spc="-4" dirty="0">
                <a:solidFill>
                  <a:srgbClr val="FF0000"/>
                </a:solidFill>
                <a:latin typeface="Arial"/>
                <a:cs typeface="Arial"/>
              </a:rPr>
              <a:t>C</a:t>
            </a:r>
            <a:r>
              <a:rPr lang="en-US" sz="2800" b="1" spc="4" dirty="0">
                <a:solidFill>
                  <a:srgbClr val="FF0000"/>
                </a:solidFill>
                <a:latin typeface="Arial"/>
                <a:cs typeface="Arial"/>
              </a:rPr>
              <a:t>o</a:t>
            </a:r>
            <a:r>
              <a:rPr lang="en-US" sz="2800" b="1" spc="-4" dirty="0">
                <a:solidFill>
                  <a:srgbClr val="FF0000"/>
                </a:solidFill>
                <a:latin typeface="Arial"/>
                <a:cs typeface="Arial"/>
              </a:rPr>
              <a:t>n</a:t>
            </a:r>
            <a:r>
              <a:rPr lang="en-US" sz="2800" b="1" dirty="0">
                <a:solidFill>
                  <a:srgbClr val="FF0000"/>
                </a:solidFill>
                <a:latin typeface="Arial"/>
                <a:cs typeface="Arial"/>
              </a:rPr>
              <a:t>tr</a:t>
            </a:r>
            <a:r>
              <a:rPr lang="en-US" sz="2800" b="1" spc="-4" dirty="0">
                <a:solidFill>
                  <a:srgbClr val="FF0000"/>
                </a:solidFill>
                <a:latin typeface="Arial"/>
                <a:cs typeface="Arial"/>
              </a:rPr>
              <a:t>a</a:t>
            </a:r>
            <a:r>
              <a:rPr lang="en-US" sz="2800" b="1" dirty="0">
                <a:solidFill>
                  <a:srgbClr val="FF0000"/>
                </a:solidFill>
                <a:latin typeface="Arial"/>
                <a:cs typeface="Arial"/>
              </a:rPr>
              <a:t>st</a:t>
            </a:r>
            <a:r>
              <a:rPr lang="en-US" sz="2800" b="1" spc="-4" dirty="0">
                <a:solidFill>
                  <a:srgbClr val="FF0000"/>
                </a:solidFill>
                <a:latin typeface="Arial"/>
                <a:cs typeface="Arial"/>
              </a:rPr>
              <a:t>in</a:t>
            </a:r>
            <a:r>
              <a:rPr lang="en-US" sz="2800" b="1" dirty="0">
                <a:solidFill>
                  <a:srgbClr val="FF0000"/>
                </a:solidFill>
                <a:latin typeface="Arial"/>
                <a:cs typeface="Arial"/>
              </a:rPr>
              <a:t>g I</a:t>
            </a:r>
            <a:r>
              <a:rPr lang="en-US" sz="2800" b="1" spc="-18" dirty="0">
                <a:solidFill>
                  <a:srgbClr val="FF0000"/>
                </a:solidFill>
                <a:latin typeface="Arial"/>
                <a:cs typeface="Arial"/>
              </a:rPr>
              <a:t>S</a:t>
            </a:r>
            <a:r>
              <a:rPr lang="en-US" sz="2800" b="1" dirty="0">
                <a:solidFill>
                  <a:srgbClr val="FF0000"/>
                </a:solidFill>
                <a:latin typeface="Arial"/>
                <a:cs typeface="Arial"/>
              </a:rPr>
              <a:t>O</a:t>
            </a:r>
            <a:r>
              <a:rPr lang="en-US" sz="2800" b="1" spc="4" dirty="0">
                <a:solidFill>
                  <a:srgbClr val="FF0000"/>
                </a:solidFill>
                <a:latin typeface="Arial"/>
                <a:cs typeface="Arial"/>
              </a:rPr>
              <a:t> </a:t>
            </a:r>
            <a:r>
              <a:rPr lang="en-US" sz="2800" b="1" spc="-4" dirty="0">
                <a:solidFill>
                  <a:srgbClr val="FF0000"/>
                </a:solidFill>
                <a:latin typeface="Arial"/>
                <a:cs typeface="Arial"/>
              </a:rPr>
              <a:t>900</a:t>
            </a:r>
            <a:r>
              <a:rPr lang="en-US" sz="2800" b="1" dirty="0">
                <a:solidFill>
                  <a:srgbClr val="FF0000"/>
                </a:solidFill>
                <a:latin typeface="Arial"/>
                <a:cs typeface="Arial"/>
              </a:rPr>
              <a:t>1 </a:t>
            </a:r>
            <a:r>
              <a:rPr lang="en-US" sz="2800" b="1" spc="-4" dirty="0">
                <a:solidFill>
                  <a:srgbClr val="FF0000"/>
                </a:solidFill>
                <a:latin typeface="Arial"/>
                <a:cs typeface="Arial"/>
              </a:rPr>
              <a:t>an</a:t>
            </a:r>
            <a:r>
              <a:rPr lang="en-US" sz="2800" b="1" dirty="0">
                <a:solidFill>
                  <a:srgbClr val="FF0000"/>
                </a:solidFill>
                <a:latin typeface="Arial"/>
                <a:cs typeface="Arial"/>
              </a:rPr>
              <a:t>d t</a:t>
            </a:r>
            <a:r>
              <a:rPr lang="en-US" sz="2800" b="1" spc="-4" dirty="0">
                <a:solidFill>
                  <a:srgbClr val="FF0000"/>
                </a:solidFill>
                <a:latin typeface="Arial"/>
                <a:cs typeface="Arial"/>
              </a:rPr>
              <a:t>h</a:t>
            </a:r>
            <a:r>
              <a:rPr lang="en-US" sz="2800" b="1" dirty="0">
                <a:solidFill>
                  <a:srgbClr val="FF0000"/>
                </a:solidFill>
                <a:latin typeface="Arial"/>
                <a:cs typeface="Arial"/>
              </a:rPr>
              <a:t>e </a:t>
            </a:r>
            <a:r>
              <a:rPr lang="en-US" sz="2800" b="1" spc="-4" dirty="0">
                <a:solidFill>
                  <a:srgbClr val="FF0000"/>
                </a:solidFill>
                <a:latin typeface="Arial"/>
                <a:cs typeface="Arial"/>
              </a:rPr>
              <a:t>C</a:t>
            </a:r>
            <a:r>
              <a:rPr lang="en-US" sz="2800" b="1" dirty="0">
                <a:solidFill>
                  <a:srgbClr val="FF0000"/>
                </a:solidFill>
                <a:latin typeface="Arial"/>
                <a:cs typeface="Arial"/>
              </a:rPr>
              <a:t>MM</a:t>
            </a:r>
            <a:endParaRPr lang="en-US" sz="2800" b="1" dirty="0">
              <a:solidFill>
                <a:prstClr val="black"/>
              </a:solidFill>
              <a:latin typeface="Arial"/>
              <a:cs typeface="Arial"/>
            </a:endParaRPr>
          </a:p>
        </p:txBody>
      </p:sp>
    </p:spTree>
    <p:extLst>
      <p:ext uri="{BB962C8B-B14F-4D97-AF65-F5344CB8AC3E}">
        <p14:creationId xmlns:p14="http://schemas.microsoft.com/office/powerpoint/2010/main" val="138412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Fault Tolerance</a:t>
            </a:r>
            <a:endParaRPr lang="en-US" b="1" dirty="0">
              <a:solidFill>
                <a:srgbClr val="FF0000"/>
              </a:solidFill>
            </a:endParaRPr>
          </a:p>
        </p:txBody>
      </p:sp>
      <p:sp>
        <p:nvSpPr>
          <p:cNvPr id="3" name="Content Placeholder 2"/>
          <p:cNvSpPr>
            <a:spLocks noGrp="1"/>
          </p:cNvSpPr>
          <p:nvPr>
            <p:ph idx="1"/>
          </p:nvPr>
        </p:nvSpPr>
        <p:spPr>
          <a:xfrm>
            <a:off x="838200" y="1825625"/>
            <a:ext cx="10653346" cy="4351338"/>
          </a:xfrm>
        </p:spPr>
        <p:txBody>
          <a:bodyPr>
            <a:normAutofit lnSpcReduction="10000"/>
          </a:bodyPr>
          <a:lstStyle/>
          <a:p>
            <a:pPr marL="533400" indent="-533400">
              <a:buNone/>
            </a:pPr>
            <a:r>
              <a:rPr lang="en-US" altLang="en-US" sz="3200" i="1" dirty="0" smtClean="0">
                <a:solidFill>
                  <a:srgbClr val="7F0101"/>
                </a:solidFill>
              </a:rPr>
              <a:t>A fault-tolerant system must carry out four activities:</a:t>
            </a:r>
            <a:endParaRPr lang="en-US" altLang="en-US" sz="3200" dirty="0" smtClean="0"/>
          </a:p>
          <a:p>
            <a:pPr marL="914400" lvl="1" indent="-457200">
              <a:buFont typeface="Times" panose="02020603050405020304" pitchFamily="18" charset="0"/>
              <a:buAutoNum type="arabicPeriod"/>
            </a:pPr>
            <a:endParaRPr lang="en-US" altLang="en-US" sz="2000" b="1" i="1" dirty="0" smtClean="0"/>
          </a:p>
          <a:p>
            <a:pPr marL="914400" lvl="1" indent="-457200">
              <a:buFont typeface="Times" panose="02020603050405020304" pitchFamily="18" charset="0"/>
              <a:buAutoNum type="arabicPeriod"/>
            </a:pPr>
            <a:r>
              <a:rPr lang="en-US" altLang="en-US" sz="2800" b="1" i="1" dirty="0" smtClean="0"/>
              <a:t>Failure detection</a:t>
            </a:r>
            <a:r>
              <a:rPr lang="en-US" altLang="en-US" sz="2800" dirty="0" smtClean="0"/>
              <a:t>:</a:t>
            </a:r>
            <a:r>
              <a:rPr lang="en-US" altLang="en-US" sz="3600" dirty="0" smtClean="0"/>
              <a:t> </a:t>
            </a:r>
            <a:r>
              <a:rPr lang="en-US" altLang="en-US" sz="2800" i="1" dirty="0" smtClean="0">
                <a:solidFill>
                  <a:srgbClr val="FF0000"/>
                </a:solidFill>
              </a:rPr>
              <a:t>detect</a:t>
            </a:r>
            <a:r>
              <a:rPr lang="en-US" altLang="en-US" sz="2800" dirty="0" smtClean="0"/>
              <a:t> that the system has reached a particular state or will result in a system failure</a:t>
            </a:r>
          </a:p>
          <a:p>
            <a:pPr marL="914400" lvl="1" indent="-457200">
              <a:buFont typeface="Times" panose="02020603050405020304" pitchFamily="18" charset="0"/>
              <a:buAutoNum type="arabicPeriod"/>
            </a:pPr>
            <a:r>
              <a:rPr lang="en-US" altLang="en-US" sz="2800" b="1" i="1" dirty="0"/>
              <a:t>Damage assessment: </a:t>
            </a:r>
            <a:r>
              <a:rPr lang="en-US" altLang="en-US" sz="2800" i="1" dirty="0">
                <a:solidFill>
                  <a:srgbClr val="FF0000"/>
                </a:solidFill>
              </a:rPr>
              <a:t>detect which parts </a:t>
            </a:r>
            <a:r>
              <a:rPr lang="en-US" altLang="en-US" sz="2800" dirty="0" smtClean="0"/>
              <a:t>of the system state have been affected by the failure</a:t>
            </a:r>
          </a:p>
          <a:p>
            <a:pPr marL="914400" lvl="1" indent="-457200">
              <a:buFont typeface="Times" panose="02020603050405020304" pitchFamily="18" charset="0"/>
              <a:buAutoNum type="arabicPeriod"/>
            </a:pPr>
            <a:r>
              <a:rPr lang="en-US" altLang="en-US" sz="2800" b="1" i="1" dirty="0"/>
              <a:t>Fault recovery: </a:t>
            </a:r>
            <a:r>
              <a:rPr lang="en-US" altLang="en-US" sz="2800" i="1" dirty="0">
                <a:solidFill>
                  <a:srgbClr val="FF0000"/>
                </a:solidFill>
              </a:rPr>
              <a:t>restore the state </a:t>
            </a:r>
            <a:r>
              <a:rPr lang="en-US" altLang="en-US" sz="2800" dirty="0" smtClean="0"/>
              <a:t>to a known, “safe” state (either by correcting the damaged state, or backing up to a previous, safe state)</a:t>
            </a:r>
          </a:p>
          <a:p>
            <a:pPr marL="914400" lvl="1" indent="-457200">
              <a:buFont typeface="Times" panose="02020603050405020304" pitchFamily="18" charset="0"/>
              <a:buAutoNum type="arabicPeriod"/>
            </a:pPr>
            <a:r>
              <a:rPr lang="en-US" altLang="en-US" sz="2800" b="1" i="1" dirty="0"/>
              <a:t>Fault repair: </a:t>
            </a:r>
            <a:r>
              <a:rPr lang="en-US" altLang="en-US" sz="2800" i="1" dirty="0">
                <a:solidFill>
                  <a:srgbClr val="FF0000"/>
                </a:solidFill>
              </a:rPr>
              <a:t>modify the system </a:t>
            </a:r>
            <a:r>
              <a:rPr lang="en-US" altLang="en-US" sz="2800" dirty="0" smtClean="0"/>
              <a:t>so the fault does not recur (!)</a:t>
            </a:r>
          </a:p>
          <a:p>
            <a:endParaRPr lang="en-US" sz="3200" dirty="0"/>
          </a:p>
        </p:txBody>
      </p:sp>
    </p:spTree>
    <p:extLst>
      <p:ext uri="{BB962C8B-B14F-4D97-AF65-F5344CB8AC3E}">
        <p14:creationId xmlns:p14="http://schemas.microsoft.com/office/powerpoint/2010/main" val="1774946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rPr>
              <a:t>Approaches to Fault Tolerance</a:t>
            </a:r>
            <a:endParaRPr lang="en-US" b="1" dirty="0">
              <a:solidFill>
                <a:srgbClr val="FF0000"/>
              </a:solidFill>
            </a:endParaRPr>
          </a:p>
        </p:txBody>
      </p:sp>
      <p:sp>
        <p:nvSpPr>
          <p:cNvPr id="3" name="Content Placeholder 2"/>
          <p:cNvSpPr>
            <a:spLocks noGrp="1"/>
          </p:cNvSpPr>
          <p:nvPr>
            <p:ph idx="1"/>
          </p:nvPr>
        </p:nvSpPr>
        <p:spPr/>
        <p:txBody>
          <a:bodyPr/>
          <a:lstStyle/>
          <a:p>
            <a:pPr marL="342900" indent="-342900">
              <a:buFont typeface="Helvetica CE" pitchFamily="100" charset="-18"/>
              <a:buNone/>
            </a:pPr>
            <a:r>
              <a:rPr lang="en-US" altLang="en-US" b="1" i="1" dirty="0"/>
              <a:t>N-version Programming:</a:t>
            </a:r>
            <a:endParaRPr lang="en-US" altLang="en-US" dirty="0"/>
          </a:p>
          <a:p>
            <a:pPr marL="342900" indent="-342900">
              <a:buFont typeface="Helvetica CE" pitchFamily="100" charset="-18"/>
              <a:buNone/>
            </a:pPr>
            <a:r>
              <a:rPr lang="en-US" altLang="en-US" i="1" dirty="0">
                <a:solidFill>
                  <a:srgbClr val="00B050"/>
                </a:solidFill>
              </a:rPr>
              <a:t>Multiple versions</a:t>
            </a:r>
            <a:r>
              <a:rPr lang="en-US" altLang="en-US" dirty="0">
                <a:solidFill>
                  <a:srgbClr val="00B050"/>
                </a:solidFill>
              </a:rPr>
              <a:t> </a:t>
            </a:r>
            <a:r>
              <a:rPr lang="en-US" altLang="en-US" dirty="0"/>
              <a:t>of the software system are implemented </a:t>
            </a:r>
            <a:r>
              <a:rPr lang="en-US" altLang="en-US" i="1" dirty="0">
                <a:solidFill>
                  <a:srgbClr val="FF0000"/>
                </a:solidFill>
              </a:rPr>
              <a:t>independently by different teams</a:t>
            </a:r>
            <a:r>
              <a:rPr lang="en-US" altLang="en-US" dirty="0"/>
              <a:t>. </a:t>
            </a:r>
          </a:p>
          <a:p>
            <a:pPr marL="342900" indent="-342900">
              <a:buFont typeface="Helvetica CE" pitchFamily="100" charset="-18"/>
              <a:buNone/>
            </a:pPr>
            <a:endParaRPr lang="en-US" altLang="en-US" dirty="0"/>
          </a:p>
          <a:p>
            <a:pPr marL="342900" indent="-342900">
              <a:buFont typeface="Helvetica CE" pitchFamily="100" charset="-18"/>
              <a:buNone/>
            </a:pPr>
            <a:r>
              <a:rPr lang="en-US" altLang="en-US" dirty="0"/>
              <a:t>The final system:</a:t>
            </a:r>
          </a:p>
          <a:p>
            <a:pPr marL="342900" indent="-342900"/>
            <a:r>
              <a:rPr lang="en-US" altLang="en-US" dirty="0"/>
              <a:t>runs all the versions in </a:t>
            </a:r>
            <a:r>
              <a:rPr lang="en-US" altLang="en-US" i="1" dirty="0">
                <a:solidFill>
                  <a:srgbClr val="FF0000"/>
                </a:solidFill>
              </a:rPr>
              <a:t>parallel</a:t>
            </a:r>
            <a:r>
              <a:rPr lang="en-US" altLang="en-US" dirty="0"/>
              <a:t>,</a:t>
            </a:r>
          </a:p>
          <a:p>
            <a:pPr marL="342900" indent="-342900"/>
            <a:r>
              <a:rPr lang="en-US" altLang="en-US" i="1" dirty="0">
                <a:solidFill>
                  <a:srgbClr val="FF0000"/>
                </a:solidFill>
              </a:rPr>
              <a:t>compares</a:t>
            </a:r>
            <a:r>
              <a:rPr lang="en-US" altLang="en-US" dirty="0"/>
              <a:t> their results using a voting system, and</a:t>
            </a:r>
          </a:p>
          <a:p>
            <a:pPr marL="342900" indent="-342900"/>
            <a:r>
              <a:rPr lang="en-US" altLang="en-US" i="1" dirty="0">
                <a:solidFill>
                  <a:srgbClr val="FF0000"/>
                </a:solidFill>
              </a:rPr>
              <a:t>rejects</a:t>
            </a:r>
            <a:r>
              <a:rPr lang="en-US" altLang="en-US" dirty="0"/>
              <a:t> inconsistent outputs. </a:t>
            </a:r>
            <a:br>
              <a:rPr lang="en-US" altLang="en-US" dirty="0"/>
            </a:br>
            <a:r>
              <a:rPr lang="en-US" altLang="en-US" dirty="0"/>
              <a:t>(At least three versions should be available!)</a:t>
            </a:r>
          </a:p>
          <a:p>
            <a:endParaRPr lang="en-US" dirty="0"/>
          </a:p>
        </p:txBody>
      </p:sp>
    </p:spTree>
    <p:extLst>
      <p:ext uri="{BB962C8B-B14F-4D97-AF65-F5344CB8AC3E}">
        <p14:creationId xmlns:p14="http://schemas.microsoft.com/office/powerpoint/2010/main" val="1692179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6293</TotalTime>
  <Words>4391</Words>
  <Application>Microsoft Office PowerPoint</Application>
  <PresentationFormat>Widescreen</PresentationFormat>
  <Paragraphs>809</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Calibri</vt:lpstr>
      <vt:lpstr>Calibri Light</vt:lpstr>
      <vt:lpstr>Cambria</vt:lpstr>
      <vt:lpstr>Helvetica CE</vt:lpstr>
      <vt:lpstr>Segoe UI Symbol</vt:lpstr>
      <vt:lpstr>Symbol</vt:lpstr>
      <vt:lpstr>Times</vt:lpstr>
      <vt:lpstr>Times New Roman</vt:lpstr>
      <vt:lpstr>Retrospect</vt:lpstr>
      <vt:lpstr>Software Reliability</vt:lpstr>
      <vt:lpstr>Software Reliability, Failures and Faults</vt:lpstr>
      <vt:lpstr>Kinds of failures</vt:lpstr>
      <vt:lpstr>Programming for Reliability</vt:lpstr>
      <vt:lpstr>Fault Avoidance</vt:lpstr>
      <vt:lpstr>Common Sources of Software Faults</vt:lpstr>
      <vt:lpstr>Common Sources of Software Faults….</vt:lpstr>
      <vt:lpstr>Fault Tolerance</vt:lpstr>
      <vt:lpstr>Approaches to Fault Tolerance</vt:lpstr>
      <vt:lpstr>Approaches to Fault Tolerance ...</vt:lpstr>
      <vt:lpstr>Defensive Programming</vt:lpstr>
      <vt:lpstr>PowerPoint Presentation</vt:lpstr>
      <vt:lpstr>What is Reliability?</vt:lpstr>
      <vt:lpstr>What is Reliability?</vt:lpstr>
      <vt:lpstr>What is Reliability?</vt:lpstr>
      <vt:lpstr>Definitions of Software Reliability</vt:lpstr>
      <vt:lpstr>Factors Influencing Software Reliability</vt:lpstr>
      <vt:lpstr>Applications of Software Reliability</vt:lpstr>
      <vt:lpstr>Reliability Models</vt:lpstr>
      <vt:lpstr>Reliability Models</vt:lpstr>
      <vt:lpstr>Reliability Models</vt:lpstr>
      <vt:lpstr>Reliability Models</vt:lpstr>
      <vt:lpstr>PowerPoint Presentation</vt:lpstr>
      <vt:lpstr>Reliability Models</vt:lpstr>
      <vt:lpstr>PowerPoint Presentation</vt:lpstr>
      <vt:lpstr>PowerPoint Presentation</vt:lpstr>
      <vt:lpstr>Software Reliability</vt:lpstr>
      <vt:lpstr>Software Reliability</vt:lpstr>
      <vt:lpstr>Software Reliability</vt:lpstr>
      <vt:lpstr>Software Reliability</vt:lpstr>
      <vt:lpstr>Software Reliability</vt:lpstr>
      <vt:lpstr>Example- 7.1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Reliability</dc:title>
  <dc:creator>cse</dc:creator>
  <cp:lastModifiedBy>Windows User</cp:lastModifiedBy>
  <cp:revision>37</cp:revision>
  <dcterms:created xsi:type="dcterms:W3CDTF">2022-04-08T08:35:52Z</dcterms:created>
  <dcterms:modified xsi:type="dcterms:W3CDTF">2024-03-23T06:28:46Z</dcterms:modified>
</cp:coreProperties>
</file>