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49" autoAdjust="0"/>
  </p:normalViewPr>
  <p:slideViewPr>
    <p:cSldViewPr snapToGrid="0">
      <p:cViewPr varScale="1">
        <p:scale>
          <a:sx n="72" d="100"/>
          <a:sy n="72" d="100"/>
        </p:scale>
        <p:origin x="51" y="8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9F5-694F-77BB-31FF-A4D04F72F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A815C-2F65-0E57-AE20-E94CE037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7965-70BA-995C-A286-0F318704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60EA-DF00-E7FE-AC0A-D18EBA3E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9B7A-284C-BBB0-116A-70397A5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5E16-983B-6CD4-130E-A3C9A7A2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FDBCA-4324-104D-8ACD-7ECDCCD3E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C512-6FEA-ADDB-823D-E8D46450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1C76-2DED-FE88-B6D5-F4ACE2A9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E019-EED1-A680-5DE5-AFDC872A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2B0A5-299F-5661-EB09-5E06F2DFA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C0503-98BB-2DC6-832C-71E27DF22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6FEE-6CC5-1E62-7689-26E1540E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01F6-E5F3-CF22-E36D-43CC3AAD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478D-ED78-A432-044E-7C9E2562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F532-2D36-9C2E-499D-2BCEE939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2CF4-291D-DF07-E839-4E81FAF0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56E2-9907-1507-19EB-87F69253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CF98-96FD-98E6-ABAB-C217095D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09F8-0080-884A-F92F-24C0C77D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5C14-116B-FBEB-D901-6050CDC1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26A2-0DCD-0576-FFA6-D1D54DF4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9E73-D927-22E6-FAF4-16F0474E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5D5C-3AAD-857D-6013-514A60CA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CB34-415C-35DC-6345-944DFE57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143-AFC4-DA41-9BD1-2036703E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886E-4F73-F1AF-AEE4-71894A78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A713-0139-B6BD-605D-64771F47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AD3BD-B758-A8DA-5CB7-6FD2F953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42E20-1FFC-902C-CE1A-C403B978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5885-FBA0-D7B0-770C-F38EE49B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F3F1-5010-532F-DD9D-0DE5BE70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7F4F-1F72-D099-E10C-D8B34617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55D20-D889-EA71-E9D7-18F68E35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749CC-C8E2-17C3-F711-8E2985CE5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128EA-0B6A-5978-197A-922D7587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2CC6F-7686-55A3-481A-CDE5F16B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FF4A2-FD12-D5F2-EFEB-4019977E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A9A6D-155F-E49B-72F0-12C45421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FFD1-8F7D-807F-C36E-BCFB9A41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01931-F93A-030C-7CB3-2185101F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EB52-65ED-36FC-E1A3-B7A9D7D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8EF5B-0672-FED1-B671-B14BB9B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6EB35-3CD3-C072-FF23-EDD726DB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C507B-E028-0A45-D1CC-3577BDC3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7CA5-BABD-0F86-8C4A-B533C74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8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4FE3-0A14-DA5D-A1BB-5A578973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8B13-3D1A-232E-299E-63AF93DC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EA9A-4E89-D26E-80B8-2BF3AC1F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31FF-0A1B-1EF7-1143-F4E44B93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8F3C-96CD-7D74-7A23-9F439E19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2ECD0-CEF7-8D21-04EC-B2642DFB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3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969-F82F-C4D5-0007-6135FB3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09C7C-AEFC-7B83-92A9-AF4C18FB5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80F5E-B8CC-4316-ADA6-9EB5274C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9766-D533-71E8-41AE-3C0BC30B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EF71A-5515-35E0-CDA8-876B5668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E230-AF0D-9F5E-22C3-EA2770B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7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B771-D25E-85D6-C54B-98AE5DC0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5258-65D8-0DD8-89A3-FC3C30F4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17DD-0D69-6170-C1D4-1D730B52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81AE-D3DA-4A29-8041-0022C8BE61D8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5C60-5BD2-29C1-16AF-3A86577C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9FEB-6A3C-49DD-87EB-F56924903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F1D0-5ED0-4155-A212-5B7F9C5FA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08x1a05g2@khitguntur.ac.i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B30FE2B-B9C4-1264-78FD-AA3B757089DA}"/>
              </a:ext>
            </a:extLst>
          </p:cNvPr>
          <p:cNvSpPr/>
          <p:nvPr/>
        </p:nvSpPr>
        <p:spPr>
          <a:xfrm>
            <a:off x="-128371" y="55786"/>
            <a:ext cx="6372100" cy="6484745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3F79AC-C6CE-7C96-3B46-A5F92E22202D}"/>
              </a:ext>
            </a:extLst>
          </p:cNvPr>
          <p:cNvGrpSpPr/>
          <p:nvPr/>
        </p:nvGrpSpPr>
        <p:grpSpPr>
          <a:xfrm>
            <a:off x="2868373" y="-2072327"/>
            <a:ext cx="10959989" cy="8851113"/>
            <a:chOff x="3312321" y="-1565899"/>
            <a:chExt cx="10959989" cy="8851113"/>
          </a:xfrm>
          <a:blipFill dpi="0" rotWithShape="1">
            <a:blip r:embed="rId2"/>
            <a:srcRect/>
            <a:tile tx="717550" ty="0" sx="100000" sy="100000" flip="none" algn="tl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64D3FB-92E7-C56D-457A-5B9780DF5D79}"/>
                </a:ext>
              </a:extLst>
            </p:cNvPr>
            <p:cNvSpPr/>
            <p:nvPr/>
          </p:nvSpPr>
          <p:spPr>
            <a:xfrm rot="19180829">
              <a:off x="5896933" y="1441749"/>
              <a:ext cx="7331431" cy="1950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94128-A237-2C81-BF73-2E497F68C19B}"/>
                </a:ext>
              </a:extLst>
            </p:cNvPr>
            <p:cNvSpPr/>
            <p:nvPr/>
          </p:nvSpPr>
          <p:spPr>
            <a:xfrm rot="19180829">
              <a:off x="4674666" y="62314"/>
              <a:ext cx="6525064" cy="1950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AFBA78-DB2C-DE24-2BDE-85A49FDEE263}"/>
                </a:ext>
              </a:extLst>
            </p:cNvPr>
            <p:cNvSpPr/>
            <p:nvPr/>
          </p:nvSpPr>
          <p:spPr>
            <a:xfrm rot="19180829">
              <a:off x="3312321" y="-1565899"/>
              <a:ext cx="6702183" cy="1950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1B940-18C7-7459-A578-A8485F1B7D12}"/>
                </a:ext>
              </a:extLst>
            </p:cNvPr>
            <p:cNvSpPr/>
            <p:nvPr/>
          </p:nvSpPr>
          <p:spPr>
            <a:xfrm rot="19180829">
              <a:off x="7332074" y="3301512"/>
              <a:ext cx="6608805" cy="1950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4B189-A20F-A1AA-D792-51E67F5D4129}"/>
                </a:ext>
              </a:extLst>
            </p:cNvPr>
            <p:cNvSpPr/>
            <p:nvPr/>
          </p:nvSpPr>
          <p:spPr>
            <a:xfrm rot="19180829">
              <a:off x="8826525" y="5334768"/>
              <a:ext cx="5445785" cy="1950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7163C2-0A20-CEF0-01F4-615BB8D33F20}"/>
              </a:ext>
            </a:extLst>
          </p:cNvPr>
          <p:cNvSpPr txBox="1"/>
          <p:nvPr/>
        </p:nvSpPr>
        <p:spPr>
          <a:xfrm>
            <a:off x="-57176" y="1530625"/>
            <a:ext cx="5477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 Black" panose="02070A03080606020203" pitchFamily="18" charset="0"/>
              </a:rPr>
              <a:t>Name : </a:t>
            </a:r>
          </a:p>
          <a:p>
            <a:r>
              <a:rPr lang="en-US" sz="2400" dirty="0">
                <a:latin typeface="Bodoni MT Black" panose="02070A03080606020203" pitchFamily="18" charset="0"/>
              </a:rPr>
              <a:t>  Shaik Showkat ALI</a:t>
            </a:r>
          </a:p>
          <a:p>
            <a:r>
              <a:rPr lang="en-US" sz="2400" dirty="0">
                <a:latin typeface="Bodoni MT Black" panose="02070A03080606020203" pitchFamily="18" charset="0"/>
              </a:rPr>
              <a:t>Skill build email id</a:t>
            </a:r>
            <a:r>
              <a:rPr lang="en-IN" sz="2400" dirty="0">
                <a:latin typeface="Bodoni MT Black" panose="02070A03080606020203" pitchFamily="18" charset="0"/>
              </a:rPr>
              <a:t> ;</a:t>
            </a:r>
          </a:p>
          <a:p>
            <a:r>
              <a:rPr lang="en-IN" sz="2400" dirty="0">
                <a:latin typeface="Bodoni MT Black" panose="02070A03080606020203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208x1a05g2@khitguntur.ac.in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odoni MT Black" panose="02070A03080606020203" pitchFamily="18" charset="0"/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Collage Name ;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Kallam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Haranadhareddy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 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  Institute of Technology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Collage Location 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</a:rPr>
              <a:t>   Andhra Pradesh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8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84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9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1B16-B894-E72C-5082-E1F033B8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E2D6-A0F8-EC79-3435-E75F4C9A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Showkat Shaik</dc:creator>
  <cp:lastModifiedBy>Showkat Shaik</cp:lastModifiedBy>
  <cp:revision>1</cp:revision>
  <dcterms:created xsi:type="dcterms:W3CDTF">2023-07-09T01:21:49Z</dcterms:created>
  <dcterms:modified xsi:type="dcterms:W3CDTF">2023-07-09T02:01:46Z</dcterms:modified>
</cp:coreProperties>
</file>