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44" r:id="rId2"/>
    <p:sldMasterId id="2147483786" r:id="rId3"/>
    <p:sldMasterId id="2147483858" r:id="rId4"/>
    <p:sldMasterId id="2147483882" r:id="rId5"/>
    <p:sldMasterId id="2147483894" r:id="rId6"/>
    <p:sldMasterId id="2147483918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29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7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83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1465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0518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6590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0435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3402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6976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51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717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465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9724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6305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36143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72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640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96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858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271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953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2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1394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965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302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599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050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25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229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6661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288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30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7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794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084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781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2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76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580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1173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150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4884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59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0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321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133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16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564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398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251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6320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5295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062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3695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6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467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717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48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0987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2865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651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8366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5758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44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2827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95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992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0531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6206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440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425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3426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090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1765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4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9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8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90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2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9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42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42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95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8A36B97-9175-46AD-BCBE-53077D075502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D8620B3-BEA8-4A6A-840D-7DAD7D77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4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Google Shape;115;p18"/>
          <p:cNvSpPr txBox="1">
            <a:spLocks noGrp="1"/>
          </p:cNvSpPr>
          <p:nvPr/>
        </p:nvSpPr>
        <p:spPr>
          <a:xfrm>
            <a:off x="1927122" y="3049256"/>
            <a:ext cx="833775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Welcome to Our Presentation</a:t>
            </a:r>
            <a:endParaRPr sz="4000" b="1" dirty="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" name="Google Shape;116;p18"/>
          <p:cNvSpPr txBox="1">
            <a:spLocks noGrp="1"/>
          </p:cNvSpPr>
          <p:nvPr/>
        </p:nvSpPr>
        <p:spPr>
          <a:xfrm>
            <a:off x="2966099" y="4355896"/>
            <a:ext cx="6259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◉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Course Title: </a:t>
            </a:r>
            <a:r>
              <a:rPr lang="en" sz="2200" dirty="0" smtClean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Java </a:t>
            </a:r>
            <a:r>
              <a:rPr lang="en" sz="2200" dirty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Programming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Course Code: CSE - </a:t>
            </a:r>
            <a:r>
              <a:rPr lang="en" sz="2200" dirty="0" smtClean="0">
                <a:solidFill>
                  <a:srgbClr val="FF0000"/>
                </a:solidFill>
                <a:latin typeface="Lucida Fax" panose="02060602050505020204" pitchFamily="18" charset="0"/>
                <a:ea typeface="Merriweather"/>
                <a:cs typeface="Merriweather"/>
                <a:sym typeface="Merriweather"/>
              </a:rPr>
              <a:t>3318</a:t>
            </a:r>
            <a:endParaRPr sz="2200" dirty="0">
              <a:solidFill>
                <a:srgbClr val="FF0000"/>
              </a:solidFill>
              <a:latin typeface="Lucida Fax" panose="02060602050505020204" pitchFamily="18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16" name="Google Shape;117;p18"/>
          <p:cNvSpPr/>
          <p:nvPr/>
        </p:nvSpPr>
        <p:spPr>
          <a:xfrm>
            <a:off x="4980000" y="992550"/>
            <a:ext cx="2232000" cy="2170500"/>
          </a:xfrm>
          <a:prstGeom prst="diamond">
            <a:avLst/>
          </a:prstGeom>
          <a:solidFill>
            <a:srgbClr val="222222"/>
          </a:solidFill>
          <a:ln w="38100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18;p18"/>
          <p:cNvGrpSpPr/>
          <p:nvPr/>
        </p:nvGrpSpPr>
        <p:grpSpPr>
          <a:xfrm>
            <a:off x="5754508" y="1723353"/>
            <a:ext cx="684297" cy="708836"/>
            <a:chOff x="5970800" y="1619250"/>
            <a:chExt cx="428650" cy="456725"/>
          </a:xfrm>
        </p:grpSpPr>
        <p:sp>
          <p:nvSpPr>
            <p:cNvPr id="19" name="Google Shape;119;p1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0;p1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1;p1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2;p1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3;p1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24;p18"/>
          <p:cNvSpPr txBox="1">
            <a:spLocks noGrp="1"/>
          </p:cNvSpPr>
          <p:nvPr/>
        </p:nvSpPr>
        <p:spPr>
          <a:xfrm>
            <a:off x="5821775" y="5562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99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Google Shape;320;p34"/>
          <p:cNvSpPr txBox="1">
            <a:spLocks noGrp="1"/>
          </p:cNvSpPr>
          <p:nvPr/>
        </p:nvSpPr>
        <p:spPr>
          <a:xfrm>
            <a:off x="2209800" y="1323900"/>
            <a:ext cx="77724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/>
            </a:r>
            <a:br>
              <a:rPr lang="en" sz="2400" dirty="0">
                <a:solidFill>
                  <a:schemeClr val="accent1"/>
                </a:solidFill>
              </a:rPr>
            </a:br>
            <a:r>
              <a:rPr lang="en" sz="2400" dirty="0">
                <a:solidFill>
                  <a:schemeClr val="accent1"/>
                </a:solidFill>
              </a:rPr>
              <a:t/>
            </a:r>
            <a:br>
              <a:rPr lang="en" sz="2400" dirty="0">
                <a:solidFill>
                  <a:schemeClr val="accent1"/>
                </a:solidFill>
              </a:rPr>
            </a:b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5" name="Google Shape;321;p34"/>
          <p:cNvSpPr txBox="1">
            <a:spLocks noGrp="1"/>
          </p:cNvSpPr>
          <p:nvPr/>
        </p:nvSpPr>
        <p:spPr>
          <a:xfrm>
            <a:off x="2799150" y="1935114"/>
            <a:ext cx="6593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◉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</a:rPr>
              <a:t>Thanks!</a:t>
            </a:r>
            <a:endParaRPr sz="3600" b="1" dirty="0">
              <a:solidFill>
                <a:schemeClr val="lt1"/>
              </a:solidFill>
            </a:endParaRPr>
          </a:p>
        </p:txBody>
      </p:sp>
      <p:sp>
        <p:nvSpPr>
          <p:cNvPr id="6" name="Google Shape;322;p34"/>
          <p:cNvSpPr txBox="1">
            <a:spLocks noGrp="1"/>
          </p:cNvSpPr>
          <p:nvPr/>
        </p:nvSpPr>
        <p:spPr>
          <a:xfrm>
            <a:off x="2799150" y="3308345"/>
            <a:ext cx="6593700" cy="12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◉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</a:rPr>
              <a:t>Hope You Enjoyed It!</a:t>
            </a:r>
            <a:endParaRPr sz="1800" dirty="0">
              <a:solidFill>
                <a:srgbClr val="FFFFFF"/>
              </a:solidFill>
            </a:endParaRPr>
          </a:p>
        </p:txBody>
      </p:sp>
      <p:grpSp>
        <p:nvGrpSpPr>
          <p:cNvPr id="8" name="Google Shape;324;p34"/>
          <p:cNvGrpSpPr/>
          <p:nvPr/>
        </p:nvGrpSpPr>
        <p:grpSpPr>
          <a:xfrm>
            <a:off x="5451600" y="3006451"/>
            <a:ext cx="1288800" cy="63900"/>
            <a:chOff x="3927600" y="2539800"/>
            <a:chExt cx="1288800" cy="63900"/>
          </a:xfrm>
        </p:grpSpPr>
        <p:cxnSp>
          <p:nvCxnSpPr>
            <p:cNvPr id="9" name="Google Shape;325;p34"/>
            <p:cNvCxnSpPr/>
            <p:nvPr/>
          </p:nvCxnSpPr>
          <p:spPr>
            <a:xfrm>
              <a:off x="3927600" y="2571750"/>
              <a:ext cx="1288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Google Shape;326;p34"/>
            <p:cNvSpPr/>
            <p:nvPr/>
          </p:nvSpPr>
          <p:spPr>
            <a:xfrm flipH="1">
              <a:off x="4538275" y="2539800"/>
              <a:ext cx="67500" cy="63900"/>
            </a:xfrm>
            <a:prstGeom prst="diamond">
              <a:avLst/>
            </a:prstGeom>
            <a:solidFill>
              <a:srgbClr val="22222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400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Google Shape;68;p12"/>
          <p:cNvSpPr txBox="1">
            <a:spLocks noGrp="1"/>
          </p:cNvSpPr>
          <p:nvPr/>
        </p:nvSpPr>
        <p:spPr>
          <a:xfrm>
            <a:off x="2708366" y="3564467"/>
            <a:ext cx="6766559" cy="13732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erriweather"/>
              <a:buNone/>
              <a:defRPr sz="3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erriweather"/>
              <a:buNone/>
              <a:defRPr sz="3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erriweather"/>
              <a:buNone/>
              <a:defRPr sz="3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erriweather"/>
              <a:buNone/>
              <a:defRPr sz="3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erriweather"/>
              <a:buNone/>
              <a:defRPr sz="3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erriweather"/>
              <a:buNone/>
              <a:defRPr sz="3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erriweather"/>
              <a:buNone/>
              <a:defRPr sz="3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erriweather"/>
              <a:buNone/>
              <a:defRPr sz="3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erriweather"/>
              <a:buNone/>
              <a:defRPr sz="3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 &amp; Hostel Managment </a:t>
            </a:r>
            <a:r>
              <a:rPr lang="en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</a:t>
            </a:r>
            <a:endParaRPr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Google Shape;116;p18">
            <a:extLst>
              <a:ext uri="{FF2B5EF4-FFF2-40B4-BE49-F238E27FC236}">
                <a16:creationId xmlns:a16="http://schemas.microsoft.com/office/drawing/2014/main" id="{90D43365-BE33-4B65-A49F-77415530351F}"/>
              </a:ext>
            </a:extLst>
          </p:cNvPr>
          <p:cNvSpPr txBox="1">
            <a:spLocks/>
          </p:cNvSpPr>
          <p:nvPr/>
        </p:nvSpPr>
        <p:spPr>
          <a:xfrm>
            <a:off x="2966100" y="2030272"/>
            <a:ext cx="6259800" cy="6606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Raleway"/>
              <a:buNone/>
            </a:pPr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Merriweather"/>
                <a:ea typeface="Merriweather"/>
                <a:cs typeface="Merriweather"/>
                <a:sym typeface="Merriweather"/>
              </a:rPr>
              <a:t>We are presenting our project called 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Lucida Fax" panose="02060602050505020204" pitchFamily="18" charset="0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311451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Google Shape;83;p14"/>
          <p:cNvSpPr txBox="1">
            <a:spLocks noGrp="1"/>
          </p:cNvSpPr>
          <p:nvPr/>
        </p:nvSpPr>
        <p:spPr>
          <a:xfrm>
            <a:off x="2192936" y="2156207"/>
            <a:ext cx="77724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Hello!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5" name="Google Shape;85;p14"/>
          <p:cNvSpPr txBox="1">
            <a:spLocks noGrp="1"/>
          </p:cNvSpPr>
          <p:nvPr/>
        </p:nvSpPr>
        <p:spPr>
          <a:xfrm>
            <a:off x="2226662" y="4258011"/>
            <a:ext cx="7772400" cy="96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◉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Department of Computer Science &amp; Engineering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Leading University, Sylhet</a:t>
            </a:r>
            <a:endParaRPr sz="2000" dirty="0"/>
          </a:p>
        </p:txBody>
      </p:sp>
      <p:grpSp>
        <p:nvGrpSpPr>
          <p:cNvPr id="6" name="Google Shape;87;p14"/>
          <p:cNvGrpSpPr/>
          <p:nvPr/>
        </p:nvGrpSpPr>
        <p:grpSpPr>
          <a:xfrm>
            <a:off x="5434737" y="4323596"/>
            <a:ext cx="1288800" cy="63900"/>
            <a:chOff x="3927600" y="2539800"/>
            <a:chExt cx="1288800" cy="63900"/>
          </a:xfrm>
        </p:grpSpPr>
        <p:cxnSp>
          <p:nvCxnSpPr>
            <p:cNvPr id="10" name="Google Shape;88;p14"/>
            <p:cNvCxnSpPr/>
            <p:nvPr/>
          </p:nvCxnSpPr>
          <p:spPr>
            <a:xfrm>
              <a:off x="3927600" y="2571750"/>
              <a:ext cx="1288800" cy="0"/>
            </a:xfrm>
            <a:prstGeom prst="straightConnector1">
              <a:avLst/>
            </a:prstGeom>
            <a:noFill/>
            <a:ln w="9525" cap="flat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89;p14"/>
            <p:cNvSpPr/>
            <p:nvPr/>
          </p:nvSpPr>
          <p:spPr>
            <a:xfrm flipH="1">
              <a:off x="4538275" y="2539800"/>
              <a:ext cx="67500" cy="63900"/>
            </a:xfrm>
            <a:prstGeom prst="diamond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90;p14"/>
          <p:cNvSpPr txBox="1">
            <a:spLocks noGrp="1"/>
          </p:cNvSpPr>
          <p:nvPr/>
        </p:nvSpPr>
        <p:spPr>
          <a:xfrm>
            <a:off x="5838512" y="545247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F9E341-BB0C-4FAB-BECE-F5FFB3619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575" y="928708"/>
            <a:ext cx="1207123" cy="1265911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627A6DD0-3E2B-422B-9C62-6CE1164BF0A6}"/>
              </a:ext>
            </a:extLst>
          </p:cNvPr>
          <p:cNvSpPr txBox="1"/>
          <p:nvPr/>
        </p:nvSpPr>
        <p:spPr>
          <a:xfrm>
            <a:off x="3793137" y="2860367"/>
            <a:ext cx="45720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i="1" dirty="0">
                <a:latin typeface="Raleway" pitchFamily="2" charset="0"/>
              </a:rPr>
              <a:t>Showmik Debnath – 2012020075</a:t>
            </a:r>
          </a:p>
          <a:p>
            <a:pPr algn="ctr">
              <a:spcBef>
                <a:spcPts val="600"/>
              </a:spcBef>
            </a:pPr>
            <a:r>
              <a:rPr lang="en" sz="2000" b="1" i="1" dirty="0" smtClean="0">
                <a:latin typeface="Raleway" pitchFamily="2" charset="0"/>
              </a:rPr>
              <a:t>Roni </a:t>
            </a:r>
            <a:r>
              <a:rPr lang="en" sz="2000" b="1" i="1" dirty="0">
                <a:latin typeface="Raleway" pitchFamily="2" charset="0"/>
              </a:rPr>
              <a:t>Acharjee – </a:t>
            </a:r>
            <a:r>
              <a:rPr lang="en" sz="2000" b="1" i="1" dirty="0" smtClean="0">
                <a:latin typeface="Raleway" pitchFamily="2" charset="0"/>
              </a:rPr>
              <a:t>2012020088</a:t>
            </a:r>
            <a:endParaRPr lang="en" sz="2000" b="1" i="1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2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from remote places have to go far from their home to complete their study. In that case they need to stay in a hostel or mess.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mess carried out by the manager to build they have to face some problem in financial calculation or managing.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we decided to build an application that would make easy the dynamic calculation of accounts of all our mess members easy.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7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Firstly, the user should be complete their registration.</a:t>
            </a:r>
          </a:p>
          <a:p>
            <a:r>
              <a:rPr lang="en-US" dirty="0" smtClean="0"/>
              <a:t>After Login,</a:t>
            </a:r>
          </a:p>
          <a:p>
            <a:r>
              <a:rPr lang="en-US" dirty="0" smtClean="0"/>
              <a:t>In the User Section-</a:t>
            </a:r>
          </a:p>
          <a:p>
            <a:pPr lvl="1"/>
            <a:r>
              <a:rPr lang="en-US" dirty="0" smtClean="0"/>
              <a:t>The user will see the Daily menu dish.</a:t>
            </a:r>
          </a:p>
          <a:p>
            <a:pPr lvl="1"/>
            <a:r>
              <a:rPr lang="en-US" dirty="0" smtClean="0"/>
              <a:t>Also see his total meal, meal balance and cost.</a:t>
            </a:r>
          </a:p>
          <a:p>
            <a:pPr lvl="1"/>
            <a:r>
              <a:rPr lang="en-US" dirty="0" smtClean="0"/>
              <a:t>Logout.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Admin section-</a:t>
            </a:r>
          </a:p>
          <a:p>
            <a:pPr lvl="1"/>
            <a:r>
              <a:rPr lang="en-US" dirty="0" smtClean="0"/>
              <a:t>Admin will see all the </a:t>
            </a:r>
            <a:r>
              <a:rPr lang="en-US" smtClean="0"/>
              <a:t>information </a:t>
            </a:r>
            <a:r>
              <a:rPr lang="en-US" smtClean="0"/>
              <a:t>of </a:t>
            </a:r>
            <a:r>
              <a:rPr lang="en-US" dirty="0" smtClean="0"/>
              <a:t>members.</a:t>
            </a:r>
          </a:p>
          <a:p>
            <a:pPr lvl="1"/>
            <a:r>
              <a:rPr lang="en-US" dirty="0" smtClean="0"/>
              <a:t>Edit all member’s payment status, meal count, total cost.</a:t>
            </a:r>
          </a:p>
          <a:p>
            <a:pPr lvl="1"/>
            <a:r>
              <a:rPr lang="en-US" dirty="0" smtClean="0"/>
              <a:t>And see individual meal details.</a:t>
            </a:r>
          </a:p>
          <a:p>
            <a:pPr lvl="1"/>
            <a:r>
              <a:rPr lang="en-US" dirty="0" smtClean="0"/>
              <a:t>Also edit Daily Menu.</a:t>
            </a:r>
          </a:p>
          <a:p>
            <a:pPr lvl="1"/>
            <a:r>
              <a:rPr lang="en-US" dirty="0" smtClean="0"/>
              <a:t>Admin can remove user.</a:t>
            </a:r>
          </a:p>
          <a:p>
            <a:pPr lvl="1"/>
            <a:r>
              <a:rPr lang="en-US" dirty="0" smtClean="0"/>
              <a:t>Logout.</a:t>
            </a:r>
          </a:p>
        </p:txBody>
      </p:sp>
    </p:spTree>
    <p:extLst>
      <p:ext uri="{BB962C8B-B14F-4D97-AF65-F5344CB8AC3E}">
        <p14:creationId xmlns:p14="http://schemas.microsoft.com/office/powerpoint/2010/main" val="193381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 Use Case Diagram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71" y="1416321"/>
            <a:ext cx="11415658" cy="4914809"/>
          </a:xfrm>
        </p:spPr>
      </p:pic>
    </p:spTree>
    <p:extLst>
      <p:ext uri="{BB962C8B-B14F-4D97-AF65-F5344CB8AC3E}">
        <p14:creationId xmlns:p14="http://schemas.microsoft.com/office/powerpoint/2010/main" val="170589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Activity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130" y="1846263"/>
            <a:ext cx="7168065" cy="4022725"/>
          </a:xfrm>
        </p:spPr>
      </p:pic>
    </p:spTree>
    <p:extLst>
      <p:ext uri="{BB962C8B-B14F-4D97-AF65-F5344CB8AC3E}">
        <p14:creationId xmlns:p14="http://schemas.microsoft.com/office/powerpoint/2010/main" val="93208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Google Shape;74;p13"/>
          <p:cNvSpPr txBox="1">
            <a:spLocks noGrp="1"/>
          </p:cNvSpPr>
          <p:nvPr/>
        </p:nvSpPr>
        <p:spPr>
          <a:xfrm>
            <a:off x="2952565" y="1147347"/>
            <a:ext cx="6012346" cy="74212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6" name="Google Shape;78;p13"/>
          <p:cNvSpPr txBox="1">
            <a:spLocks noGrp="1"/>
          </p:cNvSpPr>
          <p:nvPr/>
        </p:nvSpPr>
        <p:spPr>
          <a:xfrm>
            <a:off x="5810693" y="5381624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9;p17">
            <a:extLst>
              <a:ext uri="{FF2B5EF4-FFF2-40B4-BE49-F238E27FC236}">
                <a16:creationId xmlns:a16="http://schemas.microsoft.com/office/drawing/2014/main" id="{1871CD96-4043-4CC8-9834-9EFB1A4087D7}"/>
              </a:ext>
            </a:extLst>
          </p:cNvPr>
          <p:cNvSpPr txBox="1">
            <a:spLocks noGrp="1"/>
          </p:cNvSpPr>
          <p:nvPr/>
        </p:nvSpPr>
        <p:spPr>
          <a:xfrm>
            <a:off x="1942709" y="980347"/>
            <a:ext cx="8229600" cy="3333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◉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○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■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●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○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■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●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○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■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14300" indent="0" algn="ctr">
              <a:buSzPts val="1800"/>
              <a:buNone/>
            </a:pPr>
            <a:endParaRPr lang="en-US" b="1" u="sng" dirty="0">
              <a:solidFill>
                <a:srgbClr val="C00000"/>
              </a:solidFill>
              <a:latin typeface="Raleway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ctr">
              <a:buSzPts val="1800"/>
              <a:buNone/>
            </a:pPr>
            <a:endParaRPr lang="en-US" b="1" u="sng" dirty="0">
              <a:solidFill>
                <a:srgbClr val="C00000"/>
              </a:solidFill>
              <a:latin typeface="Raleway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E38F86-EB78-479E-B053-95082A5BF9C4}"/>
              </a:ext>
            </a:extLst>
          </p:cNvPr>
          <p:cNvGrpSpPr/>
          <p:nvPr/>
        </p:nvGrpSpPr>
        <p:grpSpPr>
          <a:xfrm>
            <a:off x="2443025" y="2916411"/>
            <a:ext cx="7283751" cy="3003565"/>
            <a:chOff x="940940" y="2119409"/>
            <a:chExt cx="7283751" cy="2943711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79DA0FA-737C-4B2D-BC59-4E9D8AD78EB0}"/>
                </a:ext>
              </a:extLst>
            </p:cNvPr>
            <p:cNvGrpSpPr/>
            <p:nvPr/>
          </p:nvGrpSpPr>
          <p:grpSpPr>
            <a:xfrm>
              <a:off x="940940" y="2119409"/>
              <a:ext cx="7261552" cy="2186584"/>
              <a:chOff x="2657400" y="2439023"/>
              <a:chExt cx="3840480" cy="2644710"/>
            </a:xfrm>
            <a:grpFill/>
          </p:grpSpPr>
          <p:sp>
            <p:nvSpPr>
              <p:cNvPr id="14" name="TextBox 10">
                <a:extLst>
                  <a:ext uri="{FF2B5EF4-FFF2-40B4-BE49-F238E27FC236}">
                    <a16:creationId xmlns:a16="http://schemas.microsoft.com/office/drawing/2014/main" id="{C260D0B0-1B12-4355-81D5-838FA6DECD57}"/>
                  </a:ext>
                </a:extLst>
              </p:cNvPr>
              <p:cNvSpPr txBox="1"/>
              <p:nvPr/>
            </p:nvSpPr>
            <p:spPr>
              <a:xfrm>
                <a:off x="2680880" y="3061597"/>
                <a:ext cx="3817000" cy="40132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altLang="ko-KR" sz="1600" i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aleway" pitchFamily="2" charset="0"/>
                    <a:cs typeface="Arial" pitchFamily="34" charset="0"/>
                  </a:rPr>
                  <a:t>User can not edit anything in this application</a:t>
                </a:r>
                <a:endParaRPr lang="ko-KR" altLang="en-US" sz="16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aleway" pitchFamily="2" charset="0"/>
                  <a:cs typeface="Arial" pitchFamily="34" charset="0"/>
                </a:endParaRPr>
              </a:p>
            </p:txBody>
          </p:sp>
          <p:sp>
            <p:nvSpPr>
              <p:cNvPr id="16" name="TextBox 12">
                <a:extLst>
                  <a:ext uri="{FF2B5EF4-FFF2-40B4-BE49-F238E27FC236}">
                    <a16:creationId xmlns:a16="http://schemas.microsoft.com/office/drawing/2014/main" id="{C8CAEA63-89B9-41EF-B932-F0F9237470EF}"/>
                  </a:ext>
                </a:extLst>
              </p:cNvPr>
              <p:cNvSpPr txBox="1"/>
              <p:nvPr/>
            </p:nvSpPr>
            <p:spPr>
              <a:xfrm>
                <a:off x="2657400" y="2439023"/>
                <a:ext cx="3811359" cy="40132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 i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aleway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User Can not see his personal meal</a:t>
                </a:r>
                <a:endParaRPr lang="en-US" sz="16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aleway" pitchFamily="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0E5DA90-B88C-4377-B00B-92731765AC92}"/>
                  </a:ext>
                </a:extLst>
              </p:cNvPr>
              <p:cNvSpPr/>
              <p:nvPr/>
            </p:nvSpPr>
            <p:spPr>
              <a:xfrm>
                <a:off x="2657400" y="3789832"/>
                <a:ext cx="3840480" cy="6400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altLang="ko-KR" sz="1600" i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aleway" pitchFamily="2" charset="0"/>
                  </a:rPr>
                  <a:t>Can not calculate per person meal</a:t>
                </a:r>
                <a:endParaRPr lang="ko-KR" altLang="en-US" sz="16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aleway" pitchFamily="2" charset="0"/>
                </a:endParaRPr>
              </a:p>
            </p:txBody>
          </p:sp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E37EBF2D-50F7-4A68-939E-45AD599740D9}"/>
                  </a:ext>
                </a:extLst>
              </p:cNvPr>
              <p:cNvSpPr txBox="1"/>
              <p:nvPr/>
            </p:nvSpPr>
            <p:spPr>
              <a:xfrm>
                <a:off x="2663344" y="4682407"/>
                <a:ext cx="3811359" cy="40132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altLang="ko-KR" sz="1600" i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aleway" pitchFamily="2" charset="0"/>
                    <a:cs typeface="Times New Roman" panose="02020603050405020304" pitchFamily="18" charset="0"/>
                  </a:rPr>
                  <a:t>User and Admin can not change their password</a:t>
                </a:r>
                <a:endParaRPr lang="ko-KR" altLang="en-US" sz="16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aleway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A40AD4D-D952-4E87-ABE9-4BDD52FCE1D5}"/>
                </a:ext>
              </a:extLst>
            </p:cNvPr>
            <p:cNvSpPr/>
            <p:nvPr/>
          </p:nvSpPr>
          <p:spPr>
            <a:xfrm>
              <a:off x="963137" y="4547876"/>
              <a:ext cx="7261554" cy="515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sz="1600" i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aleway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 can not see their payment status</a:t>
              </a:r>
              <a:endParaRPr lang="ko-KR" altLang="en-US" sz="16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226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Google Shape;73;p13"/>
          <p:cNvSpPr txBox="1">
            <a:spLocks noGrp="1"/>
          </p:cNvSpPr>
          <p:nvPr/>
        </p:nvSpPr>
        <p:spPr>
          <a:xfrm>
            <a:off x="3323343" y="1173675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template</a:t>
            </a:r>
            <a:endParaRPr/>
          </a:p>
        </p:txBody>
      </p:sp>
      <p:sp>
        <p:nvSpPr>
          <p:cNvPr id="5" name="Google Shape;74;p13"/>
          <p:cNvSpPr txBox="1">
            <a:spLocks noGrp="1"/>
          </p:cNvSpPr>
          <p:nvPr/>
        </p:nvSpPr>
        <p:spPr>
          <a:xfrm>
            <a:off x="3323243" y="1174388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FUTURE </a:t>
            </a:r>
            <a:r>
              <a:rPr lang="en-US" dirty="0"/>
              <a:t>WORK</a:t>
            </a:r>
          </a:p>
        </p:txBody>
      </p:sp>
      <p:sp>
        <p:nvSpPr>
          <p:cNvPr id="6" name="Google Shape;78;p13"/>
          <p:cNvSpPr txBox="1">
            <a:spLocks noGrp="1"/>
          </p:cNvSpPr>
          <p:nvPr/>
        </p:nvSpPr>
        <p:spPr>
          <a:xfrm>
            <a:off x="5810693" y="5381624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9;p17">
            <a:extLst>
              <a:ext uri="{FF2B5EF4-FFF2-40B4-BE49-F238E27FC236}">
                <a16:creationId xmlns:a16="http://schemas.microsoft.com/office/drawing/2014/main" id="{1871CD96-4043-4CC8-9834-9EFB1A4087D7}"/>
              </a:ext>
            </a:extLst>
          </p:cNvPr>
          <p:cNvSpPr txBox="1">
            <a:spLocks noGrp="1"/>
          </p:cNvSpPr>
          <p:nvPr/>
        </p:nvSpPr>
        <p:spPr>
          <a:xfrm>
            <a:off x="1981200" y="1538928"/>
            <a:ext cx="8229600" cy="3333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◉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○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■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●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○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■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●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○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■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14300" indent="0" algn="ctr">
              <a:buSzPts val="1800"/>
              <a:buNone/>
            </a:pPr>
            <a:endParaRPr lang="en-US" b="1" u="sng" dirty="0">
              <a:solidFill>
                <a:srgbClr val="C00000"/>
              </a:solidFill>
              <a:latin typeface="Raleway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ctr">
              <a:buSzPts val="1800"/>
              <a:buNone/>
            </a:pPr>
            <a:endParaRPr lang="en-US" b="1" u="sng" dirty="0">
              <a:solidFill>
                <a:srgbClr val="C00000"/>
              </a:solidFill>
              <a:latin typeface="Raleway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79DA0FA-737C-4B2D-BC59-4E9D8AD78EB0}"/>
              </a:ext>
            </a:extLst>
          </p:cNvPr>
          <p:cNvGrpSpPr/>
          <p:nvPr/>
        </p:nvGrpSpPr>
        <p:grpSpPr>
          <a:xfrm>
            <a:off x="2454267" y="2167660"/>
            <a:ext cx="7283459" cy="2499487"/>
            <a:chOff x="2663345" y="1751075"/>
            <a:chExt cx="3852066" cy="296292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B18343-D5ED-464A-AE08-2C0F2DC62267}"/>
                </a:ext>
              </a:extLst>
            </p:cNvPr>
            <p:cNvSpPr/>
            <p:nvPr/>
          </p:nvSpPr>
          <p:spPr>
            <a:xfrm>
              <a:off x="2663956" y="2545054"/>
              <a:ext cx="3851455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ko-KR" altLang="en-US" sz="16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AF69A4-43EB-4BB6-A6F5-6F48B11D92FB}"/>
                </a:ext>
              </a:extLst>
            </p:cNvPr>
            <p:cNvSpPr/>
            <p:nvPr/>
          </p:nvSpPr>
          <p:spPr>
            <a:xfrm>
              <a:off x="2663345" y="4073922"/>
              <a:ext cx="3840480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ko-KR" altLang="en-US" sz="1600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6A6866-BDBD-4D4A-8B26-D0596B005DF1}"/>
                </a:ext>
              </a:extLst>
            </p:cNvPr>
            <p:cNvSpPr/>
            <p:nvPr/>
          </p:nvSpPr>
          <p:spPr>
            <a:xfrm>
              <a:off x="2669140" y="1751075"/>
              <a:ext cx="3840480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sz="1600" i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aleway" pitchFamily="2" charset="0"/>
                </a:rPr>
                <a:t>In Future, This application will turn into a web application</a:t>
              </a:r>
              <a:endParaRPr lang="ko-KR" altLang="en-US" sz="16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0"/>
              </a:endParaRPr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C260D0B0-1B12-4355-81D5-838FA6DECD57}"/>
                </a:ext>
              </a:extLst>
            </p:cNvPr>
            <p:cNvSpPr txBox="1"/>
            <p:nvPr/>
          </p:nvSpPr>
          <p:spPr>
            <a:xfrm>
              <a:off x="2680880" y="2625399"/>
              <a:ext cx="3817000" cy="401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altLang="ko-KR" sz="1600" i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aleway" pitchFamily="2" charset="0"/>
                  <a:cs typeface="Times New Roman" panose="02020603050405020304" pitchFamily="18" charset="0"/>
                </a:rPr>
                <a:t>People can use it by browser and can access it from anywhere</a:t>
              </a:r>
              <a:endParaRPr lang="ko-KR" altLang="en-US" sz="16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0"/>
                <a:cs typeface="Arial" pitchFamily="34" charset="0"/>
              </a:endParaRPr>
            </a:p>
          </p:txBody>
        </p:sp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52D83289-64CC-4DB2-A874-D53C99DC0A64}"/>
                </a:ext>
              </a:extLst>
            </p:cNvPr>
            <p:cNvSpPr txBox="1"/>
            <p:nvPr/>
          </p:nvSpPr>
          <p:spPr>
            <a:xfrm>
              <a:off x="2663345" y="4155657"/>
              <a:ext cx="3828895" cy="401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altLang="ko-KR" sz="16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aleway" pitchFamily="2" charset="0"/>
                  <a:cs typeface="Times New Roman" panose="02020603050405020304" pitchFamily="18" charset="0"/>
                </a:rPr>
                <a:t>Some more features will be added which have not been done before</a:t>
              </a:r>
              <a:endParaRPr lang="ko-KR" altLang="en-US" sz="16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E5DA90-B88C-4377-B00B-92731765AC92}"/>
                </a:ext>
              </a:extLst>
            </p:cNvPr>
            <p:cNvSpPr/>
            <p:nvPr/>
          </p:nvSpPr>
          <p:spPr>
            <a:xfrm>
              <a:off x="2663956" y="3305437"/>
              <a:ext cx="3840480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ko-KR" altLang="en-US" sz="16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0"/>
              </a:endParaRPr>
            </a:p>
          </p:txBody>
        </p:sp>
        <p:sp>
          <p:nvSpPr>
            <p:cNvPr id="18" name="TextBox 14">
              <a:extLst>
                <a:ext uri="{FF2B5EF4-FFF2-40B4-BE49-F238E27FC236}">
                  <a16:creationId xmlns:a16="http://schemas.microsoft.com/office/drawing/2014/main" id="{E37EBF2D-50F7-4A68-939E-45AD599740D9}"/>
                </a:ext>
              </a:extLst>
            </p:cNvPr>
            <p:cNvSpPr txBox="1"/>
            <p:nvPr/>
          </p:nvSpPr>
          <p:spPr>
            <a:xfrm>
              <a:off x="2680880" y="3400455"/>
              <a:ext cx="3811359" cy="401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altLang="ko-KR" sz="1600" i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aleway" pitchFamily="2" charset="0"/>
                  <a:cs typeface="Times New Roman" panose="02020603050405020304" pitchFamily="18" charset="0"/>
                </a:rPr>
                <a:t>People can use it offline by native app version</a:t>
              </a:r>
              <a:endParaRPr lang="ko-KR" altLang="en-US" sz="16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12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3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4.xml><?xml version="1.0" encoding="utf-8"?>
<a:theme xmlns:a="http://schemas.openxmlformats.org/drawingml/2006/main" name="2_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5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6.xml><?xml version="1.0" encoding="utf-8"?>
<a:theme xmlns:a="http://schemas.openxmlformats.org/drawingml/2006/main" name="3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7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426</TotalTime>
  <Words>313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10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Century Gothic</vt:lpstr>
      <vt:lpstr>Corbel</vt:lpstr>
      <vt:lpstr>Gill Sans MT</vt:lpstr>
      <vt:lpstr>Lucida Fax</vt:lpstr>
      <vt:lpstr>휴먼매직체</vt:lpstr>
      <vt:lpstr>Merriweather</vt:lpstr>
      <vt:lpstr>Raleway</vt:lpstr>
      <vt:lpstr>Times New Roman</vt:lpstr>
      <vt:lpstr>Wingdings</vt:lpstr>
      <vt:lpstr>Retrospect</vt:lpstr>
      <vt:lpstr>Gallery</vt:lpstr>
      <vt:lpstr>Banded</vt:lpstr>
      <vt:lpstr>2_Retrospect</vt:lpstr>
      <vt:lpstr>1_Retrospect</vt:lpstr>
      <vt:lpstr>3_Retrospect</vt:lpstr>
      <vt:lpstr>Parcel</vt:lpstr>
      <vt:lpstr> </vt:lpstr>
      <vt:lpstr> </vt:lpstr>
      <vt:lpstr> </vt:lpstr>
      <vt:lpstr>Project Motivation</vt:lpstr>
      <vt:lpstr>Project Features</vt:lpstr>
      <vt:lpstr>Project Use Case Diagram</vt:lpstr>
      <vt:lpstr>Project Activity Diagram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Showmik Debnath</dc:creator>
  <cp:lastModifiedBy>Showmik Debnath</cp:lastModifiedBy>
  <cp:revision>16</cp:revision>
  <dcterms:created xsi:type="dcterms:W3CDTF">2022-01-25T10:03:59Z</dcterms:created>
  <dcterms:modified xsi:type="dcterms:W3CDTF">2022-01-26T03:21:48Z</dcterms:modified>
</cp:coreProperties>
</file>