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380392"/>
            <a:ext cx="8911738" cy="2129570"/>
          </a:xfrm>
        </p:spPr>
        <p:txBody>
          <a:bodyPr>
            <a:normAutofit/>
          </a:bodyPr>
          <a:lstStyle/>
          <a:p>
            <a:r>
              <a:rPr lang="en-US" sz="6700" dirty="0" err="1" smtClean="0"/>
              <a:t>Varendra</a:t>
            </a:r>
            <a:r>
              <a:rPr lang="en-US" sz="6700" dirty="0" smtClean="0"/>
              <a:t> University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373438"/>
            <a:ext cx="8791575" cy="1655762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43" y="1377586"/>
            <a:ext cx="9905998" cy="1478570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Cse</a:t>
            </a:r>
            <a:r>
              <a:rPr lang="en-US" sz="8000" dirty="0" smtClean="0"/>
              <a:t> application lab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543" y="2856156"/>
            <a:ext cx="9905999" cy="354171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Course title: CSE Lab</a:t>
            </a:r>
          </a:p>
          <a:p>
            <a:r>
              <a:rPr lang="en-US" sz="4400" dirty="0" smtClean="0"/>
              <a:t>Course code: 112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55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7101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049587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Word Learning</a:t>
            </a:r>
          </a:p>
          <a:p>
            <a:r>
              <a:rPr lang="en-US" sz="3200" dirty="0" smtClean="0"/>
              <a:t>Microsoft Excel Learning</a:t>
            </a:r>
          </a:p>
          <a:p>
            <a:r>
              <a:rPr lang="en-US" sz="3200" dirty="0" smtClean="0"/>
              <a:t>Microsoft PowerPoint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90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Varendra University</vt:lpstr>
      <vt:lpstr>Cse application lab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Varendra University</dc:title>
  <dc:creator>SHOWRAV KORMOKAR</dc:creator>
  <cp:lastModifiedBy>SHOWRAV KORMOKAR</cp:lastModifiedBy>
  <cp:revision>3</cp:revision>
  <dcterms:created xsi:type="dcterms:W3CDTF">2022-08-15T16:26:20Z</dcterms:created>
  <dcterms:modified xsi:type="dcterms:W3CDTF">2022-08-15T17:26:07Z</dcterms:modified>
</cp:coreProperties>
</file>