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9" r:id="rId3"/>
    <p:sldId id="260" r:id="rId4"/>
    <p:sldId id="261" r:id="rId5"/>
    <p:sldId id="262" r:id="rId6"/>
    <p:sldId id="263" r:id="rId7"/>
    <p:sldId id="264" r:id="rId8"/>
    <p:sldId id="267" r:id="rId9"/>
    <p:sldId id="268" r:id="rId10"/>
    <p:sldId id="269" r:id="rId11"/>
    <p:sldId id="270" r:id="rId12"/>
    <p:sldId id="271" r:id="rId13"/>
    <p:sldId id="273" r:id="rId14"/>
    <p:sldId id="274" r:id="rId15"/>
    <p:sldId id="275" r:id="rId16"/>
    <p:sldId id="277" r:id="rId17"/>
    <p:sldId id="281" r:id="rId18"/>
    <p:sldId id="282" r:id="rId19"/>
    <p:sldId id="278" r:id="rId20"/>
    <p:sldId id="283" r:id="rId21"/>
    <p:sldId id="280"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itnaeO+rzIGRiLbnpSL4gGsW5mg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E20AB0-88C6-4735-AD48-59592833D5B3}">
  <a:tblStyle styleId="{ECE20AB0-88C6-4735-AD48-59592833D5B3}" styleName="Table_0">
    <a:wholeTbl>
      <a:tcTxStyle b="off" i="off">
        <a:font>
          <a:latin typeface="Calibri"/>
          <a:ea typeface="Calibri"/>
          <a:cs typeface="Calibri"/>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chemeClr val="accent1"/>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1">
              <a:alpha val="40000"/>
            </a:schemeClr>
          </a:solidFill>
        </a:fill>
      </a:tcStyle>
    </a:band1H>
    <a:band2H>
      <a:tcTxStyle b="off" i="off"/>
      <a:tcStyle>
        <a:tcBdr/>
      </a:tcStyle>
    </a:band2H>
    <a:band1V>
      <a:tcTxStyle b="off" i="off"/>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fill>
          <a:solidFill>
            <a:schemeClr val="accent1">
              <a:alpha val="40000"/>
            </a:schemeClr>
          </a:solidFill>
        </a:fill>
      </a:tcStyle>
    </a:band1V>
    <a:band2V>
      <a:tcTxStyle b="off" i="off"/>
      <a:tcStyle>
        <a:tcBdr/>
      </a:tcStyle>
    </a:band2V>
    <a:la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73" autoAdjust="0"/>
  </p:normalViewPr>
  <p:slideViewPr>
    <p:cSldViewPr snapToGrid="0">
      <p:cViewPr varScale="1">
        <p:scale>
          <a:sx n="74" d="100"/>
          <a:sy n="74" d="100"/>
        </p:scale>
        <p:origin x="1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 Grace" userId="aeef074223d2e1bc" providerId="LiveId" clId="{79E60889-CD7F-4454-8CA9-A82DE46F323E}"/>
    <pc:docChg chg="modSld">
      <pc:chgData name="Mary Grace" userId="aeef074223d2e1bc" providerId="LiveId" clId="{79E60889-CD7F-4454-8CA9-A82DE46F323E}" dt="2022-01-20T20:35:07.581" v="2" actId="20577"/>
      <pc:docMkLst>
        <pc:docMk/>
      </pc:docMkLst>
      <pc:sldChg chg="modNotesTx">
        <pc:chgData name="Mary Grace" userId="aeef074223d2e1bc" providerId="LiveId" clId="{79E60889-CD7F-4454-8CA9-A82DE46F323E}" dt="2022-01-20T20:31:30.470" v="0" actId="20577"/>
        <pc:sldMkLst>
          <pc:docMk/>
          <pc:sldMk cId="0" sldId="263"/>
        </pc:sldMkLst>
      </pc:sldChg>
      <pc:sldChg chg="modSp mod">
        <pc:chgData name="Mary Grace" userId="aeef074223d2e1bc" providerId="LiveId" clId="{79E60889-CD7F-4454-8CA9-A82DE46F323E}" dt="2022-01-20T20:35:07.581" v="2" actId="20577"/>
        <pc:sldMkLst>
          <pc:docMk/>
          <pc:sldMk cId="0" sldId="273"/>
        </pc:sldMkLst>
        <pc:spChg chg="mod">
          <ac:chgData name="Mary Grace" userId="aeef074223d2e1bc" providerId="LiveId" clId="{79E60889-CD7F-4454-8CA9-A82DE46F323E}" dt="2022-01-20T20:35:07.581" v="2" actId="20577"/>
          <ac:spMkLst>
            <pc:docMk/>
            <pc:sldMk cId="0" sldId="273"/>
            <ac:spMk id="37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1" name="Google Shape;33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2" name="Google Shape;332;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8" name="Google Shape;338;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4" name="Google Shape;344;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Linux represents rights as “r” for “read”, “w” for “write”, and “x” for “execute”. “-” means no rights.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The first triple is the rights for the user, and says the user can read, write, and execute the file.</a:t>
            </a:r>
            <a:endParaRPr/>
          </a:p>
          <a:p>
            <a:pPr marL="0" lvl="0" indent="0" algn="l" rtl="0">
              <a:lnSpc>
                <a:spcPct val="100000"/>
              </a:lnSpc>
              <a:spcBef>
                <a:spcPts val="0"/>
              </a:spcBef>
              <a:spcAft>
                <a:spcPts val="0"/>
              </a:spcAft>
              <a:buSzPts val="1400"/>
              <a:buNone/>
            </a:pPr>
            <a:r>
              <a:rPr lang="en-US"/>
              <a:t>The second triple is the rights for the group, and says the user can read and execute the file.</a:t>
            </a:r>
            <a:endParaRPr/>
          </a:p>
          <a:p>
            <a:pPr marL="0" lvl="0" indent="0" algn="l" rtl="0">
              <a:lnSpc>
                <a:spcPct val="100000"/>
              </a:lnSpc>
              <a:spcBef>
                <a:spcPts val="0"/>
              </a:spcBef>
              <a:spcAft>
                <a:spcPts val="0"/>
              </a:spcAft>
              <a:buSzPts val="1400"/>
              <a:buNone/>
            </a:pPr>
            <a:r>
              <a:rPr lang="en-US"/>
              <a:t>The third triple is the rights for everyone else, and says the user can execute the file.</a:t>
            </a:r>
            <a:endParaRPr/>
          </a:p>
        </p:txBody>
      </p:sp>
      <p:sp>
        <p:nvSpPr>
          <p:cNvPr id="345" name="Google Shape;345;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6" name="Google Shape;376;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2" name="Google Shape;382;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3" name="Google Shape;383;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9" name="Google Shape;389;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 the last command, the input file should be OUTPUT, but the final T is missing.</a:t>
            </a:r>
            <a:endParaRPr/>
          </a:p>
        </p:txBody>
      </p:sp>
      <p:sp>
        <p:nvSpPr>
          <p:cNvPr id="390" name="Google Shape;390;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NOTE: What happens is the output is tied to what file descriptor 1 refers to when the redirection occurs. In the first, the standard output referred to file OUTPUT2 when the redirection occurred, so the standard error also referred to file OUTPUT2. In the second, the standard output referred to the terminal when the redirection occurred, so the error messages went to the terminal. The standard output was then changed to refer to file OUTPUT2, so the standard output went there.</a:t>
            </a:r>
            <a:endParaRPr dirty="0"/>
          </a:p>
        </p:txBody>
      </p:sp>
      <p:sp>
        <p:nvSpPr>
          <p:cNvPr id="404" name="Google Shape;404;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0" name="Google Shape;410;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The commands here aren’t important for the point of this slide. What is important is that the redirection of each command’s output to a temporary file, and taking the input from the previous temporary file, can be replaced with a pipe, letting the system manage the transfer of output from one command to the input of another.</a:t>
            </a:r>
            <a:endParaRPr dirty="0"/>
          </a:p>
        </p:txBody>
      </p:sp>
      <p:sp>
        <p:nvSpPr>
          <p:cNvPr id="411" name="Google Shape;411;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6" name="Google Shape;426;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There is a notion of “devices,” but those are hidden within the file system, so they are invisible to the ordinary user.</a:t>
            </a:r>
            <a:endParaRPr/>
          </a:p>
          <a:p>
            <a:pPr marL="0" lvl="0" indent="0" algn="l" rtl="0">
              <a:lnSpc>
                <a:spcPct val="100000"/>
              </a:lnSpc>
              <a:spcBef>
                <a:spcPts val="0"/>
              </a:spcBef>
              <a:spcAft>
                <a:spcPts val="0"/>
              </a:spcAft>
              <a:buSzPts val="1400"/>
              <a:buNone/>
            </a:pPr>
            <a:endParaRPr/>
          </a:p>
        </p:txBody>
      </p:sp>
      <p:sp>
        <p:nvSpPr>
          <p:cNvPr id="112" name="Google Shape;11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 red type identifies the files, and the black identifies the directories. “…” means much is omitted. For example, the directory /bin contains over 50 programs (same for sbin).</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The directory under /home, </a:t>
            </a:r>
            <a:r>
              <a:rPr lang="en-US" i="1"/>
              <a:t>you</a:t>
            </a:r>
            <a:r>
              <a:rPr lang="en-US" i="0"/>
              <a:t>, is your home directory name (where you go when you log in).</a:t>
            </a:r>
            <a:endParaRPr/>
          </a:p>
        </p:txBody>
      </p:sp>
      <p:sp>
        <p:nvSpPr>
          <p:cNvPr id="119" name="Google Shape;11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 blue strings are the absolute path names of each file and directory.</a:t>
            </a:r>
            <a:endParaRPr/>
          </a:p>
        </p:txBody>
      </p:sp>
      <p:sp>
        <p:nvSpPr>
          <p:cNvPr id="164" name="Google Shape;16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The blue strings are the relative path names of each file and directory, with each path beginning at /bin.</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US" dirty="0"/>
              <a:t>You should also show what they are when you start at /home/</a:t>
            </a:r>
            <a:r>
              <a:rPr lang="en-US" i="1" dirty="0"/>
              <a:t>you</a:t>
            </a:r>
            <a:r>
              <a:rPr lang="en-US" i="0" dirty="0"/>
              <a:t> (replace every “..” with “../..”, except that the directory </a:t>
            </a:r>
            <a:r>
              <a:rPr lang="en-US" i="1" dirty="0"/>
              <a:t>you</a:t>
            </a:r>
            <a:r>
              <a:rPr lang="en-US" i="0" dirty="0"/>
              <a:t> is “.” and the directory home is “..”)</a:t>
            </a:r>
            <a:endParaRPr dirty="0"/>
          </a:p>
        </p:txBody>
      </p:sp>
      <p:sp>
        <p:nvSpPr>
          <p:cNvPr id="231" name="Google Shape;231;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7" name="Google Shape;297;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7" name="Google Shape;31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 Bourne shell is the original version. The Bourne-Again Shell is the later version. </a:t>
            </a:r>
            <a:endParaRPr/>
          </a:p>
        </p:txBody>
      </p:sp>
      <p:sp>
        <p:nvSpPr>
          <p:cNvPr id="318" name="Google Shape;31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4" name="Google Shape;32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Here, point out that the path is stored in the variable PATH (more on variables in the scripting module) as a list of directories separated by “:”s.</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US" dirty="0"/>
              <a:t>In the first example, “/bin” is the first directory in the PATH, so the shell looks there first.</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US" dirty="0"/>
              <a:t>In the second example, “.” is the first directory in the PATH, so the shell looks there first.</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US" dirty="0"/>
              <a:t>Also in the second example, note two directories in the search path have a program called </a:t>
            </a:r>
            <a:r>
              <a:rPr lang="en-US" i="1" dirty="0"/>
              <a:t>date</a:t>
            </a:r>
            <a:r>
              <a:rPr lang="en-US" dirty="0"/>
              <a:t>; but the one in the first directory is always executed.</a:t>
            </a:r>
            <a:endParaRPr dirty="0"/>
          </a:p>
          <a:p>
            <a:pPr marL="0" lvl="0" indent="0" algn="l" rtl="0">
              <a:lnSpc>
                <a:spcPct val="100000"/>
              </a:lnSpc>
              <a:spcBef>
                <a:spcPts val="0"/>
              </a:spcBef>
              <a:spcAft>
                <a:spcPts val="0"/>
              </a:spcAft>
              <a:buSzPts val="1400"/>
              <a:buNone/>
            </a:pPr>
            <a:endParaRPr dirty="0"/>
          </a:p>
        </p:txBody>
      </p:sp>
      <p:sp>
        <p:nvSpPr>
          <p:cNvPr id="325" name="Google Shape;325;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28"/>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8"/>
          <p:cNvSpPr txBox="1">
            <a:spLocks noGrp="1"/>
          </p:cNvSpPr>
          <p:nvPr>
            <p:ph type="subTitle" idx="1"/>
          </p:nvPr>
        </p:nvSpPr>
        <p:spPr>
          <a:xfrm>
            <a:off x="1143000" y="3602038"/>
            <a:ext cx="6858000"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SzPts val="1800"/>
              <a:buNone/>
              <a:defRPr sz="1800">
                <a:solidFill>
                  <a:srgbClr val="C00000"/>
                </a:solidFill>
              </a:defRPr>
            </a:lvl1pPr>
            <a:lvl2pPr lvl="1" algn="ctr">
              <a:lnSpc>
                <a:spcPct val="90000"/>
              </a:lnSpc>
              <a:spcBef>
                <a:spcPts val="375"/>
              </a:spcBef>
              <a:spcAft>
                <a:spcPts val="0"/>
              </a:spcAft>
              <a:buSzPts val="1500"/>
              <a:buNone/>
              <a:defRPr sz="1500"/>
            </a:lvl2pPr>
            <a:lvl3pPr lvl="2" algn="ctr">
              <a:lnSpc>
                <a:spcPct val="90000"/>
              </a:lnSpc>
              <a:spcBef>
                <a:spcPts val="375"/>
              </a:spcBef>
              <a:spcAft>
                <a:spcPts val="0"/>
              </a:spcAft>
              <a:buSzPts val="1080"/>
              <a:buNone/>
              <a:defRPr sz="1350"/>
            </a:lvl3pPr>
            <a:lvl4pPr lvl="3" algn="ctr">
              <a:lnSpc>
                <a:spcPct val="90000"/>
              </a:lnSpc>
              <a:spcBef>
                <a:spcPts val="375"/>
              </a:spcBef>
              <a:spcAft>
                <a:spcPts val="0"/>
              </a:spcAft>
              <a:buSzPts val="1200"/>
              <a:buNone/>
              <a:defRPr sz="1200"/>
            </a:lvl4pPr>
            <a:lvl5pPr lvl="4" algn="ctr">
              <a:lnSpc>
                <a:spcPct val="90000"/>
              </a:lnSpc>
              <a:spcBef>
                <a:spcPts val="375"/>
              </a:spcBef>
              <a:spcAft>
                <a:spcPts val="0"/>
              </a:spcAft>
              <a:buSzPts val="96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3" name="Google Shape;23;p2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4"/>
        <p:cNvGrpSpPr/>
        <p:nvPr/>
      </p:nvGrpSpPr>
      <p:grpSpPr>
        <a:xfrm>
          <a:off x="0" y="0"/>
          <a:ext cx="0" cy="0"/>
          <a:chOff x="0" y="0"/>
          <a:chExt cx="0" cy="0"/>
        </a:xfrm>
      </p:grpSpPr>
      <p:sp>
        <p:nvSpPr>
          <p:cNvPr id="55" name="Google Shape;55;p3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7"/>
          <p:cNvSpPr>
            <a:spLocks noGrp="1"/>
          </p:cNvSpPr>
          <p:nvPr>
            <p:ph type="pic" idx="2"/>
          </p:nvPr>
        </p:nvSpPr>
        <p:spPr>
          <a:xfrm>
            <a:off x="3887391" y="987427"/>
            <a:ext cx="4629150" cy="4873625"/>
          </a:xfrm>
          <a:prstGeom prst="rect">
            <a:avLst/>
          </a:prstGeom>
          <a:noFill/>
          <a:ln>
            <a:noFill/>
          </a:ln>
        </p:spPr>
      </p:sp>
      <p:sp>
        <p:nvSpPr>
          <p:cNvPr id="57" name="Google Shape;57;p37"/>
          <p:cNvSpPr txBox="1">
            <a:spLocks noGrp="1"/>
          </p:cNvSpPr>
          <p:nvPr>
            <p:ph type="body" idx="1"/>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1200"/>
              <a:buNone/>
              <a:defRPr sz="1200"/>
            </a:lvl1pPr>
            <a:lvl2pPr marL="914400" lvl="1" indent="-228600" algn="l">
              <a:lnSpc>
                <a:spcPct val="90000"/>
              </a:lnSpc>
              <a:spcBef>
                <a:spcPts val="375"/>
              </a:spcBef>
              <a:spcAft>
                <a:spcPts val="0"/>
              </a:spcAft>
              <a:buSzPts val="1050"/>
              <a:buNone/>
              <a:defRPr sz="1050"/>
            </a:lvl2pPr>
            <a:lvl3pPr marL="1371600" lvl="2" indent="-228600" algn="l">
              <a:lnSpc>
                <a:spcPct val="90000"/>
              </a:lnSpc>
              <a:spcBef>
                <a:spcPts val="375"/>
              </a:spcBef>
              <a:spcAft>
                <a:spcPts val="0"/>
              </a:spcAft>
              <a:buSzPts val="720"/>
              <a:buNone/>
              <a:defRPr sz="900"/>
            </a:lvl3pPr>
            <a:lvl4pPr marL="1828800" lvl="3" indent="-228600" algn="l">
              <a:lnSpc>
                <a:spcPct val="90000"/>
              </a:lnSpc>
              <a:spcBef>
                <a:spcPts val="375"/>
              </a:spcBef>
              <a:spcAft>
                <a:spcPts val="0"/>
              </a:spcAft>
              <a:buSzPts val="750"/>
              <a:buNone/>
              <a:defRPr sz="750"/>
            </a:lvl4pPr>
            <a:lvl5pPr marL="2286000" lvl="4" indent="-228600" algn="l">
              <a:lnSpc>
                <a:spcPct val="90000"/>
              </a:lnSpc>
              <a:spcBef>
                <a:spcPts val="375"/>
              </a:spcBef>
              <a:spcAft>
                <a:spcPts val="0"/>
              </a:spcAft>
              <a:buSzPts val="60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8"/>
        <p:cNvGrpSpPr/>
        <p:nvPr/>
      </p:nvGrpSpPr>
      <p:grpSpPr>
        <a:xfrm>
          <a:off x="0" y="0"/>
          <a:ext cx="0" cy="0"/>
          <a:chOff x="0" y="0"/>
          <a:chExt cx="0" cy="0"/>
        </a:xfrm>
      </p:grpSpPr>
      <p:sp>
        <p:nvSpPr>
          <p:cNvPr id="59" name="Google Shape;59;p3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8"/>
          <p:cNvSpPr txBox="1">
            <a:spLocks noGrp="1"/>
          </p:cNvSpPr>
          <p:nvPr>
            <p:ph type="body" idx="1"/>
          </p:nvPr>
        </p:nvSpPr>
        <p:spPr>
          <a:xfrm rot="5400000">
            <a:off x="2396330" y="57944"/>
            <a:ext cx="4351339"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20039" algn="l">
              <a:lnSpc>
                <a:spcPct val="90000"/>
              </a:lnSpc>
              <a:spcBef>
                <a:spcPts val="375"/>
              </a:spcBef>
              <a:spcAft>
                <a:spcPts val="0"/>
              </a:spcAft>
              <a:buSzPts val="1440"/>
              <a:buChar char="o"/>
              <a:defRPr/>
            </a:lvl3pPr>
            <a:lvl4pPr marL="1828800" lvl="3" indent="-342900" algn="l">
              <a:lnSpc>
                <a:spcPct val="90000"/>
              </a:lnSpc>
              <a:spcBef>
                <a:spcPts val="375"/>
              </a:spcBef>
              <a:spcAft>
                <a:spcPts val="0"/>
              </a:spcAft>
              <a:buSzPts val="1800"/>
              <a:buChar char="▪"/>
              <a:defRPr/>
            </a:lvl4pPr>
            <a:lvl5pPr marL="2286000" lvl="4" indent="-320039" algn="l">
              <a:lnSpc>
                <a:spcPct val="90000"/>
              </a:lnSpc>
              <a:spcBef>
                <a:spcPts val="375"/>
              </a:spcBef>
              <a:spcAft>
                <a:spcPts val="0"/>
              </a:spcAft>
              <a:buSzPts val="144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1"/>
        <p:cNvGrpSpPr/>
        <p:nvPr/>
      </p:nvGrpSpPr>
      <p:grpSpPr>
        <a:xfrm>
          <a:off x="0" y="0"/>
          <a:ext cx="0" cy="0"/>
          <a:chOff x="0" y="0"/>
          <a:chExt cx="0" cy="0"/>
        </a:xfrm>
      </p:grpSpPr>
      <p:sp>
        <p:nvSpPr>
          <p:cNvPr id="62" name="Google Shape;62;p39"/>
          <p:cNvSpPr txBox="1">
            <a:spLocks noGrp="1"/>
          </p:cNvSpPr>
          <p:nvPr>
            <p:ph type="title"/>
          </p:nvPr>
        </p:nvSpPr>
        <p:spPr>
          <a:xfrm rot="5400000">
            <a:off x="4623594" y="2285209"/>
            <a:ext cx="581183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9"/>
          <p:cNvSpPr txBox="1">
            <a:spLocks noGrp="1"/>
          </p:cNvSpPr>
          <p:nvPr>
            <p:ph type="body" idx="1"/>
          </p:nvPr>
        </p:nvSpPr>
        <p:spPr>
          <a:xfrm rot="5400000">
            <a:off x="623094" y="370684"/>
            <a:ext cx="581183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20039" algn="l">
              <a:lnSpc>
                <a:spcPct val="90000"/>
              </a:lnSpc>
              <a:spcBef>
                <a:spcPts val="375"/>
              </a:spcBef>
              <a:spcAft>
                <a:spcPts val="0"/>
              </a:spcAft>
              <a:buSzPts val="1440"/>
              <a:buChar char="o"/>
              <a:defRPr/>
            </a:lvl3pPr>
            <a:lvl4pPr marL="1828800" lvl="3" indent="-342900" algn="l">
              <a:lnSpc>
                <a:spcPct val="90000"/>
              </a:lnSpc>
              <a:spcBef>
                <a:spcPts val="375"/>
              </a:spcBef>
              <a:spcAft>
                <a:spcPts val="0"/>
              </a:spcAft>
              <a:buSzPts val="1800"/>
              <a:buChar char="▪"/>
              <a:defRPr/>
            </a:lvl4pPr>
            <a:lvl5pPr marL="2286000" lvl="4" indent="-320039" algn="l">
              <a:lnSpc>
                <a:spcPct val="90000"/>
              </a:lnSpc>
              <a:spcBef>
                <a:spcPts val="375"/>
              </a:spcBef>
              <a:spcAft>
                <a:spcPts val="0"/>
              </a:spcAft>
              <a:buSzPts val="144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4"/>
        <p:cNvGrpSpPr/>
        <p:nvPr/>
      </p:nvGrpSpPr>
      <p:grpSpPr>
        <a:xfrm>
          <a:off x="0" y="0"/>
          <a:ext cx="0" cy="0"/>
          <a:chOff x="0" y="0"/>
          <a:chExt cx="0" cy="0"/>
        </a:xfrm>
      </p:grpSpPr>
      <p:sp>
        <p:nvSpPr>
          <p:cNvPr id="65" name="Google Shape;65;p40"/>
          <p:cNvSpPr txBox="1">
            <a:spLocks noGrp="1"/>
          </p:cNvSpPr>
          <p:nvPr>
            <p:ph type="title"/>
          </p:nvPr>
        </p:nvSpPr>
        <p:spPr>
          <a:xfrm>
            <a:off x="311700" y="593367"/>
            <a:ext cx="8520600" cy="8176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Clr>
                <a:schemeClr val="dk1"/>
              </a:buClr>
              <a:buSzPts val="3000"/>
              <a:buFont typeface="Calibri"/>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66" name="Google Shape;66;p40"/>
          <p:cNvSpPr txBox="1">
            <a:spLocks noGrp="1"/>
          </p:cNvSpPr>
          <p:nvPr>
            <p:ph type="body" idx="1"/>
          </p:nvPr>
        </p:nvSpPr>
        <p:spPr>
          <a:xfrm>
            <a:off x="311700" y="1562133"/>
            <a:ext cx="8520600" cy="4529600"/>
          </a:xfrm>
          <a:prstGeom prst="rect">
            <a:avLst/>
          </a:prstGeom>
          <a:noFill/>
          <a:ln>
            <a:noFill/>
          </a:ln>
        </p:spPr>
        <p:txBody>
          <a:bodyPr spcFirstLastPara="1" wrap="square" lIns="91425" tIns="91425" rIns="91425" bIns="91425" anchor="t" anchorCtr="0">
            <a:noAutofit/>
          </a:bodyPr>
          <a:lstStyle>
            <a:lvl1pPr marL="457200" lvl="0" indent="-342900" algn="l">
              <a:lnSpc>
                <a:spcPct val="90000"/>
              </a:lnSpc>
              <a:spcBef>
                <a:spcPts val="0"/>
              </a:spcBef>
              <a:spcAft>
                <a:spcPts val="0"/>
              </a:spcAft>
              <a:buSzPts val="1800"/>
              <a:buChar char="●"/>
              <a:defRPr/>
            </a:lvl1pPr>
            <a:lvl2pPr marL="914400" lvl="1" indent="-317500" algn="l">
              <a:lnSpc>
                <a:spcPct val="90000"/>
              </a:lnSpc>
              <a:spcBef>
                <a:spcPts val="1600"/>
              </a:spcBef>
              <a:spcAft>
                <a:spcPts val="0"/>
              </a:spcAft>
              <a:buSzPts val="1400"/>
              <a:buChar char="○"/>
              <a:defRPr/>
            </a:lvl2pPr>
            <a:lvl3pPr marL="1371600" lvl="2" indent="-317500" algn="l">
              <a:lnSpc>
                <a:spcPct val="90000"/>
              </a:lnSpc>
              <a:spcBef>
                <a:spcPts val="1600"/>
              </a:spcBef>
              <a:spcAft>
                <a:spcPts val="0"/>
              </a:spcAft>
              <a:buSzPts val="1400"/>
              <a:buChar char="■"/>
              <a:defRPr/>
            </a:lvl3pPr>
            <a:lvl4pPr marL="1828800" lvl="3" indent="-317500" algn="l">
              <a:lnSpc>
                <a:spcPct val="90000"/>
              </a:lnSpc>
              <a:spcBef>
                <a:spcPts val="1600"/>
              </a:spcBef>
              <a:spcAft>
                <a:spcPts val="0"/>
              </a:spcAft>
              <a:buSzPts val="1400"/>
              <a:buChar char="●"/>
              <a:defRPr/>
            </a:lvl4pPr>
            <a:lvl5pPr marL="2286000" lvl="4" indent="-317500" algn="l">
              <a:lnSpc>
                <a:spcPct val="90000"/>
              </a:lnSpc>
              <a:spcBef>
                <a:spcPts val="1600"/>
              </a:spcBef>
              <a:spcAft>
                <a:spcPts val="0"/>
              </a:spcAft>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a:p>
        </p:txBody>
      </p:sp>
      <p:sp>
        <p:nvSpPr>
          <p:cNvPr id="67" name="Google Shape;67;p4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8"/>
        <p:cNvGrpSpPr/>
        <p:nvPr/>
      </p:nvGrpSpPr>
      <p:grpSpPr>
        <a:xfrm>
          <a:off x="0" y="0"/>
          <a:ext cx="0" cy="0"/>
          <a:chOff x="0" y="0"/>
          <a:chExt cx="0" cy="0"/>
        </a:xfrm>
      </p:grpSpPr>
      <p:sp>
        <p:nvSpPr>
          <p:cNvPr id="69" name="Google Shape;69;p41"/>
          <p:cNvSpPr txBox="1">
            <a:spLocks noGrp="1"/>
          </p:cNvSpPr>
          <p:nvPr>
            <p:ph type="title"/>
          </p:nvPr>
        </p:nvSpPr>
        <p:spPr>
          <a:xfrm>
            <a:off x="265500" y="1843133"/>
            <a:ext cx="4045200" cy="1777600"/>
          </a:xfrm>
          <a:prstGeom prst="rect">
            <a:avLst/>
          </a:prstGeom>
          <a:noFill/>
          <a:ln>
            <a:noFill/>
          </a:ln>
        </p:spPr>
        <p:txBody>
          <a:bodyPr spcFirstLastPara="1" wrap="square" lIns="91425" tIns="91425" rIns="91425" bIns="91425" anchor="b" anchorCtr="0">
            <a:noAutofit/>
          </a:bodyPr>
          <a:lstStyle>
            <a:lvl1pPr lvl="0" algn="ctr">
              <a:lnSpc>
                <a:spcPct val="90000"/>
              </a:lnSpc>
              <a:spcBef>
                <a:spcPts val="0"/>
              </a:spcBef>
              <a:spcAft>
                <a:spcPts val="0"/>
              </a:spcAft>
              <a:buClr>
                <a:schemeClr val="lt2"/>
              </a:buClr>
              <a:buSzPts val="4200"/>
              <a:buFont typeface="Calibri"/>
              <a:buNone/>
              <a:defRPr sz="4200">
                <a:solidFill>
                  <a:schemeClr val="dk1"/>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a:endParaRPr/>
          </a:p>
        </p:txBody>
      </p:sp>
      <p:sp>
        <p:nvSpPr>
          <p:cNvPr id="70" name="Google Shape;70;p41"/>
          <p:cNvSpPr txBox="1">
            <a:spLocks noGrp="1"/>
          </p:cNvSpPr>
          <p:nvPr>
            <p:ph type="subTitle" idx="1"/>
          </p:nvPr>
        </p:nvSpPr>
        <p:spPr>
          <a:xfrm>
            <a:off x="265500" y="3692001"/>
            <a:ext cx="4045200" cy="179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Clr>
                <a:schemeClr val="dk1"/>
              </a:buClr>
              <a:buSzPts val="2100"/>
              <a:buNone/>
              <a:defRPr sz="2100"/>
            </a:lvl6pPr>
            <a:lvl7pPr lvl="6" algn="ctr">
              <a:lnSpc>
                <a:spcPct val="100000"/>
              </a:lnSpc>
              <a:spcBef>
                <a:spcPts val="0"/>
              </a:spcBef>
              <a:spcAft>
                <a:spcPts val="0"/>
              </a:spcAft>
              <a:buClr>
                <a:schemeClr val="dk1"/>
              </a:buClr>
              <a:buSzPts val="2100"/>
              <a:buNone/>
              <a:defRPr sz="2100"/>
            </a:lvl7pPr>
            <a:lvl8pPr lvl="7" algn="ctr">
              <a:lnSpc>
                <a:spcPct val="100000"/>
              </a:lnSpc>
              <a:spcBef>
                <a:spcPts val="0"/>
              </a:spcBef>
              <a:spcAft>
                <a:spcPts val="0"/>
              </a:spcAft>
              <a:buClr>
                <a:schemeClr val="dk1"/>
              </a:buClr>
              <a:buSzPts val="2100"/>
              <a:buNone/>
              <a:defRPr sz="2100"/>
            </a:lvl8pPr>
            <a:lvl9pPr lvl="8" algn="ctr">
              <a:lnSpc>
                <a:spcPct val="100000"/>
              </a:lnSpc>
              <a:spcBef>
                <a:spcPts val="0"/>
              </a:spcBef>
              <a:spcAft>
                <a:spcPts val="0"/>
              </a:spcAft>
              <a:buClr>
                <a:schemeClr val="dk1"/>
              </a:buClr>
              <a:buSzPts val="2100"/>
              <a:buNone/>
              <a:defRPr sz="2100"/>
            </a:lvl9pPr>
          </a:lstStyle>
          <a:p>
            <a:endParaRPr/>
          </a:p>
        </p:txBody>
      </p:sp>
      <p:sp>
        <p:nvSpPr>
          <p:cNvPr id="71" name="Google Shape;71;p41"/>
          <p:cNvSpPr txBox="1">
            <a:spLocks noGrp="1"/>
          </p:cNvSpPr>
          <p:nvPr>
            <p:ph type="body" idx="2"/>
          </p:nvPr>
        </p:nvSpPr>
        <p:spPr>
          <a:xfrm>
            <a:off x="4939500" y="965600"/>
            <a:ext cx="3837000" cy="4926800"/>
          </a:xfrm>
          <a:prstGeom prst="rect">
            <a:avLst/>
          </a:prstGeom>
          <a:noFill/>
          <a:ln>
            <a:noFill/>
          </a:ln>
        </p:spPr>
        <p:txBody>
          <a:bodyPr spcFirstLastPara="1" wrap="square" lIns="91425" tIns="91425" rIns="91425" bIns="91425" anchor="ctr" anchorCtr="0">
            <a:noAutofit/>
          </a:bodyPr>
          <a:lstStyle>
            <a:lvl1pPr marL="457200" lvl="0" indent="-342900" algn="l">
              <a:lnSpc>
                <a:spcPct val="90000"/>
              </a:lnSpc>
              <a:spcBef>
                <a:spcPts val="0"/>
              </a:spcBef>
              <a:spcAft>
                <a:spcPts val="0"/>
              </a:spcAft>
              <a:buClr>
                <a:schemeClr val="accent1"/>
              </a:buClr>
              <a:buSzPts val="1800"/>
              <a:buChar char="●"/>
              <a:defRPr>
                <a:solidFill>
                  <a:schemeClr val="accent1"/>
                </a:solidFill>
              </a:defRPr>
            </a:lvl1pPr>
            <a:lvl2pPr marL="914400" lvl="1" indent="-317500" algn="l">
              <a:lnSpc>
                <a:spcPct val="90000"/>
              </a:lnSpc>
              <a:spcBef>
                <a:spcPts val="1600"/>
              </a:spcBef>
              <a:spcAft>
                <a:spcPts val="0"/>
              </a:spcAft>
              <a:buClr>
                <a:schemeClr val="accent1"/>
              </a:buClr>
              <a:buSzPts val="1400"/>
              <a:buChar char="○"/>
              <a:defRPr>
                <a:solidFill>
                  <a:schemeClr val="accent1"/>
                </a:solidFill>
              </a:defRPr>
            </a:lvl2pPr>
            <a:lvl3pPr marL="1371600" lvl="2" indent="-317500" algn="l">
              <a:lnSpc>
                <a:spcPct val="90000"/>
              </a:lnSpc>
              <a:spcBef>
                <a:spcPts val="1600"/>
              </a:spcBef>
              <a:spcAft>
                <a:spcPts val="0"/>
              </a:spcAft>
              <a:buClr>
                <a:schemeClr val="accent1"/>
              </a:buClr>
              <a:buSzPts val="1400"/>
              <a:buChar char="■"/>
              <a:defRPr>
                <a:solidFill>
                  <a:schemeClr val="accent1"/>
                </a:solidFill>
              </a:defRPr>
            </a:lvl3pPr>
            <a:lvl4pPr marL="1828800" lvl="3" indent="-317500" algn="l">
              <a:lnSpc>
                <a:spcPct val="90000"/>
              </a:lnSpc>
              <a:spcBef>
                <a:spcPts val="1600"/>
              </a:spcBef>
              <a:spcAft>
                <a:spcPts val="0"/>
              </a:spcAft>
              <a:buClr>
                <a:schemeClr val="accent1"/>
              </a:buClr>
              <a:buSzPts val="1400"/>
              <a:buChar char="●"/>
              <a:defRPr>
                <a:solidFill>
                  <a:schemeClr val="accent1"/>
                </a:solidFill>
              </a:defRPr>
            </a:lvl4pPr>
            <a:lvl5pPr marL="2286000" lvl="4" indent="-317500" algn="l">
              <a:lnSpc>
                <a:spcPct val="90000"/>
              </a:lnSpc>
              <a:spcBef>
                <a:spcPts val="1600"/>
              </a:spcBef>
              <a:spcAft>
                <a:spcPts val="0"/>
              </a:spcAft>
              <a:buClr>
                <a:schemeClr val="accent1"/>
              </a:buClr>
              <a:buSzPts val="1400"/>
              <a:buChar char="○"/>
              <a:defRPr>
                <a:solidFill>
                  <a:schemeClr val="accent1"/>
                </a:solidFill>
              </a:defRPr>
            </a:lvl5pPr>
            <a:lvl6pPr marL="2743200" lvl="5" indent="-317500" algn="l">
              <a:lnSpc>
                <a:spcPct val="90000"/>
              </a:lnSpc>
              <a:spcBef>
                <a:spcPts val="1600"/>
              </a:spcBef>
              <a:spcAft>
                <a:spcPts val="0"/>
              </a:spcAft>
              <a:buClr>
                <a:schemeClr val="accent1"/>
              </a:buClr>
              <a:buSzPts val="1400"/>
              <a:buChar char="■"/>
              <a:defRPr>
                <a:solidFill>
                  <a:schemeClr val="accent1"/>
                </a:solidFill>
              </a:defRPr>
            </a:lvl6pPr>
            <a:lvl7pPr marL="3200400" lvl="6" indent="-317500" algn="l">
              <a:lnSpc>
                <a:spcPct val="90000"/>
              </a:lnSpc>
              <a:spcBef>
                <a:spcPts val="1600"/>
              </a:spcBef>
              <a:spcAft>
                <a:spcPts val="0"/>
              </a:spcAft>
              <a:buClr>
                <a:schemeClr val="accent1"/>
              </a:buClr>
              <a:buSzPts val="1400"/>
              <a:buChar char="●"/>
              <a:defRPr>
                <a:solidFill>
                  <a:schemeClr val="accent1"/>
                </a:solidFill>
              </a:defRPr>
            </a:lvl7pPr>
            <a:lvl8pPr marL="3657600" lvl="7" indent="-317500" algn="l">
              <a:lnSpc>
                <a:spcPct val="90000"/>
              </a:lnSpc>
              <a:spcBef>
                <a:spcPts val="1600"/>
              </a:spcBef>
              <a:spcAft>
                <a:spcPts val="0"/>
              </a:spcAft>
              <a:buClr>
                <a:schemeClr val="accent1"/>
              </a:buClr>
              <a:buSzPts val="1400"/>
              <a:buChar char="○"/>
              <a:defRPr>
                <a:solidFill>
                  <a:schemeClr val="accent1"/>
                </a:solidFill>
              </a:defRPr>
            </a:lvl8pPr>
            <a:lvl9pPr marL="4114800" lvl="8" indent="-317500" algn="l">
              <a:lnSpc>
                <a:spcPct val="90000"/>
              </a:lnSpc>
              <a:spcBef>
                <a:spcPts val="1600"/>
              </a:spcBef>
              <a:spcAft>
                <a:spcPts val="1600"/>
              </a:spcAft>
              <a:buClr>
                <a:schemeClr val="accent1"/>
              </a:buClr>
              <a:buSzPts val="1400"/>
              <a:buChar char="■"/>
              <a:defRPr>
                <a:solidFill>
                  <a:schemeClr val="accent1"/>
                </a:solidFill>
              </a:defRPr>
            </a:lvl9pPr>
          </a:lstStyle>
          <a:p>
            <a:endParaRPr/>
          </a:p>
        </p:txBody>
      </p:sp>
      <p:sp>
        <p:nvSpPr>
          <p:cNvPr id="72" name="Google Shape;72;p4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accent1"/>
              </a:buClr>
              <a:buSzPts val="900"/>
              <a:buFont typeface="Calibri"/>
              <a:buNone/>
              <a:defRPr sz="900"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chemeClr val="accent1"/>
              </a:buClr>
              <a:buSzPts val="900"/>
              <a:buFont typeface="Calibri"/>
              <a:buNone/>
              <a:defRPr sz="900"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chemeClr val="accent1"/>
              </a:buClr>
              <a:buSzPts val="900"/>
              <a:buFont typeface="Calibri"/>
              <a:buNone/>
              <a:defRPr sz="900"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chemeClr val="accent1"/>
              </a:buClr>
              <a:buSzPts val="900"/>
              <a:buFont typeface="Calibri"/>
              <a:buNone/>
              <a:defRPr sz="900"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chemeClr val="accent1"/>
              </a:buClr>
              <a:buSzPts val="900"/>
              <a:buFont typeface="Calibri"/>
              <a:buNone/>
              <a:defRPr sz="900"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chemeClr val="accent1"/>
              </a:buClr>
              <a:buSzPts val="900"/>
              <a:buFont typeface="Calibri"/>
              <a:buNone/>
              <a:defRPr sz="900"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chemeClr val="accent1"/>
              </a:buClr>
              <a:buSzPts val="900"/>
              <a:buFont typeface="Calibri"/>
              <a:buNone/>
              <a:defRPr sz="900"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chemeClr val="accent1"/>
              </a:buClr>
              <a:buSzPts val="900"/>
              <a:buFont typeface="Calibri"/>
              <a:buNone/>
              <a:defRPr sz="900"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chemeClr val="accent1"/>
              </a:buClr>
              <a:buSzPts val="900"/>
              <a:buFont typeface="Calibri"/>
              <a:buNone/>
              <a:defRPr sz="9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73"/>
        <p:cNvGrpSpPr/>
        <p:nvPr/>
      </p:nvGrpSpPr>
      <p:grpSpPr>
        <a:xfrm>
          <a:off x="0" y="0"/>
          <a:ext cx="0" cy="0"/>
          <a:chOff x="0" y="0"/>
          <a:chExt cx="0" cy="0"/>
        </a:xfrm>
      </p:grpSpPr>
      <p:sp>
        <p:nvSpPr>
          <p:cNvPr id="74" name="Google Shape;74;p42"/>
          <p:cNvSpPr txBox="1">
            <a:spLocks noGrp="1"/>
          </p:cNvSpPr>
          <p:nvPr>
            <p:ph type="title"/>
          </p:nvPr>
        </p:nvSpPr>
        <p:spPr>
          <a:xfrm>
            <a:off x="490250" y="701800"/>
            <a:ext cx="5604000" cy="54544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accent1"/>
              </a:buClr>
              <a:buSzPts val="5400"/>
              <a:buFont typeface="Calibri"/>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a:endParaRPr/>
          </a:p>
        </p:txBody>
      </p:sp>
      <p:sp>
        <p:nvSpPr>
          <p:cNvPr id="75" name="Google Shape;75;p42"/>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accent1"/>
              </a:buClr>
              <a:buSzPts val="900"/>
              <a:buFont typeface="Calibri"/>
              <a:buNone/>
              <a:defRPr sz="900"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chemeClr val="accent1"/>
              </a:buClr>
              <a:buSzPts val="900"/>
              <a:buFont typeface="Calibri"/>
              <a:buNone/>
              <a:defRPr sz="900"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chemeClr val="accent1"/>
              </a:buClr>
              <a:buSzPts val="900"/>
              <a:buFont typeface="Calibri"/>
              <a:buNone/>
              <a:defRPr sz="900"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chemeClr val="accent1"/>
              </a:buClr>
              <a:buSzPts val="900"/>
              <a:buFont typeface="Calibri"/>
              <a:buNone/>
              <a:defRPr sz="900"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chemeClr val="accent1"/>
              </a:buClr>
              <a:buSzPts val="900"/>
              <a:buFont typeface="Calibri"/>
              <a:buNone/>
              <a:defRPr sz="900"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chemeClr val="accent1"/>
              </a:buClr>
              <a:buSzPts val="900"/>
              <a:buFont typeface="Calibri"/>
              <a:buNone/>
              <a:defRPr sz="900"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chemeClr val="accent1"/>
              </a:buClr>
              <a:buSzPts val="900"/>
              <a:buFont typeface="Calibri"/>
              <a:buNone/>
              <a:defRPr sz="900"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chemeClr val="accent1"/>
              </a:buClr>
              <a:buSzPts val="900"/>
              <a:buFont typeface="Calibri"/>
              <a:buNone/>
              <a:defRPr sz="900"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chemeClr val="accent1"/>
              </a:buClr>
              <a:buSzPts val="900"/>
              <a:buFont typeface="Calibri"/>
              <a:buNone/>
              <a:defRPr sz="9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43"/>
          <p:cNvSpPr txBox="1">
            <a:spLocks noGrp="1"/>
          </p:cNvSpPr>
          <p:nvPr>
            <p:ph type="title"/>
          </p:nvPr>
        </p:nvSpPr>
        <p:spPr>
          <a:xfrm>
            <a:off x="311700" y="593367"/>
            <a:ext cx="8520600" cy="8176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Clr>
                <a:schemeClr val="dk1"/>
              </a:buClr>
              <a:buSzPts val="3000"/>
              <a:buFont typeface="Calibri"/>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78" name="Google Shape;78;p43"/>
          <p:cNvSpPr txBox="1">
            <a:spLocks noGrp="1"/>
          </p:cNvSpPr>
          <p:nvPr>
            <p:ph type="body" idx="1"/>
          </p:nvPr>
        </p:nvSpPr>
        <p:spPr>
          <a:xfrm>
            <a:off x="311700" y="1562233"/>
            <a:ext cx="3999900" cy="4529600"/>
          </a:xfrm>
          <a:prstGeom prst="rect">
            <a:avLst/>
          </a:prstGeom>
          <a:noFill/>
          <a:ln>
            <a:noFill/>
          </a:ln>
        </p:spPr>
        <p:txBody>
          <a:bodyPr spcFirstLastPara="1" wrap="square" lIns="91425" tIns="91425" rIns="91425" bIns="91425" anchor="t" anchorCtr="0">
            <a:noAutofit/>
          </a:bodyPr>
          <a:lstStyle>
            <a:lvl1pPr marL="457200" lvl="0" indent="-317500" algn="l">
              <a:lnSpc>
                <a:spcPct val="90000"/>
              </a:lnSpc>
              <a:spcBef>
                <a:spcPts val="0"/>
              </a:spcBef>
              <a:spcAft>
                <a:spcPts val="0"/>
              </a:spcAft>
              <a:buSzPts val="1400"/>
              <a:buChar char="●"/>
              <a:defRPr sz="1400"/>
            </a:lvl1pPr>
            <a:lvl2pPr marL="914400" lvl="1" indent="-304800" algn="l">
              <a:lnSpc>
                <a:spcPct val="90000"/>
              </a:lnSpc>
              <a:spcBef>
                <a:spcPts val="1600"/>
              </a:spcBef>
              <a:spcAft>
                <a:spcPts val="0"/>
              </a:spcAft>
              <a:buSzPts val="1200"/>
              <a:buChar char="○"/>
              <a:defRPr sz="1200"/>
            </a:lvl2pPr>
            <a:lvl3pPr marL="1371600" lvl="2" indent="-304800" algn="l">
              <a:lnSpc>
                <a:spcPct val="90000"/>
              </a:lnSpc>
              <a:spcBef>
                <a:spcPts val="1600"/>
              </a:spcBef>
              <a:spcAft>
                <a:spcPts val="0"/>
              </a:spcAft>
              <a:buSzPts val="1200"/>
              <a:buChar char="■"/>
              <a:defRPr sz="1200"/>
            </a:lvl3pPr>
            <a:lvl4pPr marL="1828800" lvl="3" indent="-304800" algn="l">
              <a:lnSpc>
                <a:spcPct val="90000"/>
              </a:lnSpc>
              <a:spcBef>
                <a:spcPts val="1600"/>
              </a:spcBef>
              <a:spcAft>
                <a:spcPts val="0"/>
              </a:spcAft>
              <a:buSzPts val="1200"/>
              <a:buChar char="●"/>
              <a:defRPr sz="1200"/>
            </a:lvl4pPr>
            <a:lvl5pPr marL="2286000" lvl="4" indent="-304800" algn="l">
              <a:lnSpc>
                <a:spcPct val="90000"/>
              </a:lnSpc>
              <a:spcBef>
                <a:spcPts val="1600"/>
              </a:spcBef>
              <a:spcAft>
                <a:spcPts val="0"/>
              </a:spcAft>
              <a:buSzPts val="1200"/>
              <a:buChar char="○"/>
              <a:defRPr sz="1200"/>
            </a:lvl5pPr>
            <a:lvl6pPr marL="2743200" lvl="5" indent="-304800" algn="l">
              <a:lnSpc>
                <a:spcPct val="90000"/>
              </a:lnSpc>
              <a:spcBef>
                <a:spcPts val="1600"/>
              </a:spcBef>
              <a:spcAft>
                <a:spcPts val="0"/>
              </a:spcAft>
              <a:buClr>
                <a:schemeClr val="dk1"/>
              </a:buClr>
              <a:buSzPts val="1200"/>
              <a:buChar char="■"/>
              <a:defRPr sz="1200"/>
            </a:lvl6pPr>
            <a:lvl7pPr marL="3200400" lvl="6" indent="-304800" algn="l">
              <a:lnSpc>
                <a:spcPct val="90000"/>
              </a:lnSpc>
              <a:spcBef>
                <a:spcPts val="1600"/>
              </a:spcBef>
              <a:spcAft>
                <a:spcPts val="0"/>
              </a:spcAft>
              <a:buClr>
                <a:schemeClr val="dk1"/>
              </a:buClr>
              <a:buSzPts val="1200"/>
              <a:buChar char="●"/>
              <a:defRPr sz="1200"/>
            </a:lvl7pPr>
            <a:lvl8pPr marL="3657600" lvl="7" indent="-304800" algn="l">
              <a:lnSpc>
                <a:spcPct val="90000"/>
              </a:lnSpc>
              <a:spcBef>
                <a:spcPts val="1600"/>
              </a:spcBef>
              <a:spcAft>
                <a:spcPts val="0"/>
              </a:spcAft>
              <a:buClr>
                <a:schemeClr val="dk1"/>
              </a:buClr>
              <a:buSzPts val="1200"/>
              <a:buChar char="○"/>
              <a:defRPr sz="1200"/>
            </a:lvl8pPr>
            <a:lvl9pPr marL="4114800" lvl="8" indent="-304800" algn="l">
              <a:lnSpc>
                <a:spcPct val="90000"/>
              </a:lnSpc>
              <a:spcBef>
                <a:spcPts val="1600"/>
              </a:spcBef>
              <a:spcAft>
                <a:spcPts val="1600"/>
              </a:spcAft>
              <a:buClr>
                <a:schemeClr val="dk1"/>
              </a:buClr>
              <a:buSzPts val="1200"/>
              <a:buChar char="■"/>
              <a:defRPr sz="1200"/>
            </a:lvl9pPr>
          </a:lstStyle>
          <a:p>
            <a:endParaRPr/>
          </a:p>
        </p:txBody>
      </p:sp>
      <p:sp>
        <p:nvSpPr>
          <p:cNvPr id="79" name="Google Shape;79;p43"/>
          <p:cNvSpPr txBox="1">
            <a:spLocks noGrp="1"/>
          </p:cNvSpPr>
          <p:nvPr>
            <p:ph type="body" idx="2"/>
          </p:nvPr>
        </p:nvSpPr>
        <p:spPr>
          <a:xfrm>
            <a:off x="4832400" y="1562233"/>
            <a:ext cx="3999900" cy="4529600"/>
          </a:xfrm>
          <a:prstGeom prst="rect">
            <a:avLst/>
          </a:prstGeom>
          <a:noFill/>
          <a:ln>
            <a:noFill/>
          </a:ln>
        </p:spPr>
        <p:txBody>
          <a:bodyPr spcFirstLastPara="1" wrap="square" lIns="91425" tIns="91425" rIns="91425" bIns="91425" anchor="t" anchorCtr="0">
            <a:noAutofit/>
          </a:bodyPr>
          <a:lstStyle>
            <a:lvl1pPr marL="457200" lvl="0" indent="-317500" algn="l">
              <a:lnSpc>
                <a:spcPct val="90000"/>
              </a:lnSpc>
              <a:spcBef>
                <a:spcPts val="0"/>
              </a:spcBef>
              <a:spcAft>
                <a:spcPts val="0"/>
              </a:spcAft>
              <a:buSzPts val="1400"/>
              <a:buChar char="●"/>
              <a:defRPr sz="1400"/>
            </a:lvl1pPr>
            <a:lvl2pPr marL="914400" lvl="1" indent="-304800" algn="l">
              <a:lnSpc>
                <a:spcPct val="90000"/>
              </a:lnSpc>
              <a:spcBef>
                <a:spcPts val="1600"/>
              </a:spcBef>
              <a:spcAft>
                <a:spcPts val="0"/>
              </a:spcAft>
              <a:buSzPts val="1200"/>
              <a:buChar char="○"/>
              <a:defRPr sz="1200"/>
            </a:lvl2pPr>
            <a:lvl3pPr marL="1371600" lvl="2" indent="-304800" algn="l">
              <a:lnSpc>
                <a:spcPct val="90000"/>
              </a:lnSpc>
              <a:spcBef>
                <a:spcPts val="1600"/>
              </a:spcBef>
              <a:spcAft>
                <a:spcPts val="0"/>
              </a:spcAft>
              <a:buSzPts val="1200"/>
              <a:buChar char="■"/>
              <a:defRPr sz="1200"/>
            </a:lvl3pPr>
            <a:lvl4pPr marL="1828800" lvl="3" indent="-304800" algn="l">
              <a:lnSpc>
                <a:spcPct val="90000"/>
              </a:lnSpc>
              <a:spcBef>
                <a:spcPts val="1600"/>
              </a:spcBef>
              <a:spcAft>
                <a:spcPts val="0"/>
              </a:spcAft>
              <a:buSzPts val="1200"/>
              <a:buChar char="●"/>
              <a:defRPr sz="1200"/>
            </a:lvl4pPr>
            <a:lvl5pPr marL="2286000" lvl="4" indent="-304800" algn="l">
              <a:lnSpc>
                <a:spcPct val="90000"/>
              </a:lnSpc>
              <a:spcBef>
                <a:spcPts val="1600"/>
              </a:spcBef>
              <a:spcAft>
                <a:spcPts val="0"/>
              </a:spcAft>
              <a:buSzPts val="1200"/>
              <a:buChar char="○"/>
              <a:defRPr sz="1200"/>
            </a:lvl5pPr>
            <a:lvl6pPr marL="2743200" lvl="5" indent="-304800" algn="l">
              <a:lnSpc>
                <a:spcPct val="90000"/>
              </a:lnSpc>
              <a:spcBef>
                <a:spcPts val="1600"/>
              </a:spcBef>
              <a:spcAft>
                <a:spcPts val="0"/>
              </a:spcAft>
              <a:buClr>
                <a:schemeClr val="dk1"/>
              </a:buClr>
              <a:buSzPts val="1200"/>
              <a:buChar char="■"/>
              <a:defRPr sz="1200"/>
            </a:lvl6pPr>
            <a:lvl7pPr marL="3200400" lvl="6" indent="-304800" algn="l">
              <a:lnSpc>
                <a:spcPct val="90000"/>
              </a:lnSpc>
              <a:spcBef>
                <a:spcPts val="1600"/>
              </a:spcBef>
              <a:spcAft>
                <a:spcPts val="0"/>
              </a:spcAft>
              <a:buClr>
                <a:schemeClr val="dk1"/>
              </a:buClr>
              <a:buSzPts val="1200"/>
              <a:buChar char="●"/>
              <a:defRPr sz="1200"/>
            </a:lvl7pPr>
            <a:lvl8pPr marL="3657600" lvl="7" indent="-304800" algn="l">
              <a:lnSpc>
                <a:spcPct val="90000"/>
              </a:lnSpc>
              <a:spcBef>
                <a:spcPts val="1600"/>
              </a:spcBef>
              <a:spcAft>
                <a:spcPts val="0"/>
              </a:spcAft>
              <a:buClr>
                <a:schemeClr val="dk1"/>
              </a:buClr>
              <a:buSzPts val="1200"/>
              <a:buChar char="○"/>
              <a:defRPr sz="1200"/>
            </a:lvl8pPr>
            <a:lvl9pPr marL="4114800" lvl="8" indent="-304800" algn="l">
              <a:lnSpc>
                <a:spcPct val="90000"/>
              </a:lnSpc>
              <a:spcBef>
                <a:spcPts val="1600"/>
              </a:spcBef>
              <a:spcAft>
                <a:spcPts val="1600"/>
              </a:spcAft>
              <a:buClr>
                <a:schemeClr val="dk1"/>
              </a:buClr>
              <a:buSzPts val="1200"/>
              <a:buChar char="■"/>
              <a:defRPr sz="1200"/>
            </a:lvl9pPr>
          </a:lstStyle>
          <a:p>
            <a:endParaRPr/>
          </a:p>
        </p:txBody>
      </p:sp>
      <p:sp>
        <p:nvSpPr>
          <p:cNvPr id="80" name="Google Shape;80;p43"/>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81"/>
        <p:cNvGrpSpPr/>
        <p:nvPr/>
      </p:nvGrpSpPr>
      <p:grpSpPr>
        <a:xfrm>
          <a:off x="0" y="0"/>
          <a:ext cx="0" cy="0"/>
          <a:chOff x="0" y="0"/>
          <a:chExt cx="0" cy="0"/>
        </a:xfrm>
      </p:grpSpPr>
      <p:sp>
        <p:nvSpPr>
          <p:cNvPr id="82" name="Google Shape;82;p44"/>
          <p:cNvSpPr txBox="1">
            <a:spLocks noGrp="1"/>
          </p:cNvSpPr>
          <p:nvPr>
            <p:ph type="ctrTitle"/>
          </p:nvPr>
        </p:nvSpPr>
        <p:spPr>
          <a:xfrm>
            <a:off x="2629776" y="3616586"/>
            <a:ext cx="4611655" cy="80356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2955A6"/>
              </a:buClr>
              <a:buSzPts val="3000"/>
              <a:buFont typeface="Calibri"/>
              <a:buNone/>
              <a:defRPr sz="2250" b="1">
                <a:solidFill>
                  <a:srgbClr val="2955A6"/>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4"/>
          <p:cNvSpPr txBox="1">
            <a:spLocks noGrp="1"/>
          </p:cNvSpPr>
          <p:nvPr>
            <p:ph type="body" idx="1"/>
          </p:nvPr>
        </p:nvSpPr>
        <p:spPr>
          <a:xfrm>
            <a:off x="2629776" y="4998325"/>
            <a:ext cx="4220429" cy="27889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563"/>
              </a:spcBef>
              <a:spcAft>
                <a:spcPts val="0"/>
              </a:spcAft>
              <a:buClr>
                <a:schemeClr val="dk1"/>
              </a:buClr>
              <a:buSzPts val="2100"/>
              <a:buNone/>
              <a:defRPr/>
            </a:lvl1pPr>
            <a:lvl2pPr marL="914400" lvl="1" indent="-342900" algn="l">
              <a:lnSpc>
                <a:spcPct val="90000"/>
              </a:lnSpc>
              <a:spcBef>
                <a:spcPts val="281"/>
              </a:spcBef>
              <a:spcAft>
                <a:spcPts val="0"/>
              </a:spcAft>
              <a:buClr>
                <a:schemeClr val="dk1"/>
              </a:buClr>
              <a:buSzPts val="1800"/>
              <a:buChar char="•"/>
              <a:defRPr/>
            </a:lvl2pPr>
            <a:lvl3pPr marL="1371600" lvl="2" indent="-228600" algn="l">
              <a:lnSpc>
                <a:spcPct val="90000"/>
              </a:lnSpc>
              <a:spcBef>
                <a:spcPts val="281"/>
              </a:spcBef>
              <a:spcAft>
                <a:spcPts val="0"/>
              </a:spcAft>
              <a:buClr>
                <a:schemeClr val="dk1"/>
              </a:buClr>
              <a:buSzPts val="1500"/>
              <a:buNone/>
              <a:defRPr/>
            </a:lvl3pPr>
            <a:lvl4pPr marL="1828800" lvl="3" indent="-342900" algn="l">
              <a:lnSpc>
                <a:spcPct val="90000"/>
              </a:lnSpc>
              <a:spcBef>
                <a:spcPts val="281"/>
              </a:spcBef>
              <a:spcAft>
                <a:spcPts val="0"/>
              </a:spcAft>
              <a:buClr>
                <a:schemeClr val="dk1"/>
              </a:buClr>
              <a:buSzPts val="1800"/>
              <a:buChar char="•"/>
              <a:defRPr/>
            </a:lvl4pPr>
            <a:lvl5pPr marL="2286000" lvl="4" indent="-228600" algn="l">
              <a:lnSpc>
                <a:spcPct val="90000"/>
              </a:lnSpc>
              <a:spcBef>
                <a:spcPts val="281"/>
              </a:spcBef>
              <a:spcAft>
                <a:spcPts val="0"/>
              </a:spcAft>
              <a:buClr>
                <a:schemeClr val="dk1"/>
              </a:buClr>
              <a:buSzPts val="1350"/>
              <a:buNone/>
              <a:defRPr/>
            </a:lvl5pPr>
            <a:lvl6pPr marL="2743200" lvl="5" indent="-342900" algn="l">
              <a:lnSpc>
                <a:spcPct val="90000"/>
              </a:lnSpc>
              <a:spcBef>
                <a:spcPts val="281"/>
              </a:spcBef>
              <a:spcAft>
                <a:spcPts val="0"/>
              </a:spcAft>
              <a:buClr>
                <a:schemeClr val="dk1"/>
              </a:buClr>
              <a:buSzPts val="1800"/>
              <a:buChar char="•"/>
              <a:defRPr/>
            </a:lvl6pPr>
            <a:lvl7pPr marL="3200400" lvl="6" indent="-342900" algn="l">
              <a:lnSpc>
                <a:spcPct val="90000"/>
              </a:lnSpc>
              <a:spcBef>
                <a:spcPts val="281"/>
              </a:spcBef>
              <a:spcAft>
                <a:spcPts val="0"/>
              </a:spcAft>
              <a:buClr>
                <a:schemeClr val="dk1"/>
              </a:buClr>
              <a:buSzPts val="1800"/>
              <a:buChar char="•"/>
              <a:defRPr/>
            </a:lvl7pPr>
            <a:lvl8pPr marL="3657600" lvl="7" indent="-342900" algn="l">
              <a:lnSpc>
                <a:spcPct val="90000"/>
              </a:lnSpc>
              <a:spcBef>
                <a:spcPts val="281"/>
              </a:spcBef>
              <a:spcAft>
                <a:spcPts val="0"/>
              </a:spcAft>
              <a:buClr>
                <a:schemeClr val="dk1"/>
              </a:buClr>
              <a:buSzPts val="1800"/>
              <a:buChar char="•"/>
              <a:defRPr/>
            </a:lvl8pPr>
            <a:lvl9pPr marL="4114800" lvl="8" indent="-342900" algn="l">
              <a:lnSpc>
                <a:spcPct val="90000"/>
              </a:lnSpc>
              <a:spcBef>
                <a:spcPts val="281"/>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p:cSld name="1_Title Slide 2">
    <p:spTree>
      <p:nvGrpSpPr>
        <p:cNvPr id="1" name="Shape 84"/>
        <p:cNvGrpSpPr/>
        <p:nvPr/>
      </p:nvGrpSpPr>
      <p:grpSpPr>
        <a:xfrm>
          <a:off x="0" y="0"/>
          <a:ext cx="0" cy="0"/>
          <a:chOff x="0" y="0"/>
          <a:chExt cx="0" cy="0"/>
        </a:xfrm>
      </p:grpSpPr>
      <p:sp>
        <p:nvSpPr>
          <p:cNvPr id="85" name="Google Shape;85;p45"/>
          <p:cNvSpPr txBox="1">
            <a:spLocks noGrp="1"/>
          </p:cNvSpPr>
          <p:nvPr>
            <p:ph type="ctrTitle"/>
          </p:nvPr>
        </p:nvSpPr>
        <p:spPr>
          <a:xfrm>
            <a:off x="2629775" y="3616586"/>
            <a:ext cx="4611655" cy="80356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2955A6"/>
              </a:buClr>
              <a:buSzPts val="3000"/>
              <a:buFont typeface="Calibri"/>
              <a:buNone/>
              <a:defRPr sz="3000" b="1">
                <a:solidFill>
                  <a:srgbClr val="2955A6"/>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5"/>
          <p:cNvSpPr txBox="1">
            <a:spLocks noGrp="1"/>
          </p:cNvSpPr>
          <p:nvPr>
            <p:ph type="body" idx="1"/>
          </p:nvPr>
        </p:nvSpPr>
        <p:spPr>
          <a:xfrm>
            <a:off x="2629775" y="4998325"/>
            <a:ext cx="4220429" cy="27889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750"/>
              </a:spcBef>
              <a:spcAft>
                <a:spcPts val="0"/>
              </a:spcAft>
              <a:buSzPts val="2100"/>
              <a:buNone/>
              <a:defRPr/>
            </a:lvl1pPr>
            <a:lvl2pPr marL="914400" lvl="1" indent="-342900" algn="l">
              <a:lnSpc>
                <a:spcPct val="90000"/>
              </a:lnSpc>
              <a:spcBef>
                <a:spcPts val="375"/>
              </a:spcBef>
              <a:spcAft>
                <a:spcPts val="0"/>
              </a:spcAft>
              <a:buSzPts val="1800"/>
              <a:buChar char="✔"/>
              <a:defRPr/>
            </a:lvl2pPr>
            <a:lvl3pPr marL="1371600" lvl="2" indent="-228600" algn="l">
              <a:lnSpc>
                <a:spcPct val="90000"/>
              </a:lnSpc>
              <a:spcBef>
                <a:spcPts val="375"/>
              </a:spcBef>
              <a:spcAft>
                <a:spcPts val="0"/>
              </a:spcAft>
              <a:buSzPts val="1200"/>
              <a:buNone/>
              <a:defRPr/>
            </a:lvl3pPr>
            <a:lvl4pPr marL="1828800" lvl="3" indent="-342900" algn="l">
              <a:lnSpc>
                <a:spcPct val="90000"/>
              </a:lnSpc>
              <a:spcBef>
                <a:spcPts val="375"/>
              </a:spcBef>
              <a:spcAft>
                <a:spcPts val="0"/>
              </a:spcAft>
              <a:buSzPts val="1800"/>
              <a:buChar char="▪"/>
              <a:defRPr/>
            </a:lvl4pPr>
            <a:lvl5pPr marL="2286000" lvl="4" indent="-228600" algn="l">
              <a:lnSpc>
                <a:spcPct val="90000"/>
              </a:lnSpc>
              <a:spcBef>
                <a:spcPts val="375"/>
              </a:spcBef>
              <a:spcAft>
                <a:spcPts val="0"/>
              </a:spcAft>
              <a:buSzPts val="1080"/>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Total Blank">
  <p:cSld name="Total Blank">
    <p:bg>
      <p:bgPr>
        <a:solidFill>
          <a:schemeClr val="lt2"/>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Calibri"/>
              <a:buNone/>
              <a:defRPr sz="44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9"/>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20039" algn="l">
              <a:lnSpc>
                <a:spcPct val="90000"/>
              </a:lnSpc>
              <a:spcBef>
                <a:spcPts val="375"/>
              </a:spcBef>
              <a:spcAft>
                <a:spcPts val="0"/>
              </a:spcAft>
              <a:buSzPts val="1440"/>
              <a:buChar char="o"/>
              <a:defRPr/>
            </a:lvl3pPr>
            <a:lvl4pPr marL="1828800" lvl="3" indent="-342900" algn="l">
              <a:lnSpc>
                <a:spcPct val="90000"/>
              </a:lnSpc>
              <a:spcBef>
                <a:spcPts val="375"/>
              </a:spcBef>
              <a:spcAft>
                <a:spcPts val="0"/>
              </a:spcAft>
              <a:buSzPts val="1800"/>
              <a:buChar char="▪"/>
              <a:defRPr/>
            </a:lvl4pPr>
            <a:lvl5pPr marL="2286000" lvl="4" indent="-320039" algn="l">
              <a:lnSpc>
                <a:spcPct val="90000"/>
              </a:lnSpc>
              <a:spcBef>
                <a:spcPts val="375"/>
              </a:spcBef>
              <a:spcAft>
                <a:spcPts val="0"/>
              </a:spcAft>
              <a:buSzPts val="144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w bkground">
  <p:cSld name="Blank w bkground">
    <p:spTree>
      <p:nvGrpSpPr>
        <p:cNvPr id="1" name="Shape 28"/>
        <p:cNvGrpSpPr/>
        <p:nvPr/>
      </p:nvGrpSpPr>
      <p:grpSpPr>
        <a:xfrm>
          <a:off x="0" y="0"/>
          <a:ext cx="0" cy="0"/>
          <a:chOff x="0" y="0"/>
          <a:chExt cx="0" cy="0"/>
        </a:xfrm>
      </p:grpSpPr>
      <p:pic>
        <p:nvPicPr>
          <p:cNvPr id="29" name="Google Shape;29;p30"/>
          <p:cNvPicPr preferRelativeResize="0"/>
          <p:nvPr/>
        </p:nvPicPr>
        <p:blipFill rotWithShape="1">
          <a:blip r:embed="rId2">
            <a:alphaModFix/>
          </a:blip>
          <a:srcRect/>
          <a:stretch/>
        </p:blipFill>
        <p:spPr>
          <a:xfrm>
            <a:off x="1699161" y="1274370"/>
            <a:ext cx="5745678" cy="430925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31"/>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1"/>
          <p:cNvSpPr txBox="1">
            <a:spLocks noGrp="1"/>
          </p:cNvSpPr>
          <p:nvPr>
            <p:ph type="body" idx="1"/>
          </p:nvPr>
        </p:nvSpPr>
        <p:spPr>
          <a:xfrm>
            <a:off x="623888" y="4589465"/>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1800"/>
              <a:buNone/>
              <a:defRPr sz="1800">
                <a:solidFill>
                  <a:srgbClr val="888888"/>
                </a:solidFill>
              </a:defRPr>
            </a:lvl1pPr>
            <a:lvl2pPr marL="914400" lvl="1" indent="-228600" algn="l">
              <a:lnSpc>
                <a:spcPct val="90000"/>
              </a:lnSpc>
              <a:spcBef>
                <a:spcPts val="375"/>
              </a:spcBef>
              <a:spcAft>
                <a:spcPts val="0"/>
              </a:spcAft>
              <a:buSzPts val="1500"/>
              <a:buNone/>
              <a:defRPr sz="1500">
                <a:solidFill>
                  <a:srgbClr val="888888"/>
                </a:solidFill>
              </a:defRPr>
            </a:lvl2pPr>
            <a:lvl3pPr marL="1371600" lvl="2" indent="-228600" algn="l">
              <a:lnSpc>
                <a:spcPct val="90000"/>
              </a:lnSpc>
              <a:spcBef>
                <a:spcPts val="375"/>
              </a:spcBef>
              <a:spcAft>
                <a:spcPts val="0"/>
              </a:spcAft>
              <a:buSzPts val="1080"/>
              <a:buNone/>
              <a:defRPr sz="1350">
                <a:solidFill>
                  <a:srgbClr val="888888"/>
                </a:solidFill>
              </a:defRPr>
            </a:lvl3pPr>
            <a:lvl4pPr marL="1828800" lvl="3" indent="-228600" algn="l">
              <a:lnSpc>
                <a:spcPct val="90000"/>
              </a:lnSpc>
              <a:spcBef>
                <a:spcPts val="375"/>
              </a:spcBef>
              <a:spcAft>
                <a:spcPts val="0"/>
              </a:spcAft>
              <a:buSzPts val="1200"/>
              <a:buNone/>
              <a:defRPr sz="1200">
                <a:solidFill>
                  <a:srgbClr val="888888"/>
                </a:solidFill>
              </a:defRPr>
            </a:lvl4pPr>
            <a:lvl5pPr marL="2286000" lvl="4" indent="-228600" algn="l">
              <a:lnSpc>
                <a:spcPct val="90000"/>
              </a:lnSpc>
              <a:spcBef>
                <a:spcPts val="375"/>
              </a:spcBef>
              <a:spcAft>
                <a:spcPts val="0"/>
              </a:spcAft>
              <a:buSzPts val="96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3" name="Google Shape;33;p31"/>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1"/>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3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2"/>
          <p:cNvSpPr txBox="1">
            <a:spLocks noGrp="1"/>
          </p:cNvSpPr>
          <p:nvPr>
            <p:ph type="body" idx="1"/>
          </p:nvPr>
        </p:nvSpPr>
        <p:spPr>
          <a:xfrm>
            <a:off x="6286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20039" algn="l">
              <a:lnSpc>
                <a:spcPct val="90000"/>
              </a:lnSpc>
              <a:spcBef>
                <a:spcPts val="375"/>
              </a:spcBef>
              <a:spcAft>
                <a:spcPts val="0"/>
              </a:spcAft>
              <a:buSzPts val="1440"/>
              <a:buChar char="o"/>
              <a:defRPr/>
            </a:lvl3pPr>
            <a:lvl4pPr marL="1828800" lvl="3" indent="-342900" algn="l">
              <a:lnSpc>
                <a:spcPct val="90000"/>
              </a:lnSpc>
              <a:spcBef>
                <a:spcPts val="375"/>
              </a:spcBef>
              <a:spcAft>
                <a:spcPts val="0"/>
              </a:spcAft>
              <a:buSzPts val="1800"/>
              <a:buChar char="▪"/>
              <a:defRPr/>
            </a:lvl4pPr>
            <a:lvl5pPr marL="2286000" lvl="4" indent="-320039" algn="l">
              <a:lnSpc>
                <a:spcPct val="90000"/>
              </a:lnSpc>
              <a:spcBef>
                <a:spcPts val="375"/>
              </a:spcBef>
              <a:spcAft>
                <a:spcPts val="0"/>
              </a:spcAft>
              <a:buSzPts val="144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8" name="Google Shape;38;p32"/>
          <p:cNvSpPr txBox="1">
            <a:spLocks noGrp="1"/>
          </p:cNvSpPr>
          <p:nvPr>
            <p:ph type="body" idx="2"/>
          </p:nvPr>
        </p:nvSpPr>
        <p:spPr>
          <a:xfrm>
            <a:off x="46291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20039" algn="l">
              <a:lnSpc>
                <a:spcPct val="90000"/>
              </a:lnSpc>
              <a:spcBef>
                <a:spcPts val="375"/>
              </a:spcBef>
              <a:spcAft>
                <a:spcPts val="0"/>
              </a:spcAft>
              <a:buSzPts val="1440"/>
              <a:buChar char="o"/>
              <a:defRPr/>
            </a:lvl3pPr>
            <a:lvl4pPr marL="1828800" lvl="3" indent="-342900" algn="l">
              <a:lnSpc>
                <a:spcPct val="90000"/>
              </a:lnSpc>
              <a:spcBef>
                <a:spcPts val="375"/>
              </a:spcBef>
              <a:spcAft>
                <a:spcPts val="0"/>
              </a:spcAft>
              <a:buSzPts val="1800"/>
              <a:buChar char="▪"/>
              <a:defRPr/>
            </a:lvl4pPr>
            <a:lvl5pPr marL="2286000" lvl="4" indent="-320039" algn="l">
              <a:lnSpc>
                <a:spcPct val="90000"/>
              </a:lnSpc>
              <a:spcBef>
                <a:spcPts val="375"/>
              </a:spcBef>
              <a:spcAft>
                <a:spcPts val="0"/>
              </a:spcAft>
              <a:buSzPts val="144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9" name="Google Shape;39;p32"/>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3"/>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3"/>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SzPts val="1800"/>
              <a:buNone/>
              <a:defRPr sz="1800" b="1"/>
            </a:lvl1pPr>
            <a:lvl2pPr marL="914400" lvl="1" indent="-228600" algn="l">
              <a:lnSpc>
                <a:spcPct val="90000"/>
              </a:lnSpc>
              <a:spcBef>
                <a:spcPts val="375"/>
              </a:spcBef>
              <a:spcAft>
                <a:spcPts val="0"/>
              </a:spcAft>
              <a:buSzPts val="1500"/>
              <a:buNone/>
              <a:defRPr sz="1500" b="1"/>
            </a:lvl2pPr>
            <a:lvl3pPr marL="1371600" lvl="2" indent="-228600" algn="l">
              <a:lnSpc>
                <a:spcPct val="90000"/>
              </a:lnSpc>
              <a:spcBef>
                <a:spcPts val="375"/>
              </a:spcBef>
              <a:spcAft>
                <a:spcPts val="0"/>
              </a:spcAft>
              <a:buSzPts val="1080"/>
              <a:buNone/>
              <a:defRPr sz="1350" b="1"/>
            </a:lvl3pPr>
            <a:lvl4pPr marL="1828800" lvl="3" indent="-228600" algn="l">
              <a:lnSpc>
                <a:spcPct val="90000"/>
              </a:lnSpc>
              <a:spcBef>
                <a:spcPts val="375"/>
              </a:spcBef>
              <a:spcAft>
                <a:spcPts val="0"/>
              </a:spcAft>
              <a:buSzPts val="1200"/>
              <a:buNone/>
              <a:defRPr sz="1200" b="1"/>
            </a:lvl4pPr>
            <a:lvl5pPr marL="2286000" lvl="4" indent="-228600" algn="l">
              <a:lnSpc>
                <a:spcPct val="90000"/>
              </a:lnSpc>
              <a:spcBef>
                <a:spcPts val="375"/>
              </a:spcBef>
              <a:spcAft>
                <a:spcPts val="0"/>
              </a:spcAft>
              <a:buSzPts val="96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33"/>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20039" algn="l">
              <a:lnSpc>
                <a:spcPct val="90000"/>
              </a:lnSpc>
              <a:spcBef>
                <a:spcPts val="375"/>
              </a:spcBef>
              <a:spcAft>
                <a:spcPts val="0"/>
              </a:spcAft>
              <a:buSzPts val="1440"/>
              <a:buChar char="o"/>
              <a:defRPr/>
            </a:lvl3pPr>
            <a:lvl4pPr marL="1828800" lvl="3" indent="-342900" algn="l">
              <a:lnSpc>
                <a:spcPct val="90000"/>
              </a:lnSpc>
              <a:spcBef>
                <a:spcPts val="375"/>
              </a:spcBef>
              <a:spcAft>
                <a:spcPts val="0"/>
              </a:spcAft>
              <a:buSzPts val="1800"/>
              <a:buChar char="▪"/>
              <a:defRPr/>
            </a:lvl4pPr>
            <a:lvl5pPr marL="2286000" lvl="4" indent="-320039" algn="l">
              <a:lnSpc>
                <a:spcPct val="90000"/>
              </a:lnSpc>
              <a:spcBef>
                <a:spcPts val="375"/>
              </a:spcBef>
              <a:spcAft>
                <a:spcPts val="0"/>
              </a:spcAft>
              <a:buSzPts val="144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33"/>
          <p:cNvSpPr txBox="1">
            <a:spLocks noGrp="1"/>
          </p:cNvSpPr>
          <p:nvPr>
            <p:ph type="body" idx="3"/>
          </p:nvPr>
        </p:nvSpPr>
        <p:spPr>
          <a:xfrm>
            <a:off x="4629151"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SzPts val="1800"/>
              <a:buNone/>
              <a:defRPr sz="1800" b="1"/>
            </a:lvl1pPr>
            <a:lvl2pPr marL="914400" lvl="1" indent="-228600" algn="l">
              <a:lnSpc>
                <a:spcPct val="90000"/>
              </a:lnSpc>
              <a:spcBef>
                <a:spcPts val="375"/>
              </a:spcBef>
              <a:spcAft>
                <a:spcPts val="0"/>
              </a:spcAft>
              <a:buSzPts val="1500"/>
              <a:buNone/>
              <a:defRPr sz="1500" b="1"/>
            </a:lvl2pPr>
            <a:lvl3pPr marL="1371600" lvl="2" indent="-228600" algn="l">
              <a:lnSpc>
                <a:spcPct val="90000"/>
              </a:lnSpc>
              <a:spcBef>
                <a:spcPts val="375"/>
              </a:spcBef>
              <a:spcAft>
                <a:spcPts val="0"/>
              </a:spcAft>
              <a:buSzPts val="1080"/>
              <a:buNone/>
              <a:defRPr sz="1350" b="1"/>
            </a:lvl3pPr>
            <a:lvl4pPr marL="1828800" lvl="3" indent="-228600" algn="l">
              <a:lnSpc>
                <a:spcPct val="90000"/>
              </a:lnSpc>
              <a:spcBef>
                <a:spcPts val="375"/>
              </a:spcBef>
              <a:spcAft>
                <a:spcPts val="0"/>
              </a:spcAft>
              <a:buSzPts val="1200"/>
              <a:buNone/>
              <a:defRPr sz="1200" b="1"/>
            </a:lvl4pPr>
            <a:lvl5pPr marL="2286000" lvl="4" indent="-228600" algn="l">
              <a:lnSpc>
                <a:spcPct val="90000"/>
              </a:lnSpc>
              <a:spcBef>
                <a:spcPts val="375"/>
              </a:spcBef>
              <a:spcAft>
                <a:spcPts val="0"/>
              </a:spcAft>
              <a:buSzPts val="96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33"/>
          <p:cNvSpPr txBox="1">
            <a:spLocks noGrp="1"/>
          </p:cNvSpPr>
          <p:nvPr>
            <p:ph type="body" idx="4"/>
          </p:nvPr>
        </p:nvSpPr>
        <p:spPr>
          <a:xfrm>
            <a:off x="4629151"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20039" algn="l">
              <a:lnSpc>
                <a:spcPct val="90000"/>
              </a:lnSpc>
              <a:spcBef>
                <a:spcPts val="375"/>
              </a:spcBef>
              <a:spcAft>
                <a:spcPts val="0"/>
              </a:spcAft>
              <a:buSzPts val="1440"/>
              <a:buChar char="o"/>
              <a:defRPr/>
            </a:lvl3pPr>
            <a:lvl4pPr marL="1828800" lvl="3" indent="-342900" algn="l">
              <a:lnSpc>
                <a:spcPct val="90000"/>
              </a:lnSpc>
              <a:spcBef>
                <a:spcPts val="375"/>
              </a:spcBef>
              <a:spcAft>
                <a:spcPts val="0"/>
              </a:spcAft>
              <a:buSzPts val="1800"/>
              <a:buChar char="▪"/>
              <a:defRPr/>
            </a:lvl4pPr>
            <a:lvl5pPr marL="2286000" lvl="4" indent="-320039" algn="l">
              <a:lnSpc>
                <a:spcPct val="90000"/>
              </a:lnSpc>
              <a:spcBef>
                <a:spcPts val="375"/>
              </a:spcBef>
              <a:spcAft>
                <a:spcPts val="0"/>
              </a:spcAft>
              <a:buSzPts val="144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33"/>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3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3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6"/>
          <p:cNvSpPr txBox="1">
            <a:spLocks noGrp="1"/>
          </p:cNvSpPr>
          <p:nvPr>
            <p:ph type="body" idx="1"/>
          </p:nvPr>
        </p:nvSpPr>
        <p:spPr>
          <a:xfrm>
            <a:off x="3887391" y="987427"/>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SzPts val="2400"/>
              <a:buChar char="•"/>
              <a:defRPr sz="2400"/>
            </a:lvl1pPr>
            <a:lvl2pPr marL="914400" lvl="1" indent="-361950" algn="l">
              <a:lnSpc>
                <a:spcPct val="90000"/>
              </a:lnSpc>
              <a:spcBef>
                <a:spcPts val="375"/>
              </a:spcBef>
              <a:spcAft>
                <a:spcPts val="0"/>
              </a:spcAft>
              <a:buSzPts val="2100"/>
              <a:buChar char="✔"/>
              <a:defRPr sz="2100"/>
            </a:lvl2pPr>
            <a:lvl3pPr marL="1371600" lvl="2" indent="-320039" algn="l">
              <a:lnSpc>
                <a:spcPct val="90000"/>
              </a:lnSpc>
              <a:spcBef>
                <a:spcPts val="375"/>
              </a:spcBef>
              <a:spcAft>
                <a:spcPts val="0"/>
              </a:spcAft>
              <a:buSzPts val="1440"/>
              <a:buChar char="o"/>
              <a:defRPr sz="1800"/>
            </a:lvl3pPr>
            <a:lvl4pPr marL="1828800" lvl="3" indent="-323850" algn="l">
              <a:lnSpc>
                <a:spcPct val="90000"/>
              </a:lnSpc>
              <a:spcBef>
                <a:spcPts val="375"/>
              </a:spcBef>
              <a:spcAft>
                <a:spcPts val="0"/>
              </a:spcAft>
              <a:buSzPts val="1500"/>
              <a:buChar char="▪"/>
              <a:defRPr sz="1500"/>
            </a:lvl4pPr>
            <a:lvl5pPr marL="2286000" lvl="4" indent="-304800" algn="l">
              <a:lnSpc>
                <a:spcPct val="90000"/>
              </a:lnSpc>
              <a:spcBef>
                <a:spcPts val="375"/>
              </a:spcBef>
              <a:spcAft>
                <a:spcPts val="0"/>
              </a:spcAft>
              <a:buSzPts val="12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53" name="Google Shape;53;p36"/>
          <p:cNvSpPr txBox="1">
            <a:spLocks noGrp="1"/>
          </p:cNvSpPr>
          <p:nvPr>
            <p:ph type="body" idx="2"/>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1200"/>
              <a:buNone/>
              <a:defRPr sz="1200"/>
            </a:lvl1pPr>
            <a:lvl2pPr marL="914400" lvl="1" indent="-228600" algn="l">
              <a:lnSpc>
                <a:spcPct val="90000"/>
              </a:lnSpc>
              <a:spcBef>
                <a:spcPts val="375"/>
              </a:spcBef>
              <a:spcAft>
                <a:spcPts val="0"/>
              </a:spcAft>
              <a:buSzPts val="1050"/>
              <a:buNone/>
              <a:defRPr sz="1050"/>
            </a:lvl2pPr>
            <a:lvl3pPr marL="1371600" lvl="2" indent="-228600" algn="l">
              <a:lnSpc>
                <a:spcPct val="90000"/>
              </a:lnSpc>
              <a:spcBef>
                <a:spcPts val="375"/>
              </a:spcBef>
              <a:spcAft>
                <a:spcPts val="0"/>
              </a:spcAft>
              <a:buSzPts val="720"/>
              <a:buNone/>
              <a:defRPr sz="900"/>
            </a:lvl3pPr>
            <a:lvl4pPr marL="1828800" lvl="3" indent="-228600" algn="l">
              <a:lnSpc>
                <a:spcPct val="90000"/>
              </a:lnSpc>
              <a:spcBef>
                <a:spcPts val="375"/>
              </a:spcBef>
              <a:spcAft>
                <a:spcPts val="0"/>
              </a:spcAft>
              <a:buSzPts val="750"/>
              <a:buNone/>
              <a:defRPr sz="750"/>
            </a:lvl4pPr>
            <a:lvl5pPr marL="2286000" lvl="4" indent="-228600" algn="l">
              <a:lnSpc>
                <a:spcPct val="90000"/>
              </a:lnSpc>
              <a:spcBef>
                <a:spcPts val="375"/>
              </a:spcBef>
              <a:spcAft>
                <a:spcPts val="0"/>
              </a:spcAft>
              <a:buSzPts val="60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hyperlink" Target="http://www.c5colleges.org/" TargetMode="Externa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hyperlink" Target="https://creativecommons.org/licenses/by/4.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7"/>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rgbClr val="C00000"/>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rgbClr val="C00000"/>
              </a:buClr>
              <a:buSzPts val="18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04800" algn="l" rtl="0">
              <a:lnSpc>
                <a:spcPct val="90000"/>
              </a:lnSpc>
              <a:spcBef>
                <a:spcPts val="375"/>
              </a:spcBef>
              <a:spcAft>
                <a:spcPts val="0"/>
              </a:spcAft>
              <a:buClr>
                <a:srgbClr val="C00000"/>
              </a:buClr>
              <a:buSzPts val="1200"/>
              <a:buFont typeface="Courier New"/>
              <a:buChar char="o"/>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rgbClr val="C00000"/>
              </a:buClr>
              <a:buSzPts val="1350"/>
              <a:buFont typeface="Noto Sans Symbols"/>
              <a:buChar char="▪"/>
              <a:defRPr sz="1350" b="0" i="0" u="none" strike="noStrike" cap="none">
                <a:solidFill>
                  <a:schemeClr val="dk1"/>
                </a:solidFill>
                <a:latin typeface="Calibri"/>
                <a:ea typeface="Calibri"/>
                <a:cs typeface="Calibri"/>
                <a:sym typeface="Calibri"/>
              </a:defRPr>
            </a:lvl4pPr>
            <a:lvl5pPr marL="2286000" marR="0" lvl="4" indent="-297179" algn="l" rtl="0">
              <a:lnSpc>
                <a:spcPct val="90000"/>
              </a:lnSpc>
              <a:spcBef>
                <a:spcPts val="375"/>
              </a:spcBef>
              <a:spcAft>
                <a:spcPts val="0"/>
              </a:spcAft>
              <a:buClr>
                <a:srgbClr val="C00000"/>
              </a:buClr>
              <a:buSzPts val="1080"/>
              <a:buFont typeface="Noto Sans Symbols"/>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27"/>
          <p:cNvCxnSpPr/>
          <p:nvPr/>
        </p:nvCxnSpPr>
        <p:spPr>
          <a:xfrm rot="10800000" flipH="1">
            <a:off x="0" y="6532812"/>
            <a:ext cx="9144000" cy="22539"/>
          </a:xfrm>
          <a:prstGeom prst="straightConnector1">
            <a:avLst/>
          </a:prstGeom>
          <a:noFill/>
          <a:ln w="9525" cap="flat" cmpd="sng">
            <a:solidFill>
              <a:schemeClr val="dk1"/>
            </a:solidFill>
            <a:prstDash val="solid"/>
            <a:miter lim="800000"/>
            <a:headEnd type="none" w="sm" len="sm"/>
            <a:tailEnd type="none" w="sm" len="sm"/>
          </a:ln>
        </p:spPr>
      </p:cxnSp>
      <p:pic>
        <p:nvPicPr>
          <p:cNvPr id="15" name="Google Shape;15;p27"/>
          <p:cNvPicPr preferRelativeResize="0"/>
          <p:nvPr/>
        </p:nvPicPr>
        <p:blipFill rotWithShape="1">
          <a:blip r:embed="rId21">
            <a:alphaModFix/>
          </a:blip>
          <a:srcRect/>
          <a:stretch/>
        </p:blipFill>
        <p:spPr>
          <a:xfrm>
            <a:off x="3929063" y="6361361"/>
            <a:ext cx="1285875" cy="342900"/>
          </a:xfrm>
          <a:prstGeom prst="rect">
            <a:avLst/>
          </a:prstGeom>
          <a:noFill/>
          <a:ln>
            <a:noFill/>
          </a:ln>
        </p:spPr>
      </p:pic>
      <p:sp>
        <p:nvSpPr>
          <p:cNvPr id="16" name="Google Shape;16;p27"/>
          <p:cNvSpPr/>
          <p:nvPr/>
        </p:nvSpPr>
        <p:spPr>
          <a:xfrm>
            <a:off x="0" y="2"/>
            <a:ext cx="9144000" cy="302651"/>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Calibri"/>
              <a:ea typeface="Calibri"/>
              <a:cs typeface="Calibri"/>
              <a:sym typeface="Calibri"/>
            </a:endParaRPr>
          </a:p>
        </p:txBody>
      </p:sp>
      <p:sp>
        <p:nvSpPr>
          <p:cNvPr id="17" name="Google Shape;17;p27"/>
          <p:cNvSpPr/>
          <p:nvPr/>
        </p:nvSpPr>
        <p:spPr>
          <a:xfrm>
            <a:off x="0" y="302652"/>
            <a:ext cx="9144000" cy="62475"/>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Calibri"/>
              <a:ea typeface="Calibri"/>
              <a:cs typeface="Calibri"/>
              <a:sym typeface="Calibri"/>
            </a:endParaRPr>
          </a:p>
        </p:txBody>
      </p:sp>
      <p:sp>
        <p:nvSpPr>
          <p:cNvPr id="18" name="Google Shape;18;p27"/>
          <p:cNvSpPr/>
          <p:nvPr/>
        </p:nvSpPr>
        <p:spPr>
          <a:xfrm flipH="1">
            <a:off x="954741" y="6552973"/>
            <a:ext cx="2870948" cy="284693"/>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chemeClr val="dk1"/>
              </a:buClr>
              <a:buSzPts val="100"/>
              <a:buFont typeface="Calibri"/>
              <a:buNone/>
            </a:pPr>
            <a:r>
              <a:rPr lang="en-US" sz="100" b="0" i="0" u="none" strike="noStrike" cap="none">
                <a:solidFill>
                  <a:schemeClr val="dk1"/>
                </a:solidFill>
                <a:latin typeface="Calibri"/>
                <a:ea typeface="Calibri"/>
                <a:cs typeface="Calibri"/>
                <a:sym typeface="Calibri"/>
              </a:rPr>
              <a:t> </a:t>
            </a:r>
            <a:r>
              <a:rPr lang="en-US" sz="700" b="0" i="0" u="none" strike="noStrike" cap="none">
                <a:solidFill>
                  <a:schemeClr val="dk1"/>
                </a:solidFill>
                <a:latin typeface="Calibri"/>
                <a:ea typeface="Calibri"/>
                <a:cs typeface="Calibri"/>
                <a:sym typeface="Calibri"/>
              </a:rPr>
              <a:t>This document is licensed with a </a:t>
            </a:r>
            <a:r>
              <a:rPr lang="en-US" sz="700" b="0" i="0" u="sng" strike="noStrike" cap="none">
                <a:solidFill>
                  <a:schemeClr val="dk1"/>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Creative Commons Attribution 4.0 International License</a:t>
            </a:r>
            <a:r>
              <a:rPr lang="en-US" sz="700" b="0" i="0" u="none" strike="noStrike" cap="none">
                <a:solidFill>
                  <a:srgbClr val="0070C0"/>
                </a:solidFill>
                <a:latin typeface="Calibri"/>
                <a:ea typeface="Calibri"/>
                <a:cs typeface="Calibri"/>
                <a:sym typeface="Calibri"/>
              </a:rPr>
              <a:t>   </a:t>
            </a:r>
            <a:r>
              <a:rPr lang="en-US" sz="700" b="0" i="0" u="none" strike="noStrike" cap="none">
                <a:solidFill>
                  <a:schemeClr val="dk1"/>
                </a:solidFill>
                <a:latin typeface="Calibri"/>
                <a:ea typeface="Calibri"/>
                <a:cs typeface="Calibri"/>
                <a:sym typeface="Calibri"/>
              </a:rPr>
              <a:t>©2021  </a:t>
            </a:r>
            <a:r>
              <a:rPr lang="en-US" sz="700" b="1" i="0" u="sng" strike="noStrike" cap="none">
                <a:solidFill>
                  <a:schemeClr val="dk1"/>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www.C5colleges.org</a:t>
            </a:r>
            <a:endParaRPr sz="800" b="1" i="0" u="none" strike="noStrike" cap="none">
              <a:solidFill>
                <a:schemeClr val="dk1"/>
              </a:solidFill>
              <a:latin typeface="Arial"/>
              <a:ea typeface="Arial"/>
              <a:cs typeface="Arial"/>
              <a:sym typeface="Arial"/>
            </a:endParaRPr>
          </a:p>
        </p:txBody>
      </p:sp>
      <p:pic>
        <p:nvPicPr>
          <p:cNvPr id="19" name="Google Shape;19;p27" descr="Except where otherwise noted, content in this document is licensed under a Creative Commons Attribution 4.0 International license." title="Creative Commons Logo"/>
          <p:cNvPicPr preferRelativeResize="0"/>
          <p:nvPr/>
        </p:nvPicPr>
        <p:blipFill rotWithShape="1">
          <a:blip r:embed="rId24">
            <a:alphaModFix/>
          </a:blip>
          <a:srcRect/>
          <a:stretch/>
        </p:blipFill>
        <p:spPr>
          <a:xfrm>
            <a:off x="234544" y="6524026"/>
            <a:ext cx="720197" cy="2952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tackoverflow.com/q/818255/773787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freecodecamp.org/news/practical-regex-guide-with-real-life-example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500"/>
              <a:buFont typeface="Calibri"/>
              <a:buNone/>
            </a:pPr>
            <a:r>
              <a:rPr lang="en-US"/>
              <a:t>Basic Linux Commands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Running a Command</a:t>
            </a:r>
            <a:endParaRPr/>
          </a:p>
        </p:txBody>
      </p:sp>
      <p:sp>
        <p:nvSpPr>
          <p:cNvPr id="335" name="Google Shape;335;p15"/>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p>
            <a:pPr marL="171446" lvl="0" indent="-171446" algn="l" rtl="0">
              <a:lnSpc>
                <a:spcPct val="90000"/>
              </a:lnSpc>
              <a:spcBef>
                <a:spcPts val="0"/>
              </a:spcBef>
              <a:spcAft>
                <a:spcPts val="0"/>
              </a:spcAft>
              <a:buSzPts val="2100"/>
              <a:buChar char="•"/>
            </a:pPr>
            <a:r>
              <a:rPr lang="en-US"/>
              <a:t>You type </a:t>
            </a:r>
            <a:r>
              <a:rPr lang="en-US" sz="1800">
                <a:latin typeface="Courier New"/>
                <a:ea typeface="Courier New"/>
                <a:cs typeface="Courier New"/>
                <a:sym typeface="Courier New"/>
              </a:rPr>
              <a:t>ls –l  /</a:t>
            </a:r>
            <a:endParaRPr/>
          </a:p>
          <a:p>
            <a:pPr marL="514337" lvl="1" indent="-171446" algn="l" rtl="0">
              <a:lnSpc>
                <a:spcPct val="90000"/>
              </a:lnSpc>
              <a:spcBef>
                <a:spcPts val="375"/>
              </a:spcBef>
              <a:spcAft>
                <a:spcPts val="0"/>
              </a:spcAft>
              <a:buSzPts val="1800"/>
              <a:buChar char="✔"/>
            </a:pPr>
            <a:r>
              <a:rPr lang="en-US">
                <a:latin typeface="Courier New"/>
                <a:ea typeface="Courier New"/>
                <a:cs typeface="Courier New"/>
                <a:sym typeface="Courier New"/>
              </a:rPr>
              <a:t>ls</a:t>
            </a:r>
            <a:r>
              <a:rPr lang="en-US"/>
              <a:t>: the command (always first word)</a:t>
            </a:r>
            <a:endParaRPr/>
          </a:p>
          <a:p>
            <a:pPr marL="514337" lvl="1" indent="-171446" algn="l" rtl="0">
              <a:lnSpc>
                <a:spcPct val="90000"/>
              </a:lnSpc>
              <a:spcBef>
                <a:spcPts val="375"/>
              </a:spcBef>
              <a:spcAft>
                <a:spcPts val="0"/>
              </a:spcAft>
              <a:buSzPts val="1800"/>
              <a:buChar char="✔"/>
            </a:pPr>
            <a:r>
              <a:rPr lang="en-US">
                <a:latin typeface="Courier New"/>
                <a:ea typeface="Courier New"/>
                <a:cs typeface="Courier New"/>
                <a:sym typeface="Courier New"/>
              </a:rPr>
              <a:t>-l</a:t>
            </a:r>
            <a:r>
              <a:rPr lang="en-US"/>
              <a:t>: an option (usually these begin with “</a:t>
            </a:r>
            <a:r>
              <a:rPr lang="en-US">
                <a:latin typeface="Lucida Sans"/>
                <a:ea typeface="Lucida Sans"/>
                <a:cs typeface="Lucida Sans"/>
                <a:sym typeface="Lucida Sans"/>
              </a:rPr>
              <a:t>-</a:t>
            </a:r>
            <a:r>
              <a:rPr lang="en-US"/>
              <a:t>” or “</a:t>
            </a:r>
            <a:r>
              <a:rPr lang="en-US">
                <a:latin typeface="Lucida Sans"/>
                <a:ea typeface="Lucida Sans"/>
                <a:cs typeface="Lucida Sans"/>
                <a:sym typeface="Lucida Sans"/>
              </a:rPr>
              <a:t>--</a:t>
            </a:r>
            <a:r>
              <a:rPr lang="en-US"/>
              <a:t>”), also an argument</a:t>
            </a:r>
            <a:endParaRPr/>
          </a:p>
          <a:p>
            <a:pPr marL="514337" lvl="1" indent="-171446" algn="l" rtl="0">
              <a:lnSpc>
                <a:spcPct val="90000"/>
              </a:lnSpc>
              <a:spcBef>
                <a:spcPts val="375"/>
              </a:spcBef>
              <a:spcAft>
                <a:spcPts val="0"/>
              </a:spcAft>
              <a:buSzPts val="1800"/>
              <a:buChar char="✔"/>
            </a:pPr>
            <a:r>
              <a:rPr lang="en-US">
                <a:latin typeface="Courier New"/>
                <a:ea typeface="Courier New"/>
                <a:cs typeface="Courier New"/>
                <a:sym typeface="Courier New"/>
              </a:rPr>
              <a:t>/</a:t>
            </a:r>
            <a:r>
              <a:rPr lang="en-US"/>
              <a:t>: an argument (but not an option)</a:t>
            </a:r>
            <a:endParaRPr/>
          </a:p>
          <a:p>
            <a:pPr marL="171446" lvl="0" indent="-171446" algn="l" rtl="0">
              <a:lnSpc>
                <a:spcPct val="90000"/>
              </a:lnSpc>
              <a:spcBef>
                <a:spcPts val="750"/>
              </a:spcBef>
              <a:spcAft>
                <a:spcPts val="0"/>
              </a:spcAft>
              <a:buSzPts val="2100"/>
              <a:buChar char="•"/>
            </a:pPr>
            <a:r>
              <a:rPr lang="en-US"/>
              <a:t>When the command ends, it returns an </a:t>
            </a:r>
            <a:r>
              <a:rPr lang="en-US" i="1"/>
              <a:t>exit status code.</a:t>
            </a:r>
            <a:endParaRPr/>
          </a:p>
          <a:p>
            <a:pPr marL="514337" lvl="1" indent="-171446" algn="l" rtl="0">
              <a:lnSpc>
                <a:spcPct val="90000"/>
              </a:lnSpc>
              <a:spcBef>
                <a:spcPts val="375"/>
              </a:spcBef>
              <a:spcAft>
                <a:spcPts val="0"/>
              </a:spcAft>
              <a:buSzPts val="1800"/>
              <a:buChar char="✔"/>
            </a:pPr>
            <a:r>
              <a:rPr lang="en-US"/>
              <a:t>You will see how these are used later.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1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Running Script Commands</a:t>
            </a:r>
            <a:endParaRPr/>
          </a:p>
        </p:txBody>
      </p:sp>
      <p:sp>
        <p:nvSpPr>
          <p:cNvPr id="341" name="Google Shape;341;p16"/>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p>
            <a:pPr marL="171446" lvl="0" indent="-171446" algn="l" rtl="0">
              <a:lnSpc>
                <a:spcPct val="90000"/>
              </a:lnSpc>
              <a:spcBef>
                <a:spcPts val="0"/>
              </a:spcBef>
              <a:spcAft>
                <a:spcPts val="0"/>
              </a:spcAft>
              <a:buSzPts val="2100"/>
              <a:buChar char="•"/>
            </a:pPr>
            <a:r>
              <a:rPr lang="en-US" dirty="0"/>
              <a:t>If it’s a shell script: </a:t>
            </a:r>
            <a:r>
              <a:rPr lang="en-US" sz="1800" dirty="0" err="1">
                <a:latin typeface="Courier New"/>
                <a:ea typeface="Courier New"/>
                <a:cs typeface="Courier New"/>
                <a:sym typeface="Courier New"/>
              </a:rPr>
              <a:t>sh</a:t>
            </a:r>
            <a:r>
              <a:rPr lang="en-US" sz="1800" dirty="0">
                <a:latin typeface="Courier New"/>
                <a:ea typeface="Courier New"/>
                <a:cs typeface="Courier New"/>
                <a:sym typeface="Courier New"/>
              </a:rPr>
              <a:t> </a:t>
            </a:r>
            <a:r>
              <a:rPr lang="en-US" sz="1800" i="1" dirty="0" err="1">
                <a:latin typeface="Courier New"/>
                <a:ea typeface="Courier New"/>
                <a:cs typeface="Courier New"/>
                <a:sym typeface="Courier New"/>
              </a:rPr>
              <a:t>scriptfile</a:t>
            </a:r>
            <a:endParaRPr sz="1800" i="1" dirty="0">
              <a:latin typeface="Courier New"/>
              <a:ea typeface="Courier New"/>
              <a:cs typeface="Courier New"/>
              <a:sym typeface="Courier New"/>
            </a:endParaRPr>
          </a:p>
          <a:p>
            <a:pPr marL="514337" lvl="1" indent="-171446" algn="l" rtl="0">
              <a:lnSpc>
                <a:spcPct val="90000"/>
              </a:lnSpc>
              <a:spcBef>
                <a:spcPts val="375"/>
              </a:spcBef>
              <a:spcAft>
                <a:spcPts val="0"/>
              </a:spcAft>
              <a:buSzPts val="1800"/>
              <a:buChar char="✔"/>
            </a:pPr>
            <a:r>
              <a:rPr lang="en-US" dirty="0"/>
              <a:t>Create the </a:t>
            </a:r>
            <a:r>
              <a:rPr lang="en-US" i="1" dirty="0" err="1"/>
              <a:t>scriptfile</a:t>
            </a:r>
            <a:r>
              <a:rPr lang="en-US" dirty="0"/>
              <a:t> using a text editor.</a:t>
            </a:r>
            <a:endParaRPr dirty="0"/>
          </a:p>
          <a:p>
            <a:pPr marL="171446" lvl="0" indent="-171446" algn="l" rtl="0">
              <a:lnSpc>
                <a:spcPct val="90000"/>
              </a:lnSpc>
              <a:spcBef>
                <a:spcPts val="750"/>
              </a:spcBef>
              <a:spcAft>
                <a:spcPts val="0"/>
              </a:spcAft>
              <a:buSzPts val="2100"/>
              <a:buChar char="•"/>
            </a:pPr>
            <a:r>
              <a:rPr lang="en-US" dirty="0"/>
              <a:t>If it’s a Python script: </a:t>
            </a:r>
            <a:r>
              <a:rPr lang="en-US" sz="1800" dirty="0">
                <a:latin typeface="Courier New"/>
                <a:ea typeface="Courier New"/>
                <a:cs typeface="Courier New"/>
                <a:sym typeface="Courier New"/>
              </a:rPr>
              <a:t>python </a:t>
            </a:r>
            <a:r>
              <a:rPr lang="en-US" sz="1800" i="1" dirty="0" err="1">
                <a:latin typeface="Courier New"/>
                <a:ea typeface="Courier New"/>
                <a:cs typeface="Courier New"/>
                <a:sym typeface="Courier New"/>
              </a:rPr>
              <a:t>scriptfile</a:t>
            </a:r>
            <a:endParaRPr sz="1800" i="1" dirty="0">
              <a:latin typeface="Courier New"/>
              <a:ea typeface="Courier New"/>
              <a:cs typeface="Courier New"/>
              <a:sym typeface="Courier New"/>
            </a:endParaRPr>
          </a:p>
          <a:p>
            <a:pPr marL="514337" lvl="1" indent="-171446" algn="l" rtl="0">
              <a:lnSpc>
                <a:spcPct val="90000"/>
              </a:lnSpc>
              <a:spcBef>
                <a:spcPts val="375"/>
              </a:spcBef>
              <a:spcAft>
                <a:spcPts val="0"/>
              </a:spcAft>
              <a:buSzPts val="1800"/>
              <a:buChar char="✔"/>
            </a:pPr>
            <a:r>
              <a:rPr lang="en-US" dirty="0"/>
              <a:t>Create the </a:t>
            </a:r>
            <a:r>
              <a:rPr lang="en-US" i="1" dirty="0" err="1"/>
              <a:t>scriptfile</a:t>
            </a:r>
            <a:r>
              <a:rPr lang="en-US" dirty="0"/>
              <a:t> using a text editor or a development environment.</a:t>
            </a:r>
            <a:endParaRPr dirty="0"/>
          </a:p>
          <a:p>
            <a:pPr marL="171446" lvl="0" indent="-171446" algn="l" rtl="0">
              <a:lnSpc>
                <a:spcPct val="90000"/>
              </a:lnSpc>
              <a:spcBef>
                <a:spcPts val="750"/>
              </a:spcBef>
              <a:spcAft>
                <a:spcPts val="0"/>
              </a:spcAft>
              <a:buSzPts val="2100"/>
              <a:buChar char="•"/>
            </a:pPr>
            <a:r>
              <a:rPr lang="en-US" dirty="0"/>
              <a:t>You can simply type the name of </a:t>
            </a:r>
            <a:r>
              <a:rPr lang="en-US" sz="1800" i="1" dirty="0" err="1"/>
              <a:t>scriptfile</a:t>
            </a:r>
            <a:r>
              <a:rPr lang="en-US" dirty="0"/>
              <a:t> if it is executable.</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Rights</a:t>
            </a:r>
            <a:endParaRPr dirty="0"/>
          </a:p>
        </p:txBody>
      </p:sp>
      <p:cxnSp>
        <p:nvCxnSpPr>
          <p:cNvPr id="349" name="Google Shape;349;p17"/>
          <p:cNvCxnSpPr/>
          <p:nvPr/>
        </p:nvCxnSpPr>
        <p:spPr>
          <a:xfrm>
            <a:off x="628650" y="3271228"/>
            <a:ext cx="461596" cy="0"/>
          </a:xfrm>
          <a:prstGeom prst="straightConnector1">
            <a:avLst/>
          </a:prstGeom>
          <a:noFill/>
          <a:ln w="9525" cap="flat" cmpd="sng">
            <a:solidFill>
              <a:schemeClr val="dk1"/>
            </a:solidFill>
            <a:prstDash val="solid"/>
            <a:miter lim="800000"/>
            <a:headEnd type="none" w="sm" len="sm"/>
            <a:tailEnd type="none" w="sm" len="sm"/>
          </a:ln>
        </p:spPr>
      </p:cxnSp>
      <p:cxnSp>
        <p:nvCxnSpPr>
          <p:cNvPr id="350" name="Google Shape;350;p17"/>
          <p:cNvCxnSpPr/>
          <p:nvPr/>
        </p:nvCxnSpPr>
        <p:spPr>
          <a:xfrm>
            <a:off x="1539245" y="3269731"/>
            <a:ext cx="301645" cy="0"/>
          </a:xfrm>
          <a:prstGeom prst="straightConnector1">
            <a:avLst/>
          </a:prstGeom>
          <a:noFill/>
          <a:ln w="9525" cap="flat" cmpd="sng">
            <a:solidFill>
              <a:schemeClr val="dk1"/>
            </a:solidFill>
            <a:prstDash val="solid"/>
            <a:miter lim="800000"/>
            <a:headEnd type="none" w="sm" len="sm"/>
            <a:tailEnd type="none" w="sm" len="sm"/>
          </a:ln>
        </p:spPr>
      </p:cxnSp>
      <p:sp>
        <p:nvSpPr>
          <p:cNvPr id="352" name="Google Shape;352;p17"/>
          <p:cNvSpPr txBox="1"/>
          <p:nvPr/>
        </p:nvSpPr>
        <p:spPr>
          <a:xfrm>
            <a:off x="2582612" y="4838459"/>
            <a:ext cx="2067617"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US" sz="2100" b="0" i="0" u="none" strike="noStrike" cap="none">
                <a:solidFill>
                  <a:schemeClr val="dk1"/>
                </a:solidFill>
                <a:latin typeface="Calibri"/>
                <a:ea typeface="Calibri"/>
                <a:cs typeface="Calibri"/>
                <a:sym typeface="Calibri"/>
              </a:rPr>
              <a:t>rights for “other”</a:t>
            </a:r>
            <a:endParaRPr sz="1400" b="0" i="0" u="none" strike="noStrike" cap="none">
              <a:solidFill>
                <a:srgbClr val="000000"/>
              </a:solidFill>
              <a:latin typeface="Arial"/>
              <a:ea typeface="Arial"/>
              <a:cs typeface="Arial"/>
              <a:sym typeface="Arial"/>
            </a:endParaRPr>
          </a:p>
        </p:txBody>
      </p:sp>
      <p:sp>
        <p:nvSpPr>
          <p:cNvPr id="353" name="Google Shape;353;p17"/>
          <p:cNvSpPr txBox="1"/>
          <p:nvPr/>
        </p:nvSpPr>
        <p:spPr>
          <a:xfrm>
            <a:off x="1939060" y="5271850"/>
            <a:ext cx="2308498"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US" sz="2100" b="0" i="0" u="none" strike="noStrike" cap="none" dirty="0">
                <a:solidFill>
                  <a:schemeClr val="dk1"/>
                </a:solidFill>
                <a:latin typeface="Calibri"/>
                <a:ea typeface="Calibri"/>
                <a:cs typeface="Calibri"/>
                <a:sym typeface="Calibri"/>
              </a:rPr>
              <a:t>rights for “group”</a:t>
            </a:r>
            <a:endParaRPr sz="1400" b="0" i="0" u="none" strike="noStrike" cap="none" dirty="0">
              <a:solidFill>
                <a:srgbClr val="000000"/>
              </a:solidFill>
              <a:latin typeface="Arial"/>
              <a:ea typeface="Arial"/>
              <a:cs typeface="Arial"/>
              <a:sym typeface="Arial"/>
            </a:endParaRPr>
          </a:p>
        </p:txBody>
      </p:sp>
      <p:sp>
        <p:nvSpPr>
          <p:cNvPr id="354" name="Google Shape;354;p17"/>
          <p:cNvSpPr txBox="1"/>
          <p:nvPr/>
        </p:nvSpPr>
        <p:spPr>
          <a:xfrm>
            <a:off x="1249294" y="5772345"/>
            <a:ext cx="1950214"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US" sz="2100" b="0" i="0" u="none" strike="noStrike" cap="none" dirty="0">
                <a:solidFill>
                  <a:schemeClr val="dk1"/>
                </a:solidFill>
                <a:latin typeface="Calibri"/>
                <a:ea typeface="Calibri"/>
                <a:cs typeface="Calibri"/>
                <a:sym typeface="Calibri"/>
              </a:rPr>
              <a:t>rights for “user”</a:t>
            </a:r>
            <a:endParaRPr sz="1400" b="0" i="0" u="none" strike="noStrike" cap="none" dirty="0">
              <a:solidFill>
                <a:srgbClr val="000000"/>
              </a:solidFill>
              <a:latin typeface="Arial"/>
              <a:ea typeface="Arial"/>
              <a:cs typeface="Arial"/>
              <a:sym typeface="Arial"/>
            </a:endParaRPr>
          </a:p>
        </p:txBody>
      </p:sp>
      <p:cxnSp>
        <p:nvCxnSpPr>
          <p:cNvPr id="355" name="Google Shape;355;p17"/>
          <p:cNvCxnSpPr/>
          <p:nvPr/>
        </p:nvCxnSpPr>
        <p:spPr>
          <a:xfrm rot="10800000">
            <a:off x="1690067" y="3289121"/>
            <a:ext cx="1295497" cy="1549339"/>
          </a:xfrm>
          <a:prstGeom prst="straightConnector1">
            <a:avLst/>
          </a:prstGeom>
          <a:noFill/>
          <a:ln w="28575" cap="flat" cmpd="sng">
            <a:solidFill>
              <a:schemeClr val="dk1"/>
            </a:solidFill>
            <a:prstDash val="solid"/>
            <a:miter lim="800000"/>
            <a:headEnd type="none" w="sm" len="sm"/>
            <a:tailEnd type="triangle" w="med" len="med"/>
          </a:ln>
        </p:spPr>
      </p:cxnSp>
      <p:cxnSp>
        <p:nvCxnSpPr>
          <p:cNvPr id="356" name="Google Shape;356;p17"/>
          <p:cNvCxnSpPr/>
          <p:nvPr/>
        </p:nvCxnSpPr>
        <p:spPr>
          <a:xfrm rot="10800000">
            <a:off x="1350169" y="3423628"/>
            <a:ext cx="959923" cy="1848222"/>
          </a:xfrm>
          <a:prstGeom prst="straightConnector1">
            <a:avLst/>
          </a:prstGeom>
          <a:noFill/>
          <a:ln w="28575" cap="flat" cmpd="sng">
            <a:solidFill>
              <a:schemeClr val="dk1"/>
            </a:solidFill>
            <a:prstDash val="solid"/>
            <a:miter lim="800000"/>
            <a:headEnd type="none" w="sm" len="sm"/>
            <a:tailEnd type="triangle" w="med" len="med"/>
          </a:ln>
        </p:spPr>
      </p:cxnSp>
      <p:cxnSp>
        <p:nvCxnSpPr>
          <p:cNvPr id="357" name="Google Shape;357;p17"/>
          <p:cNvCxnSpPr/>
          <p:nvPr/>
        </p:nvCxnSpPr>
        <p:spPr>
          <a:xfrm rot="10800000">
            <a:off x="859448" y="3271228"/>
            <a:ext cx="981442" cy="2476008"/>
          </a:xfrm>
          <a:prstGeom prst="straightConnector1">
            <a:avLst/>
          </a:prstGeom>
          <a:noFill/>
          <a:ln w="28575" cap="flat" cmpd="sng">
            <a:solidFill>
              <a:schemeClr val="dk1"/>
            </a:solidFill>
            <a:prstDash val="solid"/>
            <a:miter lim="800000"/>
            <a:headEnd type="none" w="sm" len="sm"/>
            <a:tailEnd type="triangle" w="med" len="med"/>
          </a:ln>
        </p:spPr>
      </p:cxnSp>
      <p:pic>
        <p:nvPicPr>
          <p:cNvPr id="358" name="Google Shape;358;p17" descr="$ ls -l .&#10;total 16&#10;-rwx------ 1 bishop users 8656 Dec 27 19:27 date&#10;-rw------- 1 bishop users  119 Dec 27 19:27 date.c&#10;-rwxr-xr-x 1 bishop users   55 Dec 27 19:54 pythonscript.py&#10;-rwxr-xr-x 1 bishop users   41 Dec 27 19:54 shscript.sh" title="Output of ls -l"/>
          <p:cNvPicPr preferRelativeResize="0"/>
          <p:nvPr/>
        </p:nvPicPr>
        <p:blipFill rotWithShape="1">
          <a:blip r:embed="rId3">
            <a:alphaModFix/>
          </a:blip>
          <a:srcRect/>
          <a:stretch/>
        </p:blipFill>
        <p:spPr>
          <a:xfrm>
            <a:off x="513374" y="1505928"/>
            <a:ext cx="8280400" cy="1765300"/>
          </a:xfrm>
          <a:prstGeom prst="rect">
            <a:avLst/>
          </a:prstGeom>
          <a:noFill/>
          <a:ln>
            <a:noFill/>
          </a:ln>
        </p:spPr>
      </p:pic>
      <p:cxnSp>
        <p:nvCxnSpPr>
          <p:cNvPr id="359" name="Google Shape;359;p17"/>
          <p:cNvCxnSpPr/>
          <p:nvPr/>
        </p:nvCxnSpPr>
        <p:spPr>
          <a:xfrm>
            <a:off x="1077649" y="3423628"/>
            <a:ext cx="461596" cy="0"/>
          </a:xfrm>
          <a:prstGeom prst="straightConnector1">
            <a:avLst/>
          </a:prstGeom>
          <a:noFill/>
          <a:ln w="9525" cap="flat" cmpd="sng">
            <a:solidFill>
              <a:schemeClr val="dk1"/>
            </a:solidFill>
            <a:prstDash val="solid"/>
            <a:miter lim="800000"/>
            <a:headEnd type="none" w="sm" len="sm"/>
            <a:tailEnd type="none" w="sm" len="sm"/>
          </a:ln>
        </p:spPr>
      </p:cxnSp>
      <p:sp>
        <p:nvSpPr>
          <p:cNvPr id="360" name="Google Shape;360;p17"/>
          <p:cNvSpPr txBox="1"/>
          <p:nvPr/>
        </p:nvSpPr>
        <p:spPr>
          <a:xfrm>
            <a:off x="3199508" y="4412437"/>
            <a:ext cx="1372492"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US" sz="2100" b="0" i="0" u="none" strike="noStrike" cap="none">
                <a:solidFill>
                  <a:schemeClr val="dk1"/>
                </a:solidFill>
                <a:latin typeface="Calibri"/>
                <a:ea typeface="Calibri"/>
                <a:cs typeface="Calibri"/>
                <a:sym typeface="Calibri"/>
              </a:rPr>
              <a:t>user name</a:t>
            </a:r>
            <a:endParaRPr sz="1400" b="0" i="0" u="none" strike="noStrike" cap="none">
              <a:solidFill>
                <a:srgbClr val="000000"/>
              </a:solidFill>
              <a:latin typeface="Arial"/>
              <a:ea typeface="Arial"/>
              <a:cs typeface="Arial"/>
              <a:sym typeface="Arial"/>
            </a:endParaRPr>
          </a:p>
        </p:txBody>
      </p:sp>
      <p:cxnSp>
        <p:nvCxnSpPr>
          <p:cNvPr id="361" name="Google Shape;361;p17"/>
          <p:cNvCxnSpPr/>
          <p:nvPr/>
        </p:nvCxnSpPr>
        <p:spPr>
          <a:xfrm rot="10800000">
            <a:off x="2649990" y="3319305"/>
            <a:ext cx="768620" cy="1111025"/>
          </a:xfrm>
          <a:prstGeom prst="straightConnector1">
            <a:avLst/>
          </a:prstGeom>
          <a:noFill/>
          <a:ln w="28575" cap="flat" cmpd="sng">
            <a:solidFill>
              <a:schemeClr val="dk1"/>
            </a:solidFill>
            <a:prstDash val="solid"/>
            <a:miter lim="800000"/>
            <a:headEnd type="none" w="sm" len="sm"/>
            <a:tailEnd type="triangle" w="med" len="med"/>
          </a:ln>
        </p:spPr>
      </p:cxnSp>
      <p:cxnSp>
        <p:nvCxnSpPr>
          <p:cNvPr id="362" name="Google Shape;362;p17"/>
          <p:cNvCxnSpPr/>
          <p:nvPr/>
        </p:nvCxnSpPr>
        <p:spPr>
          <a:xfrm>
            <a:off x="2310092" y="3281149"/>
            <a:ext cx="739184" cy="7972"/>
          </a:xfrm>
          <a:prstGeom prst="straightConnector1">
            <a:avLst/>
          </a:prstGeom>
          <a:noFill/>
          <a:ln w="9525" cap="flat" cmpd="sng">
            <a:solidFill>
              <a:schemeClr val="dk1"/>
            </a:solidFill>
            <a:prstDash val="solid"/>
            <a:miter lim="800000"/>
            <a:headEnd type="none" w="sm" len="sm"/>
            <a:tailEnd type="none" w="sm" len="sm"/>
          </a:ln>
        </p:spPr>
      </p:cxnSp>
      <p:sp>
        <p:nvSpPr>
          <p:cNvPr id="363" name="Google Shape;363;p17"/>
          <p:cNvSpPr txBox="1"/>
          <p:nvPr/>
        </p:nvSpPr>
        <p:spPr>
          <a:xfrm>
            <a:off x="3541464" y="4011148"/>
            <a:ext cx="1505990"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US" sz="2100" b="0" i="0" u="none" strike="noStrike" cap="none">
                <a:solidFill>
                  <a:schemeClr val="dk1"/>
                </a:solidFill>
                <a:latin typeface="Calibri"/>
                <a:ea typeface="Calibri"/>
                <a:cs typeface="Calibri"/>
                <a:sym typeface="Calibri"/>
              </a:rPr>
              <a:t>group name</a:t>
            </a:r>
            <a:endParaRPr sz="1400" b="0" i="0" u="none" strike="noStrike" cap="none">
              <a:solidFill>
                <a:srgbClr val="000000"/>
              </a:solidFill>
              <a:latin typeface="Arial"/>
              <a:ea typeface="Arial"/>
              <a:cs typeface="Arial"/>
              <a:sym typeface="Arial"/>
            </a:endParaRPr>
          </a:p>
        </p:txBody>
      </p:sp>
      <p:cxnSp>
        <p:nvCxnSpPr>
          <p:cNvPr id="364" name="Google Shape;364;p17"/>
          <p:cNvCxnSpPr/>
          <p:nvPr/>
        </p:nvCxnSpPr>
        <p:spPr>
          <a:xfrm rot="10800000">
            <a:off x="3454766" y="3317685"/>
            <a:ext cx="403500" cy="724793"/>
          </a:xfrm>
          <a:prstGeom prst="straightConnector1">
            <a:avLst/>
          </a:prstGeom>
          <a:noFill/>
          <a:ln w="28575" cap="flat" cmpd="sng">
            <a:solidFill>
              <a:schemeClr val="dk1"/>
            </a:solidFill>
            <a:prstDash val="solid"/>
            <a:miter lim="800000"/>
            <a:headEnd type="none" w="sm" len="sm"/>
            <a:tailEnd type="triangle" w="med" len="med"/>
          </a:ln>
        </p:spPr>
      </p:cxnSp>
      <p:cxnSp>
        <p:nvCxnSpPr>
          <p:cNvPr id="365" name="Google Shape;365;p17"/>
          <p:cNvCxnSpPr/>
          <p:nvPr/>
        </p:nvCxnSpPr>
        <p:spPr>
          <a:xfrm>
            <a:off x="3240394" y="3308903"/>
            <a:ext cx="739184" cy="7972"/>
          </a:xfrm>
          <a:prstGeom prst="straightConnector1">
            <a:avLst/>
          </a:prstGeom>
          <a:noFill/>
          <a:ln w="9525" cap="flat" cmpd="sng">
            <a:solidFill>
              <a:schemeClr val="dk1"/>
            </a:solidFill>
            <a:prstDash val="solid"/>
            <a:miter lim="800000"/>
            <a:headEnd type="none" w="sm" len="sm"/>
            <a:tailEnd type="none" w="sm" len="sm"/>
          </a:ln>
        </p:spPr>
      </p:cxnSp>
      <p:sp>
        <p:nvSpPr>
          <p:cNvPr id="366" name="Google Shape;366;p17"/>
          <p:cNvSpPr txBox="1"/>
          <p:nvPr/>
        </p:nvSpPr>
        <p:spPr>
          <a:xfrm>
            <a:off x="4990127" y="3444416"/>
            <a:ext cx="3901320" cy="317005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000"/>
              <a:buFont typeface="Arial"/>
              <a:buChar char="•"/>
            </a:pPr>
            <a:r>
              <a:rPr lang="en-US" sz="2000" b="0" i="0" u="none" strike="noStrike" cap="none" dirty="0">
                <a:solidFill>
                  <a:schemeClr val="dk1"/>
                </a:solidFill>
                <a:latin typeface="Calibri"/>
                <a:ea typeface="Calibri"/>
                <a:cs typeface="Calibri"/>
                <a:sym typeface="Calibri"/>
              </a:rPr>
              <a:t>If you are the user, look in the first triple.</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2000"/>
              <a:buFont typeface="Arial"/>
              <a:buChar char="•"/>
            </a:pPr>
            <a:r>
              <a:rPr lang="en-US" sz="2000" b="0" i="0" u="none" strike="noStrike" cap="none" dirty="0">
                <a:solidFill>
                  <a:schemeClr val="dk1"/>
                </a:solidFill>
                <a:latin typeface="Calibri"/>
                <a:ea typeface="Calibri"/>
                <a:cs typeface="Calibri"/>
                <a:sym typeface="Calibri"/>
              </a:rPr>
              <a:t>If you are not the user and in the group, look in the second triple.</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2000"/>
              <a:buFont typeface="Arial"/>
              <a:buChar char="•"/>
            </a:pPr>
            <a:r>
              <a:rPr lang="en-US" sz="2000" b="0" i="0" u="none" strike="noStrike" cap="none" dirty="0">
                <a:solidFill>
                  <a:schemeClr val="dk1"/>
                </a:solidFill>
                <a:latin typeface="Calibri"/>
                <a:ea typeface="Calibri"/>
                <a:cs typeface="Calibri"/>
                <a:sym typeface="Calibri"/>
              </a:rPr>
              <a:t>Otherwise look in the third triple.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Calibri"/>
                <a:ea typeface="Calibri"/>
                <a:cs typeface="Calibri"/>
                <a:sym typeface="Calibri"/>
              </a:rPr>
              <a:t>	r </a:t>
            </a:r>
            <a:r>
              <a:rPr lang="en-US" sz="2000" b="0" i="0" u="none" strike="noStrike" cap="none" dirty="0">
                <a:solidFill>
                  <a:schemeClr val="dk1"/>
                </a:solidFill>
                <a:latin typeface="Calibri"/>
                <a:ea typeface="Calibri"/>
                <a:cs typeface="Calibri"/>
                <a:sym typeface="Wingdings" panose="05000000000000000000" pitchFamily="2" charset="2"/>
              </a:rPr>
              <a:t> read</a:t>
            </a:r>
          </a:p>
          <a:p>
            <a:pPr marL="0" marR="0" lvl="0" indent="0" algn="l" rtl="0">
              <a:lnSpc>
                <a:spcPct val="100000"/>
              </a:lnSpc>
              <a:spcBef>
                <a:spcPts val="0"/>
              </a:spcBef>
              <a:spcAft>
                <a:spcPts val="0"/>
              </a:spcAft>
              <a:buClr>
                <a:srgbClr val="000000"/>
              </a:buClr>
              <a:buSzPts val="2000"/>
              <a:buFont typeface="Arial"/>
              <a:buNone/>
            </a:pPr>
            <a:r>
              <a:rPr lang="en-US" sz="2000" dirty="0">
                <a:solidFill>
                  <a:schemeClr val="dk1"/>
                </a:solidFill>
                <a:latin typeface="Calibri"/>
                <a:cs typeface="Calibri"/>
                <a:sym typeface="Wingdings" panose="05000000000000000000" pitchFamily="2" charset="2"/>
              </a:rPr>
              <a:t>	w  write</a:t>
            </a: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Calibri"/>
                <a:ea typeface="Arial"/>
                <a:cs typeface="Calibri"/>
                <a:sym typeface="Wingdings" panose="05000000000000000000" pitchFamily="2" charset="2"/>
              </a:rPr>
              <a:t>	x  executable</a:t>
            </a:r>
          </a:p>
          <a:p>
            <a:pPr marL="0" marR="0" lvl="0" indent="0" algn="l" rtl="0">
              <a:lnSpc>
                <a:spcPct val="100000"/>
              </a:lnSpc>
              <a:spcBef>
                <a:spcPts val="0"/>
              </a:spcBef>
              <a:spcAft>
                <a:spcPts val="0"/>
              </a:spcAft>
              <a:buClr>
                <a:srgbClr val="000000"/>
              </a:buClr>
              <a:buSzPts val="2000"/>
              <a:buFont typeface="Arial"/>
              <a:buNone/>
            </a:pPr>
            <a:r>
              <a:rPr lang="en-US" sz="2000" dirty="0">
                <a:solidFill>
                  <a:schemeClr val="dk1"/>
                </a:solidFill>
                <a:latin typeface="Calibri"/>
                <a:cs typeface="Calibri"/>
                <a:sym typeface="Wingdings" panose="05000000000000000000" pitchFamily="2" charset="2"/>
              </a:rPr>
              <a:t>	-  no right</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 grpId="0"/>
      <p:bldP spid="353" grpId="0"/>
      <p:bldP spid="354" grpId="0"/>
      <p:bldP spid="360" grpId="0"/>
      <p:bldP spid="36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1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I/O Terminology</a:t>
            </a:r>
            <a:endParaRPr/>
          </a:p>
        </p:txBody>
      </p:sp>
      <p:sp>
        <p:nvSpPr>
          <p:cNvPr id="379" name="Google Shape;379;p19"/>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p>
            <a:pPr marL="171446" lvl="0" indent="-171446" algn="l" rtl="0">
              <a:lnSpc>
                <a:spcPct val="90000"/>
              </a:lnSpc>
              <a:spcBef>
                <a:spcPts val="0"/>
              </a:spcBef>
              <a:spcAft>
                <a:spcPts val="0"/>
              </a:spcAft>
              <a:buSzPts val="2100"/>
              <a:buChar char="•"/>
            </a:pPr>
            <a:r>
              <a:rPr lang="en-US" i="1" dirty="0"/>
              <a:t>Standard input</a:t>
            </a:r>
            <a:r>
              <a:rPr lang="en-US" dirty="0"/>
              <a:t>: (usually) input typed at the terminal</a:t>
            </a:r>
            <a:endParaRPr dirty="0"/>
          </a:p>
          <a:p>
            <a:pPr marL="514337" lvl="1" indent="-171446" algn="l" rtl="0">
              <a:lnSpc>
                <a:spcPct val="90000"/>
              </a:lnSpc>
              <a:spcBef>
                <a:spcPts val="375"/>
              </a:spcBef>
              <a:spcAft>
                <a:spcPts val="0"/>
              </a:spcAft>
              <a:buSzPts val="1800"/>
              <a:buChar char="✔"/>
            </a:pPr>
            <a:r>
              <a:rPr lang="en-US" dirty="0"/>
              <a:t>Technical term: </a:t>
            </a:r>
            <a:r>
              <a:rPr lang="en-US" i="1" dirty="0"/>
              <a:t>file descriptor </a:t>
            </a:r>
            <a:r>
              <a:rPr lang="en-US" b="1" i="1" dirty="0"/>
              <a:t>0</a:t>
            </a:r>
            <a:endParaRPr b="1" dirty="0"/>
          </a:p>
          <a:p>
            <a:pPr marL="171446" lvl="0" indent="-171446" algn="l" rtl="0">
              <a:lnSpc>
                <a:spcPct val="90000"/>
              </a:lnSpc>
              <a:spcBef>
                <a:spcPts val="750"/>
              </a:spcBef>
              <a:spcAft>
                <a:spcPts val="0"/>
              </a:spcAft>
              <a:buSzPts val="2100"/>
              <a:buChar char="•"/>
            </a:pPr>
            <a:r>
              <a:rPr lang="en-US" i="1" dirty="0"/>
              <a:t>Standard output</a:t>
            </a:r>
            <a:r>
              <a:rPr lang="en-US" dirty="0"/>
              <a:t>: (usually) output shown on the terminal</a:t>
            </a:r>
            <a:endParaRPr dirty="0"/>
          </a:p>
          <a:p>
            <a:pPr marL="514337" lvl="1" indent="-171446" algn="l" rtl="0">
              <a:lnSpc>
                <a:spcPct val="90000"/>
              </a:lnSpc>
              <a:spcBef>
                <a:spcPts val="375"/>
              </a:spcBef>
              <a:spcAft>
                <a:spcPts val="0"/>
              </a:spcAft>
              <a:buSzPts val="1800"/>
              <a:buChar char="✔"/>
            </a:pPr>
            <a:r>
              <a:rPr lang="en-US" dirty="0"/>
              <a:t>Technical term: </a:t>
            </a:r>
            <a:r>
              <a:rPr lang="en-US" i="1" dirty="0"/>
              <a:t>file descriptor </a:t>
            </a:r>
            <a:r>
              <a:rPr lang="en-US" b="1" i="1" dirty="0"/>
              <a:t>1</a:t>
            </a:r>
            <a:endParaRPr b="1" dirty="0"/>
          </a:p>
          <a:p>
            <a:pPr marL="171446" lvl="0" indent="-171446" algn="l" rtl="0">
              <a:lnSpc>
                <a:spcPct val="90000"/>
              </a:lnSpc>
              <a:spcBef>
                <a:spcPts val="750"/>
              </a:spcBef>
              <a:spcAft>
                <a:spcPts val="0"/>
              </a:spcAft>
              <a:buSzPts val="2100"/>
              <a:buChar char="•"/>
            </a:pPr>
            <a:r>
              <a:rPr lang="en-US" i="1" dirty="0"/>
              <a:t>Standard error</a:t>
            </a:r>
            <a:r>
              <a:rPr lang="en-US" dirty="0"/>
              <a:t>: (usually) output shown on the terminal indicating some sort of problem</a:t>
            </a:r>
            <a:endParaRPr dirty="0"/>
          </a:p>
          <a:p>
            <a:pPr marL="514337" lvl="1" indent="-171446" algn="l" rtl="0">
              <a:lnSpc>
                <a:spcPct val="90000"/>
              </a:lnSpc>
              <a:spcBef>
                <a:spcPts val="375"/>
              </a:spcBef>
              <a:spcAft>
                <a:spcPts val="0"/>
              </a:spcAft>
              <a:buSzPts val="1800"/>
              <a:buChar char="✔"/>
            </a:pPr>
            <a:r>
              <a:rPr lang="en-US" dirty="0"/>
              <a:t>Technical term: </a:t>
            </a:r>
            <a:r>
              <a:rPr lang="en-US" i="1" dirty="0"/>
              <a:t>file descriptor </a:t>
            </a:r>
            <a:r>
              <a:rPr lang="en-US" b="1" i="1" dirty="0"/>
              <a:t>2</a:t>
            </a:r>
            <a:endParaRPr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Why “Usually”? </a:t>
            </a:r>
            <a:endParaRPr/>
          </a:p>
        </p:txBody>
      </p:sp>
      <p:sp>
        <p:nvSpPr>
          <p:cNvPr id="386" name="Google Shape;386;p20"/>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p>
            <a:pPr marL="171446" lvl="0" indent="-171446" algn="l" rtl="0">
              <a:lnSpc>
                <a:spcPct val="90000"/>
              </a:lnSpc>
              <a:spcBef>
                <a:spcPts val="0"/>
              </a:spcBef>
              <a:spcAft>
                <a:spcPts val="0"/>
              </a:spcAft>
              <a:buSzPts val="2100"/>
              <a:buChar char="•"/>
            </a:pPr>
            <a:r>
              <a:rPr lang="en-US" dirty="0"/>
              <a:t>I/O Redirection</a:t>
            </a:r>
            <a:endParaRPr dirty="0"/>
          </a:p>
          <a:p>
            <a:pPr marL="0" lvl="0" indent="0" algn="l" rtl="0">
              <a:lnSpc>
                <a:spcPct val="90000"/>
              </a:lnSpc>
              <a:spcBef>
                <a:spcPts val="750"/>
              </a:spcBef>
              <a:spcAft>
                <a:spcPts val="0"/>
              </a:spcAft>
              <a:buSzPts val="2100"/>
              <a:buNone/>
            </a:pPr>
            <a:endParaRPr dirty="0">
              <a:latin typeface="Lucida Sans"/>
              <a:ea typeface="Lucida Sans"/>
              <a:cs typeface="Lucida Sans"/>
              <a:sym typeface="Lucida Sans"/>
            </a:endParaRPr>
          </a:p>
          <a:p>
            <a:pPr marL="514337" lvl="1" indent="-171446" algn="l" rtl="0">
              <a:lnSpc>
                <a:spcPct val="90000"/>
              </a:lnSpc>
              <a:spcBef>
                <a:spcPts val="375"/>
              </a:spcBef>
              <a:spcAft>
                <a:spcPts val="0"/>
              </a:spcAft>
              <a:buSzPts val="1800"/>
              <a:buChar char="✔"/>
            </a:pPr>
            <a:r>
              <a:rPr lang="en-US" b="1" dirty="0">
                <a:latin typeface="Lucida Sans"/>
                <a:ea typeface="Lucida Sans"/>
                <a:cs typeface="Lucida Sans"/>
                <a:sym typeface="Lucida Sans"/>
              </a:rPr>
              <a:t> </a:t>
            </a:r>
            <a:r>
              <a:rPr lang="en-US" sz="2400" b="1" dirty="0">
                <a:latin typeface="Lucida Sans"/>
                <a:ea typeface="Lucida Sans"/>
                <a:cs typeface="Lucida Sans"/>
                <a:sym typeface="Lucida Sans"/>
              </a:rPr>
              <a:t>&gt;</a:t>
            </a:r>
            <a:r>
              <a:rPr lang="en-US" dirty="0"/>
              <a:t> writes the standard output to a file.</a:t>
            </a:r>
            <a:endParaRPr dirty="0"/>
          </a:p>
          <a:p>
            <a:pPr marL="514337" lvl="1" indent="-171446" algn="l" rtl="0">
              <a:lnSpc>
                <a:spcPct val="90000"/>
              </a:lnSpc>
              <a:spcBef>
                <a:spcPts val="375"/>
              </a:spcBef>
              <a:spcAft>
                <a:spcPts val="0"/>
              </a:spcAft>
              <a:buSzPts val="1800"/>
              <a:buChar char="✔"/>
            </a:pPr>
            <a:r>
              <a:rPr lang="en-US" b="1" dirty="0">
                <a:latin typeface="Lucida Sans"/>
                <a:ea typeface="Lucida Sans"/>
                <a:cs typeface="Lucida Sans"/>
                <a:sym typeface="Lucida Sans"/>
              </a:rPr>
              <a:t> </a:t>
            </a:r>
            <a:r>
              <a:rPr lang="en-US" sz="2400" b="1" dirty="0">
                <a:latin typeface="Lucida Sans"/>
                <a:ea typeface="Lucida Sans"/>
                <a:cs typeface="Lucida Sans"/>
                <a:sym typeface="Lucida Sans"/>
              </a:rPr>
              <a:t>&gt;&gt;</a:t>
            </a:r>
            <a:r>
              <a:rPr lang="en-US" dirty="0"/>
              <a:t> appends the standard output to a file.</a:t>
            </a:r>
            <a:endParaRPr dirty="0"/>
          </a:p>
          <a:p>
            <a:pPr marL="514337" lvl="1" indent="-171446" algn="l" rtl="0">
              <a:lnSpc>
                <a:spcPct val="90000"/>
              </a:lnSpc>
              <a:spcBef>
                <a:spcPts val="375"/>
              </a:spcBef>
              <a:spcAft>
                <a:spcPts val="0"/>
              </a:spcAft>
              <a:buSzPts val="1800"/>
              <a:buChar char="✔"/>
            </a:pPr>
            <a:r>
              <a:rPr lang="en-US" b="1" dirty="0">
                <a:latin typeface="Lucida Sans"/>
                <a:ea typeface="Lucida Sans"/>
                <a:cs typeface="Lucida Sans"/>
                <a:sym typeface="Lucida Sans"/>
              </a:rPr>
              <a:t> </a:t>
            </a:r>
            <a:r>
              <a:rPr lang="en-US" sz="2400" b="1" dirty="0">
                <a:latin typeface="Lucida Sans"/>
                <a:ea typeface="Lucida Sans"/>
                <a:cs typeface="Lucida Sans"/>
                <a:sym typeface="Lucida Sans"/>
              </a:rPr>
              <a:t>&lt;</a:t>
            </a:r>
            <a:r>
              <a:rPr lang="en-US" dirty="0"/>
              <a:t> causes the standard input to be read from a file.</a:t>
            </a:r>
            <a:endParaRPr dirty="0"/>
          </a:p>
          <a:p>
            <a:pPr marL="514337" lvl="1" indent="-171446" algn="l" rtl="0">
              <a:lnSpc>
                <a:spcPct val="90000"/>
              </a:lnSpc>
              <a:spcBef>
                <a:spcPts val="375"/>
              </a:spcBef>
              <a:spcAft>
                <a:spcPts val="0"/>
              </a:spcAft>
              <a:buSzPts val="1800"/>
              <a:buChar char="✔"/>
            </a:pPr>
            <a:r>
              <a:rPr lang="en-US" dirty="0"/>
              <a:t>  Standard error goes to the terminal even when standard output is redirected.</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2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Examples of I/O Redirection</a:t>
            </a:r>
            <a:endParaRPr/>
          </a:p>
        </p:txBody>
      </p:sp>
      <p:sp>
        <p:nvSpPr>
          <p:cNvPr id="393" name="Google Shape;393;p21"/>
          <p:cNvSpPr txBox="1">
            <a:spLocks noGrp="1"/>
          </p:cNvSpPr>
          <p:nvPr>
            <p:ph type="body" idx="1"/>
          </p:nvPr>
        </p:nvSpPr>
        <p:spPr>
          <a:xfrm>
            <a:off x="628650" y="1499889"/>
            <a:ext cx="7886700" cy="467707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100"/>
              <a:buNone/>
            </a:pPr>
            <a:r>
              <a:rPr lang="en-US"/>
              <a:t>	</a:t>
            </a:r>
            <a:r>
              <a:rPr lang="en-US" sz="1800">
                <a:latin typeface="Courier New"/>
                <a:ea typeface="Courier New"/>
                <a:cs typeface="Courier New"/>
                <a:sym typeface="Courier New"/>
              </a:rPr>
              <a:t>$ date &gt; OUTPUT</a:t>
            </a:r>
            <a:br>
              <a:rPr lang="en-US" sz="1800">
                <a:latin typeface="Courier New"/>
                <a:ea typeface="Courier New"/>
                <a:cs typeface="Courier New"/>
                <a:sym typeface="Courier New"/>
              </a:rPr>
            </a:br>
            <a:r>
              <a:rPr lang="en-US" sz="1800">
                <a:latin typeface="Courier New"/>
                <a:ea typeface="Courier New"/>
                <a:cs typeface="Courier New"/>
                <a:sym typeface="Courier New"/>
              </a:rPr>
              <a:t>	$ cat &lt; OUTPUT</a:t>
            </a:r>
            <a:br>
              <a:rPr lang="en-US" sz="1800">
                <a:latin typeface="Courier New"/>
                <a:ea typeface="Courier New"/>
                <a:cs typeface="Courier New"/>
                <a:sym typeface="Courier New"/>
              </a:rPr>
            </a:br>
            <a:r>
              <a:rPr lang="en-US" sz="1800">
                <a:latin typeface="Courier New"/>
                <a:ea typeface="Courier New"/>
                <a:cs typeface="Courier New"/>
                <a:sym typeface="Courier New"/>
              </a:rPr>
              <a:t>	Wed Dec 27 20:31:45 PTS 2017</a:t>
            </a:r>
            <a:br>
              <a:rPr lang="en-US" sz="1800">
                <a:latin typeface="Courier New"/>
                <a:ea typeface="Courier New"/>
                <a:cs typeface="Courier New"/>
                <a:sym typeface="Courier New"/>
              </a:rPr>
            </a:br>
            <a:r>
              <a:rPr lang="en-US" sz="1800">
                <a:latin typeface="Courier New"/>
                <a:ea typeface="Courier New"/>
                <a:cs typeface="Courier New"/>
                <a:sym typeface="Courier New"/>
              </a:rPr>
              <a:t>	$ date &gt;&gt; OUTPUT</a:t>
            </a:r>
            <a:br>
              <a:rPr lang="en-US" sz="1800">
                <a:latin typeface="Courier New"/>
                <a:ea typeface="Courier New"/>
                <a:cs typeface="Courier New"/>
                <a:sym typeface="Courier New"/>
              </a:rPr>
            </a:br>
            <a:r>
              <a:rPr lang="en-US" sz="1800">
                <a:latin typeface="Courier New"/>
                <a:ea typeface="Courier New"/>
                <a:cs typeface="Courier New"/>
                <a:sym typeface="Courier New"/>
              </a:rPr>
              <a:t>	Wed Dec 27 20:31:45 PST 2017</a:t>
            </a:r>
            <a:br>
              <a:rPr lang="en-US" sz="1800">
                <a:latin typeface="Courier New"/>
                <a:ea typeface="Courier New"/>
                <a:cs typeface="Courier New"/>
                <a:sym typeface="Courier New"/>
              </a:rPr>
            </a:br>
            <a:r>
              <a:rPr lang="en-US" sz="1800">
                <a:latin typeface="Courier New"/>
                <a:ea typeface="Courier New"/>
                <a:cs typeface="Courier New"/>
                <a:sym typeface="Courier New"/>
              </a:rPr>
              <a:t>	Wed Dec 27 20:31:59 PST 2017</a:t>
            </a:r>
            <a:br>
              <a:rPr lang="en-US" sz="1800">
                <a:latin typeface="Courier New"/>
                <a:ea typeface="Courier New"/>
                <a:cs typeface="Courier New"/>
                <a:sym typeface="Courier New"/>
              </a:rPr>
            </a:br>
            <a:r>
              <a:rPr lang="en-US" sz="1800">
                <a:latin typeface="Courier New"/>
                <a:ea typeface="Courier New"/>
                <a:cs typeface="Courier New"/>
                <a:sym typeface="Courier New"/>
              </a:rPr>
              <a:t>	$ cat OUTPU &gt; OUTPUT2</a:t>
            </a:r>
            <a:br>
              <a:rPr lang="en-US" sz="1800">
                <a:latin typeface="Courier New"/>
                <a:ea typeface="Courier New"/>
                <a:cs typeface="Courier New"/>
                <a:sym typeface="Courier New"/>
              </a:rPr>
            </a:br>
            <a:r>
              <a:rPr lang="en-US" sz="1800">
                <a:latin typeface="Courier New"/>
                <a:ea typeface="Courier New"/>
                <a:cs typeface="Courier New"/>
                <a:sym typeface="Courier New"/>
              </a:rPr>
              <a:t>	cat: OUTPU: No such file or directory</a:t>
            </a:r>
            <a:endParaRPr/>
          </a:p>
          <a:p>
            <a:pPr marL="0" lvl="0" indent="0" algn="l" rtl="0">
              <a:lnSpc>
                <a:spcPct val="90000"/>
              </a:lnSpc>
              <a:spcBef>
                <a:spcPts val="750"/>
              </a:spcBef>
              <a:spcAft>
                <a:spcPts val="0"/>
              </a:spcAft>
              <a:buSzPts val="2100"/>
              <a:buNone/>
            </a:pPr>
            <a:endParaRPr/>
          </a:p>
        </p:txBody>
      </p:sp>
      <p:sp>
        <p:nvSpPr>
          <p:cNvPr id="394" name="Google Shape;394;p21"/>
          <p:cNvSpPr txBox="1"/>
          <p:nvPr/>
        </p:nvSpPr>
        <p:spPr>
          <a:xfrm>
            <a:off x="409574" y="3973116"/>
            <a:ext cx="7773592" cy="138499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100"/>
              <a:buFont typeface="Arial"/>
              <a:buChar char="•"/>
            </a:pPr>
            <a:r>
              <a:rPr lang="en-US" sz="2100" b="0" i="0" u="none" strike="noStrike" cap="none" dirty="0">
                <a:solidFill>
                  <a:schemeClr val="dk1"/>
                </a:solidFill>
                <a:latin typeface="Calibri"/>
                <a:ea typeface="Calibri"/>
                <a:cs typeface="Calibri"/>
                <a:sym typeface="Calibri"/>
              </a:rPr>
              <a:t>The program </a:t>
            </a:r>
            <a:r>
              <a:rPr lang="en-US" sz="2100" b="0" i="1" u="none" strike="noStrike" cap="none" dirty="0">
                <a:solidFill>
                  <a:schemeClr val="dk1"/>
                </a:solidFill>
                <a:latin typeface="Calibri"/>
                <a:ea typeface="Calibri"/>
                <a:cs typeface="Calibri"/>
                <a:sym typeface="Calibri"/>
              </a:rPr>
              <a:t>cat</a:t>
            </a:r>
            <a:r>
              <a:rPr lang="en-US" sz="2100" b="0" i="0" u="none" strike="noStrike" cap="none" dirty="0">
                <a:solidFill>
                  <a:schemeClr val="dk1"/>
                </a:solidFill>
                <a:latin typeface="Calibri"/>
                <a:ea typeface="Calibri"/>
                <a:cs typeface="Calibri"/>
                <a:sym typeface="Calibri"/>
              </a:rPr>
              <a:t> copies the named file to the standard output.</a:t>
            </a:r>
            <a:endParaRPr sz="14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100"/>
              <a:buFont typeface="Arial"/>
              <a:buChar char="•"/>
            </a:pPr>
            <a:r>
              <a:rPr lang="en-US" sz="2100" b="0" i="0" u="none" strike="noStrike" cap="none" dirty="0">
                <a:solidFill>
                  <a:schemeClr val="dk1"/>
                </a:solidFill>
                <a:latin typeface="Calibri"/>
                <a:ea typeface="Calibri"/>
                <a:cs typeface="Calibri"/>
                <a:sym typeface="Calibri"/>
              </a:rPr>
              <a:t>If no file is named, it copies its standard input to the standard output.</a:t>
            </a:r>
            <a:endParaRPr sz="14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100"/>
              <a:buFont typeface="Arial"/>
              <a:buChar char="•"/>
            </a:pPr>
            <a:r>
              <a:rPr lang="en-US" sz="2100" b="0" i="0" u="none" strike="noStrike" cap="none" dirty="0">
                <a:solidFill>
                  <a:schemeClr val="dk1"/>
                </a:solidFill>
                <a:latin typeface="Calibri"/>
                <a:ea typeface="Calibri"/>
                <a:cs typeface="Calibri"/>
                <a:sym typeface="Calibri"/>
              </a:rPr>
              <a:t>In the last command, notice the input file name is misspelled.</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2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Redirecting Standard Error (File Descriptor 2)</a:t>
            </a:r>
            <a:endParaRPr/>
          </a:p>
        </p:txBody>
      </p:sp>
      <p:sp>
        <p:nvSpPr>
          <p:cNvPr id="407" name="Google Shape;407;p23"/>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p>
            <a:pPr marL="171446" lvl="0" indent="-171446" algn="l" rtl="0">
              <a:lnSpc>
                <a:spcPct val="90000"/>
              </a:lnSpc>
              <a:spcBef>
                <a:spcPts val="0"/>
              </a:spcBef>
              <a:spcAft>
                <a:spcPts val="0"/>
              </a:spcAft>
              <a:buSzPts val="2100"/>
              <a:buChar char="•"/>
            </a:pPr>
            <a:r>
              <a:rPr lang="en-US" dirty="0"/>
              <a:t>Do this by typing </a:t>
            </a:r>
            <a:r>
              <a:rPr lang="en-US" dirty="0">
                <a:latin typeface="Courier New"/>
                <a:ea typeface="Courier New"/>
                <a:cs typeface="Courier New"/>
                <a:sym typeface="Courier New"/>
              </a:rPr>
              <a:t>2&gt;&amp;1</a:t>
            </a:r>
            <a:endParaRPr dirty="0"/>
          </a:p>
          <a:p>
            <a:pPr marL="514337" lvl="1" indent="-171446" algn="l" rtl="0">
              <a:lnSpc>
                <a:spcPct val="90000"/>
              </a:lnSpc>
              <a:spcBef>
                <a:spcPts val="375"/>
              </a:spcBef>
              <a:spcAft>
                <a:spcPts val="0"/>
              </a:spcAft>
              <a:buSzPts val="2100"/>
              <a:buChar char="✔"/>
            </a:pPr>
            <a:r>
              <a:rPr lang="en-US" sz="2100" dirty="0"/>
              <a:t>That says any output to file descriptor 2 (the standard error) is to be sent to file descriptor 1 (the standard output).</a:t>
            </a:r>
            <a:endParaRPr dirty="0"/>
          </a:p>
          <a:p>
            <a:pPr marL="514337" lvl="1" indent="-171446" algn="l" rtl="0">
              <a:lnSpc>
                <a:spcPct val="90000"/>
              </a:lnSpc>
              <a:spcBef>
                <a:spcPts val="375"/>
              </a:spcBef>
              <a:spcAft>
                <a:spcPts val="0"/>
              </a:spcAft>
              <a:buSzPts val="2100"/>
              <a:buChar char="✔"/>
            </a:pPr>
            <a:r>
              <a:rPr lang="en-US" sz="2100" dirty="0"/>
              <a:t>In this example, the standard error goes into the file OUTPUT2.</a:t>
            </a:r>
            <a:br>
              <a:rPr lang="en-US" sz="2100" dirty="0"/>
            </a:br>
            <a:r>
              <a:rPr lang="en-US" sz="2100" dirty="0"/>
              <a:t>	</a:t>
            </a:r>
            <a:endParaRPr dirty="0"/>
          </a:p>
          <a:p>
            <a:pPr marL="342900" lvl="1" indent="0" algn="l" rtl="0">
              <a:lnSpc>
                <a:spcPct val="90000"/>
              </a:lnSpc>
              <a:spcBef>
                <a:spcPts val="375"/>
              </a:spcBef>
              <a:spcAft>
                <a:spcPts val="0"/>
              </a:spcAft>
              <a:buSzPts val="2100"/>
              <a:buNone/>
            </a:pPr>
            <a:r>
              <a:rPr lang="en-US" sz="2100" dirty="0"/>
              <a:t> 		</a:t>
            </a:r>
            <a:r>
              <a:rPr lang="en-US" dirty="0">
                <a:latin typeface="Courier New"/>
                <a:ea typeface="Courier New"/>
                <a:cs typeface="Courier New"/>
                <a:sym typeface="Courier New"/>
              </a:rPr>
              <a:t>$ cat OUTPU &gt; OUTPUT2 2&gt;&amp;1</a:t>
            </a:r>
            <a:br>
              <a:rPr lang="en-US" dirty="0">
                <a:latin typeface="Courier New"/>
                <a:ea typeface="Courier New"/>
                <a:cs typeface="Courier New"/>
                <a:sym typeface="Courier New"/>
              </a:rPr>
            </a:br>
            <a:r>
              <a:rPr lang="en-US" dirty="0">
                <a:latin typeface="Courier New"/>
                <a:ea typeface="Courier New"/>
                <a:cs typeface="Courier New"/>
                <a:sym typeface="Courier New"/>
              </a:rPr>
              <a:t>		$ cat OUTPUT2</a:t>
            </a:r>
            <a:br>
              <a:rPr lang="en-US" dirty="0">
                <a:latin typeface="Courier New"/>
                <a:ea typeface="Courier New"/>
                <a:cs typeface="Courier New"/>
                <a:sym typeface="Courier New"/>
              </a:rPr>
            </a:br>
            <a:r>
              <a:rPr lang="en-US" dirty="0">
                <a:latin typeface="Courier New"/>
                <a:ea typeface="Courier New"/>
                <a:cs typeface="Courier New"/>
                <a:sym typeface="Courier New"/>
              </a:rPr>
              <a:t>		cat: OUTPU: No such file or directory</a:t>
            </a:r>
            <a:endParaRPr dirty="0"/>
          </a:p>
          <a:p>
            <a:pPr marL="342900" lvl="1" indent="0" algn="l" rtl="0">
              <a:lnSpc>
                <a:spcPct val="90000"/>
              </a:lnSpc>
              <a:spcBef>
                <a:spcPts val="375"/>
              </a:spcBef>
              <a:spcAft>
                <a:spcPts val="0"/>
              </a:spcAft>
              <a:buSzPts val="1800"/>
              <a:buNone/>
            </a:pPr>
            <a:endParaRPr dirty="0">
              <a:latin typeface="Courier New"/>
              <a:ea typeface="Courier New"/>
              <a:cs typeface="Courier New"/>
              <a:sym typeface="Courier New"/>
            </a:endParaRPr>
          </a:p>
          <a:p>
            <a:pPr marL="514337" lvl="1" indent="-171446" algn="l" rtl="0">
              <a:lnSpc>
                <a:spcPct val="90000"/>
              </a:lnSpc>
              <a:spcBef>
                <a:spcPts val="375"/>
              </a:spcBef>
              <a:spcAft>
                <a:spcPts val="0"/>
              </a:spcAft>
              <a:buSzPts val="2100"/>
              <a:buChar char="✔"/>
            </a:pPr>
            <a:r>
              <a:rPr lang="en-US" sz="2100" dirty="0"/>
              <a:t>But order matters! Here, the standard error is not redirected as you might expect:</a:t>
            </a:r>
            <a:br>
              <a:rPr lang="en-US" sz="2100" dirty="0"/>
            </a:br>
            <a:br>
              <a:rPr lang="en-US" sz="2100" dirty="0"/>
            </a:br>
            <a:r>
              <a:rPr lang="en-US" sz="2100" dirty="0"/>
              <a:t>		</a:t>
            </a:r>
            <a:r>
              <a:rPr lang="en-US" dirty="0">
                <a:latin typeface="Courier New"/>
                <a:ea typeface="Courier New"/>
                <a:cs typeface="Courier New"/>
                <a:sym typeface="Courier New"/>
              </a:rPr>
              <a:t>$ cat OUTPU 2&gt;&amp;1 &gt; OUTPUT2</a:t>
            </a:r>
            <a:br>
              <a:rPr lang="en-US" dirty="0">
                <a:latin typeface="Courier New"/>
                <a:ea typeface="Courier New"/>
                <a:cs typeface="Courier New"/>
                <a:sym typeface="Courier New"/>
              </a:rPr>
            </a:br>
            <a:r>
              <a:rPr lang="en-US" dirty="0">
                <a:latin typeface="Courier New"/>
                <a:ea typeface="Courier New"/>
                <a:cs typeface="Courier New"/>
                <a:sym typeface="Courier New"/>
              </a:rPr>
              <a:t>		cat: OUTPU: No such file or directory</a:t>
            </a:r>
            <a:endParaRPr dirty="0"/>
          </a:p>
          <a:p>
            <a:pPr marL="171446" lvl="0" indent="-38096" algn="l" rtl="0">
              <a:lnSpc>
                <a:spcPct val="90000"/>
              </a:lnSpc>
              <a:spcBef>
                <a:spcPts val="750"/>
              </a:spcBef>
              <a:spcAft>
                <a:spcPts val="0"/>
              </a:spcAft>
              <a:buSzPts val="2100"/>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71FC-36B6-C6BD-58B6-415AC9E944F1}"/>
              </a:ext>
            </a:extLst>
          </p:cNvPr>
          <p:cNvSpPr>
            <a:spLocks noGrp="1"/>
          </p:cNvSpPr>
          <p:nvPr>
            <p:ph type="title"/>
          </p:nvPr>
        </p:nvSpPr>
        <p:spPr/>
        <p:txBody>
          <a:bodyPr/>
          <a:lstStyle/>
          <a:p>
            <a:r>
              <a:rPr lang="en-US" dirty="0"/>
              <a:t>More on </a:t>
            </a:r>
            <a:r>
              <a:rPr lang="en-US" dirty="0">
                <a:solidFill>
                  <a:srgbClr val="C00000"/>
                </a:solidFill>
              </a:rPr>
              <a:t>2&gt;&amp;1</a:t>
            </a:r>
          </a:p>
        </p:txBody>
      </p:sp>
      <p:sp>
        <p:nvSpPr>
          <p:cNvPr id="3" name="Text Placeholder 2">
            <a:extLst>
              <a:ext uri="{FF2B5EF4-FFF2-40B4-BE49-F238E27FC236}">
                <a16:creationId xmlns:a16="http://schemas.microsoft.com/office/drawing/2014/main" id="{6FF6C619-E130-58C1-93D9-6AD2D62AC563}"/>
              </a:ext>
            </a:extLst>
          </p:cNvPr>
          <p:cNvSpPr>
            <a:spLocks noGrp="1"/>
          </p:cNvSpPr>
          <p:nvPr>
            <p:ph type="body" idx="1"/>
          </p:nvPr>
        </p:nvSpPr>
        <p:spPr/>
        <p:txBody>
          <a:bodyPr/>
          <a:lstStyle/>
          <a:p>
            <a:pPr marL="114300" indent="0" algn="ctr">
              <a:buNone/>
            </a:pPr>
            <a:endParaRPr lang="en-US" dirty="0"/>
          </a:p>
          <a:p>
            <a:pPr marL="114300" indent="0" algn="ctr">
              <a:buNone/>
            </a:pPr>
            <a:endParaRPr lang="en-US" dirty="0"/>
          </a:p>
          <a:p>
            <a:pPr marL="114300" indent="0" algn="ctr">
              <a:buNone/>
            </a:pPr>
            <a:endParaRPr lang="en-US" dirty="0"/>
          </a:p>
          <a:p>
            <a:pPr marL="114300" indent="0" algn="ctr">
              <a:buNone/>
            </a:pPr>
            <a:r>
              <a:rPr lang="en-US" sz="2800" dirty="0">
                <a:hlinkClick r:id="rId2"/>
              </a:rPr>
              <a:t>https://stackoverflow.com/q/818255/7737870</a:t>
            </a:r>
            <a:endParaRPr lang="en-US" sz="2800" dirty="0"/>
          </a:p>
        </p:txBody>
      </p:sp>
    </p:spTree>
    <p:extLst>
      <p:ext uri="{BB962C8B-B14F-4D97-AF65-F5344CB8AC3E}">
        <p14:creationId xmlns:p14="http://schemas.microsoft.com/office/powerpoint/2010/main" val="3598264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66F24-7E32-9C42-5B86-2C8EC6461216}"/>
              </a:ext>
            </a:extLst>
          </p:cNvPr>
          <p:cNvSpPr>
            <a:spLocks noGrp="1"/>
          </p:cNvSpPr>
          <p:nvPr>
            <p:ph type="title"/>
          </p:nvPr>
        </p:nvSpPr>
        <p:spPr/>
        <p:txBody>
          <a:bodyPr/>
          <a:lstStyle/>
          <a:p>
            <a:r>
              <a:rPr lang="en-US" dirty="0"/>
              <a:t>Pipes (</a:t>
            </a:r>
            <a:r>
              <a:rPr lang="en-US" b="1" dirty="0"/>
              <a:t>|</a:t>
            </a:r>
            <a:r>
              <a:rPr lang="en-US" dirty="0"/>
              <a:t>)</a:t>
            </a:r>
          </a:p>
        </p:txBody>
      </p:sp>
      <p:sp>
        <p:nvSpPr>
          <p:cNvPr id="3" name="Text Placeholder 2">
            <a:extLst>
              <a:ext uri="{FF2B5EF4-FFF2-40B4-BE49-F238E27FC236}">
                <a16:creationId xmlns:a16="http://schemas.microsoft.com/office/drawing/2014/main" id="{8F7B1A6D-69CA-4555-529C-D9A439DEB72F}"/>
              </a:ext>
            </a:extLst>
          </p:cNvPr>
          <p:cNvSpPr>
            <a:spLocks noGrp="1"/>
          </p:cNvSpPr>
          <p:nvPr>
            <p:ph type="body" idx="1"/>
          </p:nvPr>
        </p:nvSpPr>
        <p:spPr/>
        <p:txBody>
          <a:bodyPr>
            <a:normAutofit/>
          </a:bodyPr>
          <a:lstStyle/>
          <a:p>
            <a:endParaRPr lang="en-US" sz="2000" dirty="0">
              <a:solidFill>
                <a:schemeClr val="tx1"/>
              </a:solidFill>
            </a:endParaRPr>
          </a:p>
          <a:p>
            <a:r>
              <a:rPr lang="en-US" sz="2000" dirty="0">
                <a:solidFill>
                  <a:schemeClr val="tx1"/>
                </a:solidFill>
              </a:rPr>
              <a:t>Pass output of one program/command to another program/command</a:t>
            </a:r>
          </a:p>
          <a:p>
            <a:r>
              <a:rPr lang="en-US" sz="2000" dirty="0">
                <a:solidFill>
                  <a:schemeClr val="tx1"/>
                </a:solidFill>
              </a:rPr>
              <a:t>cat data.txt | </a:t>
            </a:r>
            <a:r>
              <a:rPr lang="en-US" sz="2000" dirty="0" err="1">
                <a:solidFill>
                  <a:schemeClr val="tx1"/>
                </a:solidFill>
              </a:rPr>
              <a:t>wc</a:t>
            </a:r>
            <a:r>
              <a:rPr lang="en-US" sz="2000" dirty="0">
                <a:solidFill>
                  <a:schemeClr val="tx1"/>
                </a:solidFill>
              </a:rPr>
              <a:t> -</a:t>
            </a:r>
            <a:r>
              <a:rPr lang="en-US" sz="2000" dirty="0">
                <a:solidFill>
                  <a:schemeClr val="tx1"/>
                </a:solidFill>
                <a:latin typeface="French Script MT" panose="03020402040607040605" pitchFamily="66" charset="0"/>
              </a:rPr>
              <a:t>l</a:t>
            </a:r>
          </a:p>
        </p:txBody>
      </p:sp>
    </p:spTree>
    <p:extLst>
      <p:ext uri="{BB962C8B-B14F-4D97-AF65-F5344CB8AC3E}">
        <p14:creationId xmlns:p14="http://schemas.microsoft.com/office/powerpoint/2010/main" val="2626363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4"/>
          <p:cNvSpPr txBox="1">
            <a:spLocks noGrp="1"/>
          </p:cNvSpPr>
          <p:nvPr>
            <p:ph type="title"/>
          </p:nvPr>
        </p:nvSpPr>
        <p:spPr>
          <a:xfrm>
            <a:off x="628650" y="365127"/>
            <a:ext cx="7886700" cy="90903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Connecting Output to Input (Piping)</a:t>
            </a:r>
            <a:endParaRPr/>
          </a:p>
        </p:txBody>
      </p:sp>
      <p:sp>
        <p:nvSpPr>
          <p:cNvPr id="414" name="Google Shape;414;p24"/>
          <p:cNvSpPr txBox="1">
            <a:spLocks noGrp="1"/>
          </p:cNvSpPr>
          <p:nvPr>
            <p:ph type="body" idx="1"/>
          </p:nvPr>
        </p:nvSpPr>
        <p:spPr>
          <a:xfrm>
            <a:off x="207818" y="1274165"/>
            <a:ext cx="8421832" cy="394754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SzPct val="100000"/>
              <a:buNone/>
            </a:pPr>
            <a:r>
              <a:rPr lang="en-US" sz="2300" dirty="0"/>
              <a:t>Example: Count the number of unique words in Alice in Wonderland (in the text file </a:t>
            </a:r>
            <a:r>
              <a:rPr lang="en-US" sz="2300" b="1" dirty="0" err="1"/>
              <a:t>AiW</a:t>
            </a:r>
            <a:r>
              <a:rPr lang="en-US" sz="2300" dirty="0"/>
              <a:t>).</a:t>
            </a:r>
            <a:endParaRPr dirty="0"/>
          </a:p>
          <a:p>
            <a:pPr marL="0" lvl="0" indent="0" algn="l" rtl="0">
              <a:lnSpc>
                <a:spcPct val="90000"/>
              </a:lnSpc>
              <a:spcBef>
                <a:spcPts val="750"/>
              </a:spcBef>
              <a:spcAft>
                <a:spcPts val="0"/>
              </a:spcAft>
              <a:buSzPct val="100000"/>
              <a:buNone/>
            </a:pPr>
            <a:endParaRPr sz="2300" dirty="0"/>
          </a:p>
          <a:p>
            <a:pPr marL="171446" lvl="0" indent="-171477" algn="l" rtl="0">
              <a:lnSpc>
                <a:spcPct val="100000"/>
              </a:lnSpc>
              <a:spcBef>
                <a:spcPts val="0"/>
              </a:spcBef>
              <a:spcAft>
                <a:spcPts val="0"/>
              </a:spcAft>
              <a:buSzPct val="100000"/>
              <a:buChar char="•"/>
            </a:pPr>
            <a:r>
              <a:rPr lang="en-US" sz="2300" dirty="0"/>
              <a:t>First, use redirection.</a:t>
            </a:r>
            <a:endParaRPr dirty="0"/>
          </a:p>
          <a:p>
            <a:pPr marL="0" lvl="0" indent="0" algn="l" rtl="0">
              <a:lnSpc>
                <a:spcPct val="90000"/>
              </a:lnSpc>
              <a:spcBef>
                <a:spcPts val="750"/>
              </a:spcBef>
              <a:spcAft>
                <a:spcPts val="0"/>
              </a:spcAft>
              <a:buSzPct val="122160"/>
              <a:buNone/>
            </a:pPr>
            <a:br>
              <a:rPr lang="en-US" dirty="0">
                <a:latin typeface="Courier New"/>
                <a:ea typeface="Courier New"/>
                <a:cs typeface="Courier New"/>
                <a:sym typeface="Courier New"/>
              </a:rPr>
            </a:br>
            <a:r>
              <a:rPr lang="en-US" sz="1500" dirty="0">
                <a:latin typeface="Courier New"/>
                <a:ea typeface="Courier New"/>
                <a:cs typeface="Courier New"/>
                <a:sym typeface="Courier New"/>
              </a:rPr>
              <a:t>1. </a:t>
            </a:r>
            <a:r>
              <a:rPr lang="en-US" sz="1600" dirty="0">
                <a:latin typeface="Courier New"/>
                <a:ea typeface="Courier New"/>
                <a:cs typeface="Courier New"/>
                <a:sym typeface="Courier New"/>
              </a:rPr>
              <a:t>$ </a:t>
            </a:r>
            <a:r>
              <a:rPr lang="fr-FR" sz="1600" dirty="0">
                <a:latin typeface="Courier New"/>
                <a:ea typeface="Courier New"/>
                <a:cs typeface="Courier New"/>
                <a:sym typeface="Courier New"/>
              </a:rPr>
              <a:t>tr ' ' '\n' &lt; </a:t>
            </a:r>
            <a:r>
              <a:rPr lang="fr-FR" sz="1600" dirty="0" err="1">
                <a:latin typeface="Courier New"/>
                <a:ea typeface="Courier New"/>
                <a:cs typeface="Courier New"/>
                <a:sym typeface="Courier New"/>
              </a:rPr>
              <a:t>AiW</a:t>
            </a:r>
            <a:r>
              <a:rPr lang="fr-FR" sz="1600" dirty="0">
                <a:latin typeface="Courier New"/>
                <a:ea typeface="Courier New"/>
                <a:cs typeface="Courier New"/>
                <a:sym typeface="Courier New"/>
              </a:rPr>
              <a:t> &gt; t1</a:t>
            </a:r>
            <a:br>
              <a:rPr lang="en-US" sz="1600" dirty="0">
                <a:latin typeface="Courier New"/>
                <a:ea typeface="Courier New"/>
                <a:cs typeface="Courier New"/>
                <a:sym typeface="Courier New"/>
              </a:rPr>
            </a:br>
            <a:r>
              <a:rPr lang="en-US" sz="1600" dirty="0">
                <a:latin typeface="Courier New"/>
                <a:ea typeface="Courier New"/>
                <a:cs typeface="Courier New"/>
                <a:sym typeface="Courier New"/>
              </a:rPr>
              <a:t>2. $ </a:t>
            </a:r>
            <a:r>
              <a:rPr lang="de-DE" sz="1600" dirty="0">
                <a:latin typeface="Courier New"/>
                <a:ea typeface="Courier New"/>
                <a:cs typeface="Courier New"/>
                <a:sym typeface="Courier New"/>
              </a:rPr>
              <a:t>tr -dc "[:alnum:]\n" &lt; t1 &gt; t2</a:t>
            </a:r>
            <a:br>
              <a:rPr lang="en-US" sz="1600" dirty="0">
                <a:latin typeface="Courier New"/>
                <a:ea typeface="Courier New"/>
                <a:cs typeface="Courier New"/>
                <a:sym typeface="Courier New"/>
              </a:rPr>
            </a:br>
            <a:r>
              <a:rPr lang="en-US" sz="1600" dirty="0">
                <a:latin typeface="Courier New"/>
                <a:ea typeface="Courier New"/>
                <a:cs typeface="Courier New"/>
                <a:sym typeface="Courier New"/>
              </a:rPr>
              <a:t>3. $ grep -v '^$' t2 &gt; t3</a:t>
            </a:r>
            <a:br>
              <a:rPr lang="en-US" sz="1600" dirty="0">
                <a:latin typeface="Courier New"/>
                <a:ea typeface="Courier New"/>
                <a:cs typeface="Courier New"/>
                <a:sym typeface="Courier New"/>
              </a:rPr>
            </a:br>
            <a:r>
              <a:rPr lang="en-US" sz="1600" dirty="0">
                <a:latin typeface="Courier New"/>
                <a:ea typeface="Courier New"/>
                <a:cs typeface="Courier New"/>
                <a:sym typeface="Courier New"/>
              </a:rPr>
              <a:t>4. $ sort t3 &gt; t4</a:t>
            </a:r>
            <a:br>
              <a:rPr lang="en-US" sz="1600" dirty="0">
                <a:latin typeface="Courier New"/>
                <a:ea typeface="Courier New"/>
                <a:cs typeface="Courier New"/>
                <a:sym typeface="Courier New"/>
              </a:rPr>
            </a:br>
            <a:r>
              <a:rPr lang="en-US" sz="1600" dirty="0">
                <a:latin typeface="Courier New"/>
                <a:ea typeface="Courier New"/>
                <a:cs typeface="Courier New"/>
                <a:sym typeface="Courier New"/>
              </a:rPr>
              <a:t>5. $ </a:t>
            </a:r>
            <a:r>
              <a:rPr lang="en-US" sz="1600" dirty="0" err="1">
                <a:latin typeface="Courier New"/>
                <a:ea typeface="Courier New"/>
                <a:cs typeface="Courier New"/>
                <a:sym typeface="Courier New"/>
              </a:rPr>
              <a:t>uniq</a:t>
            </a:r>
            <a:r>
              <a:rPr lang="en-US" sz="1600" dirty="0">
                <a:latin typeface="Courier New"/>
                <a:ea typeface="Courier New"/>
                <a:cs typeface="Courier New"/>
                <a:sym typeface="Courier New"/>
              </a:rPr>
              <a:t> t4 &gt; t5</a:t>
            </a:r>
            <a:br>
              <a:rPr lang="en-US" sz="1600" dirty="0">
                <a:latin typeface="Courier New"/>
                <a:ea typeface="Courier New"/>
                <a:cs typeface="Courier New"/>
                <a:sym typeface="Courier New"/>
              </a:rPr>
            </a:br>
            <a:r>
              <a:rPr lang="en-US" sz="1600" dirty="0">
                <a:latin typeface="Courier New"/>
                <a:ea typeface="Courier New"/>
                <a:cs typeface="Courier New"/>
                <a:sym typeface="Courier New"/>
              </a:rPr>
              <a:t>6. $ </a:t>
            </a:r>
            <a:r>
              <a:rPr lang="en-US" sz="1600" dirty="0" err="1">
                <a:latin typeface="Courier New"/>
                <a:ea typeface="Courier New"/>
                <a:cs typeface="Courier New"/>
                <a:sym typeface="Courier New"/>
              </a:rPr>
              <a:t>wc</a:t>
            </a:r>
            <a:r>
              <a:rPr lang="en-US" sz="1600" dirty="0">
                <a:latin typeface="Courier New"/>
                <a:ea typeface="Courier New"/>
                <a:cs typeface="Courier New"/>
                <a:sym typeface="Courier New"/>
              </a:rPr>
              <a:t> -l t5</a:t>
            </a:r>
            <a:br>
              <a:rPr lang="en-US" sz="1600" dirty="0">
                <a:latin typeface="Courier New"/>
                <a:ea typeface="Courier New"/>
                <a:cs typeface="Courier New"/>
                <a:sym typeface="Courier New"/>
              </a:rPr>
            </a:br>
            <a:r>
              <a:rPr lang="en-US" sz="1600" dirty="0">
                <a:latin typeface="Courier New"/>
                <a:ea typeface="Courier New"/>
                <a:cs typeface="Courier New"/>
                <a:sym typeface="Courier New"/>
              </a:rPr>
              <a:t>   541 t5</a:t>
            </a:r>
            <a:br>
              <a:rPr lang="en-US" dirty="0">
                <a:latin typeface="Courier New"/>
                <a:ea typeface="Courier New"/>
                <a:cs typeface="Courier New"/>
                <a:sym typeface="Courier New"/>
              </a:rPr>
            </a:br>
            <a:br>
              <a:rPr lang="en-US" sz="2300" dirty="0"/>
            </a:br>
            <a:br>
              <a:rPr lang="en-US" sz="2300" dirty="0"/>
            </a:br>
            <a:br>
              <a:rPr lang="en-US" sz="1900" dirty="0">
                <a:latin typeface="Courier New"/>
                <a:ea typeface="Courier New"/>
                <a:cs typeface="Courier New"/>
                <a:sym typeface="Courier New"/>
              </a:rPr>
            </a:br>
            <a:endParaRPr sz="1900" dirty="0">
              <a:latin typeface="Courier New"/>
              <a:ea typeface="Courier New"/>
              <a:cs typeface="Courier New"/>
              <a:sym typeface="Courier New"/>
            </a:endParaRPr>
          </a:p>
          <a:p>
            <a:pPr marL="514337" lvl="1" indent="-65718" algn="l" rtl="0">
              <a:lnSpc>
                <a:spcPct val="90000"/>
              </a:lnSpc>
              <a:spcBef>
                <a:spcPts val="375"/>
              </a:spcBef>
              <a:spcAft>
                <a:spcPts val="0"/>
              </a:spcAft>
              <a:buSzPct val="100000"/>
              <a:buNone/>
            </a:pPr>
            <a:endParaRPr dirty="0"/>
          </a:p>
          <a:p>
            <a:pPr marL="171446" lvl="0" indent="-48129" algn="l" rtl="0">
              <a:lnSpc>
                <a:spcPct val="90000"/>
              </a:lnSpc>
              <a:spcBef>
                <a:spcPts val="750"/>
              </a:spcBef>
              <a:spcAft>
                <a:spcPts val="0"/>
              </a:spcAft>
              <a:buSzPct val="100000"/>
              <a:buNone/>
            </a:pPr>
            <a:endParaRPr dirty="0"/>
          </a:p>
        </p:txBody>
      </p:sp>
      <p:sp>
        <p:nvSpPr>
          <p:cNvPr id="415" name="Google Shape;415;p24"/>
          <p:cNvSpPr txBox="1"/>
          <p:nvPr/>
        </p:nvSpPr>
        <p:spPr>
          <a:xfrm>
            <a:off x="4572000" y="2082384"/>
            <a:ext cx="3943350" cy="3139321"/>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800"/>
              <a:buFont typeface="+mj-lt"/>
              <a:buAutoNum type="arabicPeriod"/>
            </a:pPr>
            <a:r>
              <a:rPr lang="en-US" sz="1800" b="0" i="0" u="none" strike="noStrike" cap="none" dirty="0">
                <a:solidFill>
                  <a:schemeClr val="dk1"/>
                </a:solidFill>
                <a:latin typeface="Calibri"/>
                <a:ea typeface="Calibri"/>
                <a:cs typeface="Calibri"/>
                <a:sym typeface="Calibri"/>
              </a:rPr>
              <a:t>Change all spaces to newlines; now at most 1 word per line.</a:t>
            </a:r>
            <a:endParaRPr sz="14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800"/>
              <a:buFont typeface="+mj-lt"/>
              <a:buAutoNum type="arabicPeriod"/>
            </a:pPr>
            <a:r>
              <a:rPr lang="en-US" sz="1800" b="0" i="0" u="none" strike="noStrike" cap="none" dirty="0">
                <a:solidFill>
                  <a:schemeClr val="dk1"/>
                </a:solidFill>
                <a:latin typeface="Calibri"/>
                <a:ea typeface="Calibri"/>
                <a:cs typeface="Calibri"/>
                <a:sym typeface="Calibri"/>
              </a:rPr>
              <a:t>Delete all non-</a:t>
            </a:r>
            <a:r>
              <a:rPr lang="en-US" sz="1800" b="0" i="0" u="none" strike="noStrike" cap="none" dirty="0" err="1">
                <a:solidFill>
                  <a:schemeClr val="dk1"/>
                </a:solidFill>
                <a:latin typeface="Calibri"/>
                <a:ea typeface="Calibri"/>
                <a:cs typeface="Calibri"/>
                <a:sym typeface="Calibri"/>
              </a:rPr>
              <a:t>alphanumerics</a:t>
            </a:r>
            <a:r>
              <a:rPr lang="en-US" sz="1800" b="0" i="0" u="none" strike="noStrike" cap="none" dirty="0">
                <a:solidFill>
                  <a:schemeClr val="dk1"/>
                </a:solidFill>
                <a:latin typeface="Calibri"/>
                <a:ea typeface="Calibri"/>
                <a:cs typeface="Calibri"/>
                <a:sym typeface="Calibri"/>
              </a:rPr>
              <a:t> except newlines.</a:t>
            </a:r>
            <a:endParaRPr sz="14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800"/>
              <a:buFont typeface="+mj-lt"/>
              <a:buAutoNum type="arabicPeriod"/>
            </a:pPr>
            <a:r>
              <a:rPr lang="en-US" sz="1800" b="0" i="0" u="none" strike="noStrike" cap="none" dirty="0">
                <a:solidFill>
                  <a:schemeClr val="dk1"/>
                </a:solidFill>
                <a:latin typeface="Calibri"/>
                <a:ea typeface="Calibri"/>
                <a:cs typeface="Calibri"/>
                <a:sym typeface="Calibri"/>
              </a:rPr>
              <a:t>Delete all blank lines; now each line contains exactly 1 word.</a:t>
            </a:r>
            <a:endParaRPr sz="14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800"/>
              <a:buFont typeface="+mj-lt"/>
              <a:buAutoNum type="arabicPeriod"/>
            </a:pPr>
            <a:r>
              <a:rPr lang="en-US" sz="1800" b="0" i="0" u="none" strike="noStrike" cap="none" dirty="0">
                <a:solidFill>
                  <a:schemeClr val="dk1"/>
                </a:solidFill>
                <a:latin typeface="Calibri"/>
                <a:ea typeface="Calibri"/>
                <a:cs typeface="Calibri"/>
                <a:sym typeface="Calibri"/>
              </a:rPr>
              <a:t>Sort the lines (words).</a:t>
            </a:r>
            <a:endParaRPr sz="14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800"/>
              <a:buFont typeface="+mj-lt"/>
              <a:buAutoNum type="arabicPeriod"/>
            </a:pPr>
            <a:r>
              <a:rPr lang="en-US" sz="1800" b="0" i="0" u="none" strike="noStrike" cap="none" dirty="0">
                <a:solidFill>
                  <a:schemeClr val="dk1"/>
                </a:solidFill>
                <a:latin typeface="Calibri"/>
                <a:ea typeface="Calibri"/>
                <a:cs typeface="Calibri"/>
                <a:sym typeface="Calibri"/>
              </a:rPr>
              <a:t>Delete all but one of duplicated lines (words).</a:t>
            </a:r>
            <a:endParaRPr sz="14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800"/>
              <a:buFont typeface="+mj-lt"/>
              <a:buAutoNum type="arabicPeriod"/>
            </a:pPr>
            <a:r>
              <a:rPr lang="en-US" sz="1800" b="0" i="0" u="none" strike="noStrike" cap="none" dirty="0">
                <a:solidFill>
                  <a:schemeClr val="dk1"/>
                </a:solidFill>
                <a:latin typeface="Calibri"/>
                <a:ea typeface="Calibri"/>
                <a:cs typeface="Calibri"/>
                <a:sym typeface="Calibri"/>
              </a:rPr>
              <a:t>Count the number of lines (words) in the file.</a:t>
            </a:r>
            <a:endParaRPr sz="1400" b="0" i="0" u="none" strike="noStrike" cap="none" dirty="0">
              <a:solidFill>
                <a:srgbClr val="000000"/>
              </a:solidFill>
              <a:latin typeface="Arial"/>
              <a:ea typeface="Arial"/>
              <a:cs typeface="Arial"/>
              <a:sym typeface="Arial"/>
            </a:endParaRPr>
          </a:p>
        </p:txBody>
      </p:sp>
      <p:sp>
        <p:nvSpPr>
          <p:cNvPr id="416" name="Google Shape;416;p24"/>
          <p:cNvSpPr txBox="1"/>
          <p:nvPr/>
        </p:nvSpPr>
        <p:spPr>
          <a:xfrm>
            <a:off x="628650" y="5202157"/>
            <a:ext cx="7733297" cy="120028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Now with Pipes:</a:t>
            </a:r>
            <a:br>
              <a:rPr lang="en-US" sz="1800" b="0" i="0" u="none" strike="noStrike" cap="none" dirty="0">
                <a:solidFill>
                  <a:schemeClr val="dk1"/>
                </a:solidFill>
                <a:latin typeface="Calibri"/>
                <a:ea typeface="Calibri"/>
                <a:cs typeface="Calibri"/>
                <a:sym typeface="Calibri"/>
              </a:rPr>
            </a:br>
            <a:br>
              <a:rPr lang="en-US" sz="1800" b="0" i="0" u="none" strike="noStrike" cap="none" dirty="0">
                <a:solidFill>
                  <a:schemeClr val="dk1"/>
                </a:solidFill>
                <a:latin typeface="Calibri"/>
                <a:ea typeface="Calibri"/>
                <a:cs typeface="Calibri"/>
                <a:sym typeface="Calibri"/>
              </a:rPr>
            </a:br>
            <a:r>
              <a:rPr lang="en-US" sz="1800" b="0" i="0" u="none" strike="noStrike" cap="none" dirty="0">
                <a:solidFill>
                  <a:schemeClr val="dk1"/>
                </a:solidFill>
                <a:latin typeface="Calibri"/>
                <a:ea typeface="Calibri"/>
                <a:cs typeface="Calibri"/>
                <a:sym typeface="Calibri"/>
              </a:rPr>
              <a:t>$ cat </a:t>
            </a:r>
            <a:r>
              <a:rPr lang="en-US" sz="1800" b="0" i="0" u="none" strike="noStrike" cap="none" dirty="0" err="1">
                <a:solidFill>
                  <a:schemeClr val="dk1"/>
                </a:solidFill>
                <a:latin typeface="Calibri"/>
                <a:ea typeface="Calibri"/>
                <a:cs typeface="Calibri"/>
                <a:sym typeface="Calibri"/>
              </a:rPr>
              <a:t>AiW</a:t>
            </a:r>
            <a:r>
              <a:rPr lang="en-US" sz="1800" b="0" i="0" u="none" strike="noStrike" cap="none" dirty="0">
                <a:solidFill>
                  <a:schemeClr val="dk1"/>
                </a:solidFill>
                <a:latin typeface="Calibri"/>
                <a:ea typeface="Calibri"/>
                <a:cs typeface="Calibri"/>
                <a:sym typeface="Calibri"/>
              </a:rPr>
              <a:t> | tr ' ' '\n' | tr -dc "[:</a:t>
            </a:r>
            <a:r>
              <a:rPr lang="en-US" sz="1800" b="0" i="0" u="none" strike="noStrike" cap="none" dirty="0" err="1">
                <a:solidFill>
                  <a:schemeClr val="dk1"/>
                </a:solidFill>
                <a:latin typeface="Calibri"/>
                <a:ea typeface="Calibri"/>
                <a:cs typeface="Calibri"/>
                <a:sym typeface="Calibri"/>
              </a:rPr>
              <a:t>alnum</a:t>
            </a:r>
            <a:r>
              <a:rPr lang="en-US" sz="1800" b="0" i="0" u="none" strike="noStrike" cap="none" dirty="0">
                <a:solidFill>
                  <a:schemeClr val="dk1"/>
                </a:solidFill>
                <a:latin typeface="Calibri"/>
                <a:ea typeface="Calibri"/>
                <a:cs typeface="Calibri"/>
                <a:sym typeface="Calibri"/>
              </a:rPr>
              <a:t>:]\n" | grep -v '^$' | sort | </a:t>
            </a:r>
            <a:r>
              <a:rPr lang="en-US" sz="1800" b="0" i="0" u="none" strike="noStrike" cap="none" dirty="0" err="1">
                <a:solidFill>
                  <a:schemeClr val="dk1"/>
                </a:solidFill>
                <a:latin typeface="Calibri"/>
                <a:ea typeface="Calibri"/>
                <a:cs typeface="Calibri"/>
                <a:sym typeface="Calibri"/>
              </a:rPr>
              <a:t>uniq</a:t>
            </a:r>
            <a:r>
              <a:rPr lang="en-US" sz="1800" b="0" i="0" u="none" strike="noStrike" cap="none" dirty="0">
                <a:solidFill>
                  <a:schemeClr val="dk1"/>
                </a:solidFill>
                <a:latin typeface="Calibri"/>
                <a:ea typeface="Calibri"/>
                <a:cs typeface="Calibri"/>
                <a:sym typeface="Calibri"/>
              </a:rPr>
              <a:t> | </a:t>
            </a:r>
            <a:r>
              <a:rPr lang="en-US" sz="1800" b="0" i="0" u="none" strike="noStrike" cap="none" dirty="0" err="1">
                <a:solidFill>
                  <a:schemeClr val="dk1"/>
                </a:solidFill>
                <a:latin typeface="Calibri"/>
                <a:ea typeface="Calibri"/>
                <a:cs typeface="Calibri"/>
                <a:sym typeface="Calibri"/>
              </a:rPr>
              <a:t>wc</a:t>
            </a:r>
            <a:r>
              <a:rPr lang="en-US" sz="1800" b="0" i="0" u="none" strike="noStrike" cap="none" dirty="0">
                <a:solidFill>
                  <a:schemeClr val="dk1"/>
                </a:solidFill>
                <a:latin typeface="Calibri"/>
                <a:ea typeface="Calibri"/>
                <a:cs typeface="Calibri"/>
                <a:sym typeface="Calibri"/>
              </a:rPr>
              <a:t> –l</a:t>
            </a:r>
          </a:p>
          <a:p>
            <a:pPr marR="0" lvl="0" algn="l" rtl="0">
              <a:lnSpc>
                <a:spcPct val="100000"/>
              </a:lnSpc>
              <a:spcBef>
                <a:spcPts val="0"/>
              </a:spcBef>
              <a:spcAft>
                <a:spcPts val="0"/>
              </a:spcAft>
              <a:buClr>
                <a:schemeClr val="dk1"/>
              </a:buClr>
              <a:buSzPts val="1800"/>
            </a:pPr>
            <a:r>
              <a:rPr lang="en-US" sz="1800" b="0" i="0" u="none" strike="noStrike" cap="none" dirty="0">
                <a:solidFill>
                  <a:schemeClr val="dk1"/>
                </a:solidFill>
                <a:latin typeface="Calibri"/>
                <a:ea typeface="Calibri"/>
                <a:cs typeface="Calibri"/>
                <a:sym typeface="Calibri"/>
              </a:rPr>
              <a:t>         541</a:t>
            </a:r>
            <a:endParaRPr sz="18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File System</a:t>
            </a:r>
            <a:endParaRPr/>
          </a:p>
        </p:txBody>
      </p:sp>
      <p:sp>
        <p:nvSpPr>
          <p:cNvPr id="115" name="Google Shape;115;p5"/>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p>
            <a:pPr marL="171446" lvl="0" indent="-171446" algn="l" rtl="0">
              <a:lnSpc>
                <a:spcPct val="90000"/>
              </a:lnSpc>
              <a:spcBef>
                <a:spcPts val="0"/>
              </a:spcBef>
              <a:spcAft>
                <a:spcPts val="0"/>
              </a:spcAft>
              <a:buSzPts val="2100"/>
              <a:buChar char="•"/>
            </a:pPr>
            <a:r>
              <a:rPr lang="en-US"/>
              <a:t>It’s a hierarchy, like on Windows and Macs.</a:t>
            </a:r>
            <a:endParaRPr/>
          </a:p>
          <a:p>
            <a:pPr marL="514337" lvl="1" indent="-171446" algn="l" rtl="0">
              <a:lnSpc>
                <a:spcPct val="90000"/>
              </a:lnSpc>
              <a:spcBef>
                <a:spcPts val="375"/>
              </a:spcBef>
              <a:spcAft>
                <a:spcPts val="0"/>
              </a:spcAft>
              <a:buSzPts val="1800"/>
              <a:buChar char="✔"/>
            </a:pPr>
            <a:r>
              <a:rPr lang="en-US"/>
              <a:t>Windows folks: you don't need to name a drive like “C:”.</a:t>
            </a:r>
            <a:endParaRPr/>
          </a:p>
          <a:p>
            <a:pPr marL="514337" lvl="1" indent="-171446" algn="l" rtl="0">
              <a:lnSpc>
                <a:spcPct val="90000"/>
              </a:lnSpc>
              <a:spcBef>
                <a:spcPts val="375"/>
              </a:spcBef>
              <a:spcAft>
                <a:spcPts val="0"/>
              </a:spcAft>
              <a:buSzPts val="1800"/>
              <a:buChar char="✔"/>
            </a:pPr>
            <a:r>
              <a:rPr lang="en-US"/>
              <a:t>Folders are called </a:t>
            </a:r>
            <a:r>
              <a:rPr lang="en-US" i="1"/>
              <a:t>directories.</a:t>
            </a:r>
            <a:endParaRPr/>
          </a:p>
          <a:p>
            <a:pPr marL="514337" lvl="1" indent="-171446" algn="l" rtl="0">
              <a:lnSpc>
                <a:spcPct val="90000"/>
              </a:lnSpc>
              <a:spcBef>
                <a:spcPts val="375"/>
              </a:spcBef>
              <a:spcAft>
                <a:spcPts val="0"/>
              </a:spcAft>
              <a:buSzPts val="1800"/>
              <a:buChar char="✔"/>
            </a:pPr>
            <a:r>
              <a:rPr lang="en-US"/>
              <a:t>The divider is “/” rather than “\”.</a:t>
            </a:r>
            <a:endParaRPr/>
          </a:p>
          <a:p>
            <a:pPr marL="514337" lvl="1" indent="-171446" algn="l" rtl="0">
              <a:lnSpc>
                <a:spcPct val="90000"/>
              </a:lnSpc>
              <a:spcBef>
                <a:spcPts val="375"/>
              </a:spcBef>
              <a:spcAft>
                <a:spcPts val="0"/>
              </a:spcAft>
              <a:buSzPts val="1800"/>
              <a:buChar char="✔"/>
            </a:pPr>
            <a:r>
              <a:rPr lang="en-US"/>
              <a:t>The top of the hierarchy is called the </a:t>
            </a:r>
            <a:r>
              <a:rPr lang="en-US" i="1"/>
              <a:t>root</a:t>
            </a:r>
            <a:r>
              <a:rPr lang="en-US"/>
              <a:t> and is written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EDF52-F544-5712-63B3-A8E5E0858813}"/>
              </a:ext>
            </a:extLst>
          </p:cNvPr>
          <p:cNvSpPr>
            <a:spLocks noGrp="1"/>
          </p:cNvSpPr>
          <p:nvPr>
            <p:ph type="title"/>
          </p:nvPr>
        </p:nvSpPr>
        <p:spPr/>
        <p:txBody>
          <a:bodyPr/>
          <a:lstStyle/>
          <a:p>
            <a:r>
              <a:rPr lang="en-US" dirty="0"/>
              <a:t>More on </a:t>
            </a:r>
            <a:r>
              <a:rPr lang="en-US" dirty="0" err="1"/>
              <a:t>RegEx</a:t>
            </a:r>
            <a:endParaRPr lang="en-US" dirty="0"/>
          </a:p>
        </p:txBody>
      </p:sp>
      <p:sp>
        <p:nvSpPr>
          <p:cNvPr id="3" name="Text Placeholder 2">
            <a:extLst>
              <a:ext uri="{FF2B5EF4-FFF2-40B4-BE49-F238E27FC236}">
                <a16:creationId xmlns:a16="http://schemas.microsoft.com/office/drawing/2014/main" id="{ABF594C3-B036-2461-C877-7B64F6279AA6}"/>
              </a:ext>
            </a:extLst>
          </p:cNvPr>
          <p:cNvSpPr>
            <a:spLocks noGrp="1"/>
          </p:cNvSpPr>
          <p:nvPr>
            <p:ph type="body" idx="1"/>
          </p:nvPr>
        </p:nvSpPr>
        <p:spPr/>
        <p:txBody>
          <a:bodyPr/>
          <a:lstStyle/>
          <a:p>
            <a:pPr marL="114300" indent="0">
              <a:buNone/>
            </a:pPr>
            <a:endParaRPr lang="en-US" dirty="0">
              <a:hlinkClick r:id="rId2"/>
            </a:endParaRPr>
          </a:p>
          <a:p>
            <a:pPr marL="114300" indent="0">
              <a:buNone/>
            </a:pPr>
            <a:endParaRPr lang="en-US" dirty="0">
              <a:hlinkClick r:id="rId2"/>
            </a:endParaRPr>
          </a:p>
          <a:p>
            <a:pPr marL="114300" indent="0">
              <a:buNone/>
            </a:pPr>
            <a:endParaRPr lang="en-US" dirty="0">
              <a:hlinkClick r:id="rId2"/>
            </a:endParaRPr>
          </a:p>
          <a:p>
            <a:pPr marL="114300" indent="0" algn="ctr">
              <a:buNone/>
            </a:pPr>
            <a:r>
              <a:rPr lang="en-US" sz="3200" dirty="0">
                <a:hlinkClick r:id="rId2"/>
              </a:rPr>
              <a:t>A Practical Guide to Regular Expressions – Learn </a:t>
            </a:r>
            <a:r>
              <a:rPr lang="en-US" sz="3200" dirty="0" err="1">
                <a:hlinkClick r:id="rId2"/>
              </a:rPr>
              <a:t>RegEx</a:t>
            </a:r>
            <a:r>
              <a:rPr lang="en-US" sz="3200" dirty="0">
                <a:hlinkClick r:id="rId2"/>
              </a:rPr>
              <a:t> with Real Life Examples (freecodecamp.org)</a:t>
            </a:r>
            <a:endParaRPr lang="en-US" sz="3200" dirty="0"/>
          </a:p>
        </p:txBody>
      </p:sp>
    </p:spTree>
    <p:extLst>
      <p:ext uri="{BB962C8B-B14F-4D97-AF65-F5344CB8AC3E}">
        <p14:creationId xmlns:p14="http://schemas.microsoft.com/office/powerpoint/2010/main" val="2578959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26"/>
          <p:cNvSpPr txBox="1">
            <a:spLocks noGrp="1"/>
          </p:cNvSpPr>
          <p:nvPr>
            <p:ph type="title" idx="4294967295"/>
          </p:nvPr>
        </p:nvSpPr>
        <p:spPr>
          <a:xfrm>
            <a:off x="628650" y="-1325563"/>
            <a:ext cx="7886700" cy="1325563"/>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1"/>
              </a:buClr>
              <a:buSzPts val="3300"/>
              <a:buFont typeface="Calibri"/>
              <a:buNone/>
            </a:pPr>
            <a:r>
              <a:rPr lang="en-US"/>
              <a:t>The End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the File System Looks Like</a:t>
            </a:r>
            <a:endParaRPr/>
          </a:p>
        </p:txBody>
      </p:sp>
      <p:grpSp>
        <p:nvGrpSpPr>
          <p:cNvPr id="122" name="Google Shape;122;p6" descr="This diagram depicts the hierarchy in the Linux file system. Under the directory &quot;bin&quot; are the files &quot;bash&quot; and &quot;ed&quot;, plus other files not shown. Under the directory &quot;sbin&quot; are the files &quot;fsck&quot; and &quot;sysctl&quot;, plus other files not shown. Under the directory &quot;home&quot; is the home directory &quot;you&quot;. Under the directory &quot;usr&quot; are the directories &quot;bin&quot; and &quot;var&quot;, as well as other directories not shown. Under the directory &quot;bin&quot; are the files &quot;cc&quot; and &quot;xinit&quot;, as well as other files not shown. On the top level of directories an ellipsis is marked, indicating that additional directories present are not shown. &#10;  " title="Diagram of the Linux file system"/>
          <p:cNvGrpSpPr/>
          <p:nvPr/>
        </p:nvGrpSpPr>
        <p:grpSpPr>
          <a:xfrm>
            <a:off x="879574" y="2125266"/>
            <a:ext cx="7188396" cy="2560115"/>
            <a:chOff x="879574" y="2125266"/>
            <a:chExt cx="7188396" cy="2560115"/>
          </a:xfrm>
        </p:grpSpPr>
        <p:sp>
          <p:nvSpPr>
            <p:cNvPr id="123" name="Google Shape;123;p6"/>
            <p:cNvSpPr txBox="1"/>
            <p:nvPr/>
          </p:nvSpPr>
          <p:spPr>
            <a:xfrm>
              <a:off x="3682603" y="2125266"/>
              <a:ext cx="23574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cxnSp>
          <p:nvCxnSpPr>
            <p:cNvPr id="124" name="Google Shape;124;p6"/>
            <p:cNvCxnSpPr/>
            <p:nvPr/>
          </p:nvCxnSpPr>
          <p:spPr>
            <a:xfrm flipH="1">
              <a:off x="1853805" y="2441602"/>
              <a:ext cx="1653783" cy="513561"/>
            </a:xfrm>
            <a:prstGeom prst="straightConnector1">
              <a:avLst/>
            </a:prstGeom>
            <a:noFill/>
            <a:ln w="9525" cap="flat" cmpd="sng">
              <a:solidFill>
                <a:schemeClr val="dk1"/>
              </a:solidFill>
              <a:prstDash val="solid"/>
              <a:miter lim="800000"/>
              <a:headEnd type="none" w="sm" len="sm"/>
              <a:tailEnd type="none" w="sm" len="sm"/>
            </a:ln>
          </p:spPr>
        </p:cxnSp>
        <p:sp>
          <p:nvSpPr>
            <p:cNvPr id="125" name="Google Shape;125;p6"/>
            <p:cNvSpPr txBox="1"/>
            <p:nvPr/>
          </p:nvSpPr>
          <p:spPr>
            <a:xfrm>
              <a:off x="1533899" y="2934182"/>
              <a:ext cx="54091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bin</a:t>
              </a:r>
              <a:endParaRPr sz="1400" b="0" i="0" u="none" strike="noStrike" cap="none">
                <a:solidFill>
                  <a:srgbClr val="000000"/>
                </a:solidFill>
                <a:latin typeface="Arial"/>
                <a:ea typeface="Arial"/>
                <a:cs typeface="Arial"/>
                <a:sym typeface="Arial"/>
              </a:endParaRPr>
            </a:p>
          </p:txBody>
        </p:sp>
        <p:cxnSp>
          <p:nvCxnSpPr>
            <p:cNvPr id="126" name="Google Shape;126;p6"/>
            <p:cNvCxnSpPr/>
            <p:nvPr/>
          </p:nvCxnSpPr>
          <p:spPr>
            <a:xfrm flipH="1">
              <a:off x="1267123" y="3259444"/>
              <a:ext cx="364333" cy="346249"/>
            </a:xfrm>
            <a:prstGeom prst="straightConnector1">
              <a:avLst/>
            </a:prstGeom>
            <a:noFill/>
            <a:ln w="9525" cap="flat" cmpd="sng">
              <a:solidFill>
                <a:schemeClr val="dk1"/>
              </a:solidFill>
              <a:prstDash val="solid"/>
              <a:miter lim="800000"/>
              <a:headEnd type="none" w="sm" len="sm"/>
              <a:tailEnd type="none" w="sm" len="sm"/>
            </a:ln>
          </p:spPr>
        </p:cxnSp>
        <p:sp>
          <p:nvSpPr>
            <p:cNvPr id="127" name="Google Shape;127;p6"/>
            <p:cNvSpPr txBox="1"/>
            <p:nvPr/>
          </p:nvSpPr>
          <p:spPr>
            <a:xfrm>
              <a:off x="879574" y="3605696"/>
              <a:ext cx="74563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Calibri"/>
                  <a:ea typeface="Calibri"/>
                  <a:cs typeface="Calibri"/>
                  <a:sym typeface="Calibri"/>
                </a:rPr>
                <a:t>bash</a:t>
              </a:r>
              <a:endParaRPr sz="1400" b="0" i="0" u="none" strike="noStrike" cap="none">
                <a:solidFill>
                  <a:srgbClr val="000000"/>
                </a:solidFill>
                <a:latin typeface="Arial"/>
                <a:ea typeface="Arial"/>
                <a:cs typeface="Arial"/>
                <a:sym typeface="Arial"/>
              </a:endParaRPr>
            </a:p>
          </p:txBody>
        </p:sp>
        <p:sp>
          <p:nvSpPr>
            <p:cNvPr id="128" name="Google Shape;128;p6"/>
            <p:cNvSpPr txBox="1"/>
            <p:nvPr/>
          </p:nvSpPr>
          <p:spPr>
            <a:xfrm>
              <a:off x="1532110" y="3624788"/>
              <a:ext cx="40898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cxnSp>
          <p:nvCxnSpPr>
            <p:cNvPr id="129" name="Google Shape;129;p6"/>
            <p:cNvCxnSpPr>
              <a:endCxn id="130" idx="0"/>
            </p:cNvCxnSpPr>
            <p:nvPr/>
          </p:nvCxnSpPr>
          <p:spPr>
            <a:xfrm>
              <a:off x="1853682" y="3289496"/>
              <a:ext cx="224700" cy="316200"/>
            </a:xfrm>
            <a:prstGeom prst="straightConnector1">
              <a:avLst/>
            </a:prstGeom>
            <a:noFill/>
            <a:ln w="9525" cap="flat" cmpd="sng">
              <a:solidFill>
                <a:schemeClr val="dk1"/>
              </a:solidFill>
              <a:prstDash val="solid"/>
              <a:miter lim="800000"/>
              <a:headEnd type="none" w="sm" len="sm"/>
              <a:tailEnd type="none" w="sm" len="sm"/>
            </a:ln>
          </p:spPr>
        </p:cxnSp>
        <p:sp>
          <p:nvSpPr>
            <p:cNvPr id="130" name="Google Shape;130;p6"/>
            <p:cNvSpPr txBox="1"/>
            <p:nvPr/>
          </p:nvSpPr>
          <p:spPr>
            <a:xfrm>
              <a:off x="1841301" y="3605696"/>
              <a:ext cx="47416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Calibri"/>
                  <a:ea typeface="Calibri"/>
                  <a:cs typeface="Calibri"/>
                  <a:sym typeface="Calibri"/>
                </a:rPr>
                <a:t>ed</a:t>
              </a:r>
              <a:endParaRPr sz="1800" b="0" i="0" u="none" strike="noStrike" cap="none">
                <a:solidFill>
                  <a:srgbClr val="FF0000"/>
                </a:solidFill>
                <a:latin typeface="Calibri"/>
                <a:ea typeface="Calibri"/>
                <a:cs typeface="Calibri"/>
                <a:sym typeface="Calibri"/>
              </a:endParaRPr>
            </a:p>
          </p:txBody>
        </p:sp>
        <p:cxnSp>
          <p:nvCxnSpPr>
            <p:cNvPr id="131" name="Google Shape;131;p6"/>
            <p:cNvCxnSpPr/>
            <p:nvPr/>
          </p:nvCxnSpPr>
          <p:spPr>
            <a:xfrm flipH="1">
              <a:off x="2990552" y="2471513"/>
              <a:ext cx="687138" cy="462669"/>
            </a:xfrm>
            <a:prstGeom prst="straightConnector1">
              <a:avLst/>
            </a:prstGeom>
            <a:noFill/>
            <a:ln w="9525" cap="flat" cmpd="sng">
              <a:solidFill>
                <a:schemeClr val="dk1"/>
              </a:solidFill>
              <a:prstDash val="solid"/>
              <a:miter lim="800000"/>
              <a:headEnd type="none" w="sm" len="sm"/>
              <a:tailEnd type="none" w="sm" len="sm"/>
            </a:ln>
          </p:spPr>
        </p:cxnSp>
        <p:sp>
          <p:nvSpPr>
            <p:cNvPr id="132" name="Google Shape;132;p6"/>
            <p:cNvSpPr txBox="1"/>
            <p:nvPr/>
          </p:nvSpPr>
          <p:spPr>
            <a:xfrm>
              <a:off x="2650332" y="2934184"/>
              <a:ext cx="62061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Calibri"/>
                  <a:ea typeface="Calibri"/>
                  <a:cs typeface="Calibri"/>
                  <a:sym typeface="Calibri"/>
                </a:rPr>
                <a:t>sbin</a:t>
              </a:r>
              <a:endParaRPr sz="1800" b="0" i="0" u="none" strike="noStrike" cap="none" dirty="0">
                <a:solidFill>
                  <a:schemeClr val="dk1"/>
                </a:solidFill>
                <a:latin typeface="Calibri"/>
                <a:ea typeface="Calibri"/>
                <a:cs typeface="Calibri"/>
                <a:sym typeface="Calibri"/>
              </a:endParaRPr>
            </a:p>
          </p:txBody>
        </p:sp>
        <p:cxnSp>
          <p:nvCxnSpPr>
            <p:cNvPr id="133" name="Google Shape;133;p6"/>
            <p:cNvCxnSpPr/>
            <p:nvPr/>
          </p:nvCxnSpPr>
          <p:spPr>
            <a:xfrm flipH="1">
              <a:off x="2570411" y="3280431"/>
              <a:ext cx="175914" cy="346249"/>
            </a:xfrm>
            <a:prstGeom prst="straightConnector1">
              <a:avLst/>
            </a:prstGeom>
            <a:noFill/>
            <a:ln w="9525" cap="flat" cmpd="sng">
              <a:solidFill>
                <a:schemeClr val="dk1"/>
              </a:solidFill>
              <a:prstDash val="solid"/>
              <a:miter lim="800000"/>
              <a:headEnd type="none" w="sm" len="sm"/>
              <a:tailEnd type="none" w="sm" len="sm"/>
            </a:ln>
          </p:spPr>
        </p:cxnSp>
        <p:sp>
          <p:nvSpPr>
            <p:cNvPr id="134" name="Google Shape;134;p6"/>
            <p:cNvSpPr txBox="1"/>
            <p:nvPr/>
          </p:nvSpPr>
          <p:spPr>
            <a:xfrm>
              <a:off x="2303859" y="3605696"/>
              <a:ext cx="58221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Calibri"/>
                  <a:ea typeface="Calibri"/>
                  <a:cs typeface="Calibri"/>
                  <a:sym typeface="Calibri"/>
                </a:rPr>
                <a:t>fsck</a:t>
              </a:r>
              <a:endParaRPr sz="1800" b="0" i="0" u="none" strike="noStrike" cap="none">
                <a:solidFill>
                  <a:srgbClr val="FF0000"/>
                </a:solidFill>
                <a:latin typeface="Calibri"/>
                <a:ea typeface="Calibri"/>
                <a:cs typeface="Calibri"/>
                <a:sym typeface="Calibri"/>
              </a:endParaRPr>
            </a:p>
          </p:txBody>
        </p:sp>
        <p:sp>
          <p:nvSpPr>
            <p:cNvPr id="135" name="Google Shape;135;p6"/>
            <p:cNvSpPr txBox="1"/>
            <p:nvPr/>
          </p:nvSpPr>
          <p:spPr>
            <a:xfrm>
              <a:off x="2848569" y="3644537"/>
              <a:ext cx="40898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cxnSp>
          <p:nvCxnSpPr>
            <p:cNvPr id="136" name="Google Shape;136;p6"/>
            <p:cNvCxnSpPr/>
            <p:nvPr/>
          </p:nvCxnSpPr>
          <p:spPr>
            <a:xfrm>
              <a:off x="3093695" y="3280428"/>
              <a:ext cx="277709" cy="346251"/>
            </a:xfrm>
            <a:prstGeom prst="straightConnector1">
              <a:avLst/>
            </a:prstGeom>
            <a:noFill/>
            <a:ln w="9525" cap="flat" cmpd="sng">
              <a:solidFill>
                <a:schemeClr val="dk1"/>
              </a:solidFill>
              <a:prstDash val="solid"/>
              <a:miter lim="800000"/>
              <a:headEnd type="none" w="sm" len="sm"/>
              <a:tailEnd type="none" w="sm" len="sm"/>
            </a:ln>
          </p:spPr>
        </p:cxnSp>
        <p:sp>
          <p:nvSpPr>
            <p:cNvPr id="137" name="Google Shape;137;p6"/>
            <p:cNvSpPr txBox="1"/>
            <p:nvPr/>
          </p:nvSpPr>
          <p:spPr>
            <a:xfrm>
              <a:off x="3102173" y="3605695"/>
              <a:ext cx="73223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Calibri"/>
                  <a:ea typeface="Calibri"/>
                  <a:cs typeface="Calibri"/>
                  <a:sym typeface="Calibri"/>
                </a:rPr>
                <a:t>sysctl</a:t>
              </a:r>
              <a:endParaRPr sz="1800" b="0" i="0" u="none" strike="noStrike" cap="none">
                <a:solidFill>
                  <a:srgbClr val="FF0000"/>
                </a:solidFill>
                <a:latin typeface="Calibri"/>
                <a:ea typeface="Calibri"/>
                <a:cs typeface="Calibri"/>
                <a:sym typeface="Calibri"/>
              </a:endParaRPr>
            </a:p>
          </p:txBody>
        </p:sp>
        <p:cxnSp>
          <p:nvCxnSpPr>
            <p:cNvPr id="138" name="Google Shape;138;p6"/>
            <p:cNvCxnSpPr>
              <a:endCxn id="139" idx="0"/>
            </p:cNvCxnSpPr>
            <p:nvPr/>
          </p:nvCxnSpPr>
          <p:spPr>
            <a:xfrm>
              <a:off x="3874662" y="2461082"/>
              <a:ext cx="638400" cy="473100"/>
            </a:xfrm>
            <a:prstGeom prst="straightConnector1">
              <a:avLst/>
            </a:prstGeom>
            <a:noFill/>
            <a:ln w="9525" cap="flat" cmpd="sng">
              <a:solidFill>
                <a:schemeClr val="dk1"/>
              </a:solidFill>
              <a:prstDash val="solid"/>
              <a:miter lim="800000"/>
              <a:headEnd type="none" w="sm" len="sm"/>
              <a:tailEnd type="none" w="sm" len="sm"/>
            </a:ln>
          </p:spPr>
        </p:cxnSp>
        <p:sp>
          <p:nvSpPr>
            <p:cNvPr id="139" name="Google Shape;139;p6"/>
            <p:cNvSpPr txBox="1"/>
            <p:nvPr/>
          </p:nvSpPr>
          <p:spPr>
            <a:xfrm>
              <a:off x="4146944" y="2934182"/>
              <a:ext cx="73223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home</a:t>
              </a:r>
              <a:endParaRPr sz="1400" b="0" i="0" u="none" strike="noStrike" cap="none">
                <a:solidFill>
                  <a:srgbClr val="000000"/>
                </a:solidFill>
                <a:latin typeface="Arial"/>
                <a:ea typeface="Arial"/>
                <a:cs typeface="Arial"/>
                <a:sym typeface="Arial"/>
              </a:endParaRPr>
            </a:p>
          </p:txBody>
        </p:sp>
        <p:cxnSp>
          <p:nvCxnSpPr>
            <p:cNvPr id="140" name="Google Shape;140;p6"/>
            <p:cNvCxnSpPr>
              <a:stCxn id="139" idx="2"/>
              <a:endCxn id="141" idx="0"/>
            </p:cNvCxnSpPr>
            <p:nvPr/>
          </p:nvCxnSpPr>
          <p:spPr>
            <a:xfrm flipH="1">
              <a:off x="4486362" y="3303514"/>
              <a:ext cx="26700" cy="475200"/>
            </a:xfrm>
            <a:prstGeom prst="straightConnector1">
              <a:avLst/>
            </a:prstGeom>
            <a:noFill/>
            <a:ln w="9525" cap="flat" cmpd="sng">
              <a:solidFill>
                <a:schemeClr val="dk1"/>
              </a:solidFill>
              <a:prstDash val="solid"/>
              <a:miter lim="800000"/>
              <a:headEnd type="none" w="sm" len="sm"/>
              <a:tailEnd type="none" w="sm" len="sm"/>
            </a:ln>
          </p:spPr>
        </p:cxnSp>
        <p:sp>
          <p:nvSpPr>
            <p:cNvPr id="141" name="Google Shape;141;p6"/>
            <p:cNvSpPr txBox="1"/>
            <p:nvPr/>
          </p:nvSpPr>
          <p:spPr>
            <a:xfrm>
              <a:off x="3990675" y="3778818"/>
              <a:ext cx="99119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chemeClr val="dk1"/>
                  </a:solidFill>
                  <a:latin typeface="Calibri"/>
                  <a:ea typeface="Calibri"/>
                  <a:cs typeface="Calibri"/>
                  <a:sym typeface="Calibri"/>
                </a:rPr>
                <a:t>you</a:t>
              </a:r>
              <a:endParaRPr sz="1400" b="0" i="0" u="none" strike="noStrike" cap="none">
                <a:solidFill>
                  <a:srgbClr val="000000"/>
                </a:solidFill>
                <a:latin typeface="Arial"/>
                <a:ea typeface="Arial"/>
                <a:cs typeface="Arial"/>
                <a:sym typeface="Arial"/>
              </a:endParaRPr>
            </a:p>
          </p:txBody>
        </p:sp>
        <p:sp>
          <p:nvSpPr>
            <p:cNvPr id="142" name="Google Shape;142;p6"/>
            <p:cNvSpPr txBox="1"/>
            <p:nvPr/>
          </p:nvSpPr>
          <p:spPr>
            <a:xfrm>
              <a:off x="5504258" y="2934182"/>
              <a:ext cx="67865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cxnSp>
          <p:nvCxnSpPr>
            <p:cNvPr id="143" name="Google Shape;143;p6"/>
            <p:cNvCxnSpPr/>
            <p:nvPr/>
          </p:nvCxnSpPr>
          <p:spPr>
            <a:xfrm>
              <a:off x="4017911" y="2450529"/>
              <a:ext cx="2954388" cy="414950"/>
            </a:xfrm>
            <a:prstGeom prst="straightConnector1">
              <a:avLst/>
            </a:prstGeom>
            <a:noFill/>
            <a:ln w="9525" cap="flat" cmpd="sng">
              <a:solidFill>
                <a:schemeClr val="dk1"/>
              </a:solidFill>
              <a:prstDash val="solid"/>
              <a:miter lim="800000"/>
              <a:headEnd type="none" w="sm" len="sm"/>
              <a:tailEnd type="none" w="sm" len="sm"/>
            </a:ln>
          </p:spPr>
        </p:cxnSp>
        <p:sp>
          <p:nvSpPr>
            <p:cNvPr id="144" name="Google Shape;144;p6"/>
            <p:cNvSpPr txBox="1"/>
            <p:nvPr/>
          </p:nvSpPr>
          <p:spPr>
            <a:xfrm>
              <a:off x="6861571" y="2934182"/>
              <a:ext cx="48934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usr</a:t>
              </a:r>
              <a:endParaRPr sz="1800" b="0" i="0" u="none" strike="noStrike" cap="none">
                <a:solidFill>
                  <a:schemeClr val="dk1"/>
                </a:solidFill>
                <a:latin typeface="Calibri"/>
                <a:ea typeface="Calibri"/>
                <a:cs typeface="Calibri"/>
                <a:sym typeface="Calibri"/>
              </a:endParaRPr>
            </a:p>
          </p:txBody>
        </p:sp>
        <p:cxnSp>
          <p:nvCxnSpPr>
            <p:cNvPr id="145" name="Google Shape;145;p6"/>
            <p:cNvCxnSpPr>
              <a:endCxn id="146" idx="0"/>
            </p:cNvCxnSpPr>
            <p:nvPr/>
          </p:nvCxnSpPr>
          <p:spPr>
            <a:xfrm flipH="1">
              <a:off x="6649718" y="3289338"/>
              <a:ext cx="322500" cy="355200"/>
            </a:xfrm>
            <a:prstGeom prst="straightConnector1">
              <a:avLst/>
            </a:prstGeom>
            <a:noFill/>
            <a:ln w="9525" cap="flat" cmpd="sng">
              <a:solidFill>
                <a:schemeClr val="dk1"/>
              </a:solidFill>
              <a:prstDash val="solid"/>
              <a:miter lim="800000"/>
              <a:headEnd type="none" w="sm" len="sm"/>
              <a:tailEnd type="none" w="sm" len="sm"/>
            </a:ln>
          </p:spPr>
        </p:cxnSp>
        <p:sp>
          <p:nvSpPr>
            <p:cNvPr id="146" name="Google Shape;146;p6"/>
            <p:cNvSpPr txBox="1"/>
            <p:nvPr/>
          </p:nvSpPr>
          <p:spPr>
            <a:xfrm>
              <a:off x="6397678" y="3644538"/>
              <a:ext cx="5040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bin</a:t>
              </a:r>
              <a:endParaRPr sz="1800" b="0" i="0" u="none" strike="noStrike" cap="none">
                <a:solidFill>
                  <a:schemeClr val="dk1"/>
                </a:solidFill>
                <a:latin typeface="Calibri"/>
                <a:ea typeface="Calibri"/>
                <a:cs typeface="Calibri"/>
                <a:sym typeface="Calibri"/>
              </a:endParaRPr>
            </a:p>
          </p:txBody>
        </p:sp>
        <p:cxnSp>
          <p:nvCxnSpPr>
            <p:cNvPr id="147" name="Google Shape;147;p6"/>
            <p:cNvCxnSpPr/>
            <p:nvPr/>
          </p:nvCxnSpPr>
          <p:spPr>
            <a:xfrm flipH="1">
              <a:off x="6182915" y="3960871"/>
              <a:ext cx="315218" cy="355178"/>
            </a:xfrm>
            <a:prstGeom prst="straightConnector1">
              <a:avLst/>
            </a:prstGeom>
            <a:noFill/>
            <a:ln w="9525" cap="flat" cmpd="sng">
              <a:solidFill>
                <a:schemeClr val="dk1"/>
              </a:solidFill>
              <a:prstDash val="solid"/>
              <a:miter lim="800000"/>
              <a:headEnd type="none" w="sm" len="sm"/>
              <a:tailEnd type="none" w="sm" len="sm"/>
            </a:ln>
          </p:spPr>
        </p:cxnSp>
        <p:sp>
          <p:nvSpPr>
            <p:cNvPr id="148" name="Google Shape;148;p6"/>
            <p:cNvSpPr txBox="1"/>
            <p:nvPr/>
          </p:nvSpPr>
          <p:spPr>
            <a:xfrm>
              <a:off x="6025752" y="4316049"/>
              <a:ext cx="44202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Calibri"/>
                  <a:ea typeface="Calibri"/>
                  <a:cs typeface="Calibri"/>
                  <a:sym typeface="Calibri"/>
                </a:rPr>
                <a:t>cc</a:t>
              </a:r>
              <a:endParaRPr sz="1400" b="0" i="0" u="none" strike="noStrike" cap="none">
                <a:solidFill>
                  <a:srgbClr val="000000"/>
                </a:solidFill>
                <a:latin typeface="Arial"/>
                <a:ea typeface="Arial"/>
                <a:cs typeface="Arial"/>
                <a:sym typeface="Arial"/>
              </a:endParaRPr>
            </a:p>
          </p:txBody>
        </p:sp>
        <p:sp>
          <p:nvSpPr>
            <p:cNvPr id="149" name="Google Shape;149;p6"/>
            <p:cNvSpPr txBox="1"/>
            <p:nvPr/>
          </p:nvSpPr>
          <p:spPr>
            <a:xfrm>
              <a:off x="6419551" y="4316049"/>
              <a:ext cx="40898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cxnSp>
          <p:nvCxnSpPr>
            <p:cNvPr id="150" name="Google Shape;150;p6"/>
            <p:cNvCxnSpPr>
              <a:endCxn id="151" idx="0"/>
            </p:cNvCxnSpPr>
            <p:nvPr/>
          </p:nvCxnSpPr>
          <p:spPr>
            <a:xfrm>
              <a:off x="6814629" y="3945849"/>
              <a:ext cx="293400" cy="370200"/>
            </a:xfrm>
            <a:prstGeom prst="straightConnector1">
              <a:avLst/>
            </a:prstGeom>
            <a:noFill/>
            <a:ln w="9525" cap="flat" cmpd="sng">
              <a:solidFill>
                <a:schemeClr val="dk1"/>
              </a:solidFill>
              <a:prstDash val="solid"/>
              <a:miter lim="800000"/>
              <a:headEnd type="none" w="sm" len="sm"/>
              <a:tailEnd type="none" w="sm" len="sm"/>
            </a:ln>
          </p:spPr>
        </p:cxnSp>
        <p:sp>
          <p:nvSpPr>
            <p:cNvPr id="151" name="Google Shape;151;p6"/>
            <p:cNvSpPr txBox="1"/>
            <p:nvPr/>
          </p:nvSpPr>
          <p:spPr>
            <a:xfrm>
              <a:off x="6785662" y="4316049"/>
              <a:ext cx="64473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Calibri"/>
                  <a:ea typeface="Calibri"/>
                  <a:cs typeface="Calibri"/>
                  <a:sym typeface="Calibri"/>
                </a:rPr>
                <a:t>xinit</a:t>
              </a:r>
              <a:endParaRPr sz="1800" b="0" i="0" u="none" strike="noStrike" cap="none">
                <a:solidFill>
                  <a:srgbClr val="FF0000"/>
                </a:solidFill>
                <a:latin typeface="Calibri"/>
                <a:ea typeface="Calibri"/>
                <a:cs typeface="Calibri"/>
                <a:sym typeface="Calibri"/>
              </a:endParaRPr>
            </a:p>
          </p:txBody>
        </p:sp>
        <p:sp>
          <p:nvSpPr>
            <p:cNvPr id="152" name="Google Shape;152;p6"/>
            <p:cNvSpPr txBox="1"/>
            <p:nvPr/>
          </p:nvSpPr>
          <p:spPr>
            <a:xfrm>
              <a:off x="7021416" y="3580154"/>
              <a:ext cx="40898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cxnSp>
          <p:nvCxnSpPr>
            <p:cNvPr id="153" name="Google Shape;153;p6"/>
            <p:cNvCxnSpPr/>
            <p:nvPr/>
          </p:nvCxnSpPr>
          <p:spPr>
            <a:xfrm>
              <a:off x="7267874" y="3280431"/>
              <a:ext cx="383083" cy="370108"/>
            </a:xfrm>
            <a:prstGeom prst="straightConnector1">
              <a:avLst/>
            </a:prstGeom>
            <a:noFill/>
            <a:ln w="9525" cap="flat" cmpd="sng">
              <a:solidFill>
                <a:schemeClr val="dk1"/>
              </a:solidFill>
              <a:prstDash val="solid"/>
              <a:miter lim="800000"/>
              <a:headEnd type="none" w="sm" len="sm"/>
              <a:tailEnd type="none" w="sm" len="sm"/>
            </a:ln>
          </p:spPr>
        </p:cxnSp>
        <p:sp>
          <p:nvSpPr>
            <p:cNvPr id="154" name="Google Shape;154;p6"/>
            <p:cNvSpPr txBox="1"/>
            <p:nvPr/>
          </p:nvSpPr>
          <p:spPr>
            <a:xfrm>
              <a:off x="7502720" y="3644537"/>
              <a:ext cx="56525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var</a:t>
              </a: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Useful (and Common) Terms</a:t>
            </a:r>
            <a:endParaRPr/>
          </a:p>
        </p:txBody>
      </p:sp>
      <p:sp>
        <p:nvSpPr>
          <p:cNvPr id="160" name="Google Shape;160;p7"/>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p>
            <a:pPr marL="171446" lvl="0" indent="-171446" algn="l" rtl="0">
              <a:lnSpc>
                <a:spcPct val="90000"/>
              </a:lnSpc>
              <a:spcBef>
                <a:spcPts val="0"/>
              </a:spcBef>
              <a:spcAft>
                <a:spcPts val="0"/>
              </a:spcAft>
              <a:buSzPts val="2100"/>
              <a:buChar char="•"/>
            </a:pPr>
            <a:r>
              <a:rPr lang="en-US" i="1" dirty="0"/>
              <a:t>home directory</a:t>
            </a:r>
            <a:r>
              <a:rPr lang="en-US" dirty="0"/>
              <a:t>: the directory you’re put into when you log in</a:t>
            </a:r>
            <a:endParaRPr dirty="0"/>
          </a:p>
          <a:p>
            <a:pPr marL="171446" lvl="0" indent="-171446" algn="l" rtl="0">
              <a:lnSpc>
                <a:spcPct val="90000"/>
              </a:lnSpc>
              <a:spcBef>
                <a:spcPts val="750"/>
              </a:spcBef>
              <a:spcAft>
                <a:spcPts val="0"/>
              </a:spcAft>
              <a:buSzPts val="2100"/>
              <a:buChar char="•"/>
            </a:pPr>
            <a:r>
              <a:rPr lang="en-US" i="1" dirty="0"/>
              <a:t>current working directory</a:t>
            </a:r>
            <a:r>
              <a:rPr lang="en-US" dirty="0"/>
              <a:t>: the directory you’re in</a:t>
            </a:r>
            <a:endParaRPr dirty="0"/>
          </a:p>
          <a:p>
            <a:pPr marL="514337" lvl="1" indent="-171446" algn="l" rtl="0">
              <a:lnSpc>
                <a:spcPct val="90000"/>
              </a:lnSpc>
              <a:spcBef>
                <a:spcPts val="375"/>
              </a:spcBef>
              <a:spcAft>
                <a:spcPts val="0"/>
              </a:spcAft>
              <a:buSzPts val="1800"/>
              <a:buChar char="✔"/>
            </a:pPr>
            <a:r>
              <a:rPr lang="en-US" dirty="0"/>
              <a:t>Referred to in path names as “.”	</a:t>
            </a:r>
            <a:endParaRPr dirty="0"/>
          </a:p>
          <a:p>
            <a:pPr marL="171446" lvl="0" indent="-171446" algn="l" rtl="0">
              <a:lnSpc>
                <a:spcPct val="90000"/>
              </a:lnSpc>
              <a:spcBef>
                <a:spcPts val="750"/>
              </a:spcBef>
              <a:spcAft>
                <a:spcPts val="0"/>
              </a:spcAft>
              <a:buSzPts val="2100"/>
              <a:buChar char="•"/>
            </a:pPr>
            <a:r>
              <a:rPr lang="en-US" i="1" dirty="0"/>
              <a:t>relative path name of a file</a:t>
            </a:r>
            <a:r>
              <a:rPr lang="en-US" dirty="0"/>
              <a:t>: the location of the file beginning with the current working directory</a:t>
            </a:r>
            <a:endParaRPr dirty="0"/>
          </a:p>
          <a:p>
            <a:pPr marL="514337" lvl="1" indent="-171446" algn="l" rtl="0">
              <a:lnSpc>
                <a:spcPct val="90000"/>
              </a:lnSpc>
              <a:spcBef>
                <a:spcPts val="375"/>
              </a:spcBef>
              <a:spcAft>
                <a:spcPts val="0"/>
              </a:spcAft>
              <a:buSzPts val="1800"/>
              <a:buChar char="✔"/>
            </a:pPr>
            <a:r>
              <a:rPr lang="en-US" dirty="0"/>
              <a:t>If a path name does not begin with “/”, it is a relative path name.</a:t>
            </a:r>
            <a:endParaRPr dirty="0"/>
          </a:p>
          <a:p>
            <a:pPr marL="171446" lvl="0" indent="-171446" algn="l" rtl="0">
              <a:lnSpc>
                <a:spcPct val="90000"/>
              </a:lnSpc>
              <a:spcBef>
                <a:spcPts val="750"/>
              </a:spcBef>
              <a:spcAft>
                <a:spcPts val="0"/>
              </a:spcAft>
              <a:buSzPts val="2100"/>
              <a:buChar char="•"/>
            </a:pPr>
            <a:r>
              <a:rPr lang="en-US" i="1" dirty="0"/>
              <a:t>absolute path name of a file</a:t>
            </a:r>
            <a:r>
              <a:rPr lang="en-US" dirty="0"/>
              <a:t>: the location of the file beginning at the root of the file system, “/”</a:t>
            </a:r>
            <a:endParaRPr dirty="0"/>
          </a:p>
          <a:p>
            <a:pPr marL="514337" lvl="1" indent="-171446" algn="l" rtl="0">
              <a:lnSpc>
                <a:spcPct val="90000"/>
              </a:lnSpc>
              <a:spcBef>
                <a:spcPts val="375"/>
              </a:spcBef>
              <a:spcAft>
                <a:spcPts val="0"/>
              </a:spcAft>
              <a:buSzPts val="1800"/>
              <a:buChar char="✔"/>
            </a:pPr>
            <a:r>
              <a:rPr lang="en-US" dirty="0"/>
              <a:t>If a path name begins with “/”, it is an absolute path name.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 Absolute Path Names for the Files and Directories</a:t>
            </a:r>
            <a:endParaRPr/>
          </a:p>
        </p:txBody>
      </p:sp>
      <p:grpSp>
        <p:nvGrpSpPr>
          <p:cNvPr id="167" name="Google Shape;167;p8" descr="This graphic is a version of the diagram on Slide 6, with absolute path names provided for each directory and file shown. &#10;The absolute path name for the root directory: /&#10;The absolute path name for the directory &quot;bin&quot;: /bin&#10;The absolute path name for the file &quot;bash&quot; in the directory &quot;bin&quot;: /bin/bash&#10;The absolute path name for the file &quot;ed&quot; in the directory &quot;bin&quot;: /bin/ed&#10;The absolute path name for the directory &quot;sbin&quot;: /sbin &#10;The absolute path name for the file &quot;fsck&quot; in the directory &quot;sbin&quot;:  /sbin/fsck &#10;The absolute path name for the file &quot;sysctl&quot; in the directory &quot;sbin&quot;: /sbin/sysctl&#10;The absolute path name for the directory &quot;home&quot;: /home&#10;The absolute path name for the file &quot;you&quot; in the directory &quot;home&quot;: /home/you&#10;The absolute path name for the directory &quot;usr&quot;: /usr&#10;The absolute path name for the directory &quot;bin&quot; in the directory &quot;usr&quot;: /usr/bin&#10;The absolute path name for the file &quot;cc&quot; in the directory &quot;bin&quot; in the directory &quot;usr&quot;: /usr/bin/cc&#10;The absolute path name for the file &quot;xinit&quot; in the directory &quot;bin&quot; in the directory &quot;usr&quot;: /usr/bin/xinit&#10;The absolute path name for the directory &quot;var&quot; in the directory &quot;usr&quot;: /usr/bin/var&#10; " title="Diagram of the file tree with absolute path names"/>
          <p:cNvGrpSpPr/>
          <p:nvPr/>
        </p:nvGrpSpPr>
        <p:grpSpPr>
          <a:xfrm>
            <a:off x="525258" y="1997855"/>
            <a:ext cx="8258268" cy="3077172"/>
            <a:chOff x="525258" y="1997855"/>
            <a:chExt cx="8258268" cy="3077172"/>
          </a:xfrm>
        </p:grpSpPr>
        <p:sp>
          <p:nvSpPr>
            <p:cNvPr id="168" name="Google Shape;168;p8"/>
            <p:cNvSpPr txBox="1"/>
            <p:nvPr/>
          </p:nvSpPr>
          <p:spPr>
            <a:xfrm>
              <a:off x="3682603" y="2125266"/>
              <a:ext cx="23574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169" name="Google Shape;169;p8"/>
            <p:cNvSpPr txBox="1"/>
            <p:nvPr/>
          </p:nvSpPr>
          <p:spPr>
            <a:xfrm>
              <a:off x="1533899" y="2934182"/>
              <a:ext cx="5649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bin</a:t>
              </a:r>
              <a:endParaRPr sz="1800" b="0" i="0" u="none" strike="noStrike" cap="none">
                <a:solidFill>
                  <a:schemeClr val="dk1"/>
                </a:solidFill>
                <a:latin typeface="Calibri"/>
                <a:ea typeface="Calibri"/>
                <a:cs typeface="Calibri"/>
                <a:sym typeface="Calibri"/>
              </a:endParaRPr>
            </a:p>
          </p:txBody>
        </p:sp>
        <p:sp>
          <p:nvSpPr>
            <p:cNvPr id="170" name="Google Shape;170;p8"/>
            <p:cNvSpPr txBox="1"/>
            <p:nvPr/>
          </p:nvSpPr>
          <p:spPr>
            <a:xfrm>
              <a:off x="2650331" y="2934184"/>
              <a:ext cx="57781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Calibri"/>
                  <a:ea typeface="Calibri"/>
                  <a:cs typeface="Calibri"/>
                  <a:sym typeface="Calibri"/>
                </a:rPr>
                <a:t>sbin</a:t>
              </a:r>
              <a:endParaRPr sz="1800" b="0" i="0" u="none" strike="noStrike" cap="none" dirty="0">
                <a:solidFill>
                  <a:schemeClr val="dk1"/>
                </a:solidFill>
                <a:latin typeface="Calibri"/>
                <a:ea typeface="Calibri"/>
                <a:cs typeface="Calibri"/>
                <a:sym typeface="Calibri"/>
              </a:endParaRPr>
            </a:p>
          </p:txBody>
        </p:sp>
        <p:sp>
          <p:nvSpPr>
            <p:cNvPr id="171" name="Google Shape;171;p8"/>
            <p:cNvSpPr txBox="1"/>
            <p:nvPr/>
          </p:nvSpPr>
          <p:spPr>
            <a:xfrm>
              <a:off x="4146944" y="2934182"/>
              <a:ext cx="74393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home</a:t>
              </a:r>
              <a:endParaRPr sz="1800" b="0" i="0" u="none" strike="noStrike" cap="none">
                <a:solidFill>
                  <a:schemeClr val="dk1"/>
                </a:solidFill>
                <a:latin typeface="Calibri"/>
                <a:ea typeface="Calibri"/>
                <a:cs typeface="Calibri"/>
                <a:sym typeface="Calibri"/>
              </a:endParaRPr>
            </a:p>
          </p:txBody>
        </p:sp>
        <p:sp>
          <p:nvSpPr>
            <p:cNvPr id="172" name="Google Shape;172;p8"/>
            <p:cNvSpPr txBox="1"/>
            <p:nvPr/>
          </p:nvSpPr>
          <p:spPr>
            <a:xfrm>
              <a:off x="5504258" y="2934182"/>
              <a:ext cx="67865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sp>
          <p:nvSpPr>
            <p:cNvPr id="173" name="Google Shape;173;p8"/>
            <p:cNvSpPr txBox="1"/>
            <p:nvPr/>
          </p:nvSpPr>
          <p:spPr>
            <a:xfrm>
              <a:off x="6861571" y="2934182"/>
              <a:ext cx="50542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usr</a:t>
              </a:r>
              <a:endParaRPr sz="1800" b="0" i="0" u="none" strike="noStrike" cap="none">
                <a:solidFill>
                  <a:schemeClr val="dk1"/>
                </a:solidFill>
                <a:latin typeface="Calibri"/>
                <a:ea typeface="Calibri"/>
                <a:cs typeface="Calibri"/>
                <a:sym typeface="Calibri"/>
              </a:endParaRPr>
            </a:p>
          </p:txBody>
        </p:sp>
        <p:sp>
          <p:nvSpPr>
            <p:cNvPr id="174" name="Google Shape;174;p8"/>
            <p:cNvSpPr txBox="1"/>
            <p:nvPr/>
          </p:nvSpPr>
          <p:spPr>
            <a:xfrm>
              <a:off x="971551" y="3605696"/>
              <a:ext cx="65365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Calibri"/>
                  <a:ea typeface="Calibri"/>
                  <a:cs typeface="Calibri"/>
                  <a:sym typeface="Calibri"/>
                </a:rPr>
                <a:t>bash</a:t>
              </a:r>
              <a:endParaRPr sz="1400" b="0" i="0" u="none" strike="noStrike" cap="none">
                <a:solidFill>
                  <a:srgbClr val="000000"/>
                </a:solidFill>
                <a:latin typeface="Arial"/>
                <a:ea typeface="Arial"/>
                <a:cs typeface="Arial"/>
                <a:sym typeface="Arial"/>
              </a:endParaRPr>
            </a:p>
          </p:txBody>
        </p:sp>
        <p:sp>
          <p:nvSpPr>
            <p:cNvPr id="175" name="Google Shape;175;p8"/>
            <p:cNvSpPr txBox="1"/>
            <p:nvPr/>
          </p:nvSpPr>
          <p:spPr>
            <a:xfrm>
              <a:off x="1841301" y="3605696"/>
              <a:ext cx="45586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Calibri"/>
                  <a:ea typeface="Calibri"/>
                  <a:cs typeface="Calibri"/>
                  <a:sym typeface="Calibri"/>
                </a:rPr>
                <a:t>ed</a:t>
              </a:r>
              <a:endParaRPr sz="1800" b="0" i="0" u="none" strike="noStrike" cap="none">
                <a:solidFill>
                  <a:srgbClr val="FF0000"/>
                </a:solidFill>
                <a:latin typeface="Calibri"/>
                <a:ea typeface="Calibri"/>
                <a:cs typeface="Calibri"/>
                <a:sym typeface="Calibri"/>
              </a:endParaRPr>
            </a:p>
          </p:txBody>
        </p:sp>
        <p:sp>
          <p:nvSpPr>
            <p:cNvPr id="176" name="Google Shape;176;p8"/>
            <p:cNvSpPr txBox="1"/>
            <p:nvPr/>
          </p:nvSpPr>
          <p:spPr>
            <a:xfrm>
              <a:off x="1530205" y="3643184"/>
              <a:ext cx="40898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sp>
          <p:nvSpPr>
            <p:cNvPr id="177" name="Google Shape;177;p8"/>
            <p:cNvSpPr txBox="1"/>
            <p:nvPr/>
          </p:nvSpPr>
          <p:spPr>
            <a:xfrm>
              <a:off x="2303859" y="3605696"/>
              <a:ext cx="58221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Calibri"/>
                  <a:ea typeface="Calibri"/>
                  <a:cs typeface="Calibri"/>
                  <a:sym typeface="Calibri"/>
                </a:rPr>
                <a:t>fsck</a:t>
              </a:r>
              <a:endParaRPr sz="1800" b="0" i="0" u="none" strike="noStrike" cap="none">
                <a:solidFill>
                  <a:srgbClr val="FF0000"/>
                </a:solidFill>
                <a:latin typeface="Calibri"/>
                <a:ea typeface="Calibri"/>
                <a:cs typeface="Calibri"/>
                <a:sym typeface="Calibri"/>
              </a:endParaRPr>
            </a:p>
          </p:txBody>
        </p:sp>
        <p:sp>
          <p:nvSpPr>
            <p:cNvPr id="178" name="Google Shape;178;p8"/>
            <p:cNvSpPr txBox="1"/>
            <p:nvPr/>
          </p:nvSpPr>
          <p:spPr>
            <a:xfrm>
              <a:off x="3102173" y="3605695"/>
              <a:ext cx="73223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Calibri"/>
                  <a:ea typeface="Calibri"/>
                  <a:cs typeface="Calibri"/>
                  <a:sym typeface="Calibri"/>
                </a:rPr>
                <a:t>sysctl</a:t>
              </a:r>
              <a:endParaRPr sz="1800" b="0" i="0" u="none" strike="noStrike" cap="none">
                <a:solidFill>
                  <a:srgbClr val="FF0000"/>
                </a:solidFill>
                <a:latin typeface="Calibri"/>
                <a:ea typeface="Calibri"/>
                <a:cs typeface="Calibri"/>
                <a:sym typeface="Calibri"/>
              </a:endParaRPr>
            </a:p>
          </p:txBody>
        </p:sp>
        <p:sp>
          <p:nvSpPr>
            <p:cNvPr id="179" name="Google Shape;179;p8"/>
            <p:cNvSpPr txBox="1"/>
            <p:nvPr/>
          </p:nvSpPr>
          <p:spPr>
            <a:xfrm>
              <a:off x="2864644" y="3605694"/>
              <a:ext cx="40898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sp>
          <p:nvSpPr>
            <p:cNvPr id="180" name="Google Shape;180;p8"/>
            <p:cNvSpPr txBox="1"/>
            <p:nvPr/>
          </p:nvSpPr>
          <p:spPr>
            <a:xfrm>
              <a:off x="3990675" y="3778818"/>
              <a:ext cx="99119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chemeClr val="dk1"/>
                  </a:solidFill>
                  <a:latin typeface="Calibri"/>
                  <a:ea typeface="Calibri"/>
                  <a:cs typeface="Calibri"/>
                  <a:sym typeface="Calibri"/>
                </a:rPr>
                <a:t>you</a:t>
              </a:r>
              <a:endParaRPr sz="1400" b="0" i="0" u="none" strike="noStrike" cap="none">
                <a:solidFill>
                  <a:srgbClr val="000000"/>
                </a:solidFill>
                <a:latin typeface="Arial"/>
                <a:ea typeface="Arial"/>
                <a:cs typeface="Arial"/>
                <a:sym typeface="Arial"/>
              </a:endParaRPr>
            </a:p>
          </p:txBody>
        </p:sp>
        <p:sp>
          <p:nvSpPr>
            <p:cNvPr id="181" name="Google Shape;181;p8"/>
            <p:cNvSpPr txBox="1"/>
            <p:nvPr/>
          </p:nvSpPr>
          <p:spPr>
            <a:xfrm>
              <a:off x="6440983" y="3644538"/>
              <a:ext cx="49407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bin</a:t>
              </a:r>
              <a:endParaRPr sz="1800" b="0" i="0" u="none" strike="noStrike" cap="none">
                <a:solidFill>
                  <a:schemeClr val="dk1"/>
                </a:solidFill>
                <a:latin typeface="Calibri"/>
                <a:ea typeface="Calibri"/>
                <a:cs typeface="Calibri"/>
                <a:sym typeface="Calibri"/>
              </a:endParaRPr>
            </a:p>
          </p:txBody>
        </p:sp>
        <p:sp>
          <p:nvSpPr>
            <p:cNvPr id="182" name="Google Shape;182;p8"/>
            <p:cNvSpPr txBox="1"/>
            <p:nvPr/>
          </p:nvSpPr>
          <p:spPr>
            <a:xfrm>
              <a:off x="6025752" y="4316049"/>
              <a:ext cx="44202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Calibri"/>
                  <a:ea typeface="Calibri"/>
                  <a:cs typeface="Calibri"/>
                  <a:sym typeface="Calibri"/>
                </a:rPr>
                <a:t>cc</a:t>
              </a:r>
              <a:endParaRPr sz="1400" b="0" i="0" u="none" strike="noStrike" cap="none">
                <a:solidFill>
                  <a:srgbClr val="000000"/>
                </a:solidFill>
                <a:latin typeface="Arial"/>
                <a:ea typeface="Arial"/>
                <a:cs typeface="Arial"/>
                <a:sym typeface="Arial"/>
              </a:endParaRPr>
            </a:p>
          </p:txBody>
        </p:sp>
        <p:sp>
          <p:nvSpPr>
            <p:cNvPr id="183" name="Google Shape;183;p8"/>
            <p:cNvSpPr txBox="1"/>
            <p:nvPr/>
          </p:nvSpPr>
          <p:spPr>
            <a:xfrm>
              <a:off x="6785662" y="4316049"/>
              <a:ext cx="64101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Calibri"/>
                  <a:ea typeface="Calibri"/>
                  <a:cs typeface="Calibri"/>
                  <a:sym typeface="Calibri"/>
                </a:rPr>
                <a:t>xinit</a:t>
              </a:r>
              <a:endParaRPr sz="1800" b="0" i="0" u="none" strike="noStrike" cap="none">
                <a:solidFill>
                  <a:srgbClr val="FF0000"/>
                </a:solidFill>
                <a:latin typeface="Calibri"/>
                <a:ea typeface="Calibri"/>
                <a:cs typeface="Calibri"/>
                <a:sym typeface="Calibri"/>
              </a:endParaRPr>
            </a:p>
          </p:txBody>
        </p:sp>
        <p:sp>
          <p:nvSpPr>
            <p:cNvPr id="184" name="Google Shape;184;p8"/>
            <p:cNvSpPr txBox="1"/>
            <p:nvPr/>
          </p:nvSpPr>
          <p:spPr>
            <a:xfrm>
              <a:off x="6419551" y="4316049"/>
              <a:ext cx="40898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sp>
          <p:nvSpPr>
            <p:cNvPr id="185" name="Google Shape;185;p8"/>
            <p:cNvSpPr txBox="1"/>
            <p:nvPr/>
          </p:nvSpPr>
          <p:spPr>
            <a:xfrm>
              <a:off x="7502720" y="3644537"/>
              <a:ext cx="56525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var</a:t>
              </a:r>
              <a:endParaRPr sz="1800" b="0" i="0" u="none" strike="noStrike" cap="none">
                <a:solidFill>
                  <a:schemeClr val="dk1"/>
                </a:solidFill>
                <a:latin typeface="Calibri"/>
                <a:ea typeface="Calibri"/>
                <a:cs typeface="Calibri"/>
                <a:sym typeface="Calibri"/>
              </a:endParaRPr>
            </a:p>
          </p:txBody>
        </p:sp>
        <p:sp>
          <p:nvSpPr>
            <p:cNvPr id="186" name="Google Shape;186;p8"/>
            <p:cNvSpPr txBox="1"/>
            <p:nvPr/>
          </p:nvSpPr>
          <p:spPr>
            <a:xfrm>
              <a:off x="7021416" y="3580154"/>
              <a:ext cx="40898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cxnSp>
          <p:nvCxnSpPr>
            <p:cNvPr id="187" name="Google Shape;187;p8"/>
            <p:cNvCxnSpPr/>
            <p:nvPr/>
          </p:nvCxnSpPr>
          <p:spPr>
            <a:xfrm flipH="1">
              <a:off x="1853805" y="2441602"/>
              <a:ext cx="1653783" cy="513561"/>
            </a:xfrm>
            <a:prstGeom prst="straightConnector1">
              <a:avLst/>
            </a:prstGeom>
            <a:noFill/>
            <a:ln w="9525" cap="flat" cmpd="sng">
              <a:solidFill>
                <a:schemeClr val="dk1"/>
              </a:solidFill>
              <a:prstDash val="solid"/>
              <a:miter lim="800000"/>
              <a:headEnd type="none" w="sm" len="sm"/>
              <a:tailEnd type="none" w="sm" len="sm"/>
            </a:ln>
          </p:spPr>
        </p:cxnSp>
        <p:cxnSp>
          <p:nvCxnSpPr>
            <p:cNvPr id="188" name="Google Shape;188;p8"/>
            <p:cNvCxnSpPr/>
            <p:nvPr/>
          </p:nvCxnSpPr>
          <p:spPr>
            <a:xfrm flipH="1">
              <a:off x="2990552" y="2471513"/>
              <a:ext cx="687138" cy="462669"/>
            </a:xfrm>
            <a:prstGeom prst="straightConnector1">
              <a:avLst/>
            </a:prstGeom>
            <a:noFill/>
            <a:ln w="9525" cap="flat" cmpd="sng">
              <a:solidFill>
                <a:schemeClr val="dk1"/>
              </a:solidFill>
              <a:prstDash val="solid"/>
              <a:miter lim="800000"/>
              <a:headEnd type="none" w="sm" len="sm"/>
              <a:tailEnd type="none" w="sm" len="sm"/>
            </a:ln>
          </p:spPr>
        </p:cxnSp>
        <p:cxnSp>
          <p:nvCxnSpPr>
            <p:cNvPr id="189" name="Google Shape;189;p8"/>
            <p:cNvCxnSpPr>
              <a:endCxn id="171" idx="0"/>
            </p:cNvCxnSpPr>
            <p:nvPr/>
          </p:nvCxnSpPr>
          <p:spPr>
            <a:xfrm>
              <a:off x="3874511" y="2461082"/>
              <a:ext cx="644400" cy="473100"/>
            </a:xfrm>
            <a:prstGeom prst="straightConnector1">
              <a:avLst/>
            </a:prstGeom>
            <a:noFill/>
            <a:ln w="9525" cap="flat" cmpd="sng">
              <a:solidFill>
                <a:schemeClr val="dk1"/>
              </a:solidFill>
              <a:prstDash val="solid"/>
              <a:miter lim="800000"/>
              <a:headEnd type="none" w="sm" len="sm"/>
              <a:tailEnd type="none" w="sm" len="sm"/>
            </a:ln>
          </p:spPr>
        </p:cxnSp>
        <p:cxnSp>
          <p:nvCxnSpPr>
            <p:cNvPr id="190" name="Google Shape;190;p8"/>
            <p:cNvCxnSpPr/>
            <p:nvPr/>
          </p:nvCxnSpPr>
          <p:spPr>
            <a:xfrm>
              <a:off x="4017911" y="2450529"/>
              <a:ext cx="2954388" cy="414950"/>
            </a:xfrm>
            <a:prstGeom prst="straightConnector1">
              <a:avLst/>
            </a:prstGeom>
            <a:noFill/>
            <a:ln w="9525" cap="flat" cmpd="sng">
              <a:solidFill>
                <a:schemeClr val="dk1"/>
              </a:solidFill>
              <a:prstDash val="solid"/>
              <a:miter lim="800000"/>
              <a:headEnd type="none" w="sm" len="sm"/>
              <a:tailEnd type="none" w="sm" len="sm"/>
            </a:ln>
          </p:spPr>
        </p:cxnSp>
        <p:cxnSp>
          <p:nvCxnSpPr>
            <p:cNvPr id="191" name="Google Shape;191;p8"/>
            <p:cNvCxnSpPr/>
            <p:nvPr/>
          </p:nvCxnSpPr>
          <p:spPr>
            <a:xfrm flipH="1">
              <a:off x="1267123" y="3259444"/>
              <a:ext cx="364333" cy="346249"/>
            </a:xfrm>
            <a:prstGeom prst="straightConnector1">
              <a:avLst/>
            </a:prstGeom>
            <a:noFill/>
            <a:ln w="9525" cap="flat" cmpd="sng">
              <a:solidFill>
                <a:schemeClr val="dk1"/>
              </a:solidFill>
              <a:prstDash val="solid"/>
              <a:miter lim="800000"/>
              <a:headEnd type="none" w="sm" len="sm"/>
              <a:tailEnd type="none" w="sm" len="sm"/>
            </a:ln>
          </p:spPr>
        </p:cxnSp>
        <p:cxnSp>
          <p:nvCxnSpPr>
            <p:cNvPr id="192" name="Google Shape;192;p8"/>
            <p:cNvCxnSpPr/>
            <p:nvPr/>
          </p:nvCxnSpPr>
          <p:spPr>
            <a:xfrm flipH="1">
              <a:off x="2570411" y="3280431"/>
              <a:ext cx="175914" cy="346249"/>
            </a:xfrm>
            <a:prstGeom prst="straightConnector1">
              <a:avLst/>
            </a:prstGeom>
            <a:noFill/>
            <a:ln w="9525" cap="flat" cmpd="sng">
              <a:solidFill>
                <a:schemeClr val="dk1"/>
              </a:solidFill>
              <a:prstDash val="solid"/>
              <a:miter lim="800000"/>
              <a:headEnd type="none" w="sm" len="sm"/>
              <a:tailEnd type="none" w="sm" len="sm"/>
            </a:ln>
          </p:spPr>
        </p:cxnSp>
        <p:cxnSp>
          <p:nvCxnSpPr>
            <p:cNvPr id="193" name="Google Shape;193;p8"/>
            <p:cNvCxnSpPr>
              <a:stCxn id="171" idx="2"/>
              <a:endCxn id="180" idx="0"/>
            </p:cNvCxnSpPr>
            <p:nvPr/>
          </p:nvCxnSpPr>
          <p:spPr>
            <a:xfrm flipH="1">
              <a:off x="4486211" y="3303514"/>
              <a:ext cx="32700" cy="475200"/>
            </a:xfrm>
            <a:prstGeom prst="straightConnector1">
              <a:avLst/>
            </a:prstGeom>
            <a:noFill/>
            <a:ln w="9525" cap="flat" cmpd="sng">
              <a:solidFill>
                <a:schemeClr val="dk1"/>
              </a:solidFill>
              <a:prstDash val="solid"/>
              <a:miter lim="800000"/>
              <a:headEnd type="none" w="sm" len="sm"/>
              <a:tailEnd type="none" w="sm" len="sm"/>
            </a:ln>
          </p:spPr>
        </p:cxnSp>
        <p:cxnSp>
          <p:nvCxnSpPr>
            <p:cNvPr id="194" name="Google Shape;194;p8"/>
            <p:cNvCxnSpPr>
              <a:endCxn id="181" idx="0"/>
            </p:cNvCxnSpPr>
            <p:nvPr/>
          </p:nvCxnSpPr>
          <p:spPr>
            <a:xfrm flipH="1">
              <a:off x="6688021" y="3289338"/>
              <a:ext cx="284400" cy="355200"/>
            </a:xfrm>
            <a:prstGeom prst="straightConnector1">
              <a:avLst/>
            </a:prstGeom>
            <a:noFill/>
            <a:ln w="9525" cap="flat" cmpd="sng">
              <a:solidFill>
                <a:schemeClr val="dk1"/>
              </a:solidFill>
              <a:prstDash val="solid"/>
              <a:miter lim="800000"/>
              <a:headEnd type="none" w="sm" len="sm"/>
              <a:tailEnd type="none" w="sm" len="sm"/>
            </a:ln>
          </p:spPr>
        </p:cxnSp>
        <p:cxnSp>
          <p:nvCxnSpPr>
            <p:cNvPr id="195" name="Google Shape;195;p8"/>
            <p:cNvCxnSpPr/>
            <p:nvPr/>
          </p:nvCxnSpPr>
          <p:spPr>
            <a:xfrm flipH="1">
              <a:off x="6182915" y="3960871"/>
              <a:ext cx="315218" cy="355178"/>
            </a:xfrm>
            <a:prstGeom prst="straightConnector1">
              <a:avLst/>
            </a:prstGeom>
            <a:noFill/>
            <a:ln w="9525" cap="flat" cmpd="sng">
              <a:solidFill>
                <a:schemeClr val="dk1"/>
              </a:solidFill>
              <a:prstDash val="solid"/>
              <a:miter lim="800000"/>
              <a:headEnd type="none" w="sm" len="sm"/>
              <a:tailEnd type="none" w="sm" len="sm"/>
            </a:ln>
          </p:spPr>
        </p:cxnSp>
        <p:cxnSp>
          <p:nvCxnSpPr>
            <p:cNvPr id="196" name="Google Shape;196;p8"/>
            <p:cNvCxnSpPr>
              <a:endCxn id="183" idx="0"/>
            </p:cNvCxnSpPr>
            <p:nvPr/>
          </p:nvCxnSpPr>
          <p:spPr>
            <a:xfrm>
              <a:off x="6814571" y="3945849"/>
              <a:ext cx="291600" cy="370200"/>
            </a:xfrm>
            <a:prstGeom prst="straightConnector1">
              <a:avLst/>
            </a:prstGeom>
            <a:noFill/>
            <a:ln w="9525" cap="flat" cmpd="sng">
              <a:solidFill>
                <a:schemeClr val="dk1"/>
              </a:solidFill>
              <a:prstDash val="solid"/>
              <a:miter lim="800000"/>
              <a:headEnd type="none" w="sm" len="sm"/>
              <a:tailEnd type="none" w="sm" len="sm"/>
            </a:ln>
          </p:spPr>
        </p:cxnSp>
        <p:cxnSp>
          <p:nvCxnSpPr>
            <p:cNvPr id="197" name="Google Shape;197;p8"/>
            <p:cNvCxnSpPr/>
            <p:nvPr/>
          </p:nvCxnSpPr>
          <p:spPr>
            <a:xfrm>
              <a:off x="7267874" y="3280431"/>
              <a:ext cx="383083" cy="370108"/>
            </a:xfrm>
            <a:prstGeom prst="straightConnector1">
              <a:avLst/>
            </a:prstGeom>
            <a:noFill/>
            <a:ln w="9525" cap="flat" cmpd="sng">
              <a:solidFill>
                <a:schemeClr val="dk1"/>
              </a:solidFill>
              <a:prstDash val="solid"/>
              <a:miter lim="800000"/>
              <a:headEnd type="none" w="sm" len="sm"/>
              <a:tailEnd type="none" w="sm" len="sm"/>
            </a:ln>
          </p:spPr>
        </p:cxnSp>
        <p:cxnSp>
          <p:nvCxnSpPr>
            <p:cNvPr id="198" name="Google Shape;198;p8"/>
            <p:cNvCxnSpPr/>
            <p:nvPr/>
          </p:nvCxnSpPr>
          <p:spPr>
            <a:xfrm>
              <a:off x="3093695" y="3280428"/>
              <a:ext cx="277709" cy="346251"/>
            </a:xfrm>
            <a:prstGeom prst="straightConnector1">
              <a:avLst/>
            </a:prstGeom>
            <a:noFill/>
            <a:ln w="9525" cap="flat" cmpd="sng">
              <a:solidFill>
                <a:schemeClr val="dk1"/>
              </a:solidFill>
              <a:prstDash val="solid"/>
              <a:miter lim="800000"/>
              <a:headEnd type="none" w="sm" len="sm"/>
              <a:tailEnd type="none" w="sm" len="sm"/>
            </a:ln>
          </p:spPr>
        </p:cxnSp>
        <p:cxnSp>
          <p:nvCxnSpPr>
            <p:cNvPr id="199" name="Google Shape;199;p8"/>
            <p:cNvCxnSpPr>
              <a:endCxn id="175" idx="0"/>
            </p:cNvCxnSpPr>
            <p:nvPr/>
          </p:nvCxnSpPr>
          <p:spPr>
            <a:xfrm>
              <a:off x="1853835" y="3289496"/>
              <a:ext cx="215400" cy="316200"/>
            </a:xfrm>
            <a:prstGeom prst="straightConnector1">
              <a:avLst/>
            </a:prstGeom>
            <a:noFill/>
            <a:ln w="9525" cap="flat" cmpd="sng">
              <a:solidFill>
                <a:schemeClr val="dk1"/>
              </a:solidFill>
              <a:prstDash val="solid"/>
              <a:miter lim="800000"/>
              <a:headEnd type="none" w="sm" len="sm"/>
              <a:tailEnd type="none" w="sm" len="sm"/>
            </a:ln>
          </p:spPr>
        </p:cxnSp>
        <p:sp>
          <p:nvSpPr>
            <p:cNvPr id="200" name="Google Shape;200;p8"/>
            <p:cNvSpPr txBox="1"/>
            <p:nvPr/>
          </p:nvSpPr>
          <p:spPr>
            <a:xfrm>
              <a:off x="739378" y="2775347"/>
              <a:ext cx="474810"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70C0"/>
                  </a:solidFill>
                  <a:latin typeface="Calibri"/>
                  <a:ea typeface="Calibri"/>
                  <a:cs typeface="Calibri"/>
                  <a:sym typeface="Calibri"/>
                </a:rPr>
                <a:t>/bin</a:t>
              </a:r>
              <a:endParaRPr sz="1400" b="0" i="0" u="none" strike="noStrike" cap="none">
                <a:solidFill>
                  <a:srgbClr val="000000"/>
                </a:solidFill>
                <a:latin typeface="Arial"/>
                <a:ea typeface="Arial"/>
                <a:cs typeface="Arial"/>
                <a:sym typeface="Arial"/>
              </a:endParaRPr>
            </a:p>
          </p:txBody>
        </p:sp>
        <p:sp>
          <p:nvSpPr>
            <p:cNvPr id="201" name="Google Shape;201;p8"/>
            <p:cNvSpPr txBox="1"/>
            <p:nvPr/>
          </p:nvSpPr>
          <p:spPr>
            <a:xfrm>
              <a:off x="525258" y="4130995"/>
              <a:ext cx="875561"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70C0"/>
                  </a:solidFill>
                  <a:latin typeface="Calibri"/>
                  <a:ea typeface="Calibri"/>
                  <a:cs typeface="Calibri"/>
                  <a:sym typeface="Calibri"/>
                </a:rPr>
                <a:t>/bin/bash</a:t>
              </a:r>
              <a:endParaRPr sz="1400" b="0" i="0" u="none" strike="noStrike" cap="none">
                <a:solidFill>
                  <a:srgbClr val="000000"/>
                </a:solidFill>
                <a:latin typeface="Arial"/>
                <a:ea typeface="Arial"/>
                <a:cs typeface="Arial"/>
                <a:sym typeface="Arial"/>
              </a:endParaRPr>
            </a:p>
          </p:txBody>
        </p:sp>
        <p:sp>
          <p:nvSpPr>
            <p:cNvPr id="202" name="Google Shape;202;p8"/>
            <p:cNvSpPr txBox="1"/>
            <p:nvPr/>
          </p:nvSpPr>
          <p:spPr>
            <a:xfrm>
              <a:off x="1257001" y="4419340"/>
              <a:ext cx="716928"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70C0"/>
                  </a:solidFill>
                  <a:latin typeface="Calibri"/>
                  <a:ea typeface="Calibri"/>
                  <a:cs typeface="Calibri"/>
                  <a:sym typeface="Calibri"/>
                </a:rPr>
                <a:t>/bin/ed</a:t>
              </a:r>
              <a:endParaRPr sz="1350" b="0" i="0" u="none" strike="noStrike" cap="none">
                <a:solidFill>
                  <a:srgbClr val="0070C0"/>
                </a:solidFill>
                <a:latin typeface="Calibri"/>
                <a:ea typeface="Calibri"/>
                <a:cs typeface="Calibri"/>
                <a:sym typeface="Calibri"/>
              </a:endParaRPr>
            </a:p>
          </p:txBody>
        </p:sp>
        <p:sp>
          <p:nvSpPr>
            <p:cNvPr id="203" name="Google Shape;203;p8"/>
            <p:cNvSpPr txBox="1"/>
            <p:nvPr/>
          </p:nvSpPr>
          <p:spPr>
            <a:xfrm>
              <a:off x="1935072" y="4114476"/>
              <a:ext cx="876458"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70C0"/>
                  </a:solidFill>
                  <a:latin typeface="Calibri"/>
                  <a:ea typeface="Calibri"/>
                  <a:cs typeface="Calibri"/>
                  <a:sym typeface="Calibri"/>
                </a:rPr>
                <a:t>/sbin/fsck</a:t>
              </a:r>
              <a:endParaRPr sz="1350" b="0" i="0" u="none" strike="noStrike" cap="none">
                <a:solidFill>
                  <a:srgbClr val="0070C0"/>
                </a:solidFill>
                <a:latin typeface="Calibri"/>
                <a:ea typeface="Calibri"/>
                <a:cs typeface="Calibri"/>
                <a:sym typeface="Calibri"/>
              </a:endParaRPr>
            </a:p>
          </p:txBody>
        </p:sp>
        <p:sp>
          <p:nvSpPr>
            <p:cNvPr id="204" name="Google Shape;204;p8"/>
            <p:cNvSpPr txBox="1"/>
            <p:nvPr/>
          </p:nvSpPr>
          <p:spPr>
            <a:xfrm>
              <a:off x="2823067" y="4429382"/>
              <a:ext cx="982961"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70C0"/>
                  </a:solidFill>
                  <a:latin typeface="Calibri"/>
                  <a:ea typeface="Calibri"/>
                  <a:cs typeface="Calibri"/>
                  <a:sym typeface="Calibri"/>
                </a:rPr>
                <a:t>/sbin/sysctl</a:t>
              </a:r>
              <a:endParaRPr sz="1350" b="0" i="0" u="none" strike="noStrike" cap="none">
                <a:solidFill>
                  <a:srgbClr val="0070C0"/>
                </a:solidFill>
                <a:latin typeface="Calibri"/>
                <a:ea typeface="Calibri"/>
                <a:cs typeface="Calibri"/>
                <a:sym typeface="Calibri"/>
              </a:endParaRPr>
            </a:p>
          </p:txBody>
        </p:sp>
        <p:sp>
          <p:nvSpPr>
            <p:cNvPr id="205" name="Google Shape;205;p8"/>
            <p:cNvSpPr txBox="1"/>
            <p:nvPr/>
          </p:nvSpPr>
          <p:spPr>
            <a:xfrm>
              <a:off x="4017912" y="4429382"/>
              <a:ext cx="981359"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70C0"/>
                  </a:solidFill>
                  <a:latin typeface="Calibri"/>
                  <a:ea typeface="Calibri"/>
                  <a:cs typeface="Calibri"/>
                  <a:sym typeface="Calibri"/>
                </a:rPr>
                <a:t>/home/</a:t>
              </a:r>
              <a:r>
                <a:rPr lang="en-US" sz="1350" b="0" i="1" u="none" strike="noStrike" cap="none">
                  <a:solidFill>
                    <a:srgbClr val="0070C0"/>
                  </a:solidFill>
                  <a:latin typeface="Calibri"/>
                  <a:ea typeface="Calibri"/>
                  <a:cs typeface="Calibri"/>
                  <a:sym typeface="Calibri"/>
                </a:rPr>
                <a:t>you</a:t>
              </a:r>
              <a:endParaRPr sz="1350" b="0" i="0" u="none" strike="noStrike" cap="none">
                <a:solidFill>
                  <a:srgbClr val="0070C0"/>
                </a:solidFill>
                <a:latin typeface="Calibri"/>
                <a:ea typeface="Calibri"/>
                <a:cs typeface="Calibri"/>
                <a:sym typeface="Calibri"/>
              </a:endParaRPr>
            </a:p>
          </p:txBody>
        </p:sp>
        <p:sp>
          <p:nvSpPr>
            <p:cNvPr id="206" name="Google Shape;206;p8"/>
            <p:cNvSpPr txBox="1"/>
            <p:nvPr/>
          </p:nvSpPr>
          <p:spPr>
            <a:xfrm>
              <a:off x="3309022" y="2865478"/>
              <a:ext cx="538865"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70C0"/>
                  </a:solidFill>
                  <a:latin typeface="Calibri"/>
                  <a:ea typeface="Calibri"/>
                  <a:cs typeface="Calibri"/>
                  <a:sym typeface="Calibri"/>
                </a:rPr>
                <a:t>/sbin</a:t>
              </a:r>
              <a:endParaRPr sz="1350" b="0" i="0" u="none" strike="noStrike" cap="none">
                <a:solidFill>
                  <a:srgbClr val="0070C0"/>
                </a:solidFill>
                <a:latin typeface="Calibri"/>
                <a:ea typeface="Calibri"/>
                <a:cs typeface="Calibri"/>
                <a:sym typeface="Calibri"/>
              </a:endParaRPr>
            </a:p>
          </p:txBody>
        </p:sp>
        <p:sp>
          <p:nvSpPr>
            <p:cNvPr id="207" name="Google Shape;207;p8"/>
            <p:cNvSpPr txBox="1"/>
            <p:nvPr/>
          </p:nvSpPr>
          <p:spPr>
            <a:xfrm>
              <a:off x="5078932" y="3441655"/>
              <a:ext cx="659155"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70C0"/>
                  </a:solidFill>
                  <a:latin typeface="Calibri"/>
                  <a:ea typeface="Calibri"/>
                  <a:cs typeface="Calibri"/>
                  <a:sym typeface="Calibri"/>
                </a:rPr>
                <a:t>/home</a:t>
              </a:r>
              <a:endParaRPr sz="1400" b="0" i="0" u="none" strike="noStrike" cap="none">
                <a:solidFill>
                  <a:srgbClr val="000000"/>
                </a:solidFill>
                <a:latin typeface="Arial"/>
                <a:ea typeface="Arial"/>
                <a:cs typeface="Arial"/>
                <a:sym typeface="Arial"/>
              </a:endParaRPr>
            </a:p>
          </p:txBody>
        </p:sp>
        <p:sp>
          <p:nvSpPr>
            <p:cNvPr id="208" name="Google Shape;208;p8"/>
            <p:cNvSpPr txBox="1"/>
            <p:nvPr/>
          </p:nvSpPr>
          <p:spPr>
            <a:xfrm>
              <a:off x="7647379" y="2607902"/>
              <a:ext cx="471604"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70C0"/>
                  </a:solidFill>
                  <a:latin typeface="Calibri"/>
                  <a:ea typeface="Calibri"/>
                  <a:cs typeface="Calibri"/>
                  <a:sym typeface="Calibri"/>
                </a:rPr>
                <a:t>/usr</a:t>
              </a:r>
              <a:endParaRPr sz="1350" b="0" i="0" u="none" strike="noStrike" cap="none">
                <a:solidFill>
                  <a:srgbClr val="0070C0"/>
                </a:solidFill>
                <a:latin typeface="Calibri"/>
                <a:ea typeface="Calibri"/>
                <a:cs typeface="Calibri"/>
                <a:sym typeface="Calibri"/>
              </a:endParaRPr>
            </a:p>
          </p:txBody>
        </p:sp>
        <p:sp>
          <p:nvSpPr>
            <p:cNvPr id="209" name="Google Shape;209;p8"/>
            <p:cNvSpPr txBox="1"/>
            <p:nvPr/>
          </p:nvSpPr>
          <p:spPr>
            <a:xfrm>
              <a:off x="8024216" y="3441626"/>
              <a:ext cx="759310"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70C0"/>
                  </a:solidFill>
                  <a:latin typeface="Calibri"/>
                  <a:ea typeface="Calibri"/>
                  <a:cs typeface="Calibri"/>
                  <a:sym typeface="Calibri"/>
                </a:rPr>
                <a:t>/usr/var</a:t>
              </a:r>
              <a:endParaRPr sz="1350" b="0" i="0" u="none" strike="noStrike" cap="none">
                <a:solidFill>
                  <a:srgbClr val="0070C0"/>
                </a:solidFill>
                <a:latin typeface="Calibri"/>
                <a:ea typeface="Calibri"/>
                <a:cs typeface="Calibri"/>
                <a:sym typeface="Calibri"/>
              </a:endParaRPr>
            </a:p>
          </p:txBody>
        </p:sp>
        <p:sp>
          <p:nvSpPr>
            <p:cNvPr id="210" name="Google Shape;210;p8"/>
            <p:cNvSpPr txBox="1"/>
            <p:nvPr/>
          </p:nvSpPr>
          <p:spPr>
            <a:xfrm>
              <a:off x="5845404" y="3190741"/>
              <a:ext cx="761747"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70C0"/>
                  </a:solidFill>
                  <a:latin typeface="Calibri"/>
                  <a:ea typeface="Calibri"/>
                  <a:cs typeface="Calibri"/>
                  <a:sym typeface="Calibri"/>
                </a:rPr>
                <a:t>/usr/bin</a:t>
              </a:r>
              <a:endParaRPr sz="1400" b="0" i="0" u="none" strike="noStrike" cap="none">
                <a:solidFill>
                  <a:srgbClr val="000000"/>
                </a:solidFill>
                <a:latin typeface="Arial"/>
                <a:ea typeface="Arial"/>
                <a:cs typeface="Arial"/>
                <a:sym typeface="Arial"/>
              </a:endParaRPr>
            </a:p>
          </p:txBody>
        </p:sp>
        <p:sp>
          <p:nvSpPr>
            <p:cNvPr id="211" name="Google Shape;211;p8"/>
            <p:cNvSpPr txBox="1"/>
            <p:nvPr/>
          </p:nvSpPr>
          <p:spPr>
            <a:xfrm>
              <a:off x="5468536" y="4706381"/>
              <a:ext cx="973408"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70C0"/>
                  </a:solidFill>
                  <a:latin typeface="Calibri"/>
                  <a:ea typeface="Calibri"/>
                  <a:cs typeface="Calibri"/>
                  <a:sym typeface="Calibri"/>
                </a:rPr>
                <a:t>/usr/bin/cc</a:t>
              </a:r>
              <a:endParaRPr sz="1400" b="0" i="0" u="none" strike="noStrike" cap="none">
                <a:solidFill>
                  <a:srgbClr val="000000"/>
                </a:solidFill>
                <a:latin typeface="Arial"/>
                <a:ea typeface="Arial"/>
                <a:cs typeface="Arial"/>
                <a:sym typeface="Arial"/>
              </a:endParaRPr>
            </a:p>
          </p:txBody>
        </p:sp>
        <p:sp>
          <p:nvSpPr>
            <p:cNvPr id="212" name="Google Shape;212;p8"/>
            <p:cNvSpPr txBox="1"/>
            <p:nvPr/>
          </p:nvSpPr>
          <p:spPr>
            <a:xfrm>
              <a:off x="7040093" y="4774945"/>
              <a:ext cx="1133644"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70C0"/>
                  </a:solidFill>
                  <a:latin typeface="Calibri"/>
                  <a:ea typeface="Calibri"/>
                  <a:cs typeface="Calibri"/>
                  <a:sym typeface="Calibri"/>
                </a:rPr>
                <a:t>/usr/bin/xinit</a:t>
              </a:r>
              <a:endParaRPr sz="1350" b="0" i="0" u="none" strike="noStrike" cap="none">
                <a:solidFill>
                  <a:srgbClr val="0070C0"/>
                </a:solidFill>
                <a:latin typeface="Calibri"/>
                <a:ea typeface="Calibri"/>
                <a:cs typeface="Calibri"/>
                <a:sym typeface="Calibri"/>
              </a:endParaRPr>
            </a:p>
          </p:txBody>
        </p:sp>
        <p:cxnSp>
          <p:nvCxnSpPr>
            <p:cNvPr id="213" name="Google Shape;213;p8"/>
            <p:cNvCxnSpPr>
              <a:stCxn id="200" idx="3"/>
              <a:endCxn id="169" idx="1"/>
            </p:cNvCxnSpPr>
            <p:nvPr/>
          </p:nvCxnSpPr>
          <p:spPr>
            <a:xfrm>
              <a:off x="1214188" y="2925388"/>
              <a:ext cx="319800" cy="1935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14" name="Google Shape;214;p8"/>
            <p:cNvCxnSpPr>
              <a:stCxn id="201" idx="0"/>
            </p:cNvCxnSpPr>
            <p:nvPr/>
          </p:nvCxnSpPr>
          <p:spPr>
            <a:xfrm rot="10800000" flipH="1">
              <a:off x="963039" y="3926395"/>
              <a:ext cx="204600" cy="2046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15" name="Google Shape;215;p8"/>
            <p:cNvCxnSpPr/>
            <p:nvPr/>
          </p:nvCxnSpPr>
          <p:spPr>
            <a:xfrm rot="10800000" flipH="1">
              <a:off x="1639192" y="3922031"/>
              <a:ext cx="310607" cy="457473"/>
            </a:xfrm>
            <a:prstGeom prst="straightConnector1">
              <a:avLst/>
            </a:prstGeom>
            <a:noFill/>
            <a:ln w="9525" cap="flat" cmpd="sng">
              <a:solidFill>
                <a:schemeClr val="accent1"/>
              </a:solidFill>
              <a:prstDash val="solid"/>
              <a:miter lim="800000"/>
              <a:headEnd type="none" w="sm" len="sm"/>
              <a:tailEnd type="triangle" w="med" len="med"/>
            </a:ln>
          </p:spPr>
        </p:cxnSp>
        <p:cxnSp>
          <p:nvCxnSpPr>
            <p:cNvPr id="216" name="Google Shape;216;p8"/>
            <p:cNvCxnSpPr>
              <a:endCxn id="178" idx="2"/>
            </p:cNvCxnSpPr>
            <p:nvPr/>
          </p:nvCxnSpPr>
          <p:spPr>
            <a:xfrm rot="10800000" flipH="1">
              <a:off x="3253491" y="3975027"/>
              <a:ext cx="214800" cy="4749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17" name="Google Shape;217;p8"/>
            <p:cNvCxnSpPr>
              <a:stCxn id="203" idx="0"/>
            </p:cNvCxnSpPr>
            <p:nvPr/>
          </p:nvCxnSpPr>
          <p:spPr>
            <a:xfrm rot="10800000" flipH="1">
              <a:off x="2373301" y="3951876"/>
              <a:ext cx="89400" cy="1626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18" name="Google Shape;218;p8"/>
            <p:cNvCxnSpPr/>
            <p:nvPr/>
          </p:nvCxnSpPr>
          <p:spPr>
            <a:xfrm flipH="1">
              <a:off x="3141040" y="3011740"/>
              <a:ext cx="260659" cy="48574"/>
            </a:xfrm>
            <a:prstGeom prst="straightConnector1">
              <a:avLst/>
            </a:prstGeom>
            <a:noFill/>
            <a:ln w="9525" cap="flat" cmpd="sng">
              <a:solidFill>
                <a:schemeClr val="accent1"/>
              </a:solidFill>
              <a:prstDash val="solid"/>
              <a:miter lim="800000"/>
              <a:headEnd type="none" w="sm" len="sm"/>
              <a:tailEnd type="triangle" w="med" len="med"/>
            </a:ln>
          </p:spPr>
        </p:cxnSp>
        <p:cxnSp>
          <p:nvCxnSpPr>
            <p:cNvPr id="219" name="Google Shape;219;p8"/>
            <p:cNvCxnSpPr>
              <a:endCxn id="180" idx="2"/>
            </p:cNvCxnSpPr>
            <p:nvPr/>
          </p:nvCxnSpPr>
          <p:spPr>
            <a:xfrm rot="10800000" flipH="1">
              <a:off x="4464673" y="4148150"/>
              <a:ext cx="21600" cy="3405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20" name="Google Shape;220;p8"/>
            <p:cNvCxnSpPr>
              <a:stCxn id="207" idx="1"/>
            </p:cNvCxnSpPr>
            <p:nvPr/>
          </p:nvCxnSpPr>
          <p:spPr>
            <a:xfrm rot="10800000">
              <a:off x="4744432" y="3234996"/>
              <a:ext cx="334500" cy="3567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21" name="Google Shape;221;p8"/>
            <p:cNvCxnSpPr/>
            <p:nvPr/>
          </p:nvCxnSpPr>
          <p:spPr>
            <a:xfrm rot="10800000" flipH="1">
              <a:off x="5995392" y="4567883"/>
              <a:ext cx="97921" cy="207062"/>
            </a:xfrm>
            <a:prstGeom prst="straightConnector1">
              <a:avLst/>
            </a:prstGeom>
            <a:noFill/>
            <a:ln w="9525" cap="flat" cmpd="sng">
              <a:solidFill>
                <a:schemeClr val="accent1"/>
              </a:solidFill>
              <a:prstDash val="solid"/>
              <a:miter lim="800000"/>
              <a:headEnd type="none" w="sm" len="sm"/>
              <a:tailEnd type="triangle" w="med" len="med"/>
            </a:ln>
          </p:spPr>
        </p:cxnSp>
        <p:cxnSp>
          <p:nvCxnSpPr>
            <p:cNvPr id="222" name="Google Shape;222;p8"/>
            <p:cNvCxnSpPr/>
            <p:nvPr/>
          </p:nvCxnSpPr>
          <p:spPr>
            <a:xfrm rot="10800000">
              <a:off x="7318772" y="4626231"/>
              <a:ext cx="216099" cy="173640"/>
            </a:xfrm>
            <a:prstGeom prst="straightConnector1">
              <a:avLst/>
            </a:prstGeom>
            <a:noFill/>
            <a:ln w="9525" cap="flat" cmpd="sng">
              <a:solidFill>
                <a:schemeClr val="accent1"/>
              </a:solidFill>
              <a:prstDash val="solid"/>
              <a:miter lim="800000"/>
              <a:headEnd type="none" w="sm" len="sm"/>
              <a:tailEnd type="triangle" w="med" len="med"/>
            </a:ln>
          </p:spPr>
        </p:cxnSp>
        <p:cxnSp>
          <p:nvCxnSpPr>
            <p:cNvPr id="223" name="Google Shape;223;p8"/>
            <p:cNvCxnSpPr/>
            <p:nvPr/>
          </p:nvCxnSpPr>
          <p:spPr>
            <a:xfrm flipH="1">
              <a:off x="7225906" y="2736016"/>
              <a:ext cx="421473" cy="252664"/>
            </a:xfrm>
            <a:prstGeom prst="straightConnector1">
              <a:avLst/>
            </a:prstGeom>
            <a:noFill/>
            <a:ln w="9525" cap="flat" cmpd="sng">
              <a:solidFill>
                <a:schemeClr val="accent1"/>
              </a:solidFill>
              <a:prstDash val="solid"/>
              <a:miter lim="800000"/>
              <a:headEnd type="none" w="sm" len="sm"/>
              <a:tailEnd type="triangle" w="med" len="med"/>
            </a:ln>
          </p:spPr>
        </p:cxnSp>
        <p:cxnSp>
          <p:nvCxnSpPr>
            <p:cNvPr id="224" name="Google Shape;224;p8"/>
            <p:cNvCxnSpPr/>
            <p:nvPr/>
          </p:nvCxnSpPr>
          <p:spPr>
            <a:xfrm flipH="1">
              <a:off x="7897414" y="3567998"/>
              <a:ext cx="136967" cy="126332"/>
            </a:xfrm>
            <a:prstGeom prst="straightConnector1">
              <a:avLst/>
            </a:prstGeom>
            <a:noFill/>
            <a:ln w="9525" cap="flat" cmpd="sng">
              <a:solidFill>
                <a:schemeClr val="accent1"/>
              </a:solidFill>
              <a:prstDash val="solid"/>
              <a:miter lim="800000"/>
              <a:headEnd type="none" w="sm" len="sm"/>
              <a:tailEnd type="triangle" w="med" len="med"/>
            </a:ln>
          </p:spPr>
        </p:cxnSp>
        <p:cxnSp>
          <p:nvCxnSpPr>
            <p:cNvPr id="225" name="Google Shape;225;p8"/>
            <p:cNvCxnSpPr/>
            <p:nvPr/>
          </p:nvCxnSpPr>
          <p:spPr>
            <a:xfrm>
              <a:off x="6198949" y="3457079"/>
              <a:ext cx="275249" cy="237251"/>
            </a:xfrm>
            <a:prstGeom prst="straightConnector1">
              <a:avLst/>
            </a:prstGeom>
            <a:noFill/>
            <a:ln w="9525" cap="flat" cmpd="sng">
              <a:solidFill>
                <a:schemeClr val="accent1"/>
              </a:solidFill>
              <a:prstDash val="solid"/>
              <a:miter lim="800000"/>
              <a:headEnd type="none" w="sm" len="sm"/>
              <a:tailEnd type="triangle" w="med" len="med"/>
            </a:ln>
          </p:spPr>
        </p:cxnSp>
        <p:sp>
          <p:nvSpPr>
            <p:cNvPr id="226" name="Google Shape;226;p8"/>
            <p:cNvSpPr txBox="1"/>
            <p:nvPr/>
          </p:nvSpPr>
          <p:spPr>
            <a:xfrm>
              <a:off x="4146944" y="1997855"/>
              <a:ext cx="251992"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70C0"/>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cxnSp>
          <p:nvCxnSpPr>
            <p:cNvPr id="227" name="Google Shape;227;p8"/>
            <p:cNvCxnSpPr/>
            <p:nvPr/>
          </p:nvCxnSpPr>
          <p:spPr>
            <a:xfrm flipH="1">
              <a:off x="3885307" y="2166813"/>
              <a:ext cx="261638" cy="95279"/>
            </a:xfrm>
            <a:prstGeom prst="straightConnector1">
              <a:avLst/>
            </a:prstGeom>
            <a:noFill/>
            <a:ln w="9525" cap="flat" cmpd="sng">
              <a:solidFill>
                <a:schemeClr val="accent1"/>
              </a:solidFill>
              <a:prstDash val="solid"/>
              <a:miter lim="800000"/>
              <a:headEnd type="none" w="sm" len="sm"/>
              <a:tailEnd type="triangl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 Relative Path Names for the Files and Directories from /bin</a:t>
            </a:r>
            <a:endParaRPr/>
          </a:p>
        </p:txBody>
      </p:sp>
      <p:grpSp>
        <p:nvGrpSpPr>
          <p:cNvPr id="234" name="Google Shape;234;p9" descr="This graphic is a version of the diagram on Slide 6, with relative path names provided for each directory and file if the current working directory is /bin&#10;The relative path name for the root directory: ..&#10;The relative path name for the directory &quot;bin&quot;: .&#10;The relative path name for the file &quot;bash&quot; in the directory &quot;bin&quot;: bash&#10;The relative path name for the file &quot;ed&quot; in the directory &quot;bin&quot;: ed&#10;The relative path name for the directory &quot;sbin&quot;: ../sbin &#10;The relative path name for the file &quot;fsck&quot; in the directory &quot;sbin&quot;:  ../sbin/fsck &#10;The relative path name for the file &quot;sysctl&quot; in the directory &quot;sbin&quot;: ../sbin/sysctl&#10;The relative path name for the directory &quot;home&quot;: ../home&#10;The relative path name for the file &quot;you&quot; in the directory &quot;home&quot;: ../home/you&#10;The relative path name for the directory &quot;usr&quot;: ../usr&#10;The relative path name for the directory &quot;bin&quot; in the directory &quot;usr&quot;: ../usr/bin&#10;The relative path name for the file &quot;cc&quot; in the directory &quot;bin&quot; in the directory &quot;usr&quot;: ../usr/bin/cc&#10;The relative path name for the file &quot;xinit&quot; in the directory &quot;bin&quot; in the directory &quot;usr&quot;: ../usr/bin/xinit&#10;The relative path name for the directory &quot;var&quot; in the directory &quot;usr&quot;:.. /usr/bin/var" title="The file tree with relative path names"/>
          <p:cNvGrpSpPr/>
          <p:nvPr/>
        </p:nvGrpSpPr>
        <p:grpSpPr>
          <a:xfrm>
            <a:off x="432193" y="1997855"/>
            <a:ext cx="8437897" cy="3077172"/>
            <a:chOff x="432193" y="1997855"/>
            <a:chExt cx="8437897" cy="3077172"/>
          </a:xfrm>
        </p:grpSpPr>
        <p:sp>
          <p:nvSpPr>
            <p:cNvPr id="235" name="Google Shape;235;p9"/>
            <p:cNvSpPr txBox="1"/>
            <p:nvPr/>
          </p:nvSpPr>
          <p:spPr>
            <a:xfrm>
              <a:off x="3682603" y="2125266"/>
              <a:ext cx="23574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236" name="Google Shape;236;p9"/>
            <p:cNvSpPr txBox="1"/>
            <p:nvPr/>
          </p:nvSpPr>
          <p:spPr>
            <a:xfrm>
              <a:off x="1533899" y="2934182"/>
              <a:ext cx="51189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bin</a:t>
              </a:r>
              <a:endParaRPr sz="1800" b="0" i="0" u="none" strike="noStrike" cap="none">
                <a:solidFill>
                  <a:schemeClr val="dk1"/>
                </a:solidFill>
                <a:latin typeface="Calibri"/>
                <a:ea typeface="Calibri"/>
                <a:cs typeface="Calibri"/>
                <a:sym typeface="Calibri"/>
              </a:endParaRPr>
            </a:p>
          </p:txBody>
        </p:sp>
        <p:sp>
          <p:nvSpPr>
            <p:cNvPr id="237" name="Google Shape;237;p9"/>
            <p:cNvSpPr txBox="1"/>
            <p:nvPr/>
          </p:nvSpPr>
          <p:spPr>
            <a:xfrm>
              <a:off x="2650332" y="2934184"/>
              <a:ext cx="6316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sbin</a:t>
              </a:r>
              <a:endParaRPr sz="1800" b="0" i="0" u="none" strike="noStrike" cap="none">
                <a:solidFill>
                  <a:schemeClr val="dk1"/>
                </a:solidFill>
                <a:latin typeface="Calibri"/>
                <a:ea typeface="Calibri"/>
                <a:cs typeface="Calibri"/>
                <a:sym typeface="Calibri"/>
              </a:endParaRPr>
            </a:p>
          </p:txBody>
        </p:sp>
        <p:sp>
          <p:nvSpPr>
            <p:cNvPr id="238" name="Google Shape;238;p9"/>
            <p:cNvSpPr txBox="1"/>
            <p:nvPr/>
          </p:nvSpPr>
          <p:spPr>
            <a:xfrm>
              <a:off x="4146944" y="2934182"/>
              <a:ext cx="77526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home</a:t>
              </a:r>
              <a:endParaRPr sz="1400" b="0" i="0" u="none" strike="noStrike" cap="none">
                <a:solidFill>
                  <a:srgbClr val="000000"/>
                </a:solidFill>
                <a:latin typeface="Arial"/>
                <a:ea typeface="Arial"/>
                <a:cs typeface="Arial"/>
                <a:sym typeface="Arial"/>
              </a:endParaRPr>
            </a:p>
          </p:txBody>
        </p:sp>
        <p:sp>
          <p:nvSpPr>
            <p:cNvPr id="239" name="Google Shape;239;p9"/>
            <p:cNvSpPr txBox="1"/>
            <p:nvPr/>
          </p:nvSpPr>
          <p:spPr>
            <a:xfrm>
              <a:off x="5504258" y="2934182"/>
              <a:ext cx="67865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sp>
          <p:nvSpPr>
            <p:cNvPr id="240" name="Google Shape;240;p9"/>
            <p:cNvSpPr txBox="1"/>
            <p:nvPr/>
          </p:nvSpPr>
          <p:spPr>
            <a:xfrm>
              <a:off x="6861571" y="2934182"/>
              <a:ext cx="50542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usr</a:t>
              </a:r>
              <a:endParaRPr sz="1800" b="0" i="0" u="none" strike="noStrike" cap="none">
                <a:solidFill>
                  <a:schemeClr val="dk1"/>
                </a:solidFill>
                <a:latin typeface="Calibri"/>
                <a:ea typeface="Calibri"/>
                <a:cs typeface="Calibri"/>
                <a:sym typeface="Calibri"/>
              </a:endParaRPr>
            </a:p>
          </p:txBody>
        </p:sp>
        <p:sp>
          <p:nvSpPr>
            <p:cNvPr id="241" name="Google Shape;241;p9"/>
            <p:cNvSpPr txBox="1"/>
            <p:nvPr/>
          </p:nvSpPr>
          <p:spPr>
            <a:xfrm>
              <a:off x="801652" y="3605696"/>
              <a:ext cx="82355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Calibri"/>
                  <a:ea typeface="Calibri"/>
                  <a:cs typeface="Calibri"/>
                  <a:sym typeface="Calibri"/>
                </a:rPr>
                <a:t>bash</a:t>
              </a:r>
              <a:endParaRPr sz="1400" b="0" i="0" u="none" strike="noStrike" cap="none">
                <a:solidFill>
                  <a:srgbClr val="000000"/>
                </a:solidFill>
                <a:latin typeface="Arial"/>
                <a:ea typeface="Arial"/>
                <a:cs typeface="Arial"/>
                <a:sym typeface="Arial"/>
              </a:endParaRPr>
            </a:p>
          </p:txBody>
        </p:sp>
        <p:sp>
          <p:nvSpPr>
            <p:cNvPr id="242" name="Google Shape;242;p9"/>
            <p:cNvSpPr txBox="1"/>
            <p:nvPr/>
          </p:nvSpPr>
          <p:spPr>
            <a:xfrm>
              <a:off x="1841302" y="3605696"/>
              <a:ext cx="56033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Calibri"/>
                  <a:ea typeface="Calibri"/>
                  <a:cs typeface="Calibri"/>
                  <a:sym typeface="Calibri"/>
                </a:rPr>
                <a:t>ed</a:t>
              </a:r>
              <a:endParaRPr sz="1800" b="0" i="0" u="none" strike="noStrike" cap="none">
                <a:solidFill>
                  <a:srgbClr val="FF0000"/>
                </a:solidFill>
                <a:latin typeface="Calibri"/>
                <a:ea typeface="Calibri"/>
                <a:cs typeface="Calibri"/>
                <a:sym typeface="Calibri"/>
              </a:endParaRPr>
            </a:p>
          </p:txBody>
        </p:sp>
        <p:sp>
          <p:nvSpPr>
            <p:cNvPr id="243" name="Google Shape;243;p9"/>
            <p:cNvSpPr txBox="1"/>
            <p:nvPr/>
          </p:nvSpPr>
          <p:spPr>
            <a:xfrm>
              <a:off x="1478381" y="3659367"/>
              <a:ext cx="40898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sp>
          <p:nvSpPr>
            <p:cNvPr id="244" name="Google Shape;244;p9"/>
            <p:cNvSpPr txBox="1"/>
            <p:nvPr/>
          </p:nvSpPr>
          <p:spPr>
            <a:xfrm>
              <a:off x="2303859" y="3605696"/>
              <a:ext cx="58221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Calibri"/>
                  <a:ea typeface="Calibri"/>
                  <a:cs typeface="Calibri"/>
                  <a:sym typeface="Calibri"/>
                </a:rPr>
                <a:t>fsck</a:t>
              </a:r>
              <a:endParaRPr sz="1800" b="0" i="0" u="none" strike="noStrike" cap="none">
                <a:solidFill>
                  <a:srgbClr val="FF0000"/>
                </a:solidFill>
                <a:latin typeface="Calibri"/>
                <a:ea typeface="Calibri"/>
                <a:cs typeface="Calibri"/>
                <a:sym typeface="Calibri"/>
              </a:endParaRPr>
            </a:p>
          </p:txBody>
        </p:sp>
        <p:sp>
          <p:nvSpPr>
            <p:cNvPr id="245" name="Google Shape;245;p9"/>
            <p:cNvSpPr txBox="1"/>
            <p:nvPr/>
          </p:nvSpPr>
          <p:spPr>
            <a:xfrm>
              <a:off x="3102173" y="3605695"/>
              <a:ext cx="73223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Calibri"/>
                  <a:ea typeface="Calibri"/>
                  <a:cs typeface="Calibri"/>
                  <a:sym typeface="Calibri"/>
                </a:rPr>
                <a:t>sysctl</a:t>
              </a:r>
              <a:endParaRPr sz="1800" b="0" i="0" u="none" strike="noStrike" cap="none">
                <a:solidFill>
                  <a:srgbClr val="FF0000"/>
                </a:solidFill>
                <a:latin typeface="Calibri"/>
                <a:ea typeface="Calibri"/>
                <a:cs typeface="Calibri"/>
                <a:sym typeface="Calibri"/>
              </a:endParaRPr>
            </a:p>
          </p:txBody>
        </p:sp>
        <p:sp>
          <p:nvSpPr>
            <p:cNvPr id="246" name="Google Shape;246;p9"/>
            <p:cNvSpPr txBox="1"/>
            <p:nvPr/>
          </p:nvSpPr>
          <p:spPr>
            <a:xfrm>
              <a:off x="2864644" y="3605694"/>
              <a:ext cx="40898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sp>
          <p:nvSpPr>
            <p:cNvPr id="247" name="Google Shape;247;p9"/>
            <p:cNvSpPr txBox="1"/>
            <p:nvPr/>
          </p:nvSpPr>
          <p:spPr>
            <a:xfrm>
              <a:off x="3990675" y="3778818"/>
              <a:ext cx="99119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chemeClr val="dk1"/>
                  </a:solidFill>
                  <a:latin typeface="Calibri"/>
                  <a:ea typeface="Calibri"/>
                  <a:cs typeface="Calibri"/>
                  <a:sym typeface="Calibri"/>
                </a:rPr>
                <a:t>you</a:t>
              </a:r>
              <a:endParaRPr sz="1400" b="0" i="0" u="none" strike="noStrike" cap="none">
                <a:solidFill>
                  <a:srgbClr val="000000"/>
                </a:solidFill>
                <a:latin typeface="Arial"/>
                <a:ea typeface="Arial"/>
                <a:cs typeface="Arial"/>
                <a:sym typeface="Arial"/>
              </a:endParaRPr>
            </a:p>
          </p:txBody>
        </p:sp>
        <p:sp>
          <p:nvSpPr>
            <p:cNvPr id="248" name="Google Shape;248;p9"/>
            <p:cNvSpPr txBox="1"/>
            <p:nvPr/>
          </p:nvSpPr>
          <p:spPr>
            <a:xfrm>
              <a:off x="6346145" y="3644538"/>
              <a:ext cx="52703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bin</a:t>
              </a:r>
              <a:endParaRPr sz="1800" b="0" i="0" u="none" strike="noStrike" cap="none">
                <a:solidFill>
                  <a:schemeClr val="dk1"/>
                </a:solidFill>
                <a:latin typeface="Calibri"/>
                <a:ea typeface="Calibri"/>
                <a:cs typeface="Calibri"/>
                <a:sym typeface="Calibri"/>
              </a:endParaRPr>
            </a:p>
          </p:txBody>
        </p:sp>
        <p:sp>
          <p:nvSpPr>
            <p:cNvPr id="249" name="Google Shape;249;p9"/>
            <p:cNvSpPr txBox="1"/>
            <p:nvPr/>
          </p:nvSpPr>
          <p:spPr>
            <a:xfrm>
              <a:off x="6025752" y="4316049"/>
              <a:ext cx="44202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Calibri"/>
                  <a:ea typeface="Calibri"/>
                  <a:cs typeface="Calibri"/>
                  <a:sym typeface="Calibri"/>
                </a:rPr>
                <a:t>cc</a:t>
              </a:r>
              <a:endParaRPr sz="1400" b="0" i="0" u="none" strike="noStrike" cap="none">
                <a:solidFill>
                  <a:srgbClr val="000000"/>
                </a:solidFill>
                <a:latin typeface="Arial"/>
                <a:ea typeface="Arial"/>
                <a:cs typeface="Arial"/>
                <a:sym typeface="Arial"/>
              </a:endParaRPr>
            </a:p>
          </p:txBody>
        </p:sp>
        <p:sp>
          <p:nvSpPr>
            <p:cNvPr id="250" name="Google Shape;250;p9"/>
            <p:cNvSpPr txBox="1"/>
            <p:nvPr/>
          </p:nvSpPr>
          <p:spPr>
            <a:xfrm>
              <a:off x="6785661" y="4316049"/>
              <a:ext cx="68276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Calibri"/>
                  <a:ea typeface="Calibri"/>
                  <a:cs typeface="Calibri"/>
                  <a:sym typeface="Calibri"/>
                </a:rPr>
                <a:t>xinit</a:t>
              </a:r>
              <a:endParaRPr sz="1800" b="0" i="0" u="none" strike="noStrike" cap="none">
                <a:solidFill>
                  <a:srgbClr val="FF0000"/>
                </a:solidFill>
                <a:latin typeface="Calibri"/>
                <a:ea typeface="Calibri"/>
                <a:cs typeface="Calibri"/>
                <a:sym typeface="Calibri"/>
              </a:endParaRPr>
            </a:p>
          </p:txBody>
        </p:sp>
        <p:sp>
          <p:nvSpPr>
            <p:cNvPr id="251" name="Google Shape;251;p9"/>
            <p:cNvSpPr txBox="1"/>
            <p:nvPr/>
          </p:nvSpPr>
          <p:spPr>
            <a:xfrm>
              <a:off x="6419551" y="4316049"/>
              <a:ext cx="40898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sp>
          <p:nvSpPr>
            <p:cNvPr id="252" name="Google Shape;252;p9"/>
            <p:cNvSpPr txBox="1"/>
            <p:nvPr/>
          </p:nvSpPr>
          <p:spPr>
            <a:xfrm>
              <a:off x="7502720" y="3644537"/>
              <a:ext cx="56525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var</a:t>
              </a:r>
              <a:endParaRPr sz="1800" b="0" i="0" u="none" strike="noStrike" cap="none">
                <a:solidFill>
                  <a:schemeClr val="dk1"/>
                </a:solidFill>
                <a:latin typeface="Calibri"/>
                <a:ea typeface="Calibri"/>
                <a:cs typeface="Calibri"/>
                <a:sym typeface="Calibri"/>
              </a:endParaRPr>
            </a:p>
          </p:txBody>
        </p:sp>
        <p:sp>
          <p:nvSpPr>
            <p:cNvPr id="253" name="Google Shape;253;p9"/>
            <p:cNvSpPr txBox="1"/>
            <p:nvPr/>
          </p:nvSpPr>
          <p:spPr>
            <a:xfrm>
              <a:off x="7021416" y="3580154"/>
              <a:ext cx="40898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cxnSp>
          <p:nvCxnSpPr>
            <p:cNvPr id="254" name="Google Shape;254;p9"/>
            <p:cNvCxnSpPr/>
            <p:nvPr/>
          </p:nvCxnSpPr>
          <p:spPr>
            <a:xfrm flipH="1">
              <a:off x="1853805" y="2441602"/>
              <a:ext cx="1653783" cy="513561"/>
            </a:xfrm>
            <a:prstGeom prst="straightConnector1">
              <a:avLst/>
            </a:prstGeom>
            <a:noFill/>
            <a:ln w="9525" cap="flat" cmpd="sng">
              <a:solidFill>
                <a:schemeClr val="dk1"/>
              </a:solidFill>
              <a:prstDash val="solid"/>
              <a:miter lim="800000"/>
              <a:headEnd type="none" w="sm" len="sm"/>
              <a:tailEnd type="none" w="sm" len="sm"/>
            </a:ln>
          </p:spPr>
        </p:cxnSp>
        <p:cxnSp>
          <p:nvCxnSpPr>
            <p:cNvPr id="255" name="Google Shape;255;p9"/>
            <p:cNvCxnSpPr/>
            <p:nvPr/>
          </p:nvCxnSpPr>
          <p:spPr>
            <a:xfrm flipH="1">
              <a:off x="2990552" y="2471513"/>
              <a:ext cx="687138" cy="462669"/>
            </a:xfrm>
            <a:prstGeom prst="straightConnector1">
              <a:avLst/>
            </a:prstGeom>
            <a:noFill/>
            <a:ln w="9525" cap="flat" cmpd="sng">
              <a:solidFill>
                <a:schemeClr val="dk1"/>
              </a:solidFill>
              <a:prstDash val="solid"/>
              <a:miter lim="800000"/>
              <a:headEnd type="none" w="sm" len="sm"/>
              <a:tailEnd type="none" w="sm" len="sm"/>
            </a:ln>
          </p:spPr>
        </p:cxnSp>
        <p:cxnSp>
          <p:nvCxnSpPr>
            <p:cNvPr id="256" name="Google Shape;256;p9"/>
            <p:cNvCxnSpPr>
              <a:endCxn id="238" idx="0"/>
            </p:cNvCxnSpPr>
            <p:nvPr/>
          </p:nvCxnSpPr>
          <p:spPr>
            <a:xfrm>
              <a:off x="3874579" y="2461082"/>
              <a:ext cx="660000" cy="473100"/>
            </a:xfrm>
            <a:prstGeom prst="straightConnector1">
              <a:avLst/>
            </a:prstGeom>
            <a:noFill/>
            <a:ln w="9525" cap="flat" cmpd="sng">
              <a:solidFill>
                <a:schemeClr val="dk1"/>
              </a:solidFill>
              <a:prstDash val="solid"/>
              <a:miter lim="800000"/>
              <a:headEnd type="none" w="sm" len="sm"/>
              <a:tailEnd type="none" w="sm" len="sm"/>
            </a:ln>
          </p:spPr>
        </p:cxnSp>
        <p:cxnSp>
          <p:nvCxnSpPr>
            <p:cNvPr id="257" name="Google Shape;257;p9"/>
            <p:cNvCxnSpPr/>
            <p:nvPr/>
          </p:nvCxnSpPr>
          <p:spPr>
            <a:xfrm>
              <a:off x="4017911" y="2450529"/>
              <a:ext cx="2954388" cy="414950"/>
            </a:xfrm>
            <a:prstGeom prst="straightConnector1">
              <a:avLst/>
            </a:prstGeom>
            <a:noFill/>
            <a:ln w="9525" cap="flat" cmpd="sng">
              <a:solidFill>
                <a:schemeClr val="dk1"/>
              </a:solidFill>
              <a:prstDash val="solid"/>
              <a:miter lim="800000"/>
              <a:headEnd type="none" w="sm" len="sm"/>
              <a:tailEnd type="none" w="sm" len="sm"/>
            </a:ln>
          </p:spPr>
        </p:cxnSp>
        <p:cxnSp>
          <p:nvCxnSpPr>
            <p:cNvPr id="258" name="Google Shape;258;p9"/>
            <p:cNvCxnSpPr/>
            <p:nvPr/>
          </p:nvCxnSpPr>
          <p:spPr>
            <a:xfrm flipH="1">
              <a:off x="1267123" y="3259444"/>
              <a:ext cx="364333" cy="346249"/>
            </a:xfrm>
            <a:prstGeom prst="straightConnector1">
              <a:avLst/>
            </a:prstGeom>
            <a:noFill/>
            <a:ln w="9525" cap="flat" cmpd="sng">
              <a:solidFill>
                <a:schemeClr val="dk1"/>
              </a:solidFill>
              <a:prstDash val="solid"/>
              <a:miter lim="800000"/>
              <a:headEnd type="none" w="sm" len="sm"/>
              <a:tailEnd type="none" w="sm" len="sm"/>
            </a:ln>
          </p:spPr>
        </p:cxnSp>
        <p:cxnSp>
          <p:nvCxnSpPr>
            <p:cNvPr id="259" name="Google Shape;259;p9"/>
            <p:cNvCxnSpPr/>
            <p:nvPr/>
          </p:nvCxnSpPr>
          <p:spPr>
            <a:xfrm flipH="1">
              <a:off x="2570411" y="3280431"/>
              <a:ext cx="175914" cy="346249"/>
            </a:xfrm>
            <a:prstGeom prst="straightConnector1">
              <a:avLst/>
            </a:prstGeom>
            <a:noFill/>
            <a:ln w="9525" cap="flat" cmpd="sng">
              <a:solidFill>
                <a:schemeClr val="dk1"/>
              </a:solidFill>
              <a:prstDash val="solid"/>
              <a:miter lim="800000"/>
              <a:headEnd type="none" w="sm" len="sm"/>
              <a:tailEnd type="none" w="sm" len="sm"/>
            </a:ln>
          </p:spPr>
        </p:cxnSp>
        <p:cxnSp>
          <p:nvCxnSpPr>
            <p:cNvPr id="260" name="Google Shape;260;p9"/>
            <p:cNvCxnSpPr>
              <a:stCxn id="238" idx="2"/>
              <a:endCxn id="247" idx="0"/>
            </p:cNvCxnSpPr>
            <p:nvPr/>
          </p:nvCxnSpPr>
          <p:spPr>
            <a:xfrm flipH="1">
              <a:off x="4486279" y="3303514"/>
              <a:ext cx="48300" cy="475200"/>
            </a:xfrm>
            <a:prstGeom prst="straightConnector1">
              <a:avLst/>
            </a:prstGeom>
            <a:noFill/>
            <a:ln w="9525" cap="flat" cmpd="sng">
              <a:solidFill>
                <a:schemeClr val="dk1"/>
              </a:solidFill>
              <a:prstDash val="solid"/>
              <a:miter lim="800000"/>
              <a:headEnd type="none" w="sm" len="sm"/>
              <a:tailEnd type="none" w="sm" len="sm"/>
            </a:ln>
          </p:spPr>
        </p:cxnSp>
        <p:cxnSp>
          <p:nvCxnSpPr>
            <p:cNvPr id="261" name="Google Shape;261;p9"/>
            <p:cNvCxnSpPr>
              <a:endCxn id="248" idx="0"/>
            </p:cNvCxnSpPr>
            <p:nvPr/>
          </p:nvCxnSpPr>
          <p:spPr>
            <a:xfrm flipH="1">
              <a:off x="6609662" y="3289338"/>
              <a:ext cx="362700" cy="355200"/>
            </a:xfrm>
            <a:prstGeom prst="straightConnector1">
              <a:avLst/>
            </a:prstGeom>
            <a:noFill/>
            <a:ln w="9525" cap="flat" cmpd="sng">
              <a:solidFill>
                <a:schemeClr val="dk1"/>
              </a:solidFill>
              <a:prstDash val="solid"/>
              <a:miter lim="800000"/>
              <a:headEnd type="none" w="sm" len="sm"/>
              <a:tailEnd type="none" w="sm" len="sm"/>
            </a:ln>
          </p:spPr>
        </p:cxnSp>
        <p:cxnSp>
          <p:nvCxnSpPr>
            <p:cNvPr id="262" name="Google Shape;262;p9"/>
            <p:cNvCxnSpPr/>
            <p:nvPr/>
          </p:nvCxnSpPr>
          <p:spPr>
            <a:xfrm flipH="1">
              <a:off x="6182915" y="3960871"/>
              <a:ext cx="315218" cy="355178"/>
            </a:xfrm>
            <a:prstGeom prst="straightConnector1">
              <a:avLst/>
            </a:prstGeom>
            <a:noFill/>
            <a:ln w="9525" cap="flat" cmpd="sng">
              <a:solidFill>
                <a:schemeClr val="dk1"/>
              </a:solidFill>
              <a:prstDash val="solid"/>
              <a:miter lim="800000"/>
              <a:headEnd type="none" w="sm" len="sm"/>
              <a:tailEnd type="none" w="sm" len="sm"/>
            </a:ln>
          </p:spPr>
        </p:cxnSp>
        <p:cxnSp>
          <p:nvCxnSpPr>
            <p:cNvPr id="263" name="Google Shape;263;p9"/>
            <p:cNvCxnSpPr>
              <a:endCxn id="250" idx="0"/>
            </p:cNvCxnSpPr>
            <p:nvPr/>
          </p:nvCxnSpPr>
          <p:spPr>
            <a:xfrm>
              <a:off x="6814742" y="3945849"/>
              <a:ext cx="312300" cy="370200"/>
            </a:xfrm>
            <a:prstGeom prst="straightConnector1">
              <a:avLst/>
            </a:prstGeom>
            <a:noFill/>
            <a:ln w="9525" cap="flat" cmpd="sng">
              <a:solidFill>
                <a:schemeClr val="dk1"/>
              </a:solidFill>
              <a:prstDash val="solid"/>
              <a:miter lim="800000"/>
              <a:headEnd type="none" w="sm" len="sm"/>
              <a:tailEnd type="none" w="sm" len="sm"/>
            </a:ln>
          </p:spPr>
        </p:cxnSp>
        <p:cxnSp>
          <p:nvCxnSpPr>
            <p:cNvPr id="264" name="Google Shape;264;p9"/>
            <p:cNvCxnSpPr/>
            <p:nvPr/>
          </p:nvCxnSpPr>
          <p:spPr>
            <a:xfrm>
              <a:off x="7267874" y="3280431"/>
              <a:ext cx="383083" cy="370108"/>
            </a:xfrm>
            <a:prstGeom prst="straightConnector1">
              <a:avLst/>
            </a:prstGeom>
            <a:noFill/>
            <a:ln w="9525" cap="flat" cmpd="sng">
              <a:solidFill>
                <a:schemeClr val="dk1"/>
              </a:solidFill>
              <a:prstDash val="solid"/>
              <a:miter lim="800000"/>
              <a:headEnd type="none" w="sm" len="sm"/>
              <a:tailEnd type="none" w="sm" len="sm"/>
            </a:ln>
          </p:spPr>
        </p:cxnSp>
        <p:cxnSp>
          <p:nvCxnSpPr>
            <p:cNvPr id="265" name="Google Shape;265;p9"/>
            <p:cNvCxnSpPr/>
            <p:nvPr/>
          </p:nvCxnSpPr>
          <p:spPr>
            <a:xfrm>
              <a:off x="3093695" y="3280428"/>
              <a:ext cx="277709" cy="346251"/>
            </a:xfrm>
            <a:prstGeom prst="straightConnector1">
              <a:avLst/>
            </a:prstGeom>
            <a:noFill/>
            <a:ln w="9525" cap="flat" cmpd="sng">
              <a:solidFill>
                <a:schemeClr val="dk1"/>
              </a:solidFill>
              <a:prstDash val="solid"/>
              <a:miter lim="800000"/>
              <a:headEnd type="none" w="sm" len="sm"/>
              <a:tailEnd type="none" w="sm" len="sm"/>
            </a:ln>
          </p:spPr>
        </p:cxnSp>
        <p:cxnSp>
          <p:nvCxnSpPr>
            <p:cNvPr id="266" name="Google Shape;266;p9"/>
            <p:cNvCxnSpPr>
              <a:endCxn id="242" idx="0"/>
            </p:cNvCxnSpPr>
            <p:nvPr/>
          </p:nvCxnSpPr>
          <p:spPr>
            <a:xfrm>
              <a:off x="1853871" y="3289496"/>
              <a:ext cx="267600" cy="316200"/>
            </a:xfrm>
            <a:prstGeom prst="straightConnector1">
              <a:avLst/>
            </a:prstGeom>
            <a:noFill/>
            <a:ln w="9525" cap="flat" cmpd="sng">
              <a:solidFill>
                <a:schemeClr val="dk1"/>
              </a:solidFill>
              <a:prstDash val="solid"/>
              <a:miter lim="800000"/>
              <a:headEnd type="none" w="sm" len="sm"/>
              <a:tailEnd type="none" w="sm" len="sm"/>
            </a:ln>
          </p:spPr>
        </p:cxnSp>
        <p:sp>
          <p:nvSpPr>
            <p:cNvPr id="267" name="Google Shape;267;p9"/>
            <p:cNvSpPr txBox="1"/>
            <p:nvPr/>
          </p:nvSpPr>
          <p:spPr>
            <a:xfrm>
              <a:off x="432193" y="2736016"/>
              <a:ext cx="253607"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70C0"/>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268" name="Google Shape;268;p9"/>
            <p:cNvSpPr txBox="1"/>
            <p:nvPr/>
          </p:nvSpPr>
          <p:spPr>
            <a:xfrm>
              <a:off x="525258" y="4130995"/>
              <a:ext cx="518091"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70C0"/>
                  </a:solidFill>
                  <a:latin typeface="Calibri"/>
                  <a:ea typeface="Calibri"/>
                  <a:cs typeface="Calibri"/>
                  <a:sym typeface="Calibri"/>
                </a:rPr>
                <a:t>bash</a:t>
              </a:r>
              <a:endParaRPr sz="1400" b="0" i="0" u="none" strike="noStrike" cap="none">
                <a:solidFill>
                  <a:srgbClr val="000000"/>
                </a:solidFill>
                <a:latin typeface="Arial"/>
                <a:ea typeface="Arial"/>
                <a:cs typeface="Arial"/>
                <a:sym typeface="Arial"/>
              </a:endParaRPr>
            </a:p>
          </p:txBody>
        </p:sp>
        <p:sp>
          <p:nvSpPr>
            <p:cNvPr id="269" name="Google Shape;269;p9"/>
            <p:cNvSpPr txBox="1"/>
            <p:nvPr/>
          </p:nvSpPr>
          <p:spPr>
            <a:xfrm>
              <a:off x="1257001" y="4419340"/>
              <a:ext cx="362600"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70C0"/>
                  </a:solidFill>
                  <a:latin typeface="Calibri"/>
                  <a:ea typeface="Calibri"/>
                  <a:cs typeface="Calibri"/>
                  <a:sym typeface="Calibri"/>
                </a:rPr>
                <a:t>ed</a:t>
              </a:r>
              <a:endParaRPr sz="1350" b="0" i="0" u="none" strike="noStrike" cap="none">
                <a:solidFill>
                  <a:srgbClr val="0070C0"/>
                </a:solidFill>
                <a:latin typeface="Calibri"/>
                <a:ea typeface="Calibri"/>
                <a:cs typeface="Calibri"/>
                <a:sym typeface="Calibri"/>
              </a:endParaRPr>
            </a:p>
          </p:txBody>
        </p:sp>
        <p:sp>
          <p:nvSpPr>
            <p:cNvPr id="270" name="Google Shape;270;p9"/>
            <p:cNvSpPr txBox="1"/>
            <p:nvPr/>
          </p:nvSpPr>
          <p:spPr>
            <a:xfrm>
              <a:off x="1935072" y="4114476"/>
              <a:ext cx="963021"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70C0"/>
                  </a:solidFill>
                  <a:latin typeface="Calibri"/>
                  <a:ea typeface="Calibri"/>
                  <a:cs typeface="Calibri"/>
                  <a:sym typeface="Calibri"/>
                </a:rPr>
                <a:t>../sbin/fsck</a:t>
              </a:r>
              <a:endParaRPr sz="1350" b="0" i="0" u="none" strike="noStrike" cap="none">
                <a:solidFill>
                  <a:srgbClr val="0070C0"/>
                </a:solidFill>
                <a:latin typeface="Calibri"/>
                <a:ea typeface="Calibri"/>
                <a:cs typeface="Calibri"/>
                <a:sym typeface="Calibri"/>
              </a:endParaRPr>
            </a:p>
          </p:txBody>
        </p:sp>
        <p:sp>
          <p:nvSpPr>
            <p:cNvPr id="271" name="Google Shape;271;p9"/>
            <p:cNvSpPr txBox="1"/>
            <p:nvPr/>
          </p:nvSpPr>
          <p:spPr>
            <a:xfrm>
              <a:off x="2823067" y="4429382"/>
              <a:ext cx="1069524"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70C0"/>
                  </a:solidFill>
                  <a:latin typeface="Calibri"/>
                  <a:ea typeface="Calibri"/>
                  <a:cs typeface="Calibri"/>
                  <a:sym typeface="Calibri"/>
                </a:rPr>
                <a:t>../sbin/sysctl</a:t>
              </a:r>
              <a:endParaRPr sz="1350" b="0" i="0" u="none" strike="noStrike" cap="none">
                <a:solidFill>
                  <a:srgbClr val="0070C0"/>
                </a:solidFill>
                <a:latin typeface="Calibri"/>
                <a:ea typeface="Calibri"/>
                <a:cs typeface="Calibri"/>
                <a:sym typeface="Calibri"/>
              </a:endParaRPr>
            </a:p>
          </p:txBody>
        </p:sp>
        <p:sp>
          <p:nvSpPr>
            <p:cNvPr id="272" name="Google Shape;272;p9"/>
            <p:cNvSpPr txBox="1"/>
            <p:nvPr/>
          </p:nvSpPr>
          <p:spPr>
            <a:xfrm>
              <a:off x="4017912" y="4429382"/>
              <a:ext cx="1067921"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70C0"/>
                  </a:solidFill>
                  <a:latin typeface="Calibri"/>
                  <a:ea typeface="Calibri"/>
                  <a:cs typeface="Calibri"/>
                  <a:sym typeface="Calibri"/>
                </a:rPr>
                <a:t>../home/</a:t>
              </a:r>
              <a:r>
                <a:rPr lang="en-US" sz="1350" b="0" i="1" u="none" strike="noStrike" cap="none">
                  <a:solidFill>
                    <a:srgbClr val="0070C0"/>
                  </a:solidFill>
                  <a:latin typeface="Calibri"/>
                  <a:ea typeface="Calibri"/>
                  <a:cs typeface="Calibri"/>
                  <a:sym typeface="Calibri"/>
                </a:rPr>
                <a:t>you</a:t>
              </a:r>
              <a:endParaRPr sz="1350" b="0" i="0" u="none" strike="noStrike" cap="none">
                <a:solidFill>
                  <a:srgbClr val="0070C0"/>
                </a:solidFill>
                <a:latin typeface="Calibri"/>
                <a:ea typeface="Calibri"/>
                <a:cs typeface="Calibri"/>
                <a:sym typeface="Calibri"/>
              </a:endParaRPr>
            </a:p>
          </p:txBody>
        </p:sp>
        <p:sp>
          <p:nvSpPr>
            <p:cNvPr id="273" name="Google Shape;273;p9"/>
            <p:cNvSpPr txBox="1"/>
            <p:nvPr/>
          </p:nvSpPr>
          <p:spPr>
            <a:xfrm>
              <a:off x="3369889" y="2882258"/>
              <a:ext cx="625428"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70C0"/>
                  </a:solidFill>
                  <a:latin typeface="Calibri"/>
                  <a:ea typeface="Calibri"/>
                  <a:cs typeface="Calibri"/>
                  <a:sym typeface="Calibri"/>
                </a:rPr>
                <a:t>../sbin</a:t>
              </a:r>
              <a:endParaRPr sz="1350" b="0" i="0" u="none" strike="noStrike" cap="none">
                <a:solidFill>
                  <a:srgbClr val="0070C0"/>
                </a:solidFill>
                <a:latin typeface="Calibri"/>
                <a:ea typeface="Calibri"/>
                <a:cs typeface="Calibri"/>
                <a:sym typeface="Calibri"/>
              </a:endParaRPr>
            </a:p>
          </p:txBody>
        </p:sp>
        <p:sp>
          <p:nvSpPr>
            <p:cNvPr id="274" name="Google Shape;274;p9"/>
            <p:cNvSpPr txBox="1"/>
            <p:nvPr/>
          </p:nvSpPr>
          <p:spPr>
            <a:xfrm>
              <a:off x="5078931" y="3441655"/>
              <a:ext cx="745717"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70C0"/>
                  </a:solidFill>
                  <a:latin typeface="Calibri"/>
                  <a:ea typeface="Calibri"/>
                  <a:cs typeface="Calibri"/>
                  <a:sym typeface="Calibri"/>
                </a:rPr>
                <a:t>../home</a:t>
              </a:r>
              <a:endParaRPr sz="1400" b="0" i="0" u="none" strike="noStrike" cap="none">
                <a:solidFill>
                  <a:srgbClr val="000000"/>
                </a:solidFill>
                <a:latin typeface="Arial"/>
                <a:ea typeface="Arial"/>
                <a:cs typeface="Arial"/>
                <a:sym typeface="Arial"/>
              </a:endParaRPr>
            </a:p>
          </p:txBody>
        </p:sp>
        <p:sp>
          <p:nvSpPr>
            <p:cNvPr id="275" name="Google Shape;275;p9"/>
            <p:cNvSpPr txBox="1"/>
            <p:nvPr/>
          </p:nvSpPr>
          <p:spPr>
            <a:xfrm>
              <a:off x="7647379" y="2607902"/>
              <a:ext cx="558166"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70C0"/>
                  </a:solidFill>
                  <a:latin typeface="Calibri"/>
                  <a:ea typeface="Calibri"/>
                  <a:cs typeface="Calibri"/>
                  <a:sym typeface="Calibri"/>
                </a:rPr>
                <a:t>../usr</a:t>
              </a:r>
              <a:endParaRPr sz="1350" b="0" i="0" u="none" strike="noStrike" cap="none">
                <a:solidFill>
                  <a:srgbClr val="0070C0"/>
                </a:solidFill>
                <a:latin typeface="Calibri"/>
                <a:ea typeface="Calibri"/>
                <a:cs typeface="Calibri"/>
                <a:sym typeface="Calibri"/>
              </a:endParaRPr>
            </a:p>
          </p:txBody>
        </p:sp>
        <p:sp>
          <p:nvSpPr>
            <p:cNvPr id="276" name="Google Shape;276;p9"/>
            <p:cNvSpPr txBox="1"/>
            <p:nvPr/>
          </p:nvSpPr>
          <p:spPr>
            <a:xfrm>
              <a:off x="8024217" y="3441626"/>
              <a:ext cx="845873"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70C0"/>
                  </a:solidFill>
                  <a:latin typeface="Calibri"/>
                  <a:ea typeface="Calibri"/>
                  <a:cs typeface="Calibri"/>
                  <a:sym typeface="Calibri"/>
                </a:rPr>
                <a:t>../usr/var</a:t>
              </a:r>
              <a:endParaRPr sz="1350" b="0" i="0" u="none" strike="noStrike" cap="none">
                <a:solidFill>
                  <a:srgbClr val="0070C0"/>
                </a:solidFill>
                <a:latin typeface="Calibri"/>
                <a:ea typeface="Calibri"/>
                <a:cs typeface="Calibri"/>
                <a:sym typeface="Calibri"/>
              </a:endParaRPr>
            </a:p>
          </p:txBody>
        </p:sp>
        <p:sp>
          <p:nvSpPr>
            <p:cNvPr id="277" name="Google Shape;277;p9"/>
            <p:cNvSpPr txBox="1"/>
            <p:nvPr/>
          </p:nvSpPr>
          <p:spPr>
            <a:xfrm>
              <a:off x="5845404" y="3190741"/>
              <a:ext cx="848309"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70C0"/>
                  </a:solidFill>
                  <a:latin typeface="Calibri"/>
                  <a:ea typeface="Calibri"/>
                  <a:cs typeface="Calibri"/>
                  <a:sym typeface="Calibri"/>
                </a:rPr>
                <a:t>../usr/bin</a:t>
              </a:r>
              <a:endParaRPr sz="1400" b="0" i="0" u="none" strike="noStrike" cap="none">
                <a:solidFill>
                  <a:srgbClr val="000000"/>
                </a:solidFill>
                <a:latin typeface="Arial"/>
                <a:ea typeface="Arial"/>
                <a:cs typeface="Arial"/>
                <a:sym typeface="Arial"/>
              </a:endParaRPr>
            </a:p>
          </p:txBody>
        </p:sp>
        <p:sp>
          <p:nvSpPr>
            <p:cNvPr id="278" name="Google Shape;278;p9"/>
            <p:cNvSpPr txBox="1"/>
            <p:nvPr/>
          </p:nvSpPr>
          <p:spPr>
            <a:xfrm>
              <a:off x="5468536" y="4706381"/>
              <a:ext cx="1059970"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70C0"/>
                  </a:solidFill>
                  <a:latin typeface="Calibri"/>
                  <a:ea typeface="Calibri"/>
                  <a:cs typeface="Calibri"/>
                  <a:sym typeface="Calibri"/>
                </a:rPr>
                <a:t>../usr/bin/cc</a:t>
              </a:r>
              <a:endParaRPr sz="1400" b="0" i="0" u="none" strike="noStrike" cap="none">
                <a:solidFill>
                  <a:srgbClr val="000000"/>
                </a:solidFill>
                <a:latin typeface="Arial"/>
                <a:ea typeface="Arial"/>
                <a:cs typeface="Arial"/>
                <a:sym typeface="Arial"/>
              </a:endParaRPr>
            </a:p>
          </p:txBody>
        </p:sp>
        <p:sp>
          <p:nvSpPr>
            <p:cNvPr id="279" name="Google Shape;279;p9"/>
            <p:cNvSpPr txBox="1"/>
            <p:nvPr/>
          </p:nvSpPr>
          <p:spPr>
            <a:xfrm>
              <a:off x="7040092" y="4774945"/>
              <a:ext cx="1220206"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70C0"/>
                  </a:solidFill>
                  <a:latin typeface="Calibri"/>
                  <a:ea typeface="Calibri"/>
                  <a:cs typeface="Calibri"/>
                  <a:sym typeface="Calibri"/>
                </a:rPr>
                <a:t>../usr/bin/xinit</a:t>
              </a:r>
              <a:endParaRPr sz="1350" b="0" i="0" u="none" strike="noStrike" cap="none">
                <a:solidFill>
                  <a:srgbClr val="0070C0"/>
                </a:solidFill>
                <a:latin typeface="Calibri"/>
                <a:ea typeface="Calibri"/>
                <a:cs typeface="Calibri"/>
                <a:sym typeface="Calibri"/>
              </a:endParaRPr>
            </a:p>
          </p:txBody>
        </p:sp>
        <p:cxnSp>
          <p:nvCxnSpPr>
            <p:cNvPr id="280" name="Google Shape;280;p9"/>
            <p:cNvCxnSpPr>
              <a:stCxn id="267" idx="3"/>
              <a:endCxn id="236" idx="1"/>
            </p:cNvCxnSpPr>
            <p:nvPr/>
          </p:nvCxnSpPr>
          <p:spPr>
            <a:xfrm>
              <a:off x="685800" y="2886057"/>
              <a:ext cx="848100" cy="2328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81" name="Google Shape;281;p9"/>
            <p:cNvCxnSpPr>
              <a:stCxn id="268" idx="0"/>
            </p:cNvCxnSpPr>
            <p:nvPr/>
          </p:nvCxnSpPr>
          <p:spPr>
            <a:xfrm rot="10800000" flipH="1">
              <a:off x="784303" y="3926395"/>
              <a:ext cx="383400" cy="2046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82" name="Google Shape;282;p9"/>
            <p:cNvCxnSpPr/>
            <p:nvPr/>
          </p:nvCxnSpPr>
          <p:spPr>
            <a:xfrm rot="10800000" flipH="1">
              <a:off x="1639192" y="3922031"/>
              <a:ext cx="310607" cy="457473"/>
            </a:xfrm>
            <a:prstGeom prst="straightConnector1">
              <a:avLst/>
            </a:prstGeom>
            <a:noFill/>
            <a:ln w="9525" cap="flat" cmpd="sng">
              <a:solidFill>
                <a:schemeClr val="accent1"/>
              </a:solidFill>
              <a:prstDash val="solid"/>
              <a:miter lim="800000"/>
              <a:headEnd type="none" w="sm" len="sm"/>
              <a:tailEnd type="triangle" w="med" len="med"/>
            </a:ln>
          </p:spPr>
        </p:cxnSp>
        <p:cxnSp>
          <p:nvCxnSpPr>
            <p:cNvPr id="283" name="Google Shape;283;p9"/>
            <p:cNvCxnSpPr>
              <a:endCxn id="245" idx="2"/>
            </p:cNvCxnSpPr>
            <p:nvPr/>
          </p:nvCxnSpPr>
          <p:spPr>
            <a:xfrm rot="10800000" flipH="1">
              <a:off x="3253491" y="3975027"/>
              <a:ext cx="214800" cy="4749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84" name="Google Shape;284;p9"/>
            <p:cNvCxnSpPr>
              <a:stCxn id="270" idx="0"/>
            </p:cNvCxnSpPr>
            <p:nvPr/>
          </p:nvCxnSpPr>
          <p:spPr>
            <a:xfrm rot="10800000" flipH="1">
              <a:off x="2416583" y="3951876"/>
              <a:ext cx="46200" cy="1626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85" name="Google Shape;285;p9"/>
            <p:cNvCxnSpPr/>
            <p:nvPr/>
          </p:nvCxnSpPr>
          <p:spPr>
            <a:xfrm flipH="1">
              <a:off x="3102174" y="3036098"/>
              <a:ext cx="347616" cy="82750"/>
            </a:xfrm>
            <a:prstGeom prst="straightConnector1">
              <a:avLst/>
            </a:prstGeom>
            <a:noFill/>
            <a:ln w="9525" cap="flat" cmpd="sng">
              <a:solidFill>
                <a:schemeClr val="accent1"/>
              </a:solidFill>
              <a:prstDash val="solid"/>
              <a:miter lim="800000"/>
              <a:headEnd type="none" w="sm" len="sm"/>
              <a:tailEnd type="triangle" w="med" len="med"/>
            </a:ln>
          </p:spPr>
        </p:cxnSp>
        <p:cxnSp>
          <p:nvCxnSpPr>
            <p:cNvPr id="286" name="Google Shape;286;p9"/>
            <p:cNvCxnSpPr>
              <a:endCxn id="247" idx="2"/>
            </p:cNvCxnSpPr>
            <p:nvPr/>
          </p:nvCxnSpPr>
          <p:spPr>
            <a:xfrm rot="10800000" flipH="1">
              <a:off x="4464673" y="4148150"/>
              <a:ext cx="21600" cy="3405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87" name="Google Shape;287;p9"/>
            <p:cNvCxnSpPr>
              <a:stCxn id="274" idx="1"/>
            </p:cNvCxnSpPr>
            <p:nvPr/>
          </p:nvCxnSpPr>
          <p:spPr>
            <a:xfrm rot="10800000">
              <a:off x="4744431" y="3234996"/>
              <a:ext cx="334500" cy="3567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88" name="Google Shape;288;p9"/>
            <p:cNvCxnSpPr/>
            <p:nvPr/>
          </p:nvCxnSpPr>
          <p:spPr>
            <a:xfrm rot="10800000" flipH="1">
              <a:off x="5995392" y="4567883"/>
              <a:ext cx="97921" cy="207062"/>
            </a:xfrm>
            <a:prstGeom prst="straightConnector1">
              <a:avLst/>
            </a:prstGeom>
            <a:noFill/>
            <a:ln w="9525" cap="flat" cmpd="sng">
              <a:solidFill>
                <a:schemeClr val="accent1"/>
              </a:solidFill>
              <a:prstDash val="solid"/>
              <a:miter lim="800000"/>
              <a:headEnd type="none" w="sm" len="sm"/>
              <a:tailEnd type="triangle" w="med" len="med"/>
            </a:ln>
          </p:spPr>
        </p:cxnSp>
        <p:cxnSp>
          <p:nvCxnSpPr>
            <p:cNvPr id="289" name="Google Shape;289;p9"/>
            <p:cNvCxnSpPr/>
            <p:nvPr/>
          </p:nvCxnSpPr>
          <p:spPr>
            <a:xfrm rot="10800000">
              <a:off x="7318772" y="4626231"/>
              <a:ext cx="216099" cy="173640"/>
            </a:xfrm>
            <a:prstGeom prst="straightConnector1">
              <a:avLst/>
            </a:prstGeom>
            <a:noFill/>
            <a:ln w="9525" cap="flat" cmpd="sng">
              <a:solidFill>
                <a:schemeClr val="accent1"/>
              </a:solidFill>
              <a:prstDash val="solid"/>
              <a:miter lim="800000"/>
              <a:headEnd type="none" w="sm" len="sm"/>
              <a:tailEnd type="triangle" w="med" len="med"/>
            </a:ln>
          </p:spPr>
        </p:cxnSp>
        <p:cxnSp>
          <p:nvCxnSpPr>
            <p:cNvPr id="290" name="Google Shape;290;p9"/>
            <p:cNvCxnSpPr/>
            <p:nvPr/>
          </p:nvCxnSpPr>
          <p:spPr>
            <a:xfrm flipH="1">
              <a:off x="7225906" y="2736016"/>
              <a:ext cx="421473" cy="252664"/>
            </a:xfrm>
            <a:prstGeom prst="straightConnector1">
              <a:avLst/>
            </a:prstGeom>
            <a:noFill/>
            <a:ln w="9525" cap="flat" cmpd="sng">
              <a:solidFill>
                <a:schemeClr val="accent1"/>
              </a:solidFill>
              <a:prstDash val="solid"/>
              <a:miter lim="800000"/>
              <a:headEnd type="none" w="sm" len="sm"/>
              <a:tailEnd type="triangle" w="med" len="med"/>
            </a:ln>
          </p:spPr>
        </p:cxnSp>
        <p:cxnSp>
          <p:nvCxnSpPr>
            <p:cNvPr id="291" name="Google Shape;291;p9"/>
            <p:cNvCxnSpPr/>
            <p:nvPr/>
          </p:nvCxnSpPr>
          <p:spPr>
            <a:xfrm flipH="1">
              <a:off x="7897414" y="3567998"/>
              <a:ext cx="136967" cy="126332"/>
            </a:xfrm>
            <a:prstGeom prst="straightConnector1">
              <a:avLst/>
            </a:prstGeom>
            <a:noFill/>
            <a:ln w="9525" cap="flat" cmpd="sng">
              <a:solidFill>
                <a:schemeClr val="accent1"/>
              </a:solidFill>
              <a:prstDash val="solid"/>
              <a:miter lim="800000"/>
              <a:headEnd type="none" w="sm" len="sm"/>
              <a:tailEnd type="triangle" w="med" len="med"/>
            </a:ln>
          </p:spPr>
        </p:cxnSp>
        <p:cxnSp>
          <p:nvCxnSpPr>
            <p:cNvPr id="292" name="Google Shape;292;p9"/>
            <p:cNvCxnSpPr/>
            <p:nvPr/>
          </p:nvCxnSpPr>
          <p:spPr>
            <a:xfrm>
              <a:off x="6198949" y="3457079"/>
              <a:ext cx="275249" cy="237251"/>
            </a:xfrm>
            <a:prstGeom prst="straightConnector1">
              <a:avLst/>
            </a:prstGeom>
            <a:noFill/>
            <a:ln w="9525" cap="flat" cmpd="sng">
              <a:solidFill>
                <a:schemeClr val="accent1"/>
              </a:solidFill>
              <a:prstDash val="solid"/>
              <a:miter lim="800000"/>
              <a:headEnd type="none" w="sm" len="sm"/>
              <a:tailEnd type="triangle" w="med" len="med"/>
            </a:ln>
          </p:spPr>
        </p:cxnSp>
        <p:sp>
          <p:nvSpPr>
            <p:cNvPr id="293" name="Google Shape;293;p9"/>
            <p:cNvSpPr txBox="1"/>
            <p:nvPr/>
          </p:nvSpPr>
          <p:spPr>
            <a:xfrm>
              <a:off x="4146944" y="1997855"/>
              <a:ext cx="271228"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70C0"/>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cxnSp>
          <p:nvCxnSpPr>
            <p:cNvPr id="294" name="Google Shape;294;p9"/>
            <p:cNvCxnSpPr/>
            <p:nvPr/>
          </p:nvCxnSpPr>
          <p:spPr>
            <a:xfrm flipH="1">
              <a:off x="3885307" y="2166813"/>
              <a:ext cx="261638" cy="95279"/>
            </a:xfrm>
            <a:prstGeom prst="straightConnector1">
              <a:avLst/>
            </a:prstGeom>
            <a:noFill/>
            <a:ln w="9525" cap="flat" cmpd="sng">
              <a:solidFill>
                <a:schemeClr val="accent1"/>
              </a:solidFill>
              <a:prstDash val="solid"/>
              <a:miter lim="800000"/>
              <a:headEnd type="none" w="sm" len="sm"/>
              <a:tailEnd type="triangle" w="med" len="med"/>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Moving Around the File System</a:t>
            </a:r>
            <a:endParaRPr/>
          </a:p>
        </p:txBody>
      </p:sp>
      <p:sp>
        <p:nvSpPr>
          <p:cNvPr id="300" name="Google Shape;300;p10"/>
          <p:cNvSpPr txBox="1">
            <a:spLocks noGrp="1"/>
          </p:cNvSpPr>
          <p:nvPr>
            <p:ph type="body" idx="1"/>
          </p:nvPr>
        </p:nvSpPr>
        <p:spPr>
          <a:xfrm>
            <a:off x="628650" y="1558977"/>
            <a:ext cx="7886700" cy="1280476"/>
          </a:xfrm>
          <a:prstGeom prst="rect">
            <a:avLst/>
          </a:prstGeom>
          <a:noFill/>
          <a:ln>
            <a:noFill/>
          </a:ln>
        </p:spPr>
        <p:txBody>
          <a:bodyPr spcFirstLastPara="1" wrap="square" lIns="91425" tIns="45700" rIns="91425" bIns="45700" anchor="t" anchorCtr="0">
            <a:normAutofit/>
          </a:bodyPr>
          <a:lstStyle/>
          <a:p>
            <a:pPr marL="171446" lvl="0" indent="-171446" algn="l" rtl="0">
              <a:lnSpc>
                <a:spcPct val="90000"/>
              </a:lnSpc>
              <a:spcBef>
                <a:spcPts val="0"/>
              </a:spcBef>
              <a:spcAft>
                <a:spcPts val="0"/>
              </a:spcAft>
              <a:buSzPts val="2100"/>
              <a:buChar char="•"/>
            </a:pPr>
            <a:r>
              <a:rPr lang="en-US" dirty="0"/>
              <a:t>To see the name of the current working directory: </a:t>
            </a:r>
            <a:r>
              <a:rPr lang="en-US" dirty="0" err="1"/>
              <a:t>pwd</a:t>
            </a:r>
            <a:endParaRPr dirty="0"/>
          </a:p>
          <a:p>
            <a:pPr marL="171446" lvl="0" indent="-171446" algn="l" rtl="0">
              <a:lnSpc>
                <a:spcPct val="90000"/>
              </a:lnSpc>
              <a:spcBef>
                <a:spcPts val="750"/>
              </a:spcBef>
              <a:spcAft>
                <a:spcPts val="0"/>
              </a:spcAft>
              <a:buSzPts val="2100"/>
              <a:buChar char="•"/>
            </a:pPr>
            <a:r>
              <a:rPr lang="en-US" dirty="0"/>
              <a:t>To change directory </a:t>
            </a:r>
            <a:r>
              <a:rPr lang="en-US" i="1" dirty="0" err="1"/>
              <a:t>dir</a:t>
            </a:r>
            <a:r>
              <a:rPr lang="en-US" dirty="0"/>
              <a:t>: cd </a:t>
            </a:r>
            <a:r>
              <a:rPr lang="en-US" i="1" dirty="0" err="1"/>
              <a:t>dir</a:t>
            </a:r>
            <a:endParaRPr i="1" dirty="0"/>
          </a:p>
          <a:p>
            <a:pPr marL="171450" lvl="1" indent="-171446" algn="l" rtl="0">
              <a:lnSpc>
                <a:spcPct val="90000"/>
              </a:lnSpc>
              <a:spcBef>
                <a:spcPts val="750"/>
              </a:spcBef>
              <a:spcAft>
                <a:spcPts val="0"/>
              </a:spcAft>
              <a:buSzPts val="2100"/>
              <a:buChar char="✔"/>
            </a:pPr>
            <a:r>
              <a:rPr lang="en-US" sz="2100" dirty="0"/>
              <a:t>To go to the parent directory: cd ..</a:t>
            </a:r>
            <a:endParaRPr dirty="0"/>
          </a:p>
          <a:p>
            <a:pPr marL="0" lvl="1" indent="0" algn="l" rtl="0">
              <a:lnSpc>
                <a:spcPct val="90000"/>
              </a:lnSpc>
              <a:spcBef>
                <a:spcPts val="750"/>
              </a:spcBef>
              <a:spcAft>
                <a:spcPts val="0"/>
              </a:spcAft>
              <a:buSzPts val="2100"/>
              <a:buNone/>
            </a:pPr>
            <a:endParaRPr sz="2100" dirty="0">
              <a:latin typeface="Lucida Sans"/>
              <a:ea typeface="Lucida Sans"/>
              <a:cs typeface="Lucida Sans"/>
              <a:sym typeface="Lucida Sans"/>
            </a:endParaRPr>
          </a:p>
        </p:txBody>
      </p:sp>
      <p:graphicFrame>
        <p:nvGraphicFramePr>
          <p:cNvPr id="301" name="Google Shape;301;p10" descr="This is a two-column table with five rows. In each row, the text input and output are shown in the first column; the effects of the script are described in the second column. " title="Table describing the effects of entering various scripts"/>
          <p:cNvGraphicFramePr/>
          <p:nvPr>
            <p:extLst>
              <p:ext uri="{D42A27DB-BD31-4B8C-83A1-F6EECF244321}">
                <p14:modId xmlns:p14="http://schemas.microsoft.com/office/powerpoint/2010/main" val="1013044336"/>
              </p:ext>
            </p:extLst>
          </p:nvPr>
        </p:nvGraphicFramePr>
        <p:xfrm>
          <a:off x="628650" y="2800319"/>
          <a:ext cx="7886700" cy="3338045"/>
        </p:xfrm>
        <a:graphic>
          <a:graphicData uri="http://schemas.openxmlformats.org/drawingml/2006/table">
            <a:tbl>
              <a:tblPr firstRow="1">
                <a:gradFill>
                  <a:gsLst>
                    <a:gs pos="0">
                      <a:srgbClr val="A6B6DE"/>
                    </a:gs>
                    <a:gs pos="50000">
                      <a:srgbClr val="98AAD9"/>
                    </a:gs>
                    <a:gs pos="100000">
                      <a:srgbClr val="859CD7"/>
                    </a:gs>
                  </a:gsLst>
                  <a:lin ang="5400000" scaled="0"/>
                </a:gradFill>
                <a:tableStyleId>{ECE20AB0-88C6-4735-AD48-59592833D5B3}</a:tableStyleId>
              </a:tblPr>
              <a:tblGrid>
                <a:gridCol w="3450050">
                  <a:extLst>
                    <a:ext uri="{9D8B030D-6E8A-4147-A177-3AD203B41FA5}">
                      <a16:colId xmlns:a16="http://schemas.microsoft.com/office/drawing/2014/main" val="20000"/>
                    </a:ext>
                  </a:extLst>
                </a:gridCol>
                <a:gridCol w="4436650">
                  <a:extLst>
                    <a:ext uri="{9D8B030D-6E8A-4147-A177-3AD203B41FA5}">
                      <a16:colId xmlns:a16="http://schemas.microsoft.com/office/drawing/2014/main" val="20001"/>
                    </a:ext>
                  </a:extLst>
                </a:gridCol>
              </a:tblGrid>
              <a:tr h="525875">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Text on Screen</a:t>
                      </a:r>
                      <a:endParaRPr sz="16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Effect</a:t>
                      </a:r>
                      <a:endParaRPr sz="1400" u="none" strike="noStrike" cap="none"/>
                    </a:p>
                  </a:txBody>
                  <a:tcPr marL="91450" marR="91450" marT="45725" marB="45725"/>
                </a:tc>
                <a:extLst>
                  <a:ext uri="{0D108BD9-81ED-4DB2-BD59-A6C34878D82A}">
                    <a16:rowId xmlns:a16="http://schemas.microsoft.com/office/drawing/2014/main" val="10000"/>
                  </a:ext>
                </a:extLst>
              </a:tr>
              <a:tr h="525875">
                <a:tc>
                  <a:txBody>
                    <a:bodyPr/>
                    <a:lstStyle/>
                    <a:p>
                      <a:pPr marL="0" marR="0" lvl="0" indent="0" algn="l" rtl="0">
                        <a:lnSpc>
                          <a:spcPct val="100000"/>
                        </a:lnSpc>
                        <a:spcBef>
                          <a:spcPts val="0"/>
                        </a:spcBef>
                        <a:spcAft>
                          <a:spcPts val="0"/>
                        </a:spcAft>
                        <a:buClr>
                          <a:srgbClr val="000000"/>
                        </a:buClr>
                        <a:buSzPts val="1350"/>
                        <a:buFont typeface="Arial"/>
                        <a:buNone/>
                      </a:pPr>
                      <a:r>
                        <a:rPr lang="en-US" sz="1350" u="none" strike="noStrike" cap="none" dirty="0">
                          <a:latin typeface="Courier New"/>
                          <a:ea typeface="Courier New"/>
                          <a:cs typeface="Courier New"/>
                          <a:sym typeface="Courier New"/>
                        </a:rPr>
                        <a:t>$ </a:t>
                      </a:r>
                      <a:r>
                        <a:rPr lang="en-US" sz="1350" u="none" strike="noStrike" cap="none" dirty="0" err="1">
                          <a:latin typeface="Courier New"/>
                          <a:ea typeface="Courier New"/>
                          <a:cs typeface="Courier New"/>
                          <a:sym typeface="Courier New"/>
                        </a:rPr>
                        <a:t>pwd</a:t>
                      </a:r>
                      <a:endParaRPr sz="1350" u="none" strike="noStrike" cap="none" dirty="0">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r>
                        <a:rPr lang="en-US" sz="1350" u="none" strike="noStrike" cap="none" dirty="0">
                          <a:latin typeface="Courier New"/>
                          <a:ea typeface="Courier New"/>
                          <a:cs typeface="Courier New"/>
                          <a:sym typeface="Courier New"/>
                        </a:rPr>
                        <a:t>/home/user</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US" sz="1350" u="none" strike="noStrike" cap="none" dirty="0"/>
                        <a:t>Print the directory name (here, it is my home directory).</a:t>
                      </a:r>
                      <a:endParaRPr sz="1400" u="none" strike="noStrike" cap="none" dirty="0"/>
                    </a:p>
                  </a:txBody>
                  <a:tcPr marL="91450" marR="91450" marT="45725" marB="45725"/>
                </a:tc>
                <a:extLst>
                  <a:ext uri="{0D108BD9-81ED-4DB2-BD59-A6C34878D82A}">
                    <a16:rowId xmlns:a16="http://schemas.microsoft.com/office/drawing/2014/main" val="10001"/>
                  </a:ext>
                </a:extLst>
              </a:tr>
              <a:tr h="525875">
                <a:tc>
                  <a:txBody>
                    <a:bodyPr/>
                    <a:lstStyle/>
                    <a:p>
                      <a:pPr marL="0" marR="0" lvl="0" indent="0" algn="l" rtl="0">
                        <a:lnSpc>
                          <a:spcPct val="100000"/>
                        </a:lnSpc>
                        <a:spcBef>
                          <a:spcPts val="0"/>
                        </a:spcBef>
                        <a:spcAft>
                          <a:spcPts val="0"/>
                        </a:spcAft>
                        <a:buClr>
                          <a:srgbClr val="000000"/>
                        </a:buClr>
                        <a:buSzPts val="1350"/>
                        <a:buFont typeface="Arial"/>
                        <a:buNone/>
                      </a:pPr>
                      <a:r>
                        <a:rPr lang="en-US" sz="1350" u="none" strike="noStrike" cap="none" dirty="0">
                          <a:latin typeface="Courier New"/>
                          <a:ea typeface="Courier New"/>
                          <a:cs typeface="Courier New"/>
                          <a:sym typeface="Courier New"/>
                        </a:rPr>
                        <a:t>$ cd test</a:t>
                      </a:r>
                      <a:endParaRPr sz="1400" u="none" strike="noStrike" cap="none" dirty="0"/>
                    </a:p>
                    <a:p>
                      <a:pPr marL="0" marR="0" lvl="0" indent="0" algn="l" rtl="0">
                        <a:lnSpc>
                          <a:spcPct val="100000"/>
                        </a:lnSpc>
                        <a:spcBef>
                          <a:spcPts val="0"/>
                        </a:spcBef>
                        <a:spcAft>
                          <a:spcPts val="0"/>
                        </a:spcAft>
                        <a:buClr>
                          <a:srgbClr val="000000"/>
                        </a:buClr>
                        <a:buSzPts val="1350"/>
                        <a:buFont typeface="Arial"/>
                        <a:buNone/>
                      </a:pPr>
                      <a:r>
                        <a:rPr lang="en-US" sz="1350" u="none" strike="noStrike" cap="none" dirty="0">
                          <a:latin typeface="Courier New"/>
                          <a:ea typeface="Courier New"/>
                          <a:cs typeface="Courier New"/>
                          <a:sym typeface="Courier New"/>
                        </a:rPr>
                        <a:t>/home/user/test</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US" sz="1350" u="none" strike="noStrike" cap="none"/>
                        <a:t>Change to the subdirectory test.</a:t>
                      </a:r>
                      <a:endParaRPr sz="1400" u="none" strike="noStrike" cap="none"/>
                    </a:p>
                    <a:p>
                      <a:pPr marL="0" marR="0" lvl="0" indent="0" algn="l" rtl="0">
                        <a:lnSpc>
                          <a:spcPct val="100000"/>
                        </a:lnSpc>
                        <a:spcBef>
                          <a:spcPts val="0"/>
                        </a:spcBef>
                        <a:spcAft>
                          <a:spcPts val="0"/>
                        </a:spcAft>
                        <a:buClr>
                          <a:srgbClr val="000000"/>
                        </a:buClr>
                        <a:buSzPts val="1350"/>
                        <a:buFont typeface="Arial"/>
                        <a:buNone/>
                      </a:pPr>
                      <a:r>
                        <a:rPr lang="en-US" sz="1350" u="none" strike="noStrike" cap="none"/>
                        <a:t>Note it prints the name of the directory.</a:t>
                      </a:r>
                      <a:endParaRPr sz="1400" u="none" strike="noStrike" cap="none"/>
                    </a:p>
                  </a:txBody>
                  <a:tcPr marL="91450" marR="91450" marT="45725" marB="45725"/>
                </a:tc>
                <a:extLst>
                  <a:ext uri="{0D108BD9-81ED-4DB2-BD59-A6C34878D82A}">
                    <a16:rowId xmlns:a16="http://schemas.microsoft.com/office/drawing/2014/main" val="10002"/>
                  </a:ext>
                </a:extLst>
              </a:tr>
              <a:tr h="525875">
                <a:tc>
                  <a:txBody>
                    <a:bodyPr/>
                    <a:lstStyle/>
                    <a:p>
                      <a:pPr marL="0" marR="0" lvl="0" indent="0" algn="l" rtl="0">
                        <a:lnSpc>
                          <a:spcPct val="100000"/>
                        </a:lnSpc>
                        <a:spcBef>
                          <a:spcPts val="0"/>
                        </a:spcBef>
                        <a:spcAft>
                          <a:spcPts val="0"/>
                        </a:spcAft>
                        <a:buClr>
                          <a:srgbClr val="000000"/>
                        </a:buClr>
                        <a:buSzPts val="1350"/>
                        <a:buFont typeface="Arial"/>
                        <a:buNone/>
                      </a:pPr>
                      <a:r>
                        <a:rPr lang="en-US" sz="1350" u="none" strike="noStrike" cap="none" dirty="0">
                          <a:latin typeface="Courier New"/>
                          <a:ea typeface="Courier New"/>
                          <a:cs typeface="Courier New"/>
                          <a:sym typeface="Courier New"/>
                        </a:rPr>
                        <a:t>$ </a:t>
                      </a:r>
                      <a:r>
                        <a:rPr lang="en-US" sz="1350" u="none" strike="noStrike" cap="none" dirty="0" err="1">
                          <a:latin typeface="Courier New"/>
                          <a:ea typeface="Courier New"/>
                          <a:cs typeface="Courier New"/>
                          <a:sym typeface="Courier New"/>
                        </a:rPr>
                        <a:t>pwd</a:t>
                      </a:r>
                      <a:endParaRPr sz="1350" u="none" strike="noStrike" cap="none" dirty="0">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r>
                        <a:rPr lang="en-US" sz="1350" u="none" strike="noStrike" cap="none" dirty="0">
                          <a:latin typeface="Courier New"/>
                          <a:ea typeface="Courier New"/>
                          <a:cs typeface="Courier New"/>
                          <a:sym typeface="Courier New"/>
                        </a:rPr>
                        <a:t>/home/user/test</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US" sz="1350" u="none" strike="noStrike" cap="none"/>
                        <a:t>Print the directory name.</a:t>
                      </a:r>
                      <a:endParaRPr sz="1400" u="none" strike="noStrike" cap="none"/>
                    </a:p>
                    <a:p>
                      <a:pPr marL="0" marR="0" lvl="0" indent="0" algn="l" rtl="0">
                        <a:lnSpc>
                          <a:spcPct val="100000"/>
                        </a:lnSpc>
                        <a:spcBef>
                          <a:spcPts val="0"/>
                        </a:spcBef>
                        <a:spcAft>
                          <a:spcPts val="0"/>
                        </a:spcAft>
                        <a:buClr>
                          <a:srgbClr val="000000"/>
                        </a:buClr>
                        <a:buSzPts val="1350"/>
                        <a:buFont typeface="Arial"/>
                        <a:buNone/>
                      </a:pPr>
                      <a:r>
                        <a:rPr lang="en-US" sz="1350" u="none" strike="noStrike" cap="none"/>
                        <a:t>Note it agrees with the one cd printed.</a:t>
                      </a:r>
                      <a:endParaRPr sz="1400" u="none" strike="noStrike" cap="none"/>
                    </a:p>
                  </a:txBody>
                  <a:tcPr marL="91450" marR="91450" marT="45725" marB="45725"/>
                </a:tc>
                <a:extLst>
                  <a:ext uri="{0D108BD9-81ED-4DB2-BD59-A6C34878D82A}">
                    <a16:rowId xmlns:a16="http://schemas.microsoft.com/office/drawing/2014/main" val="10003"/>
                  </a:ext>
                </a:extLst>
              </a:tr>
              <a:tr h="525875">
                <a:tc>
                  <a:txBody>
                    <a:bodyPr/>
                    <a:lstStyle/>
                    <a:p>
                      <a:pPr marL="0" marR="0" lvl="0" indent="0" algn="l" rtl="0">
                        <a:lnSpc>
                          <a:spcPct val="100000"/>
                        </a:lnSpc>
                        <a:spcBef>
                          <a:spcPts val="0"/>
                        </a:spcBef>
                        <a:spcAft>
                          <a:spcPts val="0"/>
                        </a:spcAft>
                        <a:buClr>
                          <a:srgbClr val="000000"/>
                        </a:buClr>
                        <a:buSzPts val="1350"/>
                        <a:buFont typeface="Arial"/>
                        <a:buNone/>
                      </a:pPr>
                      <a:r>
                        <a:rPr lang="en-US" sz="1350" u="none" strike="noStrike" cap="none" dirty="0">
                          <a:latin typeface="Courier New"/>
                          <a:ea typeface="Courier New"/>
                          <a:cs typeface="Courier New"/>
                          <a:sym typeface="Courier New"/>
                        </a:rPr>
                        <a:t>$ cd ..</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US" sz="1350" u="none" strike="noStrike" cap="none" dirty="0"/>
                        <a:t>Go to the parent directory of test.</a:t>
                      </a:r>
                      <a:endParaRPr sz="1400" u="none" strike="noStrike" cap="none" dirty="0"/>
                    </a:p>
                  </a:txBody>
                  <a:tcPr marL="91450" marR="91450" marT="45725" marB="45725"/>
                </a:tc>
                <a:extLst>
                  <a:ext uri="{0D108BD9-81ED-4DB2-BD59-A6C34878D82A}">
                    <a16:rowId xmlns:a16="http://schemas.microsoft.com/office/drawing/2014/main" val="10004"/>
                  </a:ext>
                </a:extLst>
              </a:tr>
              <a:tr h="525875">
                <a:tc>
                  <a:txBody>
                    <a:bodyPr/>
                    <a:lstStyle/>
                    <a:p>
                      <a:pPr marL="0" marR="0" lvl="0" indent="0" algn="l" rtl="0">
                        <a:lnSpc>
                          <a:spcPct val="100000"/>
                        </a:lnSpc>
                        <a:spcBef>
                          <a:spcPts val="0"/>
                        </a:spcBef>
                        <a:spcAft>
                          <a:spcPts val="0"/>
                        </a:spcAft>
                        <a:buClr>
                          <a:srgbClr val="000000"/>
                        </a:buClr>
                        <a:buSzPts val="1350"/>
                        <a:buFont typeface="Arial"/>
                        <a:buNone/>
                      </a:pPr>
                      <a:r>
                        <a:rPr lang="en-US" sz="1350" u="none" strike="noStrike" cap="none" dirty="0">
                          <a:latin typeface="Courier New"/>
                          <a:ea typeface="Courier New"/>
                          <a:cs typeface="Courier New"/>
                          <a:sym typeface="Courier New"/>
                        </a:rPr>
                        <a:t>$ </a:t>
                      </a:r>
                      <a:r>
                        <a:rPr lang="en-US" sz="1350" u="none" strike="noStrike" cap="none" dirty="0" err="1">
                          <a:latin typeface="Courier New"/>
                          <a:ea typeface="Courier New"/>
                          <a:cs typeface="Courier New"/>
                          <a:sym typeface="Courier New"/>
                        </a:rPr>
                        <a:t>pwd</a:t>
                      </a:r>
                      <a:endParaRPr sz="1350" u="none" strike="noStrike" cap="none" dirty="0">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r>
                        <a:rPr lang="en-US" sz="1350" u="none" strike="noStrike" cap="none" dirty="0">
                          <a:latin typeface="Courier New"/>
                          <a:ea typeface="Courier New"/>
                          <a:cs typeface="Courier New"/>
                          <a:sym typeface="Courier New"/>
                        </a:rPr>
                        <a:t>/home/user</a:t>
                      </a:r>
                      <a:endParaRPr sz="1400" u="none" strike="noStrike" cap="none" dirty="0"/>
                    </a:p>
                    <a:p>
                      <a:pPr marL="0" marR="0" lvl="0" indent="0" algn="l" rtl="0">
                        <a:lnSpc>
                          <a:spcPct val="100000"/>
                        </a:lnSpc>
                        <a:spcBef>
                          <a:spcPts val="0"/>
                        </a:spcBef>
                        <a:spcAft>
                          <a:spcPts val="0"/>
                        </a:spcAft>
                        <a:buClr>
                          <a:srgbClr val="000000"/>
                        </a:buClr>
                        <a:buSzPts val="1350"/>
                        <a:buFont typeface="Arial"/>
                        <a:buNone/>
                      </a:pPr>
                      <a:r>
                        <a:rPr lang="en-US" sz="1350" u="none" strike="noStrike" cap="none" dirty="0">
                          <a:latin typeface="Courier New"/>
                          <a:ea typeface="Courier New"/>
                          <a:cs typeface="Courier New"/>
                          <a:sym typeface="Courier New"/>
                        </a:rPr>
                        <a:t>$</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US" sz="1350" u="none" strike="noStrike" cap="none" dirty="0"/>
                        <a:t>Print the directory name; it’s where you started.</a:t>
                      </a:r>
                      <a:endParaRPr sz="1400" u="none" strike="noStrike" cap="none" dirty="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 Bourne (or Bourne-Again) Shell</a:t>
            </a:r>
            <a:endParaRPr/>
          </a:p>
        </p:txBody>
      </p:sp>
      <p:sp>
        <p:nvSpPr>
          <p:cNvPr id="321" name="Google Shape;321;p13"/>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p>
            <a:pPr marL="171446" lvl="0" indent="-171446" algn="l" rtl="0">
              <a:lnSpc>
                <a:spcPct val="90000"/>
              </a:lnSpc>
              <a:spcBef>
                <a:spcPts val="0"/>
              </a:spcBef>
              <a:spcAft>
                <a:spcPts val="0"/>
              </a:spcAft>
              <a:buSzPts val="2100"/>
              <a:buChar char="•"/>
            </a:pPr>
            <a:r>
              <a:rPr lang="en-US"/>
              <a:t>It’s a command interpreter that executes the commands you give.</a:t>
            </a:r>
            <a:endParaRPr/>
          </a:p>
          <a:p>
            <a:pPr marL="171446" lvl="0" indent="-171446" algn="l" rtl="0">
              <a:lnSpc>
                <a:spcPct val="90000"/>
              </a:lnSpc>
              <a:spcBef>
                <a:spcPts val="750"/>
              </a:spcBef>
              <a:spcAft>
                <a:spcPts val="0"/>
              </a:spcAft>
              <a:buSzPts val="2100"/>
              <a:buChar char="•"/>
            </a:pPr>
            <a:r>
              <a:rPr lang="en-US" i="1"/>
              <a:t>search path</a:t>
            </a:r>
            <a:r>
              <a:rPr lang="en-US"/>
              <a:t>: a list of directories the shell looks in for a command you type</a:t>
            </a:r>
            <a:endParaRPr/>
          </a:p>
          <a:p>
            <a:pPr marL="0" lvl="0" indent="0" algn="ctr" rtl="0">
              <a:lnSpc>
                <a:spcPct val="90000"/>
              </a:lnSpc>
              <a:spcBef>
                <a:spcPts val="750"/>
              </a:spcBef>
              <a:spcAft>
                <a:spcPts val="0"/>
              </a:spcAft>
              <a:buSzPts val="1800"/>
              <a:buNone/>
            </a:pPr>
            <a:r>
              <a:rPr lang="en-US" sz="1800">
                <a:latin typeface="Courier New"/>
                <a:ea typeface="Courier New"/>
                <a:cs typeface="Courier New"/>
                <a:sym typeface="Courier New"/>
              </a:rPr>
              <a:t>PATH=/bin:/usr/bin:/usr/local/bin</a:t>
            </a:r>
            <a:endParaRPr/>
          </a:p>
          <a:p>
            <a:pPr marL="514337" lvl="1" indent="-171446" algn="l" rtl="0">
              <a:lnSpc>
                <a:spcPct val="90000"/>
              </a:lnSpc>
              <a:spcBef>
                <a:spcPts val="375"/>
              </a:spcBef>
              <a:spcAft>
                <a:spcPts val="0"/>
              </a:spcAft>
              <a:buSzPts val="1800"/>
              <a:buChar char="✔"/>
            </a:pPr>
            <a:r>
              <a:rPr lang="en-US"/>
              <a:t>First, look for the command in /bin</a:t>
            </a:r>
            <a:endParaRPr/>
          </a:p>
          <a:p>
            <a:pPr marL="514337" lvl="1" indent="-171446" algn="l" rtl="0">
              <a:lnSpc>
                <a:spcPct val="90000"/>
              </a:lnSpc>
              <a:spcBef>
                <a:spcPts val="375"/>
              </a:spcBef>
              <a:spcAft>
                <a:spcPts val="0"/>
              </a:spcAft>
              <a:buSzPts val="1800"/>
              <a:buChar char="✔"/>
            </a:pPr>
            <a:r>
              <a:rPr lang="en-US"/>
              <a:t>If it’s not there, look for it in /usr/bin</a:t>
            </a:r>
            <a:endParaRPr/>
          </a:p>
          <a:p>
            <a:pPr marL="514337" lvl="1" indent="-171446" algn="l" rtl="0">
              <a:lnSpc>
                <a:spcPct val="90000"/>
              </a:lnSpc>
              <a:spcBef>
                <a:spcPts val="375"/>
              </a:spcBef>
              <a:spcAft>
                <a:spcPts val="0"/>
              </a:spcAft>
              <a:buSzPts val="1800"/>
              <a:buChar char="✔"/>
            </a:pPr>
            <a:r>
              <a:rPr lang="en-US"/>
              <a:t>If it’s not there, look for it in /usr/local/bin</a:t>
            </a:r>
            <a:endParaRPr/>
          </a:p>
          <a:p>
            <a:pPr marL="171446" lvl="0" indent="-171446" algn="l" rtl="0">
              <a:lnSpc>
                <a:spcPct val="90000"/>
              </a:lnSpc>
              <a:spcBef>
                <a:spcPts val="750"/>
              </a:spcBef>
              <a:spcAft>
                <a:spcPts val="0"/>
              </a:spcAft>
              <a:buSzPts val="2100"/>
              <a:buChar char="•"/>
            </a:pPr>
            <a:r>
              <a:rPr lang="en-US"/>
              <a:t>If the command you type contains a “/”, the search path is ignored.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326"/>
        <p:cNvGrpSpPr/>
        <p:nvPr/>
      </p:nvGrpSpPr>
      <p:grpSpPr>
        <a:xfrm>
          <a:off x="0" y="0"/>
          <a:ext cx="0" cy="0"/>
          <a:chOff x="0" y="0"/>
          <a:chExt cx="0" cy="0"/>
        </a:xfrm>
      </p:grpSpPr>
      <p:sp>
        <p:nvSpPr>
          <p:cNvPr id="327" name="Google Shape;327;p14"/>
          <p:cNvSpPr txBox="1">
            <a:spLocks noGrp="1"/>
          </p:cNvSpPr>
          <p:nvPr>
            <p:ph type="title"/>
          </p:nvPr>
        </p:nvSpPr>
        <p:spPr>
          <a:xfrm>
            <a:off x="628650" y="365126"/>
            <a:ext cx="7886700" cy="88860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Examples of search paths</a:t>
            </a:r>
            <a:endParaRPr/>
          </a:p>
        </p:txBody>
      </p:sp>
      <p:sp>
        <p:nvSpPr>
          <p:cNvPr id="328" name="Google Shape;328;p14"/>
          <p:cNvSpPr txBox="1">
            <a:spLocks noGrp="1"/>
          </p:cNvSpPr>
          <p:nvPr>
            <p:ph type="body" idx="1"/>
          </p:nvPr>
        </p:nvSpPr>
        <p:spPr>
          <a:xfrm>
            <a:off x="628650" y="1253727"/>
            <a:ext cx="7886700" cy="4787309"/>
          </a:xfrm>
          <a:prstGeom prst="rect">
            <a:avLst/>
          </a:prstGeom>
          <a:noFill/>
          <a:ln>
            <a:noFill/>
          </a:ln>
        </p:spPr>
        <p:txBody>
          <a:bodyPr spcFirstLastPara="1" wrap="square" lIns="91425" tIns="45700" rIns="91425" bIns="45700" anchor="t" anchorCtr="0">
            <a:noAutofit/>
          </a:bodyPr>
          <a:lstStyle/>
          <a:p>
            <a:pPr marL="171446" lvl="0" indent="-171446" algn="l" rtl="0">
              <a:lnSpc>
                <a:spcPct val="90000"/>
              </a:lnSpc>
              <a:spcBef>
                <a:spcPts val="0"/>
              </a:spcBef>
              <a:spcAft>
                <a:spcPts val="0"/>
              </a:spcAft>
              <a:buSzPts val="2100"/>
              <a:buChar char="•"/>
            </a:pPr>
            <a:r>
              <a:rPr lang="en-US"/>
              <a:t>There is a program called </a:t>
            </a:r>
            <a:r>
              <a:rPr lang="en-US" i="1"/>
              <a:t>date</a:t>
            </a:r>
            <a:r>
              <a:rPr lang="en-US"/>
              <a:t> in /bin, and another one in the current working directory “.”</a:t>
            </a:r>
            <a:br>
              <a:rPr lang="en-US"/>
            </a:br>
            <a:r>
              <a:rPr lang="en-US">
                <a:latin typeface="Courier New"/>
                <a:ea typeface="Courier New"/>
                <a:cs typeface="Courier New"/>
                <a:sym typeface="Courier New"/>
              </a:rPr>
              <a:t>	</a:t>
            </a:r>
            <a:r>
              <a:rPr lang="en-US" sz="1800">
                <a:latin typeface="Courier New"/>
                <a:ea typeface="Courier New"/>
                <a:cs typeface="Courier New"/>
                <a:sym typeface="Courier New"/>
              </a:rPr>
              <a:t>$ echo $PATH</a:t>
            </a:r>
            <a:br>
              <a:rPr lang="en-US" sz="1800">
                <a:latin typeface="Courier New"/>
                <a:ea typeface="Courier New"/>
                <a:cs typeface="Courier New"/>
                <a:sym typeface="Courier New"/>
              </a:rPr>
            </a:br>
            <a:r>
              <a:rPr lang="en-US" sz="1800">
                <a:latin typeface="Courier New"/>
                <a:ea typeface="Courier New"/>
                <a:cs typeface="Courier New"/>
                <a:sym typeface="Courier New"/>
              </a:rPr>
              <a:t>	/bin: /usr/bin:/usr/local/bin</a:t>
            </a:r>
            <a:br>
              <a:rPr lang="en-US" sz="1800">
                <a:latin typeface="Courier New"/>
                <a:ea typeface="Courier New"/>
                <a:cs typeface="Courier New"/>
                <a:sym typeface="Courier New"/>
              </a:rPr>
            </a:br>
            <a:r>
              <a:rPr lang="en-US" sz="1800">
                <a:latin typeface="Courier New"/>
                <a:ea typeface="Courier New"/>
                <a:cs typeface="Courier New"/>
                <a:sym typeface="Courier New"/>
              </a:rPr>
              <a:t>	$ date</a:t>
            </a:r>
            <a:br>
              <a:rPr lang="en-US" sz="1800">
                <a:latin typeface="Courier New"/>
                <a:ea typeface="Courier New"/>
                <a:cs typeface="Courier New"/>
                <a:sym typeface="Courier New"/>
              </a:rPr>
            </a:br>
            <a:r>
              <a:rPr lang="en-US" sz="1800">
                <a:latin typeface="Courier New"/>
                <a:ea typeface="Courier New"/>
                <a:cs typeface="Courier New"/>
                <a:sym typeface="Courier New"/>
              </a:rPr>
              <a:t>	Wed Dec 27 19:39:37 PST 2017</a:t>
            </a:r>
            <a:br>
              <a:rPr lang="en-US"/>
            </a:br>
            <a:endParaRPr/>
          </a:p>
          <a:p>
            <a:pPr marL="171446" lvl="0" indent="-171446" algn="l" rtl="0">
              <a:lnSpc>
                <a:spcPct val="90000"/>
              </a:lnSpc>
              <a:spcBef>
                <a:spcPts val="750"/>
              </a:spcBef>
              <a:spcAft>
                <a:spcPts val="0"/>
              </a:spcAft>
              <a:buSzPts val="2100"/>
              <a:buChar char="•"/>
            </a:pPr>
            <a:r>
              <a:rPr lang="en-US"/>
              <a:t>As the first directory is /bin, and there is a program /bin/date, it is executed.</a:t>
            </a:r>
            <a:endParaRPr/>
          </a:p>
          <a:p>
            <a:pPr marL="0" lvl="0" indent="0" algn="l" rtl="0">
              <a:lnSpc>
                <a:spcPct val="90000"/>
              </a:lnSpc>
              <a:spcBef>
                <a:spcPts val="750"/>
              </a:spcBef>
              <a:spcAft>
                <a:spcPts val="0"/>
              </a:spcAft>
              <a:buSzPts val="2100"/>
              <a:buNone/>
            </a:pPr>
            <a:r>
              <a:rPr lang="en-US"/>
              <a:t>	</a:t>
            </a:r>
            <a:r>
              <a:rPr lang="en-US" sz="1800">
                <a:latin typeface="Courier New"/>
                <a:ea typeface="Courier New"/>
                <a:cs typeface="Courier New"/>
                <a:sym typeface="Courier New"/>
              </a:rPr>
              <a:t>$ echo $ PATH</a:t>
            </a:r>
            <a:br>
              <a:rPr lang="en-US" sz="1800">
                <a:latin typeface="Courier New"/>
                <a:ea typeface="Courier New"/>
                <a:cs typeface="Courier New"/>
                <a:sym typeface="Courier New"/>
              </a:rPr>
            </a:br>
            <a:r>
              <a:rPr lang="en-US" sz="1800">
                <a:latin typeface="Courier New"/>
                <a:ea typeface="Courier New"/>
                <a:cs typeface="Courier New"/>
                <a:sym typeface="Courier New"/>
              </a:rPr>
              <a:t>	. :/bin:/usr/bin:/usr/local/bin</a:t>
            </a:r>
            <a:br>
              <a:rPr lang="en-US" sz="1800">
                <a:latin typeface="Courier New"/>
                <a:ea typeface="Courier New"/>
                <a:cs typeface="Courier New"/>
                <a:sym typeface="Courier New"/>
              </a:rPr>
            </a:br>
            <a:r>
              <a:rPr lang="en-US" sz="1800">
                <a:latin typeface="Courier New"/>
                <a:ea typeface="Courier New"/>
                <a:cs typeface="Courier New"/>
                <a:sym typeface="Courier New"/>
              </a:rPr>
              <a:t>	$ date</a:t>
            </a:r>
            <a:br>
              <a:rPr lang="en-US">
                <a:latin typeface="Courier New"/>
                <a:ea typeface="Courier New"/>
                <a:cs typeface="Courier New"/>
                <a:sym typeface="Courier New"/>
              </a:rPr>
            </a:br>
            <a:r>
              <a:rPr lang="en-US"/>
              <a:t>	This is not the system date program</a:t>
            </a:r>
            <a:endParaRPr/>
          </a:p>
          <a:p>
            <a:pPr marL="171446" lvl="0" indent="-171446" algn="l" rtl="0">
              <a:lnSpc>
                <a:spcPct val="90000"/>
              </a:lnSpc>
              <a:spcBef>
                <a:spcPts val="750"/>
              </a:spcBef>
              <a:spcAft>
                <a:spcPts val="0"/>
              </a:spcAft>
              <a:buSzPts val="2100"/>
              <a:buChar char="•"/>
            </a:pPr>
            <a:r>
              <a:rPr lang="en-US"/>
              <a:t>Now the program executed is </a:t>
            </a:r>
            <a:r>
              <a:rPr lang="en-US" i="1"/>
              <a:t>date</a:t>
            </a:r>
            <a:r>
              <a:rPr lang="en-US"/>
              <a:t> in the current working directory as “.” precedes “/bin” in the search path.</a:t>
            </a:r>
            <a:endParaRPr/>
          </a:p>
        </p:txBody>
      </p:sp>
    </p:spTree>
  </p:cSld>
  <p:clrMapOvr>
    <a:masterClrMapping/>
  </p:clrMapOvr>
</p:sld>
</file>

<file path=ppt/theme/theme1.xml><?xml version="1.0" encoding="utf-8"?>
<a:theme xmlns:a="http://schemas.openxmlformats.org/drawingml/2006/main" name="NCYT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2050</Words>
  <Application>Microsoft Office PowerPoint</Application>
  <PresentationFormat>On-screen Show (4:3)</PresentationFormat>
  <Paragraphs>256</Paragraphs>
  <Slides>21</Slides>
  <Notes>18</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French Script MT</vt:lpstr>
      <vt:lpstr>Lucida Sans</vt:lpstr>
      <vt:lpstr>Noto Sans Symbols</vt:lpstr>
      <vt:lpstr>NCYTE</vt:lpstr>
      <vt:lpstr>Basic Linux Commands</vt:lpstr>
      <vt:lpstr>File System</vt:lpstr>
      <vt:lpstr>What the File System Looks Like</vt:lpstr>
      <vt:lpstr>Useful (and Common) Terms</vt:lpstr>
      <vt:lpstr>The Absolute Path Names for the Files and Directories</vt:lpstr>
      <vt:lpstr>The Relative Path Names for the Files and Directories from /bin</vt:lpstr>
      <vt:lpstr>Moving Around the File System</vt:lpstr>
      <vt:lpstr>The Bourne (or Bourne-Again) Shell</vt:lpstr>
      <vt:lpstr>Examples of search paths</vt:lpstr>
      <vt:lpstr>Running a Command</vt:lpstr>
      <vt:lpstr>Running Script Commands</vt:lpstr>
      <vt:lpstr>Rights</vt:lpstr>
      <vt:lpstr>I/O Terminology</vt:lpstr>
      <vt:lpstr>Why “Usually”? </vt:lpstr>
      <vt:lpstr>Examples of I/O Redirection</vt:lpstr>
      <vt:lpstr>Redirecting Standard Error (File Descriptor 2)</vt:lpstr>
      <vt:lpstr>More on 2&gt;&amp;1</vt:lpstr>
      <vt:lpstr>Pipes (|)</vt:lpstr>
      <vt:lpstr>Connecting Output to Input (Piping)</vt:lpstr>
      <vt:lpstr>More on RegEx</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Scripting</dc:title>
  <dc:creator>Matt Bishop</dc:creator>
  <cp:lastModifiedBy>Imtiaj Ahmed Chowdhury, Lecturer,CSE</cp:lastModifiedBy>
  <cp:revision>10</cp:revision>
  <dcterms:created xsi:type="dcterms:W3CDTF">2018-01-17T07:52:15Z</dcterms:created>
  <dcterms:modified xsi:type="dcterms:W3CDTF">2023-08-08T18:24:52Z</dcterms:modified>
</cp:coreProperties>
</file>