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tov Shoxruxxon" userId="b00a91c757eb9f22" providerId="LiveId" clId="{74851AAB-528D-4764-82D8-52CD0C7CD5EA}"/>
    <pc:docChg chg="undo custSel addSld delSld modSld">
      <pc:chgData name="Ismatov Shoxruxxon" userId="b00a91c757eb9f22" providerId="LiveId" clId="{74851AAB-528D-4764-82D8-52CD0C7CD5EA}" dt="2023-04-21T12:34:19.750" v="350" actId="2696"/>
      <pc:docMkLst>
        <pc:docMk/>
      </pc:docMkLst>
      <pc:sldChg chg="modSp new mod">
        <pc:chgData name="Ismatov Shoxruxxon" userId="b00a91c757eb9f22" providerId="LiveId" clId="{74851AAB-528D-4764-82D8-52CD0C7CD5EA}" dt="2023-04-21T03:24:12.800" v="140" actId="113"/>
        <pc:sldMkLst>
          <pc:docMk/>
          <pc:sldMk cId="3636879303" sldId="256"/>
        </pc:sldMkLst>
        <pc:spChg chg="mod">
          <ac:chgData name="Ismatov Shoxruxxon" userId="b00a91c757eb9f22" providerId="LiveId" clId="{74851AAB-528D-4764-82D8-52CD0C7CD5EA}" dt="2023-04-21T03:24:12.800" v="140" actId="113"/>
          <ac:spMkLst>
            <pc:docMk/>
            <pc:sldMk cId="3636879303" sldId="256"/>
            <ac:spMk id="2" creationId="{6FDD6DD6-E41D-C33C-815B-045619D61217}"/>
          </ac:spMkLst>
        </pc:spChg>
      </pc:sldChg>
      <pc:sldChg chg="modSp new mod">
        <pc:chgData name="Ismatov Shoxruxxon" userId="b00a91c757eb9f22" providerId="LiveId" clId="{74851AAB-528D-4764-82D8-52CD0C7CD5EA}" dt="2023-04-21T02:14:44.470" v="74" actId="20577"/>
        <pc:sldMkLst>
          <pc:docMk/>
          <pc:sldMk cId="440027384" sldId="257"/>
        </pc:sldMkLst>
        <pc:spChg chg="mod">
          <ac:chgData name="Ismatov Shoxruxxon" userId="b00a91c757eb9f22" providerId="LiveId" clId="{74851AAB-528D-4764-82D8-52CD0C7CD5EA}" dt="2023-04-21T02:05:26.719" v="31" actId="113"/>
          <ac:spMkLst>
            <pc:docMk/>
            <pc:sldMk cId="440027384" sldId="257"/>
            <ac:spMk id="2" creationId="{E5EFA741-8AF5-5AB2-F396-7929EAE8B2D9}"/>
          </ac:spMkLst>
        </pc:spChg>
        <pc:spChg chg="mod">
          <ac:chgData name="Ismatov Shoxruxxon" userId="b00a91c757eb9f22" providerId="LiveId" clId="{74851AAB-528D-4764-82D8-52CD0C7CD5EA}" dt="2023-04-21T02:14:44.470" v="74" actId="20577"/>
          <ac:spMkLst>
            <pc:docMk/>
            <pc:sldMk cId="440027384" sldId="257"/>
            <ac:spMk id="3" creationId="{E8D0E6B2-B836-ED1F-6689-C5A59062DDCC}"/>
          </ac:spMkLst>
        </pc:spChg>
      </pc:sldChg>
      <pc:sldChg chg="modSp new mod">
        <pc:chgData name="Ismatov Shoxruxxon" userId="b00a91c757eb9f22" providerId="LiveId" clId="{74851AAB-528D-4764-82D8-52CD0C7CD5EA}" dt="2023-04-21T12:31:02.804" v="343" actId="20577"/>
        <pc:sldMkLst>
          <pc:docMk/>
          <pc:sldMk cId="1468597461" sldId="258"/>
        </pc:sldMkLst>
        <pc:spChg chg="mod">
          <ac:chgData name="Ismatov Shoxruxxon" userId="b00a91c757eb9f22" providerId="LiveId" clId="{74851AAB-528D-4764-82D8-52CD0C7CD5EA}" dt="2023-04-21T12:31:02.804" v="343" actId="20577"/>
          <ac:spMkLst>
            <pc:docMk/>
            <pc:sldMk cId="1468597461" sldId="258"/>
            <ac:spMk id="3" creationId="{483089BD-50EF-DD5D-A0D0-7029C3FAC953}"/>
          </ac:spMkLst>
        </pc:spChg>
      </pc:sldChg>
      <pc:sldChg chg="modSp new mod">
        <pc:chgData name="Ismatov Shoxruxxon" userId="b00a91c757eb9f22" providerId="LiveId" clId="{74851AAB-528D-4764-82D8-52CD0C7CD5EA}" dt="2023-04-21T02:22:14.254" v="107"/>
        <pc:sldMkLst>
          <pc:docMk/>
          <pc:sldMk cId="1367198995" sldId="259"/>
        </pc:sldMkLst>
        <pc:spChg chg="mod">
          <ac:chgData name="Ismatov Shoxruxxon" userId="b00a91c757eb9f22" providerId="LiveId" clId="{74851AAB-528D-4764-82D8-52CD0C7CD5EA}" dt="2023-04-21T02:21:49.956" v="106" actId="122"/>
          <ac:spMkLst>
            <pc:docMk/>
            <pc:sldMk cId="1367198995" sldId="259"/>
            <ac:spMk id="2" creationId="{DDC7FD06-70F1-A222-6EDC-71B609340886}"/>
          </ac:spMkLst>
        </pc:spChg>
        <pc:spChg chg="mod">
          <ac:chgData name="Ismatov Shoxruxxon" userId="b00a91c757eb9f22" providerId="LiveId" clId="{74851AAB-528D-4764-82D8-52CD0C7CD5EA}" dt="2023-04-21T02:22:14.254" v="107"/>
          <ac:spMkLst>
            <pc:docMk/>
            <pc:sldMk cId="1367198995" sldId="259"/>
            <ac:spMk id="3" creationId="{2B175AAD-3EC2-D4B9-2498-30AE02633BF9}"/>
          </ac:spMkLst>
        </pc:spChg>
      </pc:sldChg>
      <pc:sldChg chg="modSp new del mod">
        <pc:chgData name="Ismatov Shoxruxxon" userId="b00a91c757eb9f22" providerId="LiveId" clId="{74851AAB-528D-4764-82D8-52CD0C7CD5EA}" dt="2023-04-21T12:28:50.453" v="258" actId="2696"/>
        <pc:sldMkLst>
          <pc:docMk/>
          <pc:sldMk cId="3168674562" sldId="260"/>
        </pc:sldMkLst>
        <pc:spChg chg="mod">
          <ac:chgData name="Ismatov Shoxruxxon" userId="b00a91c757eb9f22" providerId="LiveId" clId="{74851AAB-528D-4764-82D8-52CD0C7CD5EA}" dt="2023-04-21T03:28:10.709" v="146" actId="21"/>
          <ac:spMkLst>
            <pc:docMk/>
            <pc:sldMk cId="3168674562" sldId="260"/>
            <ac:spMk id="2" creationId="{6EA81639-1674-1A38-BC9E-A60289F83CEC}"/>
          </ac:spMkLst>
        </pc:spChg>
        <pc:spChg chg="mod">
          <ac:chgData name="Ismatov Shoxruxxon" userId="b00a91c757eb9f22" providerId="LiveId" clId="{74851AAB-528D-4764-82D8-52CD0C7CD5EA}" dt="2023-04-21T03:27:57.487" v="142" actId="21"/>
          <ac:spMkLst>
            <pc:docMk/>
            <pc:sldMk cId="3168674562" sldId="260"/>
            <ac:spMk id="3" creationId="{FA5672EA-6B6C-6553-DAA0-6124A111C1B8}"/>
          </ac:spMkLst>
        </pc:spChg>
      </pc:sldChg>
      <pc:sldChg chg="modSp new del mod">
        <pc:chgData name="Ismatov Shoxruxxon" userId="b00a91c757eb9f22" providerId="LiveId" clId="{74851AAB-528D-4764-82D8-52CD0C7CD5EA}" dt="2023-04-21T12:34:19.750" v="350" actId="2696"/>
        <pc:sldMkLst>
          <pc:docMk/>
          <pc:sldMk cId="1881766874" sldId="261"/>
        </pc:sldMkLst>
        <pc:spChg chg="mod">
          <ac:chgData name="Ismatov Shoxruxxon" userId="b00a91c757eb9f22" providerId="LiveId" clId="{74851AAB-528D-4764-82D8-52CD0C7CD5EA}" dt="2023-04-21T12:32:00.735" v="346" actId="21"/>
          <ac:spMkLst>
            <pc:docMk/>
            <pc:sldMk cId="1881766874" sldId="261"/>
            <ac:spMk id="3" creationId="{C8055F8B-3057-B557-063B-96E18C430F3C}"/>
          </ac:spMkLst>
        </pc:spChg>
      </pc:sldChg>
      <pc:sldChg chg="modSp new mod">
        <pc:chgData name="Ismatov Shoxruxxon" userId="b00a91c757eb9f22" providerId="LiveId" clId="{74851AAB-528D-4764-82D8-52CD0C7CD5EA}" dt="2023-04-21T12:32:06.188" v="349" actId="20577"/>
        <pc:sldMkLst>
          <pc:docMk/>
          <pc:sldMk cId="603765732" sldId="262"/>
        </pc:sldMkLst>
        <pc:spChg chg="mod">
          <ac:chgData name="Ismatov Shoxruxxon" userId="b00a91c757eb9f22" providerId="LiveId" clId="{74851AAB-528D-4764-82D8-52CD0C7CD5EA}" dt="2023-04-21T03:04:59.503" v="128" actId="1076"/>
          <ac:spMkLst>
            <pc:docMk/>
            <pc:sldMk cId="603765732" sldId="262"/>
            <ac:spMk id="2" creationId="{CE7116C4-D542-99E0-3EFF-77D65027B332}"/>
          </ac:spMkLst>
        </pc:spChg>
        <pc:spChg chg="mod">
          <ac:chgData name="Ismatov Shoxruxxon" userId="b00a91c757eb9f22" providerId="LiveId" clId="{74851AAB-528D-4764-82D8-52CD0C7CD5EA}" dt="2023-04-21T12:32:06.188" v="349" actId="20577"/>
          <ac:spMkLst>
            <pc:docMk/>
            <pc:sldMk cId="603765732" sldId="262"/>
            <ac:spMk id="3" creationId="{7AF9B04F-0114-C706-BBD3-7BF14D1DFC8B}"/>
          </ac:spMkLst>
        </pc:spChg>
      </pc:sldChg>
      <pc:sldChg chg="addSp delSp modSp new mod">
        <pc:chgData name="Ismatov Shoxruxxon" userId="b00a91c757eb9f22" providerId="LiveId" clId="{74851AAB-528D-4764-82D8-52CD0C7CD5EA}" dt="2023-04-21T12:05:02.835" v="257" actId="404"/>
        <pc:sldMkLst>
          <pc:docMk/>
          <pc:sldMk cId="340837664" sldId="263"/>
        </pc:sldMkLst>
        <pc:spChg chg="mod">
          <ac:chgData name="Ismatov Shoxruxxon" userId="b00a91c757eb9f22" providerId="LiveId" clId="{74851AAB-528D-4764-82D8-52CD0C7CD5EA}" dt="2023-04-21T03:37:39.867" v="193" actId="1076"/>
          <ac:spMkLst>
            <pc:docMk/>
            <pc:sldMk cId="340837664" sldId="263"/>
            <ac:spMk id="2" creationId="{3746886D-C514-AB94-59FD-4BDD4422396B}"/>
          </ac:spMkLst>
        </pc:spChg>
        <pc:spChg chg="mod">
          <ac:chgData name="Ismatov Shoxruxxon" userId="b00a91c757eb9f22" providerId="LiveId" clId="{74851AAB-528D-4764-82D8-52CD0C7CD5EA}" dt="2023-04-21T12:04:18.505" v="251" actId="1076"/>
          <ac:spMkLst>
            <pc:docMk/>
            <pc:sldMk cId="340837664" sldId="263"/>
            <ac:spMk id="3" creationId="{4555F29A-8CA4-FFAE-13E7-9DA973F807A4}"/>
          </ac:spMkLst>
        </pc:spChg>
        <pc:spChg chg="del">
          <ac:chgData name="Ismatov Shoxruxxon" userId="b00a91c757eb9f22" providerId="LiveId" clId="{74851AAB-528D-4764-82D8-52CD0C7CD5EA}" dt="2023-04-21T03:28:56.642" v="149" actId="1032"/>
          <ac:spMkLst>
            <pc:docMk/>
            <pc:sldMk cId="340837664" sldId="263"/>
            <ac:spMk id="4" creationId="{50365E71-37DF-139F-8D1A-DF07E572C36E}"/>
          </ac:spMkLst>
        </pc:spChg>
        <pc:graphicFrameChg chg="add mod modGraphic">
          <ac:chgData name="Ismatov Shoxruxxon" userId="b00a91c757eb9f22" providerId="LiveId" clId="{74851AAB-528D-4764-82D8-52CD0C7CD5EA}" dt="2023-04-21T12:05:02.835" v="257" actId="404"/>
          <ac:graphicFrameMkLst>
            <pc:docMk/>
            <pc:sldMk cId="340837664" sldId="263"/>
            <ac:graphicFrameMk id="5" creationId="{FDC4CE8F-3C25-67B2-544F-A2D69902808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B6688-014D-47D8-ABAA-EA517E41F10D}" type="doc">
      <dgm:prSet loTypeId="urn:microsoft.com/office/officeart/2005/8/layout/radial6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F96480-C2F0-4930-80B6-5055EFB55132}">
      <dgm:prSet phldrT="[Текст]" custT="1"/>
      <dgm:spPr/>
      <dgm:t>
        <a:bodyPr/>
        <a:lstStyle/>
        <a:p>
          <a:r>
            <a:rPr lang="en-US" sz="4000" dirty="0"/>
            <a:t>OOP</a:t>
          </a:r>
        </a:p>
      </dgm:t>
    </dgm:pt>
    <dgm:pt modelId="{2D9913F1-D4F0-4FE7-A80A-E7A4807801CA}" type="parTrans" cxnId="{42F0081E-30D0-4A05-B735-2C91A9C88E48}">
      <dgm:prSet/>
      <dgm:spPr/>
      <dgm:t>
        <a:bodyPr/>
        <a:lstStyle/>
        <a:p>
          <a:endParaRPr lang="en-US"/>
        </a:p>
      </dgm:t>
    </dgm:pt>
    <dgm:pt modelId="{54F55993-B6DD-4883-A117-F37F8B05A964}" type="sibTrans" cxnId="{42F0081E-30D0-4A05-B735-2C91A9C88E48}">
      <dgm:prSet/>
      <dgm:spPr/>
      <dgm:t>
        <a:bodyPr/>
        <a:lstStyle/>
        <a:p>
          <a:endParaRPr lang="en-US"/>
        </a:p>
      </dgm:t>
    </dgm:pt>
    <dgm:pt modelId="{6BD56F31-4166-4608-9FF5-C44C16DF4D88}">
      <dgm:prSet phldrT="[Текст]" custT="1"/>
      <dgm:spPr/>
      <dgm:t>
        <a:bodyPr/>
        <a:lstStyle/>
        <a:p>
          <a:r>
            <a:rPr lang="en-US" sz="2000" dirty="0"/>
            <a:t>Class</a:t>
          </a:r>
          <a:endParaRPr lang="en-US" sz="1000" dirty="0"/>
        </a:p>
      </dgm:t>
    </dgm:pt>
    <dgm:pt modelId="{5BC8D903-66F1-4362-B1C5-16DE0EEAC088}" type="parTrans" cxnId="{5F1A7BED-61CF-4ED8-80FB-32C97A0AA51A}">
      <dgm:prSet/>
      <dgm:spPr/>
      <dgm:t>
        <a:bodyPr/>
        <a:lstStyle/>
        <a:p>
          <a:endParaRPr lang="en-US"/>
        </a:p>
      </dgm:t>
    </dgm:pt>
    <dgm:pt modelId="{2024E191-3FEF-4147-AD42-0FB17F27D3DC}" type="sibTrans" cxnId="{5F1A7BED-61CF-4ED8-80FB-32C97A0AA51A}">
      <dgm:prSet/>
      <dgm:spPr/>
      <dgm:t>
        <a:bodyPr/>
        <a:lstStyle/>
        <a:p>
          <a:endParaRPr lang="en-US" sz="1800"/>
        </a:p>
      </dgm:t>
    </dgm:pt>
    <dgm:pt modelId="{82C847BA-0689-479E-92D2-C04ECA66D19F}">
      <dgm:prSet phldrT="[Текст]" custT="1"/>
      <dgm:spPr/>
      <dgm:t>
        <a:bodyPr/>
        <a:lstStyle/>
        <a:p>
          <a:r>
            <a:rPr lang="en-US" sz="2000" dirty="0"/>
            <a:t>Object</a:t>
          </a:r>
        </a:p>
      </dgm:t>
    </dgm:pt>
    <dgm:pt modelId="{4A9DCE0E-49CA-4332-9790-69293F179A6D}" type="parTrans" cxnId="{E2CBC7F1-9735-4D40-977D-744B7FE06E86}">
      <dgm:prSet/>
      <dgm:spPr/>
      <dgm:t>
        <a:bodyPr/>
        <a:lstStyle/>
        <a:p>
          <a:endParaRPr lang="en-US"/>
        </a:p>
      </dgm:t>
    </dgm:pt>
    <dgm:pt modelId="{5B6414DC-BA17-428B-8DF8-50D279FF047F}" type="sibTrans" cxnId="{E2CBC7F1-9735-4D40-977D-744B7FE06E86}">
      <dgm:prSet/>
      <dgm:spPr/>
      <dgm:t>
        <a:bodyPr/>
        <a:lstStyle/>
        <a:p>
          <a:endParaRPr lang="en-US" sz="1800"/>
        </a:p>
      </dgm:t>
    </dgm:pt>
    <dgm:pt modelId="{BEDB1FF5-4674-4741-B494-819F1A88F291}">
      <dgm:prSet phldrT="[Текст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50" b="0" i="0" dirty="0"/>
            <a:t>Encapsulation</a:t>
          </a:r>
          <a:endParaRPr lang="en-US" sz="1050" dirty="0"/>
        </a:p>
      </dgm:t>
    </dgm:pt>
    <dgm:pt modelId="{C0768934-6E2D-4C60-9A79-AABBF0639CC0}" type="parTrans" cxnId="{004099E8-CA91-4E98-B2B3-A208DEE7E9DB}">
      <dgm:prSet/>
      <dgm:spPr/>
      <dgm:t>
        <a:bodyPr/>
        <a:lstStyle/>
        <a:p>
          <a:endParaRPr lang="en-US"/>
        </a:p>
      </dgm:t>
    </dgm:pt>
    <dgm:pt modelId="{C9B22341-126D-4FC9-AE30-7DE99C208DC7}" type="sibTrans" cxnId="{004099E8-CA91-4E98-B2B3-A208DEE7E9DB}">
      <dgm:prSet/>
      <dgm:spPr/>
      <dgm:t>
        <a:bodyPr/>
        <a:lstStyle/>
        <a:p>
          <a:endParaRPr lang="en-US" sz="1800"/>
        </a:p>
      </dgm:t>
    </dgm:pt>
    <dgm:pt modelId="{29E6E607-5EB9-40DE-B39A-91FFFDC4974B}">
      <dgm:prSet phldrT="[Текст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0" i="0" dirty="0"/>
            <a:t>Inheritance</a:t>
          </a:r>
          <a:endParaRPr lang="en-US" sz="1000" dirty="0"/>
        </a:p>
      </dgm:t>
    </dgm:pt>
    <dgm:pt modelId="{A2E56CBC-49F4-4646-8D3F-CBF2E4EC8480}" type="parTrans" cxnId="{91AFFAC2-8D94-40C0-82F5-E63EA2F9D741}">
      <dgm:prSet/>
      <dgm:spPr/>
      <dgm:t>
        <a:bodyPr/>
        <a:lstStyle/>
        <a:p>
          <a:endParaRPr lang="en-US"/>
        </a:p>
      </dgm:t>
    </dgm:pt>
    <dgm:pt modelId="{D0480290-79A0-4F87-BA8E-74BF0CDD280B}" type="sibTrans" cxnId="{91AFFAC2-8D94-40C0-82F5-E63EA2F9D741}">
      <dgm:prSet/>
      <dgm:spPr/>
      <dgm:t>
        <a:bodyPr/>
        <a:lstStyle/>
        <a:p>
          <a:endParaRPr lang="en-US" sz="1800"/>
        </a:p>
      </dgm:t>
    </dgm:pt>
    <dgm:pt modelId="{4895FB7A-E27E-4E8F-9319-1670A279E3E9}">
      <dgm:prSet phldrT="[Текст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000" b="0" i="0" dirty="0"/>
            <a:t>Polymorphism</a:t>
          </a:r>
          <a:endParaRPr lang="en-US" sz="1000" dirty="0"/>
        </a:p>
      </dgm:t>
    </dgm:pt>
    <dgm:pt modelId="{E82CEF10-461E-4AAF-B9A5-9CAECD4E3A58}" type="parTrans" cxnId="{C9840C8E-1804-493A-9DFE-C35EB82C4A7A}">
      <dgm:prSet/>
      <dgm:spPr/>
      <dgm:t>
        <a:bodyPr/>
        <a:lstStyle/>
        <a:p>
          <a:endParaRPr lang="en-US"/>
        </a:p>
      </dgm:t>
    </dgm:pt>
    <dgm:pt modelId="{16A92EF5-0F3C-4748-BA01-13515E875191}" type="sibTrans" cxnId="{C9840C8E-1804-493A-9DFE-C35EB82C4A7A}">
      <dgm:prSet/>
      <dgm:spPr/>
      <dgm:t>
        <a:bodyPr/>
        <a:lstStyle/>
        <a:p>
          <a:endParaRPr lang="en-US" sz="1800"/>
        </a:p>
      </dgm:t>
    </dgm:pt>
    <dgm:pt modelId="{785A6D5B-5E12-437C-88BF-F1EF3B725B8B}">
      <dgm:prSet phldrT="[Текст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0" i="0" dirty="0"/>
            <a:t>Abstraction</a:t>
          </a:r>
          <a:endParaRPr lang="en-US" sz="1200" dirty="0"/>
        </a:p>
      </dgm:t>
    </dgm:pt>
    <dgm:pt modelId="{83AB3FF6-F82F-4CE6-9592-839378803546}" type="parTrans" cxnId="{C08D43B0-D80C-4F5A-B514-49754829CF4A}">
      <dgm:prSet/>
      <dgm:spPr/>
      <dgm:t>
        <a:bodyPr/>
        <a:lstStyle/>
        <a:p>
          <a:endParaRPr lang="en-US"/>
        </a:p>
      </dgm:t>
    </dgm:pt>
    <dgm:pt modelId="{ABCCB464-D78E-4605-8410-6BC02A3AFC43}" type="sibTrans" cxnId="{C08D43B0-D80C-4F5A-B514-49754829CF4A}">
      <dgm:prSet/>
      <dgm:spPr/>
      <dgm:t>
        <a:bodyPr/>
        <a:lstStyle/>
        <a:p>
          <a:endParaRPr lang="en-US" sz="1800"/>
        </a:p>
      </dgm:t>
    </dgm:pt>
    <dgm:pt modelId="{004C3053-276C-4DD3-9DFB-7C246A978EF9}">
      <dgm:prSet phldrT="[Текст]" custT="1"/>
      <dgm:spPr/>
      <dgm:t>
        <a:bodyPr/>
        <a:lstStyle/>
        <a:p>
          <a:r>
            <a:rPr lang="en-US" sz="1600" dirty="0"/>
            <a:t>Methods</a:t>
          </a:r>
        </a:p>
      </dgm:t>
    </dgm:pt>
    <dgm:pt modelId="{4C7AB372-1E3D-4272-BE55-EB06BFDC8391}" type="parTrans" cxnId="{792FCABF-5B65-46AC-8AE9-F4EF89624C3A}">
      <dgm:prSet/>
      <dgm:spPr/>
      <dgm:t>
        <a:bodyPr/>
        <a:lstStyle/>
        <a:p>
          <a:endParaRPr lang="en-US"/>
        </a:p>
      </dgm:t>
    </dgm:pt>
    <dgm:pt modelId="{DC973F49-6CDD-4A25-9F55-8AD66CA53E19}" type="sibTrans" cxnId="{792FCABF-5B65-46AC-8AE9-F4EF89624C3A}">
      <dgm:prSet/>
      <dgm:spPr/>
      <dgm:t>
        <a:bodyPr/>
        <a:lstStyle/>
        <a:p>
          <a:endParaRPr lang="en-US" sz="1800"/>
        </a:p>
      </dgm:t>
    </dgm:pt>
    <dgm:pt modelId="{5BD88541-F5A3-4503-829F-5B0069806D10}">
      <dgm:prSet phldrT="[Текст]" custT="1"/>
      <dgm:spPr/>
      <dgm:t>
        <a:bodyPr/>
        <a:lstStyle/>
        <a:p>
          <a:r>
            <a:rPr lang="en-US" sz="1600" dirty="0"/>
            <a:t>attribute</a:t>
          </a:r>
          <a:endParaRPr lang="en-US" sz="1000" dirty="0"/>
        </a:p>
      </dgm:t>
    </dgm:pt>
    <dgm:pt modelId="{54E026D6-1224-47E7-B1B6-A43E54BCF4F5}" type="parTrans" cxnId="{F37FA76F-8EAF-45D8-998F-0AD1282C2791}">
      <dgm:prSet/>
      <dgm:spPr/>
      <dgm:t>
        <a:bodyPr/>
        <a:lstStyle/>
        <a:p>
          <a:endParaRPr lang="en-US"/>
        </a:p>
      </dgm:t>
    </dgm:pt>
    <dgm:pt modelId="{922960EB-A7AB-4E65-A673-18D86DF338EA}" type="sibTrans" cxnId="{F37FA76F-8EAF-45D8-998F-0AD1282C2791}">
      <dgm:prSet/>
      <dgm:spPr/>
      <dgm:t>
        <a:bodyPr/>
        <a:lstStyle/>
        <a:p>
          <a:endParaRPr lang="en-US" sz="1800"/>
        </a:p>
      </dgm:t>
    </dgm:pt>
    <dgm:pt modelId="{E88085A7-9481-4F2E-861D-D6730A466DC6}" type="pres">
      <dgm:prSet presAssocID="{034B6688-014D-47D8-ABAA-EA517E41F10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CE3F2-D89A-47D6-8E29-72E79AD968B1}" type="pres">
      <dgm:prSet presAssocID="{68F96480-C2F0-4930-80B6-5055EFB55132}" presName="centerShape" presStyleLbl="node0" presStyleIdx="0" presStyleCnt="1"/>
      <dgm:spPr/>
    </dgm:pt>
    <dgm:pt modelId="{61A53AA6-A4EC-48E5-8DEA-BF367018ED55}" type="pres">
      <dgm:prSet presAssocID="{6BD56F31-4166-4608-9FF5-C44C16DF4D88}" presName="node" presStyleLbl="node1" presStyleIdx="0" presStyleCnt="8">
        <dgm:presLayoutVars>
          <dgm:bulletEnabled val="1"/>
        </dgm:presLayoutVars>
      </dgm:prSet>
      <dgm:spPr/>
    </dgm:pt>
    <dgm:pt modelId="{C0B301C8-FE2B-4932-B92F-597512A61390}" type="pres">
      <dgm:prSet presAssocID="{6BD56F31-4166-4608-9FF5-C44C16DF4D88}" presName="dummy" presStyleCnt="0"/>
      <dgm:spPr/>
    </dgm:pt>
    <dgm:pt modelId="{C40E5D1C-7BB3-4748-B719-C8BFF49E51B5}" type="pres">
      <dgm:prSet presAssocID="{2024E191-3FEF-4147-AD42-0FB17F27D3DC}" presName="sibTrans" presStyleLbl="sibTrans2D1" presStyleIdx="0" presStyleCnt="8"/>
      <dgm:spPr/>
    </dgm:pt>
    <dgm:pt modelId="{FEB68E2D-E3DD-49A4-A4C6-C3AB4A0E3391}" type="pres">
      <dgm:prSet presAssocID="{82C847BA-0689-479E-92D2-C04ECA66D19F}" presName="node" presStyleLbl="node1" presStyleIdx="1" presStyleCnt="8">
        <dgm:presLayoutVars>
          <dgm:bulletEnabled val="1"/>
        </dgm:presLayoutVars>
      </dgm:prSet>
      <dgm:spPr/>
    </dgm:pt>
    <dgm:pt modelId="{3062FE94-0C57-411A-8EFA-150D441124E5}" type="pres">
      <dgm:prSet presAssocID="{82C847BA-0689-479E-92D2-C04ECA66D19F}" presName="dummy" presStyleCnt="0"/>
      <dgm:spPr/>
    </dgm:pt>
    <dgm:pt modelId="{7AC2970C-D932-4E2D-B6B2-985AEF21BE83}" type="pres">
      <dgm:prSet presAssocID="{5B6414DC-BA17-428B-8DF8-50D279FF047F}" presName="sibTrans" presStyleLbl="sibTrans2D1" presStyleIdx="1" presStyleCnt="8"/>
      <dgm:spPr/>
    </dgm:pt>
    <dgm:pt modelId="{EB44893B-A086-4297-A266-9267D6762240}" type="pres">
      <dgm:prSet presAssocID="{004C3053-276C-4DD3-9DFB-7C246A978EF9}" presName="node" presStyleLbl="node1" presStyleIdx="2" presStyleCnt="8">
        <dgm:presLayoutVars>
          <dgm:bulletEnabled val="1"/>
        </dgm:presLayoutVars>
      </dgm:prSet>
      <dgm:spPr/>
    </dgm:pt>
    <dgm:pt modelId="{3D708112-74B3-4625-BDA8-97BF510E1313}" type="pres">
      <dgm:prSet presAssocID="{004C3053-276C-4DD3-9DFB-7C246A978EF9}" presName="dummy" presStyleCnt="0"/>
      <dgm:spPr/>
    </dgm:pt>
    <dgm:pt modelId="{0D523A1F-5414-47E5-9712-305CB112978F}" type="pres">
      <dgm:prSet presAssocID="{DC973F49-6CDD-4A25-9F55-8AD66CA53E19}" presName="sibTrans" presStyleLbl="sibTrans2D1" presStyleIdx="2" presStyleCnt="8"/>
      <dgm:spPr/>
    </dgm:pt>
    <dgm:pt modelId="{665930EF-9C07-47D6-A39B-71E6D40E7F03}" type="pres">
      <dgm:prSet presAssocID="{5BD88541-F5A3-4503-829F-5B0069806D10}" presName="node" presStyleLbl="node1" presStyleIdx="3" presStyleCnt="8">
        <dgm:presLayoutVars>
          <dgm:bulletEnabled val="1"/>
        </dgm:presLayoutVars>
      </dgm:prSet>
      <dgm:spPr/>
    </dgm:pt>
    <dgm:pt modelId="{4EFA2A3B-E461-407B-9284-B1E2D9E01411}" type="pres">
      <dgm:prSet presAssocID="{5BD88541-F5A3-4503-829F-5B0069806D10}" presName="dummy" presStyleCnt="0"/>
      <dgm:spPr/>
    </dgm:pt>
    <dgm:pt modelId="{B18FAA37-8DF0-4DCB-AC13-B76DC9EC8231}" type="pres">
      <dgm:prSet presAssocID="{922960EB-A7AB-4E65-A673-18D86DF338EA}" presName="sibTrans" presStyleLbl="sibTrans2D1" presStyleIdx="3" presStyleCnt="8"/>
      <dgm:spPr/>
    </dgm:pt>
    <dgm:pt modelId="{54604315-E571-4EB9-A55E-09C55F15055D}" type="pres">
      <dgm:prSet presAssocID="{BEDB1FF5-4674-4741-B494-819F1A88F291}" presName="node" presStyleLbl="node1" presStyleIdx="4" presStyleCnt="8">
        <dgm:presLayoutVars>
          <dgm:bulletEnabled val="1"/>
        </dgm:presLayoutVars>
      </dgm:prSet>
      <dgm:spPr/>
    </dgm:pt>
    <dgm:pt modelId="{1CB37ABF-94E4-49CB-910F-FDCB31C2E9B5}" type="pres">
      <dgm:prSet presAssocID="{BEDB1FF5-4674-4741-B494-819F1A88F291}" presName="dummy" presStyleCnt="0"/>
      <dgm:spPr/>
    </dgm:pt>
    <dgm:pt modelId="{64194224-A080-4AC5-8F9C-B9095C350051}" type="pres">
      <dgm:prSet presAssocID="{C9B22341-126D-4FC9-AE30-7DE99C208DC7}" presName="sibTrans" presStyleLbl="sibTrans2D1" presStyleIdx="4" presStyleCnt="8"/>
      <dgm:spPr/>
    </dgm:pt>
    <dgm:pt modelId="{CF64BF1F-C9B9-4F57-B633-7F865BF7AFC5}" type="pres">
      <dgm:prSet presAssocID="{29E6E607-5EB9-40DE-B39A-91FFFDC4974B}" presName="node" presStyleLbl="node1" presStyleIdx="5" presStyleCnt="8">
        <dgm:presLayoutVars>
          <dgm:bulletEnabled val="1"/>
        </dgm:presLayoutVars>
      </dgm:prSet>
      <dgm:spPr/>
    </dgm:pt>
    <dgm:pt modelId="{93CC473B-8704-4B2B-A1A1-3873E8F902C5}" type="pres">
      <dgm:prSet presAssocID="{29E6E607-5EB9-40DE-B39A-91FFFDC4974B}" presName="dummy" presStyleCnt="0"/>
      <dgm:spPr/>
    </dgm:pt>
    <dgm:pt modelId="{D3D339CA-9D24-439B-A497-1794D1E8FD77}" type="pres">
      <dgm:prSet presAssocID="{D0480290-79A0-4F87-BA8E-74BF0CDD280B}" presName="sibTrans" presStyleLbl="sibTrans2D1" presStyleIdx="5" presStyleCnt="8"/>
      <dgm:spPr/>
    </dgm:pt>
    <dgm:pt modelId="{42FCE07F-0370-455D-9A89-AEF8B19EF00F}" type="pres">
      <dgm:prSet presAssocID="{4895FB7A-E27E-4E8F-9319-1670A279E3E9}" presName="node" presStyleLbl="node1" presStyleIdx="6" presStyleCnt="8">
        <dgm:presLayoutVars>
          <dgm:bulletEnabled val="1"/>
        </dgm:presLayoutVars>
      </dgm:prSet>
      <dgm:spPr/>
    </dgm:pt>
    <dgm:pt modelId="{07901E12-1CE0-4E42-A621-EBA6ED54151F}" type="pres">
      <dgm:prSet presAssocID="{4895FB7A-E27E-4E8F-9319-1670A279E3E9}" presName="dummy" presStyleCnt="0"/>
      <dgm:spPr/>
    </dgm:pt>
    <dgm:pt modelId="{E5655FC5-ADA6-4528-8FF3-91A7300BCEDD}" type="pres">
      <dgm:prSet presAssocID="{16A92EF5-0F3C-4748-BA01-13515E875191}" presName="sibTrans" presStyleLbl="sibTrans2D1" presStyleIdx="6" presStyleCnt="8"/>
      <dgm:spPr/>
    </dgm:pt>
    <dgm:pt modelId="{5D7BDC38-8FCA-4DF2-AB03-47280E7F5699}" type="pres">
      <dgm:prSet presAssocID="{785A6D5B-5E12-437C-88BF-F1EF3B725B8B}" presName="node" presStyleLbl="node1" presStyleIdx="7" presStyleCnt="8">
        <dgm:presLayoutVars>
          <dgm:bulletEnabled val="1"/>
        </dgm:presLayoutVars>
      </dgm:prSet>
      <dgm:spPr/>
    </dgm:pt>
    <dgm:pt modelId="{F1652590-9E47-476A-A8A6-4DD64FB3724C}" type="pres">
      <dgm:prSet presAssocID="{785A6D5B-5E12-437C-88BF-F1EF3B725B8B}" presName="dummy" presStyleCnt="0"/>
      <dgm:spPr/>
    </dgm:pt>
    <dgm:pt modelId="{37102E93-C4B5-4D15-A107-74F8640110BE}" type="pres">
      <dgm:prSet presAssocID="{ABCCB464-D78E-4605-8410-6BC02A3AFC43}" presName="sibTrans" presStyleLbl="sibTrans2D1" presStyleIdx="7" presStyleCnt="8"/>
      <dgm:spPr/>
    </dgm:pt>
  </dgm:ptLst>
  <dgm:cxnLst>
    <dgm:cxn modelId="{34D31F04-F2EB-46A2-97FC-13AEED537A19}" type="presOf" srcId="{5BD88541-F5A3-4503-829F-5B0069806D10}" destId="{665930EF-9C07-47D6-A39B-71E6D40E7F03}" srcOrd="0" destOrd="0" presId="urn:microsoft.com/office/officeart/2005/8/layout/radial6"/>
    <dgm:cxn modelId="{3ADFCE1A-8BD2-4396-B7E1-AD279AA20375}" type="presOf" srcId="{68F96480-C2F0-4930-80B6-5055EFB55132}" destId="{97DCE3F2-D89A-47D6-8E29-72E79AD968B1}" srcOrd="0" destOrd="0" presId="urn:microsoft.com/office/officeart/2005/8/layout/radial6"/>
    <dgm:cxn modelId="{42F0081E-30D0-4A05-B735-2C91A9C88E48}" srcId="{034B6688-014D-47D8-ABAA-EA517E41F10D}" destId="{68F96480-C2F0-4930-80B6-5055EFB55132}" srcOrd="0" destOrd="0" parTransId="{2D9913F1-D4F0-4FE7-A80A-E7A4807801CA}" sibTransId="{54F55993-B6DD-4883-A117-F37F8B05A964}"/>
    <dgm:cxn modelId="{B266C826-E170-412E-AC95-4791F2296FBA}" type="presOf" srcId="{034B6688-014D-47D8-ABAA-EA517E41F10D}" destId="{E88085A7-9481-4F2E-861D-D6730A466DC6}" srcOrd="0" destOrd="0" presId="urn:microsoft.com/office/officeart/2005/8/layout/radial6"/>
    <dgm:cxn modelId="{30A49229-43E0-4895-B320-72928C40F663}" type="presOf" srcId="{922960EB-A7AB-4E65-A673-18D86DF338EA}" destId="{B18FAA37-8DF0-4DCB-AC13-B76DC9EC8231}" srcOrd="0" destOrd="0" presId="urn:microsoft.com/office/officeart/2005/8/layout/radial6"/>
    <dgm:cxn modelId="{75ADBC2F-3500-4873-A809-A2D1DD57E6B8}" type="presOf" srcId="{ABCCB464-D78E-4605-8410-6BC02A3AFC43}" destId="{37102E93-C4B5-4D15-A107-74F8640110BE}" srcOrd="0" destOrd="0" presId="urn:microsoft.com/office/officeart/2005/8/layout/radial6"/>
    <dgm:cxn modelId="{9E57E239-DBB4-4910-BFDD-386E4FBD2A67}" type="presOf" srcId="{785A6D5B-5E12-437C-88BF-F1EF3B725B8B}" destId="{5D7BDC38-8FCA-4DF2-AB03-47280E7F5699}" srcOrd="0" destOrd="0" presId="urn:microsoft.com/office/officeart/2005/8/layout/radial6"/>
    <dgm:cxn modelId="{819EAA3F-6200-49F4-848E-0FE3A7C493FD}" type="presOf" srcId="{6BD56F31-4166-4608-9FF5-C44C16DF4D88}" destId="{61A53AA6-A4EC-48E5-8DEA-BF367018ED55}" srcOrd="0" destOrd="0" presId="urn:microsoft.com/office/officeart/2005/8/layout/radial6"/>
    <dgm:cxn modelId="{42C6D65F-882D-4C1E-8F9E-4EABAB4192DF}" type="presOf" srcId="{4895FB7A-E27E-4E8F-9319-1670A279E3E9}" destId="{42FCE07F-0370-455D-9A89-AEF8B19EF00F}" srcOrd="0" destOrd="0" presId="urn:microsoft.com/office/officeart/2005/8/layout/radial6"/>
    <dgm:cxn modelId="{5AFD8C42-4390-4D9B-8087-343135934256}" type="presOf" srcId="{2024E191-3FEF-4147-AD42-0FB17F27D3DC}" destId="{C40E5D1C-7BB3-4748-B719-C8BFF49E51B5}" srcOrd="0" destOrd="0" presId="urn:microsoft.com/office/officeart/2005/8/layout/radial6"/>
    <dgm:cxn modelId="{3495E54E-AE8C-40BC-A70C-AD55F7396944}" type="presOf" srcId="{C9B22341-126D-4FC9-AE30-7DE99C208DC7}" destId="{64194224-A080-4AC5-8F9C-B9095C350051}" srcOrd="0" destOrd="0" presId="urn:microsoft.com/office/officeart/2005/8/layout/radial6"/>
    <dgm:cxn modelId="{F37FA76F-8EAF-45D8-998F-0AD1282C2791}" srcId="{68F96480-C2F0-4930-80B6-5055EFB55132}" destId="{5BD88541-F5A3-4503-829F-5B0069806D10}" srcOrd="3" destOrd="0" parTransId="{54E026D6-1224-47E7-B1B6-A43E54BCF4F5}" sibTransId="{922960EB-A7AB-4E65-A673-18D86DF338EA}"/>
    <dgm:cxn modelId="{5FB83754-C17A-441A-8497-5B1632DCFBC3}" type="presOf" srcId="{004C3053-276C-4DD3-9DFB-7C246A978EF9}" destId="{EB44893B-A086-4297-A266-9267D6762240}" srcOrd="0" destOrd="0" presId="urn:microsoft.com/office/officeart/2005/8/layout/radial6"/>
    <dgm:cxn modelId="{C26E7D57-E274-4739-AB88-620706E50067}" type="presOf" srcId="{BEDB1FF5-4674-4741-B494-819F1A88F291}" destId="{54604315-E571-4EB9-A55E-09C55F15055D}" srcOrd="0" destOrd="0" presId="urn:microsoft.com/office/officeart/2005/8/layout/radial6"/>
    <dgm:cxn modelId="{4F2DF97D-CCDA-4EFB-84A5-BB8832A3D2CD}" type="presOf" srcId="{DC973F49-6CDD-4A25-9F55-8AD66CA53E19}" destId="{0D523A1F-5414-47E5-9712-305CB112978F}" srcOrd="0" destOrd="0" presId="urn:microsoft.com/office/officeart/2005/8/layout/radial6"/>
    <dgm:cxn modelId="{3DE92A82-7B2B-42FF-8350-D4CF5546CA2F}" type="presOf" srcId="{82C847BA-0689-479E-92D2-C04ECA66D19F}" destId="{FEB68E2D-E3DD-49A4-A4C6-C3AB4A0E3391}" srcOrd="0" destOrd="0" presId="urn:microsoft.com/office/officeart/2005/8/layout/radial6"/>
    <dgm:cxn modelId="{9AEFC283-DA82-44C8-8AAF-C2591437FC29}" type="presOf" srcId="{16A92EF5-0F3C-4748-BA01-13515E875191}" destId="{E5655FC5-ADA6-4528-8FF3-91A7300BCEDD}" srcOrd="0" destOrd="0" presId="urn:microsoft.com/office/officeart/2005/8/layout/radial6"/>
    <dgm:cxn modelId="{C9840C8E-1804-493A-9DFE-C35EB82C4A7A}" srcId="{68F96480-C2F0-4930-80B6-5055EFB55132}" destId="{4895FB7A-E27E-4E8F-9319-1670A279E3E9}" srcOrd="6" destOrd="0" parTransId="{E82CEF10-461E-4AAF-B9A5-9CAECD4E3A58}" sibTransId="{16A92EF5-0F3C-4748-BA01-13515E875191}"/>
    <dgm:cxn modelId="{C08D43B0-D80C-4F5A-B514-49754829CF4A}" srcId="{68F96480-C2F0-4930-80B6-5055EFB55132}" destId="{785A6D5B-5E12-437C-88BF-F1EF3B725B8B}" srcOrd="7" destOrd="0" parTransId="{83AB3FF6-F82F-4CE6-9592-839378803546}" sibTransId="{ABCCB464-D78E-4605-8410-6BC02A3AFC43}"/>
    <dgm:cxn modelId="{792FCABF-5B65-46AC-8AE9-F4EF89624C3A}" srcId="{68F96480-C2F0-4930-80B6-5055EFB55132}" destId="{004C3053-276C-4DD3-9DFB-7C246A978EF9}" srcOrd="2" destOrd="0" parTransId="{4C7AB372-1E3D-4272-BE55-EB06BFDC8391}" sibTransId="{DC973F49-6CDD-4A25-9F55-8AD66CA53E19}"/>
    <dgm:cxn modelId="{91AFFAC2-8D94-40C0-82F5-E63EA2F9D741}" srcId="{68F96480-C2F0-4930-80B6-5055EFB55132}" destId="{29E6E607-5EB9-40DE-B39A-91FFFDC4974B}" srcOrd="5" destOrd="0" parTransId="{A2E56CBC-49F4-4646-8D3F-CBF2E4EC8480}" sibTransId="{D0480290-79A0-4F87-BA8E-74BF0CDD280B}"/>
    <dgm:cxn modelId="{B945A5C5-BF67-4ADB-BFE8-D9AB1B58F535}" type="presOf" srcId="{29E6E607-5EB9-40DE-B39A-91FFFDC4974B}" destId="{CF64BF1F-C9B9-4F57-B633-7F865BF7AFC5}" srcOrd="0" destOrd="0" presId="urn:microsoft.com/office/officeart/2005/8/layout/radial6"/>
    <dgm:cxn modelId="{E69106D8-F620-435C-8F18-DB1F28F4636E}" type="presOf" srcId="{D0480290-79A0-4F87-BA8E-74BF0CDD280B}" destId="{D3D339CA-9D24-439B-A497-1794D1E8FD77}" srcOrd="0" destOrd="0" presId="urn:microsoft.com/office/officeart/2005/8/layout/radial6"/>
    <dgm:cxn modelId="{004099E8-CA91-4E98-B2B3-A208DEE7E9DB}" srcId="{68F96480-C2F0-4930-80B6-5055EFB55132}" destId="{BEDB1FF5-4674-4741-B494-819F1A88F291}" srcOrd="4" destOrd="0" parTransId="{C0768934-6E2D-4C60-9A79-AABBF0639CC0}" sibTransId="{C9B22341-126D-4FC9-AE30-7DE99C208DC7}"/>
    <dgm:cxn modelId="{34C075EA-CEA4-4146-8EAE-95D90AC38CE7}" type="presOf" srcId="{5B6414DC-BA17-428B-8DF8-50D279FF047F}" destId="{7AC2970C-D932-4E2D-B6B2-985AEF21BE83}" srcOrd="0" destOrd="0" presId="urn:microsoft.com/office/officeart/2005/8/layout/radial6"/>
    <dgm:cxn modelId="{5F1A7BED-61CF-4ED8-80FB-32C97A0AA51A}" srcId="{68F96480-C2F0-4930-80B6-5055EFB55132}" destId="{6BD56F31-4166-4608-9FF5-C44C16DF4D88}" srcOrd="0" destOrd="0" parTransId="{5BC8D903-66F1-4362-B1C5-16DE0EEAC088}" sibTransId="{2024E191-3FEF-4147-AD42-0FB17F27D3DC}"/>
    <dgm:cxn modelId="{E2CBC7F1-9735-4D40-977D-744B7FE06E86}" srcId="{68F96480-C2F0-4930-80B6-5055EFB55132}" destId="{82C847BA-0689-479E-92D2-C04ECA66D19F}" srcOrd="1" destOrd="0" parTransId="{4A9DCE0E-49CA-4332-9790-69293F179A6D}" sibTransId="{5B6414DC-BA17-428B-8DF8-50D279FF047F}"/>
    <dgm:cxn modelId="{54567FC7-7A56-43F3-A096-BF1297DC3BB0}" type="presParOf" srcId="{E88085A7-9481-4F2E-861D-D6730A466DC6}" destId="{97DCE3F2-D89A-47D6-8E29-72E79AD968B1}" srcOrd="0" destOrd="0" presId="urn:microsoft.com/office/officeart/2005/8/layout/radial6"/>
    <dgm:cxn modelId="{19C1D294-C28A-4B23-920B-E2B816E83A6A}" type="presParOf" srcId="{E88085A7-9481-4F2E-861D-D6730A466DC6}" destId="{61A53AA6-A4EC-48E5-8DEA-BF367018ED55}" srcOrd="1" destOrd="0" presId="urn:microsoft.com/office/officeart/2005/8/layout/radial6"/>
    <dgm:cxn modelId="{569074B4-1EC7-4D3B-8A6B-981FED948ACF}" type="presParOf" srcId="{E88085A7-9481-4F2E-861D-D6730A466DC6}" destId="{C0B301C8-FE2B-4932-B92F-597512A61390}" srcOrd="2" destOrd="0" presId="urn:microsoft.com/office/officeart/2005/8/layout/radial6"/>
    <dgm:cxn modelId="{C81CB6B2-E0EE-4A7D-9B21-CC94716CD210}" type="presParOf" srcId="{E88085A7-9481-4F2E-861D-D6730A466DC6}" destId="{C40E5D1C-7BB3-4748-B719-C8BFF49E51B5}" srcOrd="3" destOrd="0" presId="urn:microsoft.com/office/officeart/2005/8/layout/radial6"/>
    <dgm:cxn modelId="{35ECA1C2-557A-43AA-BFB5-A48F1F7BFB82}" type="presParOf" srcId="{E88085A7-9481-4F2E-861D-D6730A466DC6}" destId="{FEB68E2D-E3DD-49A4-A4C6-C3AB4A0E3391}" srcOrd="4" destOrd="0" presId="urn:microsoft.com/office/officeart/2005/8/layout/radial6"/>
    <dgm:cxn modelId="{3B4645DB-DDDE-4A2F-8D59-4B975F1AEE7B}" type="presParOf" srcId="{E88085A7-9481-4F2E-861D-D6730A466DC6}" destId="{3062FE94-0C57-411A-8EFA-150D441124E5}" srcOrd="5" destOrd="0" presId="urn:microsoft.com/office/officeart/2005/8/layout/radial6"/>
    <dgm:cxn modelId="{4F0578EB-8901-44BD-A34A-FECCFF30F747}" type="presParOf" srcId="{E88085A7-9481-4F2E-861D-D6730A466DC6}" destId="{7AC2970C-D932-4E2D-B6B2-985AEF21BE83}" srcOrd="6" destOrd="0" presId="urn:microsoft.com/office/officeart/2005/8/layout/radial6"/>
    <dgm:cxn modelId="{C0B0218E-A21D-4BCB-9520-832305AFAF2D}" type="presParOf" srcId="{E88085A7-9481-4F2E-861D-D6730A466DC6}" destId="{EB44893B-A086-4297-A266-9267D6762240}" srcOrd="7" destOrd="0" presId="urn:microsoft.com/office/officeart/2005/8/layout/radial6"/>
    <dgm:cxn modelId="{D97F319A-EF76-46EC-9D19-605D12858E66}" type="presParOf" srcId="{E88085A7-9481-4F2E-861D-D6730A466DC6}" destId="{3D708112-74B3-4625-BDA8-97BF510E1313}" srcOrd="8" destOrd="0" presId="urn:microsoft.com/office/officeart/2005/8/layout/radial6"/>
    <dgm:cxn modelId="{0281B910-DE44-4FC5-936E-37A0001C1D6F}" type="presParOf" srcId="{E88085A7-9481-4F2E-861D-D6730A466DC6}" destId="{0D523A1F-5414-47E5-9712-305CB112978F}" srcOrd="9" destOrd="0" presId="urn:microsoft.com/office/officeart/2005/8/layout/radial6"/>
    <dgm:cxn modelId="{01D8E7D0-99B5-4C08-BC5D-9BC50F5A60D3}" type="presParOf" srcId="{E88085A7-9481-4F2E-861D-D6730A466DC6}" destId="{665930EF-9C07-47D6-A39B-71E6D40E7F03}" srcOrd="10" destOrd="0" presId="urn:microsoft.com/office/officeart/2005/8/layout/radial6"/>
    <dgm:cxn modelId="{F3C14D10-7934-4FC6-B7CE-60CA9AF40E6C}" type="presParOf" srcId="{E88085A7-9481-4F2E-861D-D6730A466DC6}" destId="{4EFA2A3B-E461-407B-9284-B1E2D9E01411}" srcOrd="11" destOrd="0" presId="urn:microsoft.com/office/officeart/2005/8/layout/radial6"/>
    <dgm:cxn modelId="{6A0E3A1E-42C1-4088-A743-AA30BE7F3E1C}" type="presParOf" srcId="{E88085A7-9481-4F2E-861D-D6730A466DC6}" destId="{B18FAA37-8DF0-4DCB-AC13-B76DC9EC8231}" srcOrd="12" destOrd="0" presId="urn:microsoft.com/office/officeart/2005/8/layout/radial6"/>
    <dgm:cxn modelId="{F4396C29-7992-4582-A244-68C80B4E6A32}" type="presParOf" srcId="{E88085A7-9481-4F2E-861D-D6730A466DC6}" destId="{54604315-E571-4EB9-A55E-09C55F15055D}" srcOrd="13" destOrd="0" presId="urn:microsoft.com/office/officeart/2005/8/layout/radial6"/>
    <dgm:cxn modelId="{E88C0697-6F90-483A-8A0D-01D692DEAB51}" type="presParOf" srcId="{E88085A7-9481-4F2E-861D-D6730A466DC6}" destId="{1CB37ABF-94E4-49CB-910F-FDCB31C2E9B5}" srcOrd="14" destOrd="0" presId="urn:microsoft.com/office/officeart/2005/8/layout/radial6"/>
    <dgm:cxn modelId="{DC582649-DC4A-40B9-B24A-E6ABAF029DAB}" type="presParOf" srcId="{E88085A7-9481-4F2E-861D-D6730A466DC6}" destId="{64194224-A080-4AC5-8F9C-B9095C350051}" srcOrd="15" destOrd="0" presId="urn:microsoft.com/office/officeart/2005/8/layout/radial6"/>
    <dgm:cxn modelId="{8D76932B-FC3B-4633-B049-EB44D39BF2EC}" type="presParOf" srcId="{E88085A7-9481-4F2E-861D-D6730A466DC6}" destId="{CF64BF1F-C9B9-4F57-B633-7F865BF7AFC5}" srcOrd="16" destOrd="0" presId="urn:microsoft.com/office/officeart/2005/8/layout/radial6"/>
    <dgm:cxn modelId="{2A2A0FE7-53A9-48D5-BDFF-877F1A8745EB}" type="presParOf" srcId="{E88085A7-9481-4F2E-861D-D6730A466DC6}" destId="{93CC473B-8704-4B2B-A1A1-3873E8F902C5}" srcOrd="17" destOrd="0" presId="urn:microsoft.com/office/officeart/2005/8/layout/radial6"/>
    <dgm:cxn modelId="{6B5C31C6-BE63-4028-B21C-E2E4A3AF062B}" type="presParOf" srcId="{E88085A7-9481-4F2E-861D-D6730A466DC6}" destId="{D3D339CA-9D24-439B-A497-1794D1E8FD77}" srcOrd="18" destOrd="0" presId="urn:microsoft.com/office/officeart/2005/8/layout/radial6"/>
    <dgm:cxn modelId="{73D83EF7-5E86-4DB9-A7AC-12FE7E5556B1}" type="presParOf" srcId="{E88085A7-9481-4F2E-861D-D6730A466DC6}" destId="{42FCE07F-0370-455D-9A89-AEF8B19EF00F}" srcOrd="19" destOrd="0" presId="urn:microsoft.com/office/officeart/2005/8/layout/radial6"/>
    <dgm:cxn modelId="{53C2EF5A-E8F0-4F0D-99E2-B58995716F8F}" type="presParOf" srcId="{E88085A7-9481-4F2E-861D-D6730A466DC6}" destId="{07901E12-1CE0-4E42-A621-EBA6ED54151F}" srcOrd="20" destOrd="0" presId="urn:microsoft.com/office/officeart/2005/8/layout/radial6"/>
    <dgm:cxn modelId="{C909314A-7969-4E28-B609-4D50C9D4B996}" type="presParOf" srcId="{E88085A7-9481-4F2E-861D-D6730A466DC6}" destId="{E5655FC5-ADA6-4528-8FF3-91A7300BCEDD}" srcOrd="21" destOrd="0" presId="urn:microsoft.com/office/officeart/2005/8/layout/radial6"/>
    <dgm:cxn modelId="{C51D3CFD-DDDD-4318-A8E4-88FEFD6CF4A1}" type="presParOf" srcId="{E88085A7-9481-4F2E-861D-D6730A466DC6}" destId="{5D7BDC38-8FCA-4DF2-AB03-47280E7F5699}" srcOrd="22" destOrd="0" presId="urn:microsoft.com/office/officeart/2005/8/layout/radial6"/>
    <dgm:cxn modelId="{99B6C2E1-8EFD-4095-837B-D92A84F0C2AC}" type="presParOf" srcId="{E88085A7-9481-4F2E-861D-D6730A466DC6}" destId="{F1652590-9E47-476A-A8A6-4DD64FB3724C}" srcOrd="23" destOrd="0" presId="urn:microsoft.com/office/officeart/2005/8/layout/radial6"/>
    <dgm:cxn modelId="{D077D6F5-E85F-4576-A948-FFC863662060}" type="presParOf" srcId="{E88085A7-9481-4F2E-861D-D6730A466DC6}" destId="{37102E93-C4B5-4D15-A107-74F8640110BE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02E93-C4B5-4D15-A107-74F8640110BE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13500000"/>
            <a:gd name="adj2" fmla="val 16200000"/>
            <a:gd name="adj3" fmla="val 3436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55FC5-ADA6-4528-8FF3-91A7300BCEDD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10800000"/>
            <a:gd name="adj2" fmla="val 13500000"/>
            <a:gd name="adj3" fmla="val 3436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339CA-9D24-439B-A497-1794D1E8FD77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8100000"/>
            <a:gd name="adj2" fmla="val 10800000"/>
            <a:gd name="adj3" fmla="val 3436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94224-A080-4AC5-8F9C-B9095C350051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5400000"/>
            <a:gd name="adj2" fmla="val 8100000"/>
            <a:gd name="adj3" fmla="val 3436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FAA37-8DF0-4DCB-AC13-B76DC9EC8231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2700000"/>
            <a:gd name="adj2" fmla="val 5400000"/>
            <a:gd name="adj3" fmla="val 3436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3A1F-5414-47E5-9712-305CB112978F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0"/>
            <a:gd name="adj2" fmla="val 2700000"/>
            <a:gd name="adj3" fmla="val 3436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2970C-D932-4E2D-B6B2-985AEF21BE83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18900000"/>
            <a:gd name="adj2" fmla="val 0"/>
            <a:gd name="adj3" fmla="val 3436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E5D1C-7BB3-4748-B719-C8BFF49E51B5}">
      <dsp:nvSpPr>
        <dsp:cNvPr id="0" name=""/>
        <dsp:cNvSpPr/>
      </dsp:nvSpPr>
      <dsp:spPr>
        <a:xfrm>
          <a:off x="2705752" y="528946"/>
          <a:ext cx="4753733" cy="4753733"/>
        </a:xfrm>
        <a:prstGeom prst="blockArc">
          <a:avLst>
            <a:gd name="adj1" fmla="val 16200000"/>
            <a:gd name="adj2" fmla="val 18900000"/>
            <a:gd name="adj3" fmla="val 34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CE3F2-D89A-47D6-8E29-72E79AD968B1}">
      <dsp:nvSpPr>
        <dsp:cNvPr id="0" name=""/>
        <dsp:cNvSpPr/>
      </dsp:nvSpPr>
      <dsp:spPr>
        <a:xfrm>
          <a:off x="4272328" y="2095522"/>
          <a:ext cx="1620581" cy="1620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OOP</a:t>
          </a:r>
        </a:p>
      </dsp:txBody>
      <dsp:txXfrm>
        <a:off x="4509657" y="2332851"/>
        <a:ext cx="1145923" cy="1145923"/>
      </dsp:txXfrm>
    </dsp:sp>
    <dsp:sp modelId="{61A53AA6-A4EC-48E5-8DEA-BF367018ED55}">
      <dsp:nvSpPr>
        <dsp:cNvPr id="0" name=""/>
        <dsp:cNvSpPr/>
      </dsp:nvSpPr>
      <dsp:spPr>
        <a:xfrm>
          <a:off x="4515415" y="2581"/>
          <a:ext cx="1134406" cy="11344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</a:t>
          </a:r>
          <a:endParaRPr lang="en-US" sz="1000" kern="1200" dirty="0"/>
        </a:p>
      </dsp:txBody>
      <dsp:txXfrm>
        <a:off x="4681545" y="168711"/>
        <a:ext cx="802146" cy="802146"/>
      </dsp:txXfrm>
    </dsp:sp>
    <dsp:sp modelId="{FEB68E2D-E3DD-49A4-A4C6-C3AB4A0E3391}">
      <dsp:nvSpPr>
        <dsp:cNvPr id="0" name=""/>
        <dsp:cNvSpPr/>
      </dsp:nvSpPr>
      <dsp:spPr>
        <a:xfrm>
          <a:off x="6167237" y="686788"/>
          <a:ext cx="1134406" cy="1134406"/>
        </a:xfrm>
        <a:prstGeom prst="ellips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</a:t>
          </a:r>
        </a:p>
      </dsp:txBody>
      <dsp:txXfrm>
        <a:off x="6333367" y="852918"/>
        <a:ext cx="802146" cy="802146"/>
      </dsp:txXfrm>
    </dsp:sp>
    <dsp:sp modelId="{EB44893B-A086-4297-A266-9267D6762240}">
      <dsp:nvSpPr>
        <dsp:cNvPr id="0" name=""/>
        <dsp:cNvSpPr/>
      </dsp:nvSpPr>
      <dsp:spPr>
        <a:xfrm>
          <a:off x="6851443" y="2338609"/>
          <a:ext cx="1134406" cy="1134406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Methods</a:t>
          </a:r>
        </a:p>
      </dsp:txBody>
      <dsp:txXfrm>
        <a:off x="7017573" y="2504739"/>
        <a:ext cx="802146" cy="802146"/>
      </dsp:txXfrm>
    </dsp:sp>
    <dsp:sp modelId="{665930EF-9C07-47D6-A39B-71E6D40E7F03}">
      <dsp:nvSpPr>
        <dsp:cNvPr id="0" name=""/>
        <dsp:cNvSpPr/>
      </dsp:nvSpPr>
      <dsp:spPr>
        <a:xfrm>
          <a:off x="6167237" y="3990431"/>
          <a:ext cx="1134406" cy="1134406"/>
        </a:xfrm>
        <a:prstGeom prst="ellips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attribute</a:t>
          </a:r>
          <a:endParaRPr lang="en-US" sz="1000" kern="1200" dirty="0"/>
        </a:p>
      </dsp:txBody>
      <dsp:txXfrm>
        <a:off x="6333367" y="4156561"/>
        <a:ext cx="802146" cy="802146"/>
      </dsp:txXfrm>
    </dsp:sp>
    <dsp:sp modelId="{54604315-E571-4EB9-A55E-09C55F15055D}">
      <dsp:nvSpPr>
        <dsp:cNvPr id="0" name=""/>
        <dsp:cNvSpPr/>
      </dsp:nvSpPr>
      <dsp:spPr>
        <a:xfrm>
          <a:off x="4515415" y="4674637"/>
          <a:ext cx="1134406" cy="1134406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50" b="0" i="0" kern="1200" dirty="0"/>
            <a:t>Encapsulation</a:t>
          </a:r>
          <a:endParaRPr lang="en-US" sz="1050" kern="1200" dirty="0"/>
        </a:p>
      </dsp:txBody>
      <dsp:txXfrm>
        <a:off x="4681545" y="4840767"/>
        <a:ext cx="802146" cy="802146"/>
      </dsp:txXfrm>
    </dsp:sp>
    <dsp:sp modelId="{CF64BF1F-C9B9-4F57-B633-7F865BF7AFC5}">
      <dsp:nvSpPr>
        <dsp:cNvPr id="0" name=""/>
        <dsp:cNvSpPr/>
      </dsp:nvSpPr>
      <dsp:spPr>
        <a:xfrm>
          <a:off x="2863594" y="3990431"/>
          <a:ext cx="1134406" cy="1134406"/>
        </a:xfrm>
        <a:prstGeom prst="ellips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/>
            <a:t>Inheritance</a:t>
          </a:r>
          <a:endParaRPr lang="en-US" sz="1000" kern="1200" dirty="0"/>
        </a:p>
      </dsp:txBody>
      <dsp:txXfrm>
        <a:off x="3029724" y="4156561"/>
        <a:ext cx="802146" cy="802146"/>
      </dsp:txXfrm>
    </dsp:sp>
    <dsp:sp modelId="{42FCE07F-0370-455D-9A89-AEF8B19EF00F}">
      <dsp:nvSpPr>
        <dsp:cNvPr id="0" name=""/>
        <dsp:cNvSpPr/>
      </dsp:nvSpPr>
      <dsp:spPr>
        <a:xfrm>
          <a:off x="2179387" y="2338609"/>
          <a:ext cx="1134406" cy="1134406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b="0" i="0" kern="1200" dirty="0"/>
            <a:t>Polymorphism</a:t>
          </a:r>
          <a:endParaRPr lang="en-US" sz="1000" kern="1200" dirty="0"/>
        </a:p>
      </dsp:txBody>
      <dsp:txXfrm>
        <a:off x="2345517" y="2504739"/>
        <a:ext cx="802146" cy="802146"/>
      </dsp:txXfrm>
    </dsp:sp>
    <dsp:sp modelId="{5D7BDC38-8FCA-4DF2-AB03-47280E7F5699}">
      <dsp:nvSpPr>
        <dsp:cNvPr id="0" name=""/>
        <dsp:cNvSpPr/>
      </dsp:nvSpPr>
      <dsp:spPr>
        <a:xfrm>
          <a:off x="2863594" y="686788"/>
          <a:ext cx="1134406" cy="113440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/>
            <a:t>Abstraction</a:t>
          </a:r>
          <a:endParaRPr lang="en-US" sz="1200" kern="1200" dirty="0"/>
        </a:p>
      </dsp:txBody>
      <dsp:txXfrm>
        <a:off x="3029724" y="852918"/>
        <a:ext cx="802146" cy="802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0200E-6893-7264-D2D5-98C7683F7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4B8AD-A08D-6013-FCF2-ACC2D48E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1D4F08-68A3-FBC6-FFF2-13196821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E6338-62A8-EA65-956F-94CD588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A2161-B2B2-2481-22FC-07AB7883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A42D9-E6EC-06D1-61F3-ACE3371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70D996-E4F3-9B82-B01D-97DAF494A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49F36-7E97-109A-8DB8-FAF8B119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75552-C1B2-1EEB-A5CC-F98D2FD6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848CCF-9862-4CBB-A24D-B4B088A9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11409D-E9B7-E2E7-ACF7-14E437C4E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64DDB-B67B-FF0F-4E08-14069548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FD240-44BD-B648-E88D-DB27F1B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F9B67-8B80-F7B8-69BC-190B192A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7723F-E06D-D2A9-3E88-F188C99C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AF44D-D435-125C-F63F-FBE4C9D2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4C6E52-B51A-849D-EFCB-A26ECE3F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E0DEE-030A-94C0-A9B2-0552342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5B302-8C78-FBCC-108C-CC8AC4B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0E8C4-9DE8-8AC7-A57F-F8D1D9E1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0DA07-62F2-4B99-6838-6AB12A42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3CE546-F0BD-69C2-EFAB-3D38446B2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CFD38-E4FA-5FB0-7AB5-A2647C7D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0EE52-6EBD-E237-7499-F2E53937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92C7C-D447-2964-0268-32DDEE86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5E7C5-9701-14D8-48B2-E23DFA38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8C6BC-C30D-3220-1BD3-3B8C6AA2B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636D2-AA5B-CED2-C205-21AC06FA3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62CC7D-B6BD-40FC-812F-B94ADB81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BA631D-F6B2-66E9-3241-003934C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A643DA-B84C-1691-5DBA-9EFCF9EE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DBBB8-9343-82F6-C200-6E40B84E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59B319-240F-1349-4AE1-FD80CEA9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9B78B-659A-8D94-4E1D-E4E45351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B5C1D9-D293-1F35-8200-701D22FF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E49921-108D-581E-B485-9DE7E440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60CFB4-6AA6-EB02-87E6-B2045921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97B4AD-6D9D-C67D-ACC4-DF913EA6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7CBCA5-0770-BE06-D723-CEEA0A1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025BA-0590-8131-765D-1E064A8E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854B64-B1B2-B081-760E-6841CCEF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2519D2-8EA6-2E0C-8A0B-20FAB38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013F79-D0BE-2FE9-A699-98668060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9DA3CC-3AAE-5330-DF91-B0A1B8E4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6F8388-DCA9-2297-7F55-A5D66BDC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C018E3-DFEA-28FA-6433-8BCBAD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7C023-9D0B-95C1-14A9-711FCCD6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89EFA-25D5-55EE-B337-EDC4EEE5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52C072-B892-659C-B9F5-56315C5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9ABBE1-7EF0-4F21-AC81-7DA7C08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ADB156-D7C7-9E8B-BAB1-913E2A14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4DB26-CA66-2ED4-E990-B94F6D60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E7F51-45F6-C4A4-805D-02150BFE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90E0A2-C08E-73C9-CEAB-CFA790009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0C5556-C56E-1D28-BB25-D63A556E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46A97-6EBD-0486-7687-392B0432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B09AA-BE04-569E-39E4-9CFDAB53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4D37DF-1A3C-F9A6-B26E-CB8137EC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37714-073B-FE0E-DA0F-45C30AB1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79141-8EFD-5C17-D1C9-327925DD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AA3CF-F2B5-0371-9375-F452120F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1EC1-B5C3-4A9E-9AA2-906442F9AB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4A1F2-FBD8-0B9E-AD64-998321744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56D96-BE6F-3098-1720-D9857F6FD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1A00-3D47-4FA4-B7C1-F1E8D22C1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6DD6-E41D-C33C-815B-045619D61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Oop</a:t>
            </a:r>
            <a:r>
              <a:rPr lang="en-US" b="1" dirty="0"/>
              <a:t> </a:t>
            </a:r>
            <a:r>
              <a:rPr lang="en-US" b="1" dirty="0" err="1"/>
              <a:t>haqida</a:t>
            </a:r>
            <a:endParaRPr lang="en-US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69CEC-C544-95CE-0665-A07208B62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A741-8AF5-5AB2-F396-7929EAE8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OOP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0E6B2-B836-ED1F-6689-C5A59062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01010"/>
                </a:solidFill>
                <a:effectLst/>
                <a:latin typeface="Work Sans" pitchFamily="2" charset="0"/>
              </a:rPr>
              <a:t>Object-oriented programming(OOP)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 - </a:t>
            </a:r>
            <a:r>
              <a:rPr lang="en-US" b="1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Ob'ektga</a:t>
            </a:r>
            <a:r>
              <a:rPr lang="en-US" b="1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1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yo'naltirilgan</a:t>
            </a:r>
            <a:r>
              <a:rPr lang="en-US" b="1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1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</a:t>
            </a:r>
            <a:r>
              <a:rPr lang="en-US" b="1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bu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dasturlarni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loyihalash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uchun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ob'ektlar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ularning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o'zaro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ta'siridan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foydalanadigan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usuli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 </a:t>
            </a:r>
          </a:p>
          <a:p>
            <a:r>
              <a:rPr lang="en-US" dirty="0">
                <a:solidFill>
                  <a:srgbClr val="101010"/>
                </a:solidFill>
                <a:latin typeface="Work Sans" pitchFamily="2" charset="0"/>
              </a:rPr>
              <a:t>OOP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Dart, Java, C++, Python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boshqa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ko'plab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tillarida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qo'llaniladi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6F6EE-8B29-5AA3-BE92-F86DFF0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089BD-50EF-DD5D-A0D0-7029C3FA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da </a:t>
            </a:r>
            <a:r>
              <a:rPr lang="en-US" dirty="0" err="1"/>
              <a:t>ob’ekt</a:t>
            </a:r>
            <a:r>
              <a:rPr lang="en-US" dirty="0"/>
              <a:t>: </a:t>
            </a:r>
            <a:r>
              <a:rPr lang="en-US" dirty="0" err="1"/>
              <a:t>odam</a:t>
            </a:r>
            <a:r>
              <a:rPr lang="en-US" dirty="0"/>
              <a:t>, </a:t>
            </a:r>
            <a:r>
              <a:rPr lang="en-US" dirty="0" err="1"/>
              <a:t>mashina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ob'ektning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(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xatti-harakati</a:t>
            </a:r>
            <a:r>
              <a:rPr lang="en-US" dirty="0"/>
              <a:t> (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)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ob’ektning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, </a:t>
            </a:r>
            <a:r>
              <a:rPr lang="en-US" dirty="0" err="1"/>
              <a:t>yoshi</a:t>
            </a:r>
            <a:r>
              <a:rPr lang="en-US" dirty="0"/>
              <a:t>, </a:t>
            </a:r>
            <a:r>
              <a:rPr lang="en-US" dirty="0" err="1"/>
              <a:t>bo’yi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xususiyatlarga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bo’lishi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5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FD06-70F1-A222-6EDC-71B6093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Work Sans" pitchFamily="2" charset="0"/>
              </a:rPr>
              <a:t>Afzalliklar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75AAD-3EC2-D4B9-2498-30AE0263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 </a:t>
            </a:r>
            <a:r>
              <a:rPr lang="en-US" dirty="0" err="1"/>
              <a:t>tushunish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murakkablikni</a:t>
            </a:r>
            <a:r>
              <a:rPr lang="en-US" dirty="0"/>
              <a:t> </a:t>
            </a:r>
            <a:r>
              <a:rPr lang="en-US" dirty="0" err="1"/>
              <a:t>kamaytiradi</a:t>
            </a:r>
            <a:r>
              <a:rPr lang="en-US" dirty="0"/>
              <a:t>.</a:t>
            </a:r>
          </a:p>
          <a:p>
            <a:r>
              <a:rPr lang="en-US" dirty="0" err="1"/>
              <a:t>Dasturchilarning</a:t>
            </a:r>
            <a:r>
              <a:rPr lang="en-US" dirty="0"/>
              <a:t> </a:t>
            </a:r>
            <a:r>
              <a:rPr lang="en-US" dirty="0" err="1"/>
              <a:t>mehnat</a:t>
            </a:r>
            <a:r>
              <a:rPr lang="en-US" dirty="0"/>
              <a:t> </a:t>
            </a:r>
            <a:r>
              <a:rPr lang="en-US" dirty="0" err="1"/>
              <a:t>unumdorligi</a:t>
            </a:r>
            <a:r>
              <a:rPr lang="en-US" dirty="0"/>
              <a:t> </a:t>
            </a:r>
            <a:r>
              <a:rPr lang="en-US" dirty="0" err="1"/>
              <a:t>oshadi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, </a:t>
            </a:r>
            <a:r>
              <a:rPr lang="en-US" dirty="0" err="1"/>
              <a:t>o'zgartirish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disk </a:t>
            </a:r>
            <a:r>
              <a:rPr lang="en-US" dirty="0" err="1"/>
              <a:t>raskadrovka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osonlashtiradi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jamoaviy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hamkorlikni</a:t>
            </a:r>
            <a:r>
              <a:rPr lang="en-US" dirty="0"/>
              <a:t> </a:t>
            </a:r>
            <a:r>
              <a:rPr lang="en-US" dirty="0" err="1"/>
              <a:t>rag'batlantiradi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kodning</a:t>
            </a:r>
            <a:r>
              <a:rPr lang="en-US" dirty="0"/>
              <a:t> </a:t>
            </a:r>
            <a:r>
              <a:rPr lang="en-US" dirty="0" err="1"/>
              <a:t>takrorlanishini</a:t>
            </a:r>
            <a:r>
              <a:rPr lang="en-US" dirty="0"/>
              <a:t> </a:t>
            </a:r>
            <a:r>
              <a:rPr lang="en-US" dirty="0" err="1"/>
              <a:t>kamaytiradi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19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6886D-C514-AB94-59FD-4BDD4422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255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Work Sans" pitchFamily="2" charset="0"/>
              </a:rPr>
              <a:t>OOP </a:t>
            </a:r>
            <a:r>
              <a:rPr lang="en-US" b="1" i="0" dirty="0" err="1">
                <a:effectLst/>
                <a:latin typeface="Work Sans" pitchFamily="2" charset="0"/>
              </a:rPr>
              <a:t>xususiyatlari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F29A-8CA4-FFAE-13E7-9DA973F80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5528" y="1466366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Sinf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Ob’ekt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Metodlar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Artibuit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Inkapsulyatsiya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Meros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Polimorfizm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Abstraktsiya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DC4CE8F-3C25-67B2-544F-A2D6990280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0087046"/>
              </p:ext>
            </p:extLst>
          </p:nvPr>
        </p:nvGraphicFramePr>
        <p:xfrm>
          <a:off x="3966328" y="961535"/>
          <a:ext cx="10165238" cy="581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116C4-D542-99E0-3EFF-77D65027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726"/>
            <a:ext cx="10515600" cy="1325563"/>
          </a:xfrm>
        </p:spPr>
        <p:txBody>
          <a:bodyPr/>
          <a:lstStyle/>
          <a:p>
            <a:pPr algn="ctr"/>
            <a:r>
              <a:rPr lang="en-US" b="1" i="0" dirty="0" err="1">
                <a:effectLst/>
                <a:latin typeface="Work Sans" pitchFamily="2" charset="0"/>
              </a:rPr>
              <a:t>Asosiy</a:t>
            </a:r>
            <a:r>
              <a:rPr lang="en-US" b="1" i="0" dirty="0">
                <a:effectLst/>
                <a:latin typeface="Work Sans" pitchFamily="2" charset="0"/>
              </a:rPr>
              <a:t> </a:t>
            </a:r>
            <a:r>
              <a:rPr lang="en-US" b="1" i="0" dirty="0" err="1">
                <a:effectLst/>
                <a:latin typeface="Work Sans" pitchFamily="2" charset="0"/>
              </a:rPr>
              <a:t>nuqtalar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9B04F-0114-C706-BBD3-7BF14D1D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508289"/>
            <a:ext cx="11623249" cy="498458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OOP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ning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asosiy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maqsadi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murakkab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muammolarni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kichikroq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ob'ektlarga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ajratishdir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OOP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ma'lumotlar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usullarni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o'z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ichiga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olgan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ma'lumotlar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tuzilmalari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bo'lgan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ob'ektlarga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asoslanadi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OOP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an'anaviy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protsessual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dasturlashdan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farq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qiladigan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dasturlash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haqida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fikr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yuritish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usulidir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OOP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kodni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modulli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,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moslashuvchan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kengaytirilishi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mumkin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OOP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sizga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muammolarni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yaxshiroq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tushunishga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va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hal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qilishga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yordam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 </a:t>
            </a:r>
            <a:r>
              <a:rPr lang="en-US" b="0" i="0" dirty="0" err="1">
                <a:solidFill>
                  <a:srgbClr val="101010"/>
                </a:solidFill>
                <a:effectLst/>
                <a:latin typeface="Work Sans" pitchFamily="2" charset="0"/>
              </a:rPr>
              <a:t>beradi</a:t>
            </a:r>
            <a:r>
              <a:rPr lang="en-US" b="0" i="0" dirty="0">
                <a:solidFill>
                  <a:srgbClr val="101010"/>
                </a:solidFill>
                <a:effectLst/>
                <a:latin typeface="Work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765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214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Work Sans</vt:lpstr>
      <vt:lpstr>Тема Office</vt:lpstr>
      <vt:lpstr>Oop haqida</vt:lpstr>
      <vt:lpstr>OOP</vt:lpstr>
      <vt:lpstr>Презентация PowerPoint</vt:lpstr>
      <vt:lpstr>Afzalliklar</vt:lpstr>
      <vt:lpstr>OOP xususiyatlari</vt:lpstr>
      <vt:lpstr>Asosiy nuqtalar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haqida</dc:title>
  <dc:creator>Ismatov Shoxruxxon</dc:creator>
  <cp:lastModifiedBy>Ismatov Shoxruxxon</cp:lastModifiedBy>
  <cp:revision>1</cp:revision>
  <dcterms:created xsi:type="dcterms:W3CDTF">2023-04-21T02:01:49Z</dcterms:created>
  <dcterms:modified xsi:type="dcterms:W3CDTF">2023-04-21T13:12:19Z</dcterms:modified>
</cp:coreProperties>
</file>