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51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seudo-code-of-the-mini-batch-k-means-algorithm_fig2_327751264" TargetMode="External"/><Relationship Id="rId2" Type="http://schemas.openxmlformats.org/officeDocument/2006/relationships/hyperlink" Target="https://scikit-learn.org/stable/modules/clustering.html#k-mea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3F95161F-F47B-4068-B3B9-FDD8FAA2A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0BB1B3-1324-4678-B97F-C20D0DE58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/>
              <a:t>Mini </a:t>
            </a:r>
            <a:r>
              <a:rPr lang="es-MX" sz="4800" dirty="0" err="1"/>
              <a:t>Batch</a:t>
            </a:r>
            <a:r>
              <a:rPr lang="es-MX" sz="4800" dirty="0"/>
              <a:t> K-</a:t>
            </a:r>
            <a:r>
              <a:rPr lang="es-MX" sz="4800" dirty="0" err="1"/>
              <a:t>means</a:t>
            </a: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56552-C2AC-4729-9A35-CE284130D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MX" sz="2000"/>
              <a:t>José de Jesús Gutiérrez Aldrete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3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A86DBD-986E-4FDC-B9E9-D04F5A20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63" y="1778001"/>
            <a:ext cx="10177272" cy="2895600"/>
          </a:xfrm>
        </p:spPr>
        <p:txBody>
          <a:bodyPr anchor="t">
            <a:normAutofit/>
          </a:bodyPr>
          <a:lstStyle/>
          <a:p>
            <a:r>
              <a:rPr lang="es-MX" sz="2800" b="0" dirty="0"/>
              <a:t>Inicializa k centroides </a:t>
            </a:r>
            <a:br>
              <a:rPr lang="es-MX" sz="2800" b="0" dirty="0"/>
            </a:br>
            <a:r>
              <a:rPr lang="es-MX" sz="2800" b="0" dirty="0"/>
              <a:t>con k datos elegidos aleatoriamente de D. </a:t>
            </a:r>
            <a:br>
              <a:rPr lang="es-MX" sz="2800" b="0" dirty="0"/>
            </a:br>
            <a:br>
              <a:rPr lang="es-MX" sz="2800" b="0" dirty="0"/>
            </a:br>
            <a:r>
              <a:rPr lang="es-MX" sz="2800" b="0" dirty="0"/>
              <a:t>Inicializa grupos: </a:t>
            </a:r>
            <a:br>
              <a:rPr lang="es-MX" sz="2800" b="0" dirty="0"/>
            </a:br>
            <a:br>
              <a:rPr lang="es-MX" sz="2800" b="0" dirty="0"/>
            </a:br>
            <a:br>
              <a:rPr lang="es-MX" sz="2800" b="0" dirty="0"/>
            </a:br>
            <a:r>
              <a:rPr lang="es-MX" sz="2800" b="0" dirty="0"/>
              <a:t>Contador de cada centroide: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44C2864A-B259-4774-8AE6-7C481B25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1" y="1778001"/>
            <a:ext cx="4037372" cy="41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3F370332-A3AB-462D-97B3-A60A20961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3" y="4532457"/>
            <a:ext cx="69056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6C751138-91D5-4C60-8B98-665A45B9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57" y="2965980"/>
            <a:ext cx="48958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0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EA6289D9-682E-4282-BF23-3C62DA29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734" y="2404535"/>
            <a:ext cx="9244266" cy="714376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Elige aleatoriamente b datos de D para formar el conjunto M</a:t>
            </a:r>
          </a:p>
          <a:p>
            <a:endParaRPr lang="es-MX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7B7FA9C-D888-4499-82FA-43F6604DCB94}"/>
              </a:ext>
            </a:extLst>
          </p:cNvPr>
          <p:cNvCxnSpPr/>
          <p:nvPr/>
        </p:nvCxnSpPr>
        <p:spPr>
          <a:xfrm>
            <a:off x="1270000" y="2218267"/>
            <a:ext cx="0" cy="39285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3D2366D-B44E-4629-B4F9-F3A67BEE05F7}"/>
              </a:ext>
            </a:extLst>
          </p:cNvPr>
          <p:cNvSpPr/>
          <p:nvPr/>
        </p:nvSpPr>
        <p:spPr>
          <a:xfrm>
            <a:off x="1677734" y="2218267"/>
            <a:ext cx="9244262" cy="900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0FE9AED-7A0A-4F82-AF06-197EDE3300B7}"/>
              </a:ext>
            </a:extLst>
          </p:cNvPr>
          <p:cNvCxnSpPr/>
          <p:nvPr/>
        </p:nvCxnSpPr>
        <p:spPr>
          <a:xfrm flipV="1">
            <a:off x="9804400" y="1049867"/>
            <a:ext cx="711200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3">
            <a:extLst>
              <a:ext uri="{FF2B5EF4-FFF2-40B4-BE49-F238E27FC236}">
                <a16:creationId xmlns:a16="http://schemas.microsoft.com/office/drawing/2014/main" id="{A4F16124-64ED-40B0-80A8-B2E2C3832BED}"/>
              </a:ext>
            </a:extLst>
          </p:cNvPr>
          <p:cNvSpPr txBox="1">
            <a:spLocks/>
          </p:cNvSpPr>
          <p:nvPr/>
        </p:nvSpPr>
        <p:spPr>
          <a:xfrm>
            <a:off x="9804400" y="376236"/>
            <a:ext cx="1591204" cy="71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Lotecito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3F2D98DF-59F0-4188-AAE0-A027E195A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6" y="1169463"/>
            <a:ext cx="6353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85804B4-251F-46C5-A4B2-FE2387B3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5" y="3429000"/>
            <a:ext cx="52863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ítulo 3">
            <a:extLst>
              <a:ext uri="{FF2B5EF4-FFF2-40B4-BE49-F238E27FC236}">
                <a16:creationId xmlns:a16="http://schemas.microsoft.com/office/drawing/2014/main" id="{D599BA30-0D98-4D2E-9BD1-8F4BB8B44521}"/>
              </a:ext>
            </a:extLst>
          </p:cNvPr>
          <p:cNvSpPr txBox="1">
            <a:spLocks/>
          </p:cNvSpPr>
          <p:nvPr/>
        </p:nvSpPr>
        <p:spPr>
          <a:xfrm>
            <a:off x="5178953" y="4551367"/>
            <a:ext cx="7063847" cy="71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centroide más cercano a cada dato.</a:t>
            </a:r>
          </a:p>
        </p:txBody>
      </p:sp>
      <p:pic>
        <p:nvPicPr>
          <p:cNvPr id="9228" name="Picture 12">
            <a:extLst>
              <a:ext uri="{FF2B5EF4-FFF2-40B4-BE49-F238E27FC236}">
                <a16:creationId xmlns:a16="http://schemas.microsoft.com/office/drawing/2014/main" id="{268F4691-11D6-4605-A4FC-D2BC5352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5" y="4432834"/>
            <a:ext cx="2672818" cy="68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DC6A1DEF-D647-476F-AA03-E16588007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7" y="5525550"/>
            <a:ext cx="2463317" cy="5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9524E96-E565-4170-94C0-CBD9B1C56EEA}"/>
              </a:ext>
            </a:extLst>
          </p:cNvPr>
          <p:cNvCxnSpPr>
            <a:cxnSpLocks/>
          </p:cNvCxnSpPr>
          <p:nvPr/>
        </p:nvCxnSpPr>
        <p:spPr>
          <a:xfrm>
            <a:off x="1981200" y="4148667"/>
            <a:ext cx="0" cy="12445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2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381FBBD-9938-4FDD-A23F-A6053515CFE5}"/>
              </a:ext>
            </a:extLst>
          </p:cNvPr>
          <p:cNvCxnSpPr>
            <a:cxnSpLocks/>
          </p:cNvCxnSpPr>
          <p:nvPr/>
        </p:nvCxnSpPr>
        <p:spPr>
          <a:xfrm>
            <a:off x="1270000" y="406400"/>
            <a:ext cx="0" cy="5740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11F76A2-2EE1-4124-B89C-04AA721C9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2" y="1387479"/>
            <a:ext cx="3982808" cy="7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DE8A7CF-D84E-4408-8F60-D7CC793B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2" y="2516180"/>
            <a:ext cx="4535975" cy="6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2F81F61C-BFB4-43C4-A9C7-3FAABB76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2" y="3429000"/>
            <a:ext cx="3114760" cy="7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F6715112-6F53-4955-AF52-78328D76C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3" y="4284926"/>
            <a:ext cx="6867790" cy="7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0C4FC30-832D-46C1-B26C-A08433AB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01" y="549280"/>
            <a:ext cx="52863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D71A149-5F70-4695-803C-02B208BDD950}"/>
              </a:ext>
            </a:extLst>
          </p:cNvPr>
          <p:cNvCxnSpPr>
            <a:cxnSpLocks/>
          </p:cNvCxnSpPr>
          <p:nvPr/>
        </p:nvCxnSpPr>
        <p:spPr>
          <a:xfrm>
            <a:off x="1913467" y="1358900"/>
            <a:ext cx="0" cy="3856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>
            <a:extLst>
              <a:ext uri="{FF2B5EF4-FFF2-40B4-BE49-F238E27FC236}">
                <a16:creationId xmlns:a16="http://schemas.microsoft.com/office/drawing/2014/main" id="{DE811BB2-E9F1-435D-9627-FC146419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01" y="5489571"/>
            <a:ext cx="2463317" cy="5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2C703E8B-CECB-4553-A34E-224B64354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6184366"/>
            <a:ext cx="2463317" cy="5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ítulo 3">
            <a:extLst>
              <a:ext uri="{FF2B5EF4-FFF2-40B4-BE49-F238E27FC236}">
                <a16:creationId xmlns:a16="http://schemas.microsoft.com/office/drawing/2014/main" id="{43667BBD-7932-4B36-B437-876360F84F36}"/>
              </a:ext>
            </a:extLst>
          </p:cNvPr>
          <p:cNvSpPr txBox="1">
            <a:spLocks/>
          </p:cNvSpPr>
          <p:nvPr/>
        </p:nvSpPr>
        <p:spPr>
          <a:xfrm>
            <a:off x="6096000" y="3460657"/>
            <a:ext cx="4402663" cy="62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Tasa de </a:t>
            </a:r>
            <a:r>
              <a:rPr lang="es-MX" sz="2400" dirty="0"/>
              <a:t>aprendizaje</a:t>
            </a:r>
            <a:endParaRPr lang="es-MX" dirty="0"/>
          </a:p>
        </p:txBody>
      </p:sp>
      <p:sp>
        <p:nvSpPr>
          <p:cNvPr id="16" name="Subtítulo 3">
            <a:extLst>
              <a:ext uri="{FF2B5EF4-FFF2-40B4-BE49-F238E27FC236}">
                <a16:creationId xmlns:a16="http://schemas.microsoft.com/office/drawing/2014/main" id="{7B35C863-3E0D-48E3-8B74-245A2E1A83E5}"/>
              </a:ext>
            </a:extLst>
          </p:cNvPr>
          <p:cNvSpPr txBox="1">
            <a:spLocks/>
          </p:cNvSpPr>
          <p:nvPr/>
        </p:nvSpPr>
        <p:spPr>
          <a:xfrm>
            <a:off x="7679268" y="5858401"/>
            <a:ext cx="3776132" cy="71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El paso del gradiente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DBC5F35-FF0B-4C10-B25D-D545F14A027C}"/>
              </a:ext>
            </a:extLst>
          </p:cNvPr>
          <p:cNvCxnSpPr>
            <a:cxnSpLocks/>
          </p:cNvCxnSpPr>
          <p:nvPr/>
        </p:nvCxnSpPr>
        <p:spPr>
          <a:xfrm>
            <a:off x="8585200" y="5075501"/>
            <a:ext cx="423333" cy="78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ítulo 3">
            <a:extLst>
              <a:ext uri="{FF2B5EF4-FFF2-40B4-BE49-F238E27FC236}">
                <a16:creationId xmlns:a16="http://schemas.microsoft.com/office/drawing/2014/main" id="{A19B9C27-9440-43F2-BD12-D4A0C7174C36}"/>
              </a:ext>
            </a:extLst>
          </p:cNvPr>
          <p:cNvSpPr txBox="1">
            <a:spLocks/>
          </p:cNvSpPr>
          <p:nvPr/>
        </p:nvSpPr>
        <p:spPr>
          <a:xfrm>
            <a:off x="6807201" y="1515367"/>
            <a:ext cx="4402663" cy="62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Se extrae el centroide del dato</a:t>
            </a:r>
          </a:p>
        </p:txBody>
      </p:sp>
      <p:sp>
        <p:nvSpPr>
          <p:cNvPr id="24" name="Subtítulo 3">
            <a:extLst>
              <a:ext uri="{FF2B5EF4-FFF2-40B4-BE49-F238E27FC236}">
                <a16:creationId xmlns:a16="http://schemas.microsoft.com/office/drawing/2014/main" id="{126002A9-986D-4D2D-AF68-89A1556B4574}"/>
              </a:ext>
            </a:extLst>
          </p:cNvPr>
          <p:cNvSpPr txBox="1">
            <a:spLocks/>
          </p:cNvSpPr>
          <p:nvPr/>
        </p:nvSpPr>
        <p:spPr>
          <a:xfrm>
            <a:off x="7112001" y="2607776"/>
            <a:ext cx="4402663" cy="62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Se actualiza el contador</a:t>
            </a:r>
          </a:p>
        </p:txBody>
      </p:sp>
    </p:spTree>
    <p:extLst>
      <p:ext uri="{BB962C8B-B14F-4D97-AF65-F5344CB8AC3E}">
        <p14:creationId xmlns:p14="http://schemas.microsoft.com/office/powerpoint/2010/main" val="264160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779B25-7FBC-4429-A65F-E4B0A28A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C8EC4FD-8942-4769-A763-32067E4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Scikit</a:t>
            </a:r>
            <a:r>
              <a:rPr lang="es-MX" dirty="0"/>
              <a:t> </a:t>
            </a:r>
            <a:r>
              <a:rPr lang="es-MX" dirty="0" err="1"/>
              <a:t>Learn</a:t>
            </a:r>
            <a:r>
              <a:rPr lang="es-MX" dirty="0"/>
              <a:t>. </a:t>
            </a:r>
            <a:r>
              <a:rPr lang="es-MX" dirty="0" err="1"/>
              <a:t>Clustering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https://scikit-learn.org/stable/modules/clustering.html#k-means</a:t>
            </a:r>
            <a:endParaRPr lang="es-MX" dirty="0"/>
          </a:p>
          <a:p>
            <a:endParaRPr lang="es-MX" dirty="0"/>
          </a:p>
          <a:p>
            <a:r>
              <a:rPr lang="en-US" dirty="0"/>
              <a:t>Systematic clustering method to identify and </a:t>
            </a:r>
            <a:r>
              <a:rPr lang="en-US" dirty="0" err="1"/>
              <a:t>characterise</a:t>
            </a:r>
            <a:r>
              <a:rPr lang="en-US" dirty="0"/>
              <a:t> spatiotemporal congestion on freeway corridors. </a:t>
            </a:r>
            <a:r>
              <a:rPr lang="en-US" dirty="0">
                <a:hlinkClick r:id="rId3"/>
              </a:rPr>
              <a:t>https://www.researchgate.net/figure/Pseudo-code-of-the-mini-batch-k-means-algorithm_fig2_327751264</a:t>
            </a: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61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 de Valentina Lopez en memes | Memes divertidos, Memes para reir, Memes  cómicos">
            <a:extLst>
              <a:ext uri="{FF2B5EF4-FFF2-40B4-BE49-F238E27FC236}">
                <a16:creationId xmlns:a16="http://schemas.microsoft.com/office/drawing/2014/main" id="{85E6819F-83A7-43BC-AF82-0EA2B988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38" y="690827"/>
            <a:ext cx="9735724" cy="547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8E112D-84BF-4DDE-8221-37182D58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634" y="1919118"/>
            <a:ext cx="2423499" cy="1179576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K-</a:t>
            </a:r>
            <a:r>
              <a:rPr lang="es-MX" dirty="0" err="1">
                <a:solidFill>
                  <a:schemeClr val="bg1"/>
                </a:solidFill>
              </a:rPr>
              <a:t>means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CD6A2-1AF1-4337-9AF8-30F6DABA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Función objetivo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E1AD31D-9EC9-4F5C-9591-85648852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945721"/>
            <a:ext cx="11420856" cy="248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2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Llega el 14 de febrero y tu... | Imágenes de los simpson, Moldes de niños,  Los simpson">
            <a:extLst>
              <a:ext uri="{FF2B5EF4-FFF2-40B4-BE49-F238E27FC236}">
                <a16:creationId xmlns:a16="http://schemas.microsoft.com/office/drawing/2014/main" id="{FAEC8409-38AB-4A41-ABFE-689B038EC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3"/>
          <a:stretch/>
        </p:blipFill>
        <p:spPr bwMode="auto">
          <a:xfrm>
            <a:off x="3048000" y="880533"/>
            <a:ext cx="6096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58629D-1A23-4E98-97CA-84689B2B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035" y="3850641"/>
            <a:ext cx="10168128" cy="1179576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K-</a:t>
            </a:r>
            <a:r>
              <a:rPr lang="es-MX" dirty="0" err="1">
                <a:solidFill>
                  <a:schemeClr val="bg1"/>
                </a:solidFill>
              </a:rPr>
              <a:t>means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mplate | Mother Ignoring Kid Drowning In A Pool | Meme template, Meme  pictures, Create memes">
            <a:extLst>
              <a:ext uri="{FF2B5EF4-FFF2-40B4-BE49-F238E27FC236}">
                <a16:creationId xmlns:a16="http://schemas.microsoft.com/office/drawing/2014/main" id="{9D5D523E-2A7B-4613-9C7C-F64F9585A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40"/>
          <a:stretch/>
        </p:blipFill>
        <p:spPr bwMode="auto">
          <a:xfrm>
            <a:off x="2121017" y="325120"/>
            <a:ext cx="7949966" cy="620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6479D-5A99-42EF-8CB8-FD85291D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768" y="2012357"/>
            <a:ext cx="3490298" cy="1179576"/>
          </a:xfrm>
          <a:solidFill>
            <a:schemeClr val="bg1">
              <a:lumMod val="85000"/>
              <a:alpha val="56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MX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  <a:r>
              <a:rPr lang="es-MX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K-</a:t>
            </a:r>
            <a:r>
              <a:rPr lang="es-MX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MX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0F21B18-2693-4C47-88D8-4A4218709F62}"/>
              </a:ext>
            </a:extLst>
          </p:cNvPr>
          <p:cNvSpPr txBox="1">
            <a:spLocks/>
          </p:cNvSpPr>
          <p:nvPr/>
        </p:nvSpPr>
        <p:spPr>
          <a:xfrm>
            <a:off x="2351702" y="4620090"/>
            <a:ext cx="3490298" cy="11795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s-MX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es-MX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0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C55C-6CD1-4112-924A-149E5312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Lotecitos</a:t>
            </a:r>
          </a:p>
        </p:txBody>
      </p:sp>
      <p:pic>
        <p:nvPicPr>
          <p:cNvPr id="5124" name="Picture 4" descr="All Hoenn Pokemon by JFRteam on DeviantArt">
            <a:extLst>
              <a:ext uri="{FF2B5EF4-FFF2-40B4-BE49-F238E27FC236}">
                <a16:creationId xmlns:a16="http://schemas.microsoft.com/office/drawing/2014/main" id="{68265BC9-A3FA-4690-9CE9-AD67AB7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68" y="1609682"/>
            <a:ext cx="3494365" cy="49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ardevoir | WikiDex | Fandom">
            <a:extLst>
              <a:ext uri="{FF2B5EF4-FFF2-40B4-BE49-F238E27FC236}">
                <a16:creationId xmlns:a16="http://schemas.microsoft.com/office/drawing/2014/main" id="{82CCF40E-53E6-4F08-A5BF-21A5AE45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53" y="1965828"/>
            <a:ext cx="2170459" cy="271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alrein | Pokédex">
            <a:extLst>
              <a:ext uri="{FF2B5EF4-FFF2-40B4-BE49-F238E27FC236}">
                <a16:creationId xmlns:a16="http://schemas.microsoft.com/office/drawing/2014/main" id="{0EED16B1-9623-42A5-8AB3-2B5233C12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84" y="2022604"/>
            <a:ext cx="2713074" cy="271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ariyama | Pokédex">
            <a:extLst>
              <a:ext uri="{FF2B5EF4-FFF2-40B4-BE49-F238E27FC236}">
                <a16:creationId xmlns:a16="http://schemas.microsoft.com/office/drawing/2014/main" id="{4C85D1CC-313A-46BA-9A42-12030810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40" y="2055666"/>
            <a:ext cx="2826866" cy="282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walot | Pokédex">
            <a:extLst>
              <a:ext uri="{FF2B5EF4-FFF2-40B4-BE49-F238E27FC236}">
                <a16:creationId xmlns:a16="http://schemas.microsoft.com/office/drawing/2014/main" id="{EC782AE2-1475-4468-A1F2-E4D9E7B4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92" y="2795834"/>
            <a:ext cx="2029151" cy="20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Banette | WikiDex | Fandom">
            <a:extLst>
              <a:ext uri="{FF2B5EF4-FFF2-40B4-BE49-F238E27FC236}">
                <a16:creationId xmlns:a16="http://schemas.microsoft.com/office/drawing/2014/main" id="{B3DA971D-6D80-4987-85B9-2809937A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41" y="3759201"/>
            <a:ext cx="2199783" cy="20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Salamence | Pokédex">
            <a:extLst>
              <a:ext uri="{FF2B5EF4-FFF2-40B4-BE49-F238E27FC236}">
                <a16:creationId xmlns:a16="http://schemas.microsoft.com/office/drawing/2014/main" id="{18BDB37A-6B11-4592-8F23-81468569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10" y="3123640"/>
            <a:ext cx="3125776" cy="31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A152196-1922-491E-A222-740A08F733A8}"/>
              </a:ext>
            </a:extLst>
          </p:cNvPr>
          <p:cNvSpPr/>
          <p:nvPr/>
        </p:nvSpPr>
        <p:spPr>
          <a:xfrm>
            <a:off x="5538040" y="3357162"/>
            <a:ext cx="1086322" cy="906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87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Wario la tiene complicada : MoaiGreddit">
            <a:extLst>
              <a:ext uri="{FF2B5EF4-FFF2-40B4-BE49-F238E27FC236}">
                <a16:creationId xmlns:a16="http://schemas.microsoft.com/office/drawing/2014/main" id="{524ECB37-4218-401D-980E-15A42EFF8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2272044" y="529166"/>
            <a:ext cx="7647912" cy="57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87DB49-7087-44EF-9660-1D26EAD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184" y="1202266"/>
            <a:ext cx="5123350" cy="5842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MX" dirty="0"/>
              <a:t>tardado menos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616183-33A6-43DC-8642-66D52DA2A1A0}"/>
              </a:ext>
            </a:extLst>
          </p:cNvPr>
          <p:cNvSpPr txBox="1">
            <a:spLocks/>
          </p:cNvSpPr>
          <p:nvPr/>
        </p:nvSpPr>
        <p:spPr>
          <a:xfrm>
            <a:off x="2547451" y="1875366"/>
            <a:ext cx="2024549" cy="584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013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B586E0-B326-4DC5-9E01-69AA2648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" y="1209410"/>
            <a:ext cx="11592012" cy="44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52664-1A35-4F18-875C-20D6913D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68" y="625917"/>
            <a:ext cx="10168128" cy="1179576"/>
          </a:xfrm>
        </p:spPr>
        <p:txBody>
          <a:bodyPr/>
          <a:lstStyle/>
          <a:p>
            <a:r>
              <a:rPr lang="es-MX" dirty="0"/>
              <a:t>El algoritmo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F4AA0B2-7357-4990-A65C-1BEB6B34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632" y="2181230"/>
            <a:ext cx="5075767" cy="40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366C3A7-DC56-4F64-9151-C41B1273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866" y="2181230"/>
            <a:ext cx="6163733" cy="405085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Conjunto de datos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Grupos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14C31EB-7E93-4400-A7D2-1CDB6374BCD2}"/>
              </a:ext>
            </a:extLst>
          </p:cNvPr>
          <p:cNvSpPr txBox="1">
            <a:spLocks/>
          </p:cNvSpPr>
          <p:nvPr/>
        </p:nvSpPr>
        <p:spPr>
          <a:xfrm>
            <a:off x="3657599" y="2930253"/>
            <a:ext cx="4114800" cy="245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MX" dirty="0"/>
              <a:t>Número de grupos</a:t>
            </a:r>
          </a:p>
          <a:p>
            <a:pPr>
              <a:lnSpc>
                <a:spcPct val="150000"/>
              </a:lnSpc>
            </a:pPr>
            <a:r>
              <a:rPr lang="es-MX" dirty="0"/>
              <a:t>Tamaño de lotecito</a:t>
            </a:r>
          </a:p>
          <a:p>
            <a:pPr>
              <a:lnSpc>
                <a:spcPct val="150000"/>
              </a:lnSpc>
            </a:pPr>
            <a:r>
              <a:rPr lang="es-MX" dirty="0"/>
              <a:t>Iteraciones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9B02414-2E0A-4604-853F-CFBE8A33D708}"/>
              </a:ext>
            </a:extLst>
          </p:cNvPr>
          <p:cNvSpPr txBox="1">
            <a:spLocks/>
          </p:cNvSpPr>
          <p:nvPr/>
        </p:nvSpPr>
        <p:spPr>
          <a:xfrm>
            <a:off x="324440" y="1839445"/>
            <a:ext cx="2340864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0" dirty="0"/>
              <a:t>Entrada: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A3EFE9B-07C4-4F25-B015-F9AEAE903D8D}"/>
              </a:ext>
            </a:extLst>
          </p:cNvPr>
          <p:cNvSpPr txBox="1">
            <a:spLocks/>
          </p:cNvSpPr>
          <p:nvPr/>
        </p:nvSpPr>
        <p:spPr>
          <a:xfrm>
            <a:off x="487170" y="5265249"/>
            <a:ext cx="2340864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0" dirty="0"/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14269223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E77D29"/>
      </a:accent1>
      <a:accent2>
        <a:srgbClr val="B7A014"/>
      </a:accent2>
      <a:accent3>
        <a:srgbClr val="86AE1F"/>
      </a:accent3>
      <a:accent4>
        <a:srgbClr val="46B714"/>
      </a:accent4>
      <a:accent5>
        <a:srgbClr val="21BC32"/>
      </a:accent5>
      <a:accent6>
        <a:srgbClr val="14BA6C"/>
      </a:accent6>
      <a:hlink>
        <a:srgbClr val="3F86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144</Words>
  <Application>Microsoft Office PowerPoint</Application>
  <PresentationFormat>Panorámica</PresentationFormat>
  <Paragraphs>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Mini Batch K-means</vt:lpstr>
      <vt:lpstr>K-means</vt:lpstr>
      <vt:lpstr>Función objetivo</vt:lpstr>
      <vt:lpstr>K-means</vt:lpstr>
      <vt:lpstr>Mini Batch K-means</vt:lpstr>
      <vt:lpstr>Lotecitos</vt:lpstr>
      <vt:lpstr>tardado menos</vt:lpstr>
      <vt:lpstr>Presentación de PowerPoint</vt:lpstr>
      <vt:lpstr>El algoritmo</vt:lpstr>
      <vt:lpstr>Inicializa k centroides  con k datos elegidos aleatoriamente de D.   Inicializa grupos:    Contador de cada centroide: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Batch Kmeans</dc:title>
  <dc:creator>Jose de Jesus Gutierrez Aldrete</dc:creator>
  <cp:lastModifiedBy>Jose de Jesus Gutierrez Aldrete</cp:lastModifiedBy>
  <cp:revision>15</cp:revision>
  <dcterms:created xsi:type="dcterms:W3CDTF">2021-06-10T01:46:02Z</dcterms:created>
  <dcterms:modified xsi:type="dcterms:W3CDTF">2021-06-10T17:57:09Z</dcterms:modified>
</cp:coreProperties>
</file>