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 id="2147483808" r:id="rId2"/>
    <p:sldMasterId id="2147483820" r:id="rId3"/>
    <p:sldMasterId id="2147483906" r:id="rId4"/>
  </p:sldMasterIdLst>
  <p:notesMasterIdLst>
    <p:notesMasterId r:id="rId31"/>
  </p:notesMasterIdLst>
  <p:handoutMasterIdLst>
    <p:handoutMasterId r:id="rId32"/>
  </p:handoutMasterIdLst>
  <p:sldIdLst>
    <p:sldId id="287" r:id="rId5"/>
    <p:sldId id="288" r:id="rId6"/>
    <p:sldId id="257" r:id="rId7"/>
    <p:sldId id="289" r:id="rId8"/>
    <p:sldId id="290" r:id="rId9"/>
    <p:sldId id="291" r:id="rId10"/>
    <p:sldId id="259" r:id="rId11"/>
    <p:sldId id="292" r:id="rId12"/>
    <p:sldId id="293" r:id="rId13"/>
    <p:sldId id="294" r:id="rId14"/>
    <p:sldId id="295" r:id="rId15"/>
    <p:sldId id="296" r:id="rId16"/>
    <p:sldId id="297" r:id="rId17"/>
    <p:sldId id="298" r:id="rId18"/>
    <p:sldId id="305" r:id="rId19"/>
    <p:sldId id="261" r:id="rId20"/>
    <p:sldId id="302" r:id="rId21"/>
    <p:sldId id="299" r:id="rId22"/>
    <p:sldId id="300" r:id="rId23"/>
    <p:sldId id="301" r:id="rId24"/>
    <p:sldId id="279" r:id="rId25"/>
    <p:sldId id="263" r:id="rId26"/>
    <p:sldId id="303" r:id="rId27"/>
    <p:sldId id="304" r:id="rId28"/>
    <p:sldId id="264" r:id="rId29"/>
    <p:sldId id="471" r:id="rId30"/>
  </p:sldIdLst>
  <p:sldSz cx="12192000" cy="6858000"/>
  <p:notesSz cx="6858000" cy="9144000"/>
  <p:defaultTextStyle>
    <a:defPPr>
      <a:defRPr lang="en-US"/>
    </a:defPPr>
    <a:lvl1pPr algn="l" rtl="0" fontAlgn="base">
      <a:spcBef>
        <a:spcPct val="0"/>
      </a:spcBef>
      <a:spcAft>
        <a:spcPct val="0"/>
      </a:spcAft>
      <a:defRPr sz="1600" kern="1200">
        <a:solidFill>
          <a:schemeClr val="tx1"/>
        </a:solidFill>
        <a:latin typeface="Tahoma" charset="0"/>
        <a:ea typeface="+mn-ea"/>
        <a:cs typeface="+mn-cs"/>
      </a:defRPr>
    </a:lvl1pPr>
    <a:lvl2pPr marL="457200" algn="l" rtl="0" fontAlgn="base">
      <a:spcBef>
        <a:spcPct val="0"/>
      </a:spcBef>
      <a:spcAft>
        <a:spcPct val="0"/>
      </a:spcAft>
      <a:defRPr sz="1600" kern="1200">
        <a:solidFill>
          <a:schemeClr val="tx1"/>
        </a:solidFill>
        <a:latin typeface="Tahoma" charset="0"/>
        <a:ea typeface="+mn-ea"/>
        <a:cs typeface="+mn-cs"/>
      </a:defRPr>
    </a:lvl2pPr>
    <a:lvl3pPr marL="914400" algn="l" rtl="0" fontAlgn="base">
      <a:spcBef>
        <a:spcPct val="0"/>
      </a:spcBef>
      <a:spcAft>
        <a:spcPct val="0"/>
      </a:spcAft>
      <a:defRPr sz="1600" kern="1200">
        <a:solidFill>
          <a:schemeClr val="tx1"/>
        </a:solidFill>
        <a:latin typeface="Tahoma" charset="0"/>
        <a:ea typeface="+mn-ea"/>
        <a:cs typeface="+mn-cs"/>
      </a:defRPr>
    </a:lvl3pPr>
    <a:lvl4pPr marL="1371600" algn="l" rtl="0" fontAlgn="base">
      <a:spcBef>
        <a:spcPct val="0"/>
      </a:spcBef>
      <a:spcAft>
        <a:spcPct val="0"/>
      </a:spcAft>
      <a:defRPr sz="1600" kern="1200">
        <a:solidFill>
          <a:schemeClr val="tx1"/>
        </a:solidFill>
        <a:latin typeface="Tahoma" charset="0"/>
        <a:ea typeface="+mn-ea"/>
        <a:cs typeface="+mn-cs"/>
      </a:defRPr>
    </a:lvl4pPr>
    <a:lvl5pPr marL="1828800" algn="l" rtl="0" fontAlgn="base">
      <a:spcBef>
        <a:spcPct val="0"/>
      </a:spcBef>
      <a:spcAft>
        <a:spcPct val="0"/>
      </a:spcAft>
      <a:defRPr sz="1600" kern="1200">
        <a:solidFill>
          <a:schemeClr val="tx1"/>
        </a:solidFill>
        <a:latin typeface="Tahoma" charset="0"/>
        <a:ea typeface="+mn-ea"/>
        <a:cs typeface="+mn-cs"/>
      </a:defRPr>
    </a:lvl5pPr>
    <a:lvl6pPr marL="2286000" algn="l" defTabSz="914400" rtl="0" eaLnBrk="1" latinLnBrk="0" hangingPunct="1">
      <a:defRPr sz="1600" kern="1200">
        <a:solidFill>
          <a:schemeClr val="tx1"/>
        </a:solidFill>
        <a:latin typeface="Tahoma" charset="0"/>
        <a:ea typeface="+mn-ea"/>
        <a:cs typeface="+mn-cs"/>
      </a:defRPr>
    </a:lvl6pPr>
    <a:lvl7pPr marL="2743200" algn="l" defTabSz="914400" rtl="0" eaLnBrk="1" latinLnBrk="0" hangingPunct="1">
      <a:defRPr sz="1600" kern="1200">
        <a:solidFill>
          <a:schemeClr val="tx1"/>
        </a:solidFill>
        <a:latin typeface="Tahoma" charset="0"/>
        <a:ea typeface="+mn-ea"/>
        <a:cs typeface="+mn-cs"/>
      </a:defRPr>
    </a:lvl7pPr>
    <a:lvl8pPr marL="3200400" algn="l" defTabSz="914400" rtl="0" eaLnBrk="1" latinLnBrk="0" hangingPunct="1">
      <a:defRPr sz="1600" kern="1200">
        <a:solidFill>
          <a:schemeClr val="tx1"/>
        </a:solidFill>
        <a:latin typeface="Tahoma" charset="0"/>
        <a:ea typeface="+mn-ea"/>
        <a:cs typeface="+mn-cs"/>
      </a:defRPr>
    </a:lvl8pPr>
    <a:lvl9pPr marL="3657600" algn="l" defTabSz="914400" rtl="0" eaLnBrk="1" latinLnBrk="0" hangingPunct="1">
      <a:defRPr sz="1600"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4" autoAdjust="0"/>
    <p:restoredTop sz="88314" autoAdjust="0"/>
  </p:normalViewPr>
  <p:slideViewPr>
    <p:cSldViewPr>
      <p:cViewPr varScale="1">
        <p:scale>
          <a:sx n="56" d="100"/>
          <a:sy n="56" d="100"/>
        </p:scale>
        <p:origin x="376" y="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r>
              <a:rPr lang="en-US"/>
              <a:t>Lecture-1</a:t>
            </a:r>
          </a:p>
        </p:txBody>
      </p:sp>
      <p:sp>
        <p:nvSpPr>
          <p:cNvPr id="358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023B7232-710D-494E-88C7-F703C04F40C2}" type="datetimeFigureOut">
              <a:rPr lang="en-US" smtClean="0"/>
              <a:pPr>
                <a:defRPr/>
              </a:pPr>
              <a:t>10/26/2023</a:t>
            </a:fld>
            <a:endParaRPr lang="en-US"/>
          </a:p>
        </p:txBody>
      </p:sp>
      <p:sp>
        <p:nvSpPr>
          <p:cNvPr id="358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358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96DCEF7-9E9F-4185-8062-A1F4E6576C3B}" type="slidenum">
              <a:rPr lang="en-US"/>
              <a:pPr>
                <a:defRPr/>
              </a:pPr>
              <a:t>‹#›</a:t>
            </a:fld>
            <a:endParaRPr lang="en-US"/>
          </a:p>
        </p:txBody>
      </p:sp>
    </p:spTree>
    <p:extLst>
      <p:ext uri="{BB962C8B-B14F-4D97-AF65-F5344CB8AC3E}">
        <p14:creationId xmlns:p14="http://schemas.microsoft.com/office/powerpoint/2010/main" val="16149976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Lecture-1</a:t>
            </a:r>
          </a:p>
        </p:txBody>
      </p:sp>
      <p:sp>
        <p:nvSpPr>
          <p:cNvPr id="348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2B1E8206-5749-452C-870E-52CFAFB5846C}" type="datetimeFigureOut">
              <a:rPr lang="en-US" smtClean="0"/>
              <a:pPr>
                <a:defRPr/>
              </a:pPr>
              <a:t>10/26/2023</a:t>
            </a:fld>
            <a:endParaRPr lang="en-US"/>
          </a:p>
        </p:txBody>
      </p:sp>
      <p:sp>
        <p:nvSpPr>
          <p:cNvPr id="573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8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8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29515144-DAD1-4D30-BCF8-73F71ACED815}" type="slidenum">
              <a:rPr lang="en-US"/>
              <a:pPr>
                <a:defRPr/>
              </a:pPr>
              <a:t>‹#›</a:t>
            </a:fld>
            <a:endParaRPr lang="en-US"/>
          </a:p>
        </p:txBody>
      </p:sp>
    </p:spTree>
    <p:extLst>
      <p:ext uri="{BB962C8B-B14F-4D97-AF65-F5344CB8AC3E}">
        <p14:creationId xmlns:p14="http://schemas.microsoft.com/office/powerpoint/2010/main" val="114376957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Lecture-1</a:t>
            </a:r>
          </a:p>
        </p:txBody>
      </p:sp>
      <p:sp>
        <p:nvSpPr>
          <p:cNvPr id="5" name="Slide Number Placeholder 4"/>
          <p:cNvSpPr>
            <a:spLocks noGrp="1"/>
          </p:cNvSpPr>
          <p:nvPr>
            <p:ph type="sldNum" sz="quarter" idx="11"/>
          </p:nvPr>
        </p:nvSpPr>
        <p:spPr/>
        <p:txBody>
          <a:bodyPr/>
          <a:lstStyle/>
          <a:p>
            <a:pPr>
              <a:defRPr/>
            </a:pPr>
            <a:fld id="{29515144-DAD1-4D30-BCF8-73F71ACED815}" type="slidenum">
              <a:rPr lang="en-US" smtClean="0"/>
              <a:pPr>
                <a:defRPr/>
              </a:pPr>
              <a:t>26</a:t>
            </a:fld>
            <a:endParaRPr lang="en-US"/>
          </a:p>
        </p:txBody>
      </p:sp>
    </p:spTree>
    <p:extLst>
      <p:ext uri="{BB962C8B-B14F-4D97-AF65-F5344CB8AC3E}">
        <p14:creationId xmlns:p14="http://schemas.microsoft.com/office/powerpoint/2010/main" val="3878454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Rectangle 2"/>
          <p:cNvSpPr/>
          <p:nvPr/>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1600" dirty="0">
              <a:solidFill>
                <a:prstClr val="white"/>
              </a:solidFill>
              <a:latin typeface="Arial" pitchFamily="34" charset="0"/>
              <a:cs typeface="Arial" pitchFamily="34" charset="0"/>
            </a:endParaRPr>
          </a:p>
        </p:txBody>
      </p:sp>
      <p:sp>
        <p:nvSpPr>
          <p:cNvPr id="4" name="Rectangle 3"/>
          <p:cNvSpPr/>
          <p:nvPr/>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5" name="Rectangle 4"/>
          <p:cNvSpPr/>
          <p:nvPr/>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6" name="Rectangle 5"/>
          <p:cNvSpPr/>
          <p:nvPr/>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pic>
        <p:nvPicPr>
          <p:cNvPr id="7" name="Picture 10" descr="BITS_university_logo_whitevert.png"/>
          <p:cNvPicPr>
            <a:picLocks noChangeAspect="1"/>
          </p:cNvPicPr>
          <p:nvPr/>
        </p:nvPicPr>
        <p:blipFill>
          <a:blip r:embed="rId2" cstate="print"/>
          <a:srcRect t="2" b="28592"/>
          <a:stretch>
            <a:fillRect/>
          </a:stretch>
        </p:blipFill>
        <p:spPr bwMode="auto">
          <a:xfrm>
            <a:off x="101600" y="3352801"/>
            <a:ext cx="2743200" cy="1979613"/>
          </a:xfrm>
          <a:prstGeom prst="rect">
            <a:avLst/>
          </a:prstGeom>
          <a:noFill/>
          <a:ln w="9525">
            <a:noFill/>
            <a:miter lim="800000"/>
            <a:headEnd/>
            <a:tailEnd/>
          </a:ln>
        </p:spPr>
      </p:pic>
      <p:sp>
        <p:nvSpPr>
          <p:cNvPr id="8" name="TextBox 7"/>
          <p:cNvSpPr txBox="1"/>
          <p:nvPr/>
        </p:nvSpPr>
        <p:spPr>
          <a:xfrm>
            <a:off x="-101600" y="5257800"/>
            <a:ext cx="29464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8"/>
          <p:cNvSpPr txBox="1"/>
          <p:nvPr/>
        </p:nvSpPr>
        <p:spPr>
          <a:xfrm>
            <a:off x="203200" y="5667376"/>
            <a:ext cx="2540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Vertical Text">
    <p:spTree>
      <p:nvGrpSpPr>
        <p:cNvPr id="1" name=""/>
        <p:cNvGrpSpPr/>
        <p:nvPr/>
      </p:nvGrpSpPr>
      <p:grpSpPr>
        <a:xfrm>
          <a:off x="0" y="0"/>
          <a:ext cx="0" cy="0"/>
          <a:chOff x="0" y="0"/>
          <a:chExt cx="0" cy="0"/>
        </a:xfrm>
      </p:grpSpPr>
      <p:grpSp>
        <p:nvGrpSpPr>
          <p:cNvPr id="4" name="Group 19"/>
          <p:cNvGrpSpPr>
            <a:grpSpLocks/>
          </p:cNvGrpSpPr>
          <p:nvPr/>
        </p:nvGrpSpPr>
        <p:grpSpPr bwMode="auto">
          <a:xfrm>
            <a:off x="0" y="1295400"/>
            <a:ext cx="93472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grpSp>
      <p:grpSp>
        <p:nvGrpSpPr>
          <p:cNvPr id="8" name="Group 24"/>
          <p:cNvGrpSpPr>
            <a:grpSpLocks/>
          </p:cNvGrpSpPr>
          <p:nvPr/>
        </p:nvGrpSpPr>
        <p:grpSpPr bwMode="auto">
          <a:xfrm>
            <a:off x="2844800" y="6553200"/>
            <a:ext cx="93472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grpSp>
      <p:pic>
        <p:nvPicPr>
          <p:cNvPr id="12" name="Picture 14" descr="Picture 7.png"/>
          <p:cNvPicPr>
            <a:picLocks noChangeAspect="1"/>
          </p:cNvPicPr>
          <p:nvPr/>
        </p:nvPicPr>
        <p:blipFill>
          <a:blip r:embed="rId2" cstate="print"/>
          <a:srcRect l="1923" b="5336"/>
          <a:stretch>
            <a:fillRect/>
          </a:stretch>
        </p:blipFill>
        <p:spPr bwMode="auto">
          <a:xfrm>
            <a:off x="8839201" y="0"/>
            <a:ext cx="2925233" cy="692150"/>
          </a:xfrm>
          <a:prstGeom prst="rect">
            <a:avLst/>
          </a:prstGeom>
          <a:noFill/>
          <a:ln w="9525">
            <a:noFill/>
            <a:miter lim="800000"/>
            <a:headEnd/>
            <a:tailEnd/>
          </a:ln>
        </p:spPr>
      </p:pic>
      <p:sp>
        <p:nvSpPr>
          <p:cNvPr id="13" name="TextBox 12"/>
          <p:cNvSpPr txBox="1"/>
          <p:nvPr/>
        </p:nvSpPr>
        <p:spPr>
          <a:xfrm>
            <a:off x="4368800" y="6596064"/>
            <a:ext cx="78232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Vertical Title and Text">
    <p:spTree>
      <p:nvGrpSpPr>
        <p:cNvPr id="1" name=""/>
        <p:cNvGrpSpPr/>
        <p:nvPr/>
      </p:nvGrpSpPr>
      <p:grpSpPr>
        <a:xfrm>
          <a:off x="0" y="0"/>
          <a:ext cx="0" cy="0"/>
          <a:chOff x="0" y="0"/>
          <a:chExt cx="0" cy="0"/>
        </a:xfrm>
      </p:grpSpPr>
      <p:grpSp>
        <p:nvGrpSpPr>
          <p:cNvPr id="4" name="Group 7"/>
          <p:cNvGrpSpPr>
            <a:grpSpLocks/>
          </p:cNvGrpSpPr>
          <p:nvPr/>
        </p:nvGrpSpPr>
        <p:grpSpPr bwMode="auto">
          <a:xfrm rot="5400000">
            <a:off x="7538509" y="2560109"/>
            <a:ext cx="5181600" cy="61383"/>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grpSp>
      <p:pic>
        <p:nvPicPr>
          <p:cNvPr id="9" name="Picture 10" descr="Picture 7.png"/>
          <p:cNvPicPr>
            <a:picLocks noChangeAspect="1"/>
          </p:cNvPicPr>
          <p:nvPr/>
        </p:nvPicPr>
        <p:blipFill>
          <a:blip r:embed="rId2" cstate="print"/>
          <a:srcRect l="5336" t="1923"/>
          <a:stretch>
            <a:fillRect/>
          </a:stretch>
        </p:blipFill>
        <p:spPr bwMode="auto">
          <a:xfrm>
            <a:off x="-10583" y="381001"/>
            <a:ext cx="922868" cy="2193925"/>
          </a:xfrm>
          <a:prstGeom prst="rect">
            <a:avLst/>
          </a:prstGeom>
          <a:noFill/>
          <a:ln w="9525">
            <a:noFill/>
            <a:miter lim="800000"/>
            <a:headEnd/>
            <a:tailEnd/>
          </a:ln>
        </p:spPr>
      </p:pic>
      <p:sp>
        <p:nvSpPr>
          <p:cNvPr id="10" name="TextBox 9"/>
          <p:cNvSpPr txBox="1"/>
          <p:nvPr/>
        </p:nvSpPr>
        <p:spPr>
          <a:xfrm rot="5400000">
            <a:off x="-2748491" y="3808884"/>
            <a:ext cx="5867400" cy="230832"/>
          </a:xfrm>
          <a:prstGeom prst="rect">
            <a:avLst/>
          </a:prstGeom>
          <a:noFill/>
        </p:spPr>
        <p:txBody>
          <a:bodyPr>
            <a:spAutoFit/>
          </a:bodyPr>
          <a:lstStyle/>
          <a:p>
            <a:pPr algn="r">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625600" y="38100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8191500" y="2552700"/>
            <a:ext cx="5867400" cy="1524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Custom Layout">
    <p:spTree>
      <p:nvGrpSpPr>
        <p:cNvPr id="1" name=""/>
        <p:cNvGrpSpPr/>
        <p:nvPr/>
      </p:nvGrpSpPr>
      <p:grpSpPr>
        <a:xfrm>
          <a:off x="0" y="0"/>
          <a:ext cx="0" cy="0"/>
          <a:chOff x="0" y="0"/>
          <a:chExt cx="0" cy="0"/>
        </a:xfrm>
      </p:grpSpPr>
      <p:sp>
        <p:nvSpPr>
          <p:cNvPr id="4" name="Rectangle 3"/>
          <p:cNvSpPr/>
          <p:nvPr/>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prstClr val="white"/>
              </a:solidFill>
              <a:latin typeface="Arial" pitchFamily="34" charset="0"/>
              <a:cs typeface="Arial" pitchFamily="34" charset="0"/>
            </a:endParaRPr>
          </a:p>
        </p:txBody>
      </p:sp>
      <p:sp>
        <p:nvSpPr>
          <p:cNvPr id="5" name="Rectangle 4"/>
          <p:cNvSpPr/>
          <p:nvPr/>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6" name="Rectangle 5"/>
          <p:cNvSpPr/>
          <p:nvPr/>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8" name="Rectangle 7"/>
          <p:cNvSpPr/>
          <p:nvPr/>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pic>
        <p:nvPicPr>
          <p:cNvPr id="9" name="Picture 10" descr="BITS_university_logo_whitevert.png"/>
          <p:cNvPicPr>
            <a:picLocks noChangeAspect="1"/>
          </p:cNvPicPr>
          <p:nvPr/>
        </p:nvPicPr>
        <p:blipFill>
          <a:blip r:embed="rId2" cstate="print"/>
          <a:srcRect t="2" b="28592"/>
          <a:stretch>
            <a:fillRect/>
          </a:stretch>
        </p:blipFill>
        <p:spPr bwMode="auto">
          <a:xfrm>
            <a:off x="101600" y="3352801"/>
            <a:ext cx="2743200" cy="1979613"/>
          </a:xfrm>
          <a:prstGeom prst="rect">
            <a:avLst/>
          </a:prstGeom>
          <a:noFill/>
          <a:ln w="9525">
            <a:noFill/>
            <a:miter lim="800000"/>
            <a:headEnd/>
            <a:tailEnd/>
          </a:ln>
        </p:spPr>
      </p:pic>
      <p:sp>
        <p:nvSpPr>
          <p:cNvPr id="10" name="TextBox 9"/>
          <p:cNvSpPr txBox="1"/>
          <p:nvPr/>
        </p:nvSpPr>
        <p:spPr>
          <a:xfrm>
            <a:off x="-101600" y="5257800"/>
            <a:ext cx="29464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p:nvSpPr>
        <p:spPr>
          <a:xfrm>
            <a:off x="203200" y="5667376"/>
            <a:ext cx="2540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25509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48402BBB-CAA8-F632-6925-9269D69F317B}"/>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2">
            <a:extLst>
              <a:ext uri="{FF2B5EF4-FFF2-40B4-BE49-F238E27FC236}">
                <a16:creationId xmlns:a16="http://schemas.microsoft.com/office/drawing/2014/main" id="{EFAEAF66-EDDB-74AF-FCC6-E40738822748}"/>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22">
            <a:extLst>
              <a:ext uri="{FF2B5EF4-FFF2-40B4-BE49-F238E27FC236}">
                <a16:creationId xmlns:a16="http://schemas.microsoft.com/office/drawing/2014/main" id="{177408B3-300E-2DA7-EA9D-44D16F102A30}"/>
              </a:ext>
            </a:extLst>
          </p:cNvPr>
          <p:cNvSpPr>
            <a:spLocks noGrp="1"/>
          </p:cNvSpPr>
          <p:nvPr>
            <p:ph type="sldNum" sz="quarter" idx="12"/>
          </p:nvPr>
        </p:nvSpPr>
        <p:spPr/>
        <p:txBody>
          <a:bodyPr/>
          <a:lstStyle>
            <a:lvl1pPr>
              <a:defRPr/>
            </a:lvl1pPr>
          </a:lstStyle>
          <a:p>
            <a:fld id="{C8113D2C-3550-41F7-A555-4871D8DF0F0A}" type="slidenum">
              <a:rPr lang="en-US" altLang="en-US"/>
              <a:pPr/>
              <a:t>‹#›</a:t>
            </a:fld>
            <a:endParaRPr lang="en-US" altLang="en-US"/>
          </a:p>
        </p:txBody>
      </p:sp>
    </p:spTree>
    <p:extLst>
      <p:ext uri="{BB962C8B-B14F-4D97-AF65-F5344CB8AC3E}">
        <p14:creationId xmlns:p14="http://schemas.microsoft.com/office/powerpoint/2010/main" val="451893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DD508ED-BA6E-46BE-8D47-67889484ED37}" type="datetime1">
              <a:rPr lang="en-US" smtClean="0"/>
              <a:t>10/26/2023</a:t>
            </a:fld>
            <a:endParaRPr lang="en-GB"/>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GB"/>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389A1433-2BD6-474A-B042-E5F0856EF487}" type="slidenum">
              <a:rPr lang="en-GB"/>
              <a:pPr>
                <a:defRPr/>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200"/>
            </a:lvl1pPr>
          </a:lstStyle>
          <a:p>
            <a:r>
              <a:rPr lang="en-US"/>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p:cNvSpPr>
            <a:spLocks noGrp="1"/>
          </p:cNvSpPr>
          <p:nvPr>
            <p:ph type="ftr" sz="quarter" idx="10"/>
          </p:nvPr>
        </p:nvSpPr>
        <p:spPr>
          <a:xfrm>
            <a:off x="2927351" y="6237289"/>
            <a:ext cx="5856816" cy="365125"/>
          </a:xfrm>
          <a:prstGeom prst="rect">
            <a:avLst/>
          </a:prstGeom>
        </p:spPr>
        <p:txBody>
          <a:bodyPr/>
          <a:lstStyle>
            <a:lvl1pPr algn="ctr">
              <a:defRPr sz="1200" b="1"/>
            </a:lvl1pPr>
          </a:lstStyle>
          <a:p>
            <a:pPr>
              <a:defRPr/>
            </a:pPr>
            <a:endParaRPr lang="en-IN" dirty="0"/>
          </a:p>
        </p:txBody>
      </p:sp>
      <p:sp>
        <p:nvSpPr>
          <p:cNvPr id="5" name="Slide Number Placeholder 5"/>
          <p:cNvSpPr>
            <a:spLocks noGrp="1"/>
          </p:cNvSpPr>
          <p:nvPr>
            <p:ph type="sldNum" sz="quarter" idx="11"/>
          </p:nvPr>
        </p:nvSpPr>
        <p:spPr>
          <a:xfrm>
            <a:off x="11377085" y="6237289"/>
            <a:ext cx="814916" cy="293687"/>
          </a:xfrm>
          <a:prstGeom prst="rect">
            <a:avLst/>
          </a:prstGeom>
        </p:spPr>
        <p:txBody>
          <a:bodyPr/>
          <a:lstStyle>
            <a:lvl1pPr>
              <a:defRPr sz="1600" b="1"/>
            </a:lvl1pPr>
          </a:lstStyle>
          <a:p>
            <a:pPr>
              <a:defRPr/>
            </a:pPr>
            <a:fld id="{78B23240-9A46-45DC-80D8-72E6138EF4CC}" type="slidenum">
              <a:rPr lang="en-IN"/>
              <a:pPr>
                <a:defRPr/>
              </a:pPr>
              <a:t>‹#›</a:t>
            </a:fld>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536EE31-B95D-4152-8687-8914D63B9777}" type="datetime1">
              <a:rPr lang="en-US" smtClean="0"/>
              <a:t>10/26/2023</a:t>
            </a:fld>
            <a:endParaRPr lang="en-IN"/>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IN"/>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DBD8A489-38BD-40B0-9083-7E99DA903139}" type="slidenum">
              <a:rPr lang="en-IN"/>
              <a:pPr>
                <a:defRPr/>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a:defRPr/>
            </a:lvl1pPr>
          </a:lstStyle>
          <a:p>
            <a:pPr>
              <a:defRPr/>
            </a:pPr>
            <a:fld id="{FF0A1CF0-9D55-446E-AABC-9D8730070EB4}" type="datetime1">
              <a:rPr lang="en-US" smtClean="0"/>
              <a:t>10/26/2023</a:t>
            </a:fld>
            <a:endParaRPr lang="en-IN"/>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IN"/>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6D38CB16-FC74-415F-A778-AFAE7BEAFAF6}" type="slidenum">
              <a:rPr lang="en-IN"/>
              <a:pPr>
                <a:defRPr/>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609600" y="6356351"/>
            <a:ext cx="2844800" cy="365125"/>
          </a:xfrm>
          <a:prstGeom prst="rect">
            <a:avLst/>
          </a:prstGeom>
        </p:spPr>
        <p:txBody>
          <a:bodyPr/>
          <a:lstStyle>
            <a:lvl1pPr>
              <a:defRPr/>
            </a:lvl1pPr>
          </a:lstStyle>
          <a:p>
            <a:pPr>
              <a:defRPr/>
            </a:pPr>
            <a:fld id="{D1DFF3D9-6A93-4EFA-B341-ACA53EF3B2FB}" type="datetime1">
              <a:rPr lang="en-US" smtClean="0"/>
              <a:t>10/26/2023</a:t>
            </a:fld>
            <a:endParaRPr lang="en-IN"/>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IN"/>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36FB1E71-4690-4FD4-BBCF-A3779CD52565}"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4" name="Rectangle 3"/>
          <p:cNvSpPr/>
          <p:nvPr/>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prstClr val="white"/>
              </a:solidFill>
              <a:latin typeface="Arial" pitchFamily="34" charset="0"/>
              <a:cs typeface="Arial" pitchFamily="34" charset="0"/>
            </a:endParaRPr>
          </a:p>
        </p:txBody>
      </p:sp>
      <p:sp>
        <p:nvSpPr>
          <p:cNvPr id="5" name="Rectangle 4"/>
          <p:cNvSpPr/>
          <p:nvPr/>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6" name="Rectangle 5"/>
          <p:cNvSpPr/>
          <p:nvPr/>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8" name="Rectangle 7"/>
          <p:cNvSpPr/>
          <p:nvPr/>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pic>
        <p:nvPicPr>
          <p:cNvPr id="9" name="Picture 10" descr="BITS_university_logo_whitevert.png"/>
          <p:cNvPicPr>
            <a:picLocks noChangeAspect="1"/>
          </p:cNvPicPr>
          <p:nvPr/>
        </p:nvPicPr>
        <p:blipFill>
          <a:blip r:embed="rId2" cstate="print"/>
          <a:srcRect t="2" b="28592"/>
          <a:stretch>
            <a:fillRect/>
          </a:stretch>
        </p:blipFill>
        <p:spPr bwMode="auto">
          <a:xfrm>
            <a:off x="101600" y="3352801"/>
            <a:ext cx="2743200" cy="1979613"/>
          </a:xfrm>
          <a:prstGeom prst="rect">
            <a:avLst/>
          </a:prstGeom>
          <a:noFill/>
          <a:ln w="9525">
            <a:noFill/>
            <a:miter lim="800000"/>
            <a:headEnd/>
            <a:tailEnd/>
          </a:ln>
        </p:spPr>
      </p:pic>
      <p:sp>
        <p:nvSpPr>
          <p:cNvPr id="10" name="TextBox 9"/>
          <p:cNvSpPr txBox="1"/>
          <p:nvPr/>
        </p:nvSpPr>
        <p:spPr>
          <a:xfrm>
            <a:off x="-101600" y="5257800"/>
            <a:ext cx="29464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p:nvPr/>
        </p:nvSpPr>
        <p:spPr>
          <a:xfrm>
            <a:off x="203200" y="5667376"/>
            <a:ext cx="2540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2" name="Rectangle 11"/>
          <p:cNvSpPr/>
          <p:nvPr/>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solidFill>
                <a:prstClr val="white"/>
              </a:solidFill>
              <a:latin typeface="Arial" pitchFamily="34" charset="0"/>
              <a:cs typeface="Arial" pitchFamily="34" charset="0"/>
            </a:endParaRPr>
          </a:p>
        </p:txBody>
      </p:sp>
      <p:sp>
        <p:nvSpPr>
          <p:cNvPr id="13" name="Rectangle 12"/>
          <p:cNvSpPr/>
          <p:nvPr/>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14" name="Rectangle 13"/>
          <p:cNvSpPr/>
          <p:nvPr/>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15" name="Rectangle 14"/>
          <p:cNvSpPr/>
          <p:nvPr/>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pic>
        <p:nvPicPr>
          <p:cNvPr id="16" name="Picture 17" descr="BITS_university_logo_whitevert.png"/>
          <p:cNvPicPr>
            <a:picLocks noChangeAspect="1"/>
          </p:cNvPicPr>
          <p:nvPr/>
        </p:nvPicPr>
        <p:blipFill>
          <a:blip r:embed="rId2" cstate="print"/>
          <a:srcRect t="2" b="28592"/>
          <a:stretch>
            <a:fillRect/>
          </a:stretch>
        </p:blipFill>
        <p:spPr bwMode="auto">
          <a:xfrm>
            <a:off x="101600" y="3352801"/>
            <a:ext cx="2743200" cy="1979613"/>
          </a:xfrm>
          <a:prstGeom prst="rect">
            <a:avLst/>
          </a:prstGeom>
          <a:noFill/>
          <a:ln w="9525">
            <a:noFill/>
            <a:miter lim="800000"/>
            <a:headEnd/>
            <a:tailEnd/>
          </a:ln>
        </p:spPr>
      </p:pic>
      <p:sp>
        <p:nvSpPr>
          <p:cNvPr id="17" name="TextBox 16"/>
          <p:cNvSpPr txBox="1"/>
          <p:nvPr/>
        </p:nvSpPr>
        <p:spPr>
          <a:xfrm>
            <a:off x="-101600" y="5257800"/>
            <a:ext cx="29464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8" name="TextBox 17"/>
          <p:cNvSpPr txBox="1"/>
          <p:nvPr/>
        </p:nvSpPr>
        <p:spPr>
          <a:xfrm>
            <a:off x="203200" y="5667376"/>
            <a:ext cx="2540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609600" y="6356351"/>
            <a:ext cx="2844800" cy="365125"/>
          </a:xfrm>
          <a:prstGeom prst="rect">
            <a:avLst/>
          </a:prstGeom>
        </p:spPr>
        <p:txBody>
          <a:bodyPr/>
          <a:lstStyle>
            <a:lvl1pPr>
              <a:defRPr/>
            </a:lvl1pPr>
          </a:lstStyle>
          <a:p>
            <a:pPr>
              <a:defRPr/>
            </a:pPr>
            <a:fld id="{C78E524E-5B36-49A7-9160-0A5B3F9B5C8E}" type="datetime1">
              <a:rPr lang="en-US" smtClean="0"/>
              <a:t>10/26/2023</a:t>
            </a:fld>
            <a:endParaRPr lang="en-IN"/>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IN"/>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9FD64774-6889-4F3F-87B3-82AF987C97C8}" type="slidenum">
              <a:rPr lang="en-IN"/>
              <a:pPr>
                <a:defRPr/>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lvl1pPr>
              <a:defRPr/>
            </a:lvl1pPr>
          </a:lstStyle>
          <a:p>
            <a:pPr>
              <a:defRPr/>
            </a:pPr>
            <a:fld id="{6B300BE1-F458-4574-A360-38DB3FADF855}" type="datetime1">
              <a:rPr lang="en-US" smtClean="0"/>
              <a:t>10/26/2023</a:t>
            </a:fld>
            <a:endParaRPr lang="en-IN"/>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IN"/>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102715D1-A74F-4481-8AFF-0CF19F1A4227}" type="slidenum">
              <a:rPr lang="en-IN"/>
              <a:pPr>
                <a:defRPr/>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a:defRPr/>
            </a:lvl1pPr>
          </a:lstStyle>
          <a:p>
            <a:pPr>
              <a:defRPr/>
            </a:pPr>
            <a:fld id="{2773D787-D6C5-4133-B614-547F5E52E252}" type="datetime1">
              <a:rPr lang="en-US" smtClean="0"/>
              <a:t>10/26/2023</a:t>
            </a:fld>
            <a:endParaRPr lang="en-IN"/>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IN"/>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4B936656-7811-4E10-ABA8-C743BA19F43F}" type="slidenum">
              <a:rPr lang="en-IN"/>
              <a:pPr>
                <a:defRPr/>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a:defRPr/>
            </a:lvl1pPr>
          </a:lstStyle>
          <a:p>
            <a:pPr>
              <a:defRPr/>
            </a:pPr>
            <a:fld id="{639D8946-0439-4655-95E8-9B0B5C4206A1}" type="datetime1">
              <a:rPr lang="en-US" smtClean="0"/>
              <a:t>10/26/2023</a:t>
            </a:fld>
            <a:endParaRPr lang="en-IN"/>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IN"/>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7A0E505A-A9CD-4645-BB6F-663BC8294A50}" type="slidenum">
              <a:rPr lang="en-IN"/>
              <a:pPr>
                <a:defRPr/>
              </a:pPr>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CC9E770A-0A8E-4238-A2D3-61469FD8AB71}" type="datetime1">
              <a:rPr lang="en-US" smtClean="0"/>
              <a:t>10/26/2023</a:t>
            </a:fld>
            <a:endParaRPr lang="en-IN"/>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IN"/>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0FB21827-D599-4054-9CED-35F966873CDF}" type="slidenum">
              <a:rPr lang="en-IN"/>
              <a:pPr>
                <a:defRPr/>
              </a:pPr>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3771243C-E304-4AEB-9B62-6CB5875DF91C}" type="datetime1">
              <a:rPr lang="en-US" smtClean="0"/>
              <a:t>10/26/2023</a:t>
            </a:fld>
            <a:endParaRPr lang="en-IN"/>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IN"/>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56872A46-881B-4CE5-A377-400F5AC5756F}" type="slidenum">
              <a:rPr lang="en-IN"/>
              <a:pPr>
                <a:defRPr/>
              </a:pPr>
              <a:t>‹#›</a:t>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A6C1F417-A876-41F5-A1BE-7AA7879A479E}" type="datetime1">
              <a:rPr lang="en-US" smtClean="0"/>
              <a:t>10/26/2023</a:t>
            </a:fld>
            <a:endParaRPr lang="en-IN"/>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IN"/>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35EFCE0F-DF2D-4465-B568-7505733AD931}" type="slidenum">
              <a:rPr lang="en-IN"/>
              <a:pPr>
                <a:defRPr/>
              </a:pPr>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200"/>
            </a:lvl1pPr>
          </a:lstStyle>
          <a:p>
            <a:r>
              <a:rPr lang="en-US"/>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p:cNvSpPr>
            <a:spLocks noGrp="1"/>
          </p:cNvSpPr>
          <p:nvPr>
            <p:ph type="ftr" sz="quarter" idx="10"/>
          </p:nvPr>
        </p:nvSpPr>
        <p:spPr>
          <a:xfrm>
            <a:off x="2927351" y="6237289"/>
            <a:ext cx="5856816" cy="365125"/>
          </a:xfrm>
          <a:prstGeom prst="rect">
            <a:avLst/>
          </a:prstGeom>
        </p:spPr>
        <p:txBody>
          <a:bodyPr/>
          <a:lstStyle>
            <a:lvl1pPr algn="ctr">
              <a:defRPr sz="1200" b="1" smtClean="0"/>
            </a:lvl1pPr>
          </a:lstStyle>
          <a:p>
            <a:pPr>
              <a:defRPr/>
            </a:pPr>
            <a:endParaRPr lang="en-IN" dirty="0"/>
          </a:p>
        </p:txBody>
      </p:sp>
      <p:sp>
        <p:nvSpPr>
          <p:cNvPr id="5" name="Slide Number Placeholder 5"/>
          <p:cNvSpPr>
            <a:spLocks noGrp="1"/>
          </p:cNvSpPr>
          <p:nvPr>
            <p:ph type="sldNum" sz="quarter" idx="11"/>
          </p:nvPr>
        </p:nvSpPr>
        <p:spPr>
          <a:xfrm>
            <a:off x="11377085" y="6237289"/>
            <a:ext cx="814916" cy="293687"/>
          </a:xfrm>
          <a:prstGeom prst="rect">
            <a:avLst/>
          </a:prstGeom>
        </p:spPr>
        <p:txBody>
          <a:bodyPr/>
          <a:lstStyle>
            <a:lvl1pPr>
              <a:defRPr sz="1600" b="1" smtClean="0"/>
            </a:lvl1pPr>
          </a:lstStyle>
          <a:p>
            <a:pPr>
              <a:defRPr/>
            </a:pPr>
            <a:fld id="{578891D9-9DBF-4503-8954-7823A473F5F2}" type="slidenum">
              <a:rPr lang="en-IN"/>
              <a:pPr>
                <a:defRPr/>
              </a:pPr>
              <a:t>‹#›</a:t>
            </a:fld>
            <a:endParaRPr lang="en-IN"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3964D1D8-B6EF-4705-B171-1894E8E6674D}" type="datetime1">
              <a:rPr lang="en-US" smtClean="0"/>
              <a:t>10/26/2023</a:t>
            </a:fld>
            <a:endParaRPr lang="en-IN"/>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IN"/>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67754B72-864B-4419-8417-A1CD80834F11}" type="slidenum">
              <a:rPr lang="en-IN"/>
              <a:pPr>
                <a:defRPr/>
              </a:pPr>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a:defRPr/>
            </a:lvl1pPr>
          </a:lstStyle>
          <a:p>
            <a:pPr>
              <a:defRPr/>
            </a:pPr>
            <a:fld id="{562A0596-7478-43FC-83A9-73CCD60C4C06}" type="datetime1">
              <a:rPr lang="en-US" smtClean="0"/>
              <a:t>10/26/2023</a:t>
            </a:fld>
            <a:endParaRPr lang="en-IN"/>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IN"/>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53CC4AA0-627E-417E-B63D-B3DF9B458D26}"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3" name="Picture 2" descr="\\Server\D\jyoti\FI023_BITS_v1\styleguide img\IMG_5627_b.jpg"/>
          <p:cNvPicPr>
            <a:picLocks noChangeAspect="1" noChangeArrowheads="1"/>
          </p:cNvPicPr>
          <p:nvPr/>
        </p:nvPicPr>
        <p:blipFill>
          <a:blip r:embed="rId2" cstate="print"/>
          <a:srcRect/>
          <a:stretch>
            <a:fillRect/>
          </a:stretch>
        </p:blipFill>
        <p:spPr bwMode="auto">
          <a:xfrm>
            <a:off x="0" y="0"/>
            <a:ext cx="12192000" cy="6858000"/>
          </a:xfrm>
          <a:prstGeom prst="rect">
            <a:avLst/>
          </a:prstGeom>
          <a:noFill/>
          <a:ln w="9525">
            <a:noFill/>
            <a:miter lim="800000"/>
            <a:headEnd/>
            <a:tailEnd/>
          </a:ln>
        </p:spPr>
      </p:pic>
      <p:sp>
        <p:nvSpPr>
          <p:cNvPr id="4" name="Rectangle 3"/>
          <p:cNvSpPr/>
          <p:nvPr/>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pic>
        <p:nvPicPr>
          <p:cNvPr id="5" name="Picture 8" descr="Picture 7.png"/>
          <p:cNvPicPr>
            <a:picLocks noChangeAspect="1"/>
          </p:cNvPicPr>
          <p:nvPr/>
        </p:nvPicPr>
        <p:blipFill>
          <a:blip r:embed="rId3" cstate="print"/>
          <a:srcRect l="1923" b="5336"/>
          <a:stretch>
            <a:fillRect/>
          </a:stretch>
        </p:blipFill>
        <p:spPr bwMode="auto">
          <a:xfrm>
            <a:off x="8839201" y="0"/>
            <a:ext cx="2925233" cy="692150"/>
          </a:xfrm>
          <a:prstGeom prst="rect">
            <a:avLst/>
          </a:prstGeom>
          <a:noFill/>
          <a:ln w="9525">
            <a:noFill/>
            <a:miter lim="800000"/>
            <a:headEnd/>
            <a:tailEnd/>
          </a:ln>
        </p:spPr>
      </p:pic>
      <p:sp>
        <p:nvSpPr>
          <p:cNvPr id="6" name="Rectangle 5"/>
          <p:cNvSpPr/>
          <p:nvPr/>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7" name="Rectangle 6"/>
          <p:cNvSpPr/>
          <p:nvPr/>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8" name="Rectangle 7"/>
          <p:cNvSpPr/>
          <p:nvPr/>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9" name="TextBox 8"/>
          <p:cNvSpPr txBox="1"/>
          <p:nvPr/>
        </p:nvSpPr>
        <p:spPr>
          <a:xfrm>
            <a:off x="9144000" y="762000"/>
            <a:ext cx="29464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9"/>
          <p:cNvSpPr txBox="1"/>
          <p:nvPr/>
        </p:nvSpPr>
        <p:spPr>
          <a:xfrm>
            <a:off x="9448800" y="1171576"/>
            <a:ext cx="2540000" cy="276225"/>
          </a:xfrm>
          <a:prstGeom prst="rect">
            <a:avLst/>
          </a:prstGeom>
          <a:noFill/>
        </p:spPr>
        <p:txBody>
          <a:bodyPr>
            <a:spAutoFit/>
          </a:bodyPr>
          <a:lstStyle/>
          <a:p>
            <a:pPr>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609600" y="6356351"/>
            <a:ext cx="2844800" cy="365125"/>
          </a:xfrm>
          <a:prstGeom prst="rect">
            <a:avLst/>
          </a:prstGeom>
        </p:spPr>
        <p:txBody>
          <a:bodyPr/>
          <a:lstStyle>
            <a:lvl1pPr>
              <a:defRPr/>
            </a:lvl1pPr>
          </a:lstStyle>
          <a:p>
            <a:pPr>
              <a:defRPr/>
            </a:pPr>
            <a:fld id="{3C611948-97EB-4F4A-93CA-960D21314310}" type="datetime1">
              <a:rPr lang="en-US" smtClean="0"/>
              <a:t>10/26/2023</a:t>
            </a:fld>
            <a:endParaRPr lang="en-IN"/>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IN"/>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385947CB-2DD6-480A-BB8A-9DB725A59BE4}" type="slidenum">
              <a:rPr lang="en-IN"/>
              <a:pPr>
                <a:defRPr/>
              </a:pPr>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609600" y="6356351"/>
            <a:ext cx="2844800" cy="365125"/>
          </a:xfrm>
          <a:prstGeom prst="rect">
            <a:avLst/>
          </a:prstGeom>
        </p:spPr>
        <p:txBody>
          <a:bodyPr/>
          <a:lstStyle>
            <a:lvl1pPr>
              <a:defRPr/>
            </a:lvl1pPr>
          </a:lstStyle>
          <a:p>
            <a:pPr>
              <a:defRPr/>
            </a:pPr>
            <a:fld id="{47239683-E147-4C24-A193-FA007F54330D}" type="datetime1">
              <a:rPr lang="en-US" smtClean="0"/>
              <a:t>10/26/2023</a:t>
            </a:fld>
            <a:endParaRPr lang="en-IN"/>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IN"/>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F9A44F58-842A-4939-AD5D-04575B8B76C1}" type="slidenum">
              <a:rPr lang="en-IN"/>
              <a:pPr>
                <a:defRPr/>
              </a:pPr>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lvl1pPr>
              <a:defRPr/>
            </a:lvl1pPr>
          </a:lstStyle>
          <a:p>
            <a:pPr>
              <a:defRPr/>
            </a:pPr>
            <a:fld id="{CDE16771-6AA4-404F-9316-88529AFDC285}" type="datetime1">
              <a:rPr lang="en-US" smtClean="0"/>
              <a:t>10/26/2023</a:t>
            </a:fld>
            <a:endParaRPr lang="en-IN"/>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IN"/>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4062B2FC-FC80-4EAE-B114-A316EDBA5B6E}" type="slidenum">
              <a:rPr lang="en-IN"/>
              <a:pPr>
                <a:defRPr/>
              </a:pPr>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a:defRPr/>
            </a:lvl1pPr>
          </a:lstStyle>
          <a:p>
            <a:pPr>
              <a:defRPr/>
            </a:pPr>
            <a:fld id="{1D82DD12-292B-4F14-8A82-1240898E1CAF}" type="datetime1">
              <a:rPr lang="en-US" smtClean="0"/>
              <a:t>10/26/2023</a:t>
            </a:fld>
            <a:endParaRPr lang="en-IN"/>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IN"/>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A333D8C1-C48A-434B-B05D-32EFC992A06D}" type="slidenum">
              <a:rPr lang="en-IN"/>
              <a:pPr>
                <a:defRPr/>
              </a:pPr>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lvl1pPr>
              <a:defRPr/>
            </a:lvl1pPr>
          </a:lstStyle>
          <a:p>
            <a:pPr>
              <a:defRPr/>
            </a:pPr>
            <a:fld id="{08E4FE16-E748-497B-9455-9362182BEBDB}" type="datetime1">
              <a:rPr lang="en-US" smtClean="0"/>
              <a:t>10/26/2023</a:t>
            </a:fld>
            <a:endParaRPr lang="en-IN"/>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IN"/>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6ABC52F0-3AC6-4B70-9B7C-80128C5BC8D3}" type="slidenum">
              <a:rPr lang="en-IN"/>
              <a:pPr>
                <a:defRPr/>
              </a:pPr>
              <a:t>‹#›</a:t>
            </a:fld>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38383C1E-528A-4E44-A79D-438AAC744D44}" type="datetime1">
              <a:rPr lang="en-US" smtClean="0"/>
              <a:t>10/26/2023</a:t>
            </a:fld>
            <a:endParaRPr lang="en-IN"/>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IN"/>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F904F594-7693-4705-8E88-CEADBE86DA53}" type="slidenum">
              <a:rPr lang="en-IN"/>
              <a:pPr>
                <a:defRPr/>
              </a:pPr>
              <a:t>‹#›</a:t>
            </a:fld>
            <a:endParaRPr lang="en-I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1F5F650-F60D-4CD7-BBD1-186C47CE97B1}" type="datetime1">
              <a:rPr lang="en-US" smtClean="0"/>
              <a:t>10/26/2023</a:t>
            </a:fld>
            <a:endParaRPr lang="en-IN"/>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IN"/>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C0806891-6D43-46F3-BFF0-1270190D4E6C}" type="slidenum">
              <a:rPr lang="en-IN"/>
              <a:pPr>
                <a:defRPr/>
              </a:pPr>
              <a:t>‹#›</a:t>
            </a:fld>
            <a:endParaRPr lang="en-I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p>
            <a:pPr>
              <a:defRPr/>
            </a:pPr>
            <a:fld id="{5879D6A8-AC74-495E-9297-C99A35C94BCB}" type="datetime1">
              <a:rPr lang="en-US" smtClean="0"/>
              <a:t>10/26/2023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7381" y="274638"/>
            <a:ext cx="8160907" cy="850106"/>
          </a:xfrm>
          <a:prstGeom prst="rect">
            <a:avLst/>
          </a:prstGeom>
        </p:spPr>
        <p:txBody>
          <a:bodyPr anchor="ctr"/>
          <a:lstStyle>
            <a:lvl1pPr algn="l">
              <a:defRPr sz="3200"/>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pPr>
              <a:defRPr/>
            </a:pPr>
            <a:fld id="{C8012BF1-E2F7-4A28-A7E9-DEDBED6D313A}" type="datetime1">
              <a:rPr lang="en-US" smtClean="0"/>
              <a:t>10/26/2023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4" name="TextBox 3"/>
          <p:cNvSpPr txBox="1"/>
          <p:nvPr/>
        </p:nvSpPr>
        <p:spPr>
          <a:xfrm>
            <a:off x="4368800" y="6596064"/>
            <a:ext cx="78232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8839201" y="0"/>
            <a:ext cx="2925233" cy="692150"/>
          </a:xfrm>
          <a:prstGeom prst="rect">
            <a:avLst/>
          </a:prstGeom>
          <a:noFill/>
          <a:ln w="9525">
            <a:noFill/>
            <a:miter lim="800000"/>
            <a:headEnd/>
            <a:tailEnd/>
          </a:ln>
        </p:spPr>
      </p:pic>
      <p:grpSp>
        <p:nvGrpSpPr>
          <p:cNvPr id="10" name="Group 18"/>
          <p:cNvGrpSpPr>
            <a:grpSpLocks/>
          </p:cNvGrpSpPr>
          <p:nvPr/>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grpSp>
      <p:grpSp>
        <p:nvGrpSpPr>
          <p:cNvPr id="14" name="Group 22"/>
          <p:cNvGrpSpPr>
            <a:grpSpLocks/>
          </p:cNvGrpSpPr>
          <p:nvPr/>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356351"/>
            <a:ext cx="2844800" cy="365125"/>
          </a:xfrm>
          <a:prstGeom prst="rect">
            <a:avLst/>
          </a:prstGeom>
        </p:spPr>
        <p:txBody>
          <a:bodyPr/>
          <a:lstStyle/>
          <a:p>
            <a:pPr>
              <a:defRPr/>
            </a:pPr>
            <a:fld id="{0181BC4A-33C2-45A5-93DE-6A9A34414519}" type="datetime1">
              <a:rPr lang="en-US" smtClean="0"/>
              <a:t>10/26/2023</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609600" y="6356351"/>
            <a:ext cx="2844800" cy="365125"/>
          </a:xfrm>
          <a:prstGeom prst="rect">
            <a:avLst/>
          </a:prstGeom>
        </p:spPr>
        <p:txBody>
          <a:bodyPr/>
          <a:lstStyle/>
          <a:p>
            <a:pPr>
              <a:defRPr/>
            </a:pPr>
            <a:fld id="{6F3551DA-29F3-450E-8A18-82261290261E}" type="datetime1">
              <a:rPr lang="en-US" smtClean="0"/>
              <a:t>10/26/2023</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pPr>
              <a:defRPr/>
            </a:pPr>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609600" y="6356351"/>
            <a:ext cx="2844800" cy="365125"/>
          </a:xfrm>
          <a:prstGeom prst="rect">
            <a:avLst/>
          </a:prstGeom>
        </p:spPr>
        <p:txBody>
          <a:bodyPr/>
          <a:lstStyle/>
          <a:p>
            <a:pPr>
              <a:defRPr/>
            </a:pPr>
            <a:fld id="{13DA625C-7372-4E2B-BF73-7A3B77124A1E}" type="datetime1">
              <a:rPr lang="en-US" smtClean="0"/>
              <a:t>10/26/2023</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pPr>
              <a:defRPr/>
            </a:pPr>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pPr>
              <a:defRPr/>
            </a:pPr>
            <a:fld id="{82EF72CF-C79A-4844-8C05-1B25F0CC955C}" type="datetime1">
              <a:rPr lang="en-US" smtClean="0"/>
              <a:t>10/26/2023</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pPr>
              <a:defRPr/>
            </a:pPr>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pPr>
              <a:defRPr/>
            </a:pPr>
            <a:fld id="{C974EE3B-309C-4231-A946-3E7866A286AD}" type="datetime1">
              <a:rPr lang="en-US" smtClean="0"/>
              <a:t>10/26/2023</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pPr>
              <a:defRPr/>
            </a:pPr>
            <a:fld id="{A6EE5105-7E57-4C5E-9F5C-9357C114165B}" type="datetime1">
              <a:rPr lang="en-US" smtClean="0"/>
              <a:t>10/26/2023</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p>
            <a:pPr>
              <a:defRPr/>
            </a:pPr>
            <a:fld id="{BDC1C012-8982-4D42-8209-69227A88CBD3}" type="datetime1">
              <a:rPr lang="en-US" smtClean="0"/>
              <a:t>10/26/2023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p>
            <a:pPr>
              <a:defRPr/>
            </a:pPr>
            <a:fld id="{E25CDE2F-F09F-42CC-8C38-3696E8507919}" type="datetime1">
              <a:rPr lang="en-US" smtClean="0"/>
              <a:t>10/26/2023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pPr>
              <a:defRPr/>
            </a:pPr>
            <a:fld id="{60DB935C-A2BB-404C-A6C5-67E9068028E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pic>
        <p:nvPicPr>
          <p:cNvPr id="5" name="Picture 6" descr="Picture 7.png"/>
          <p:cNvPicPr>
            <a:picLocks noChangeAspect="1"/>
          </p:cNvPicPr>
          <p:nvPr/>
        </p:nvPicPr>
        <p:blipFill>
          <a:blip r:embed="rId2" cstate="print"/>
          <a:srcRect l="1923" b="5336"/>
          <a:stretch>
            <a:fillRect/>
          </a:stretch>
        </p:blipFill>
        <p:spPr bwMode="auto">
          <a:xfrm>
            <a:off x="8839201" y="0"/>
            <a:ext cx="2925233" cy="692150"/>
          </a:xfrm>
          <a:prstGeom prst="rect">
            <a:avLst/>
          </a:prstGeom>
          <a:noFill/>
          <a:ln w="9525">
            <a:noFill/>
            <a:miter lim="800000"/>
            <a:headEnd/>
            <a:tailEnd/>
          </a:ln>
        </p:spPr>
      </p:pic>
      <p:grpSp>
        <p:nvGrpSpPr>
          <p:cNvPr id="6" name="Group 19"/>
          <p:cNvGrpSpPr>
            <a:grpSpLocks/>
          </p:cNvGrpSpPr>
          <p:nvPr/>
        </p:nvGrpSpPr>
        <p:grpSpPr bwMode="auto">
          <a:xfrm>
            <a:off x="0" y="1295400"/>
            <a:ext cx="93472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grpSp>
      <p:grpSp>
        <p:nvGrpSpPr>
          <p:cNvPr id="10" name="Group 28"/>
          <p:cNvGrpSpPr>
            <a:grpSpLocks/>
          </p:cNvGrpSpPr>
          <p:nvPr/>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grpSp>
      <p:sp>
        <p:nvSpPr>
          <p:cNvPr id="14" name="TextBox 13"/>
          <p:cNvSpPr txBox="1"/>
          <p:nvPr/>
        </p:nvSpPr>
        <p:spPr>
          <a:xfrm>
            <a:off x="4368800" y="6596064"/>
            <a:ext cx="78232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609600" y="1600201"/>
            <a:ext cx="5384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6604000" y="1600201"/>
            <a:ext cx="5384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omparison">
    <p:spTree>
      <p:nvGrpSpPr>
        <p:cNvPr id="1" name=""/>
        <p:cNvGrpSpPr/>
        <p:nvPr/>
      </p:nvGrpSpPr>
      <p:grpSpPr>
        <a:xfrm>
          <a:off x="0" y="0"/>
          <a:ext cx="0" cy="0"/>
          <a:chOff x="0" y="0"/>
          <a:chExt cx="0" cy="0"/>
        </a:xfrm>
      </p:grpSpPr>
      <p:grpSp>
        <p:nvGrpSpPr>
          <p:cNvPr id="7" name="Group 10"/>
          <p:cNvGrpSpPr>
            <a:grpSpLocks/>
          </p:cNvGrpSpPr>
          <p:nvPr/>
        </p:nvGrpSpPr>
        <p:grpSpPr bwMode="auto">
          <a:xfrm>
            <a:off x="0" y="1295400"/>
            <a:ext cx="93472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grpSp>
      <p:grpSp>
        <p:nvGrpSpPr>
          <p:cNvPr id="12" name="Group 15"/>
          <p:cNvGrpSpPr>
            <a:grpSpLocks/>
          </p:cNvGrpSpPr>
          <p:nvPr/>
        </p:nvGrpSpPr>
        <p:grpSpPr bwMode="auto">
          <a:xfrm>
            <a:off x="2844800" y="6553200"/>
            <a:ext cx="93472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grpSp>
      <p:pic>
        <p:nvPicPr>
          <p:cNvPr id="16" name="Picture 14" descr="Picture 7.png"/>
          <p:cNvPicPr>
            <a:picLocks noChangeAspect="1"/>
          </p:cNvPicPr>
          <p:nvPr/>
        </p:nvPicPr>
        <p:blipFill>
          <a:blip r:embed="rId2" cstate="print"/>
          <a:srcRect l="1923" b="5336"/>
          <a:stretch>
            <a:fillRect/>
          </a:stretch>
        </p:blipFill>
        <p:spPr bwMode="auto">
          <a:xfrm>
            <a:off x="8839201" y="0"/>
            <a:ext cx="2925233" cy="692150"/>
          </a:xfrm>
          <a:prstGeom prst="rect">
            <a:avLst/>
          </a:prstGeom>
          <a:noFill/>
          <a:ln w="9525">
            <a:noFill/>
            <a:miter lim="800000"/>
            <a:headEnd/>
            <a:tailEnd/>
          </a:ln>
        </p:spPr>
      </p:pic>
      <p:sp>
        <p:nvSpPr>
          <p:cNvPr id="17" name="TextBox 16"/>
          <p:cNvSpPr txBox="1"/>
          <p:nvPr/>
        </p:nvSpPr>
        <p:spPr>
          <a:xfrm>
            <a:off x="4368800" y="6596064"/>
            <a:ext cx="78232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609600" y="1535112"/>
            <a:ext cx="5386917"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362200"/>
            <a:ext cx="5386917"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2"/>
            <a:ext cx="5389033"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362200"/>
            <a:ext cx="5389033"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grpSp>
        <p:nvGrpSpPr>
          <p:cNvPr id="3" name="Group 5"/>
          <p:cNvGrpSpPr>
            <a:grpSpLocks/>
          </p:cNvGrpSpPr>
          <p:nvPr/>
        </p:nvGrpSpPr>
        <p:grpSpPr bwMode="auto">
          <a:xfrm>
            <a:off x="0" y="1295400"/>
            <a:ext cx="93472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grpSp>
      <p:grpSp>
        <p:nvGrpSpPr>
          <p:cNvPr id="8" name="Group 10"/>
          <p:cNvGrpSpPr>
            <a:grpSpLocks/>
          </p:cNvGrpSpPr>
          <p:nvPr/>
        </p:nvGrpSpPr>
        <p:grpSpPr bwMode="auto">
          <a:xfrm>
            <a:off x="2844800" y="6553200"/>
            <a:ext cx="93472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grpSp>
      <p:pic>
        <p:nvPicPr>
          <p:cNvPr id="12" name="Picture 14" descr="Picture 7.png"/>
          <p:cNvPicPr>
            <a:picLocks noChangeAspect="1"/>
          </p:cNvPicPr>
          <p:nvPr/>
        </p:nvPicPr>
        <p:blipFill>
          <a:blip r:embed="rId2" cstate="print"/>
          <a:srcRect l="1923" b="5336"/>
          <a:stretch>
            <a:fillRect/>
          </a:stretch>
        </p:blipFill>
        <p:spPr bwMode="auto">
          <a:xfrm>
            <a:off x="8839201" y="0"/>
            <a:ext cx="2925233" cy="692150"/>
          </a:xfrm>
          <a:prstGeom prst="rect">
            <a:avLst/>
          </a:prstGeom>
          <a:noFill/>
          <a:ln w="9525">
            <a:noFill/>
            <a:miter lim="800000"/>
            <a:headEnd/>
            <a:tailEnd/>
          </a:ln>
        </p:spPr>
      </p:pic>
      <p:sp>
        <p:nvSpPr>
          <p:cNvPr id="13" name="TextBox 12"/>
          <p:cNvSpPr txBox="1"/>
          <p:nvPr/>
        </p:nvSpPr>
        <p:spPr>
          <a:xfrm>
            <a:off x="4368800" y="6596064"/>
            <a:ext cx="78232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ontent with Caption">
    <p:spTree>
      <p:nvGrpSpPr>
        <p:cNvPr id="1" name=""/>
        <p:cNvGrpSpPr/>
        <p:nvPr/>
      </p:nvGrpSpPr>
      <p:grpSpPr>
        <a:xfrm>
          <a:off x="0" y="0"/>
          <a:ext cx="0" cy="0"/>
          <a:chOff x="0" y="0"/>
          <a:chExt cx="0" cy="0"/>
        </a:xfrm>
      </p:grpSpPr>
      <p:grpSp>
        <p:nvGrpSpPr>
          <p:cNvPr id="5" name="Group 8"/>
          <p:cNvGrpSpPr>
            <a:grpSpLocks/>
          </p:cNvGrpSpPr>
          <p:nvPr/>
        </p:nvGrpSpPr>
        <p:grpSpPr bwMode="auto">
          <a:xfrm>
            <a:off x="0" y="1295400"/>
            <a:ext cx="93472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grpSp>
      <p:grpSp>
        <p:nvGrpSpPr>
          <p:cNvPr id="10" name="Group 13"/>
          <p:cNvGrpSpPr>
            <a:grpSpLocks/>
          </p:cNvGrpSpPr>
          <p:nvPr/>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grpSp>
      <p:pic>
        <p:nvPicPr>
          <p:cNvPr id="14" name="Picture 14" descr="Picture 7.png"/>
          <p:cNvPicPr>
            <a:picLocks noChangeAspect="1"/>
          </p:cNvPicPr>
          <p:nvPr/>
        </p:nvPicPr>
        <p:blipFill>
          <a:blip r:embed="rId2" cstate="print"/>
          <a:srcRect l="1923" b="5336"/>
          <a:stretch>
            <a:fillRect/>
          </a:stretch>
        </p:blipFill>
        <p:spPr bwMode="auto">
          <a:xfrm>
            <a:off x="8839201" y="0"/>
            <a:ext cx="2925233" cy="692150"/>
          </a:xfrm>
          <a:prstGeom prst="rect">
            <a:avLst/>
          </a:prstGeom>
          <a:noFill/>
          <a:ln w="9525">
            <a:noFill/>
            <a:miter lim="800000"/>
            <a:headEnd/>
            <a:tailEnd/>
          </a:ln>
        </p:spPr>
      </p:pic>
      <p:sp>
        <p:nvSpPr>
          <p:cNvPr id="15" name="TextBox 14"/>
          <p:cNvSpPr txBox="1"/>
          <p:nvPr/>
        </p:nvSpPr>
        <p:spPr>
          <a:xfrm>
            <a:off x="4368800" y="6596064"/>
            <a:ext cx="78232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4766733" y="1600201"/>
            <a:ext cx="6815667"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600201"/>
            <a:ext cx="4011084"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grpSp>
        <p:nvGrpSpPr>
          <p:cNvPr id="6" name="Group 6"/>
          <p:cNvGrpSpPr>
            <a:grpSpLocks/>
          </p:cNvGrpSpPr>
          <p:nvPr/>
        </p:nvGrpSpPr>
        <p:grpSpPr bwMode="auto">
          <a:xfrm>
            <a:off x="0" y="1295400"/>
            <a:ext cx="93472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grpSp>
      <p:grpSp>
        <p:nvGrpSpPr>
          <p:cNvPr id="10" name="Group 10"/>
          <p:cNvGrpSpPr>
            <a:grpSpLocks/>
          </p:cNvGrpSpPr>
          <p:nvPr/>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solidFill>
                  <a:prstClr val="white"/>
                </a:solidFill>
              </a:endParaRPr>
            </a:p>
          </p:txBody>
        </p:sp>
      </p:grpSp>
      <p:pic>
        <p:nvPicPr>
          <p:cNvPr id="14" name="Picture 14" descr="Picture 7.png"/>
          <p:cNvPicPr>
            <a:picLocks noChangeAspect="1"/>
          </p:cNvPicPr>
          <p:nvPr/>
        </p:nvPicPr>
        <p:blipFill>
          <a:blip r:embed="rId2" cstate="print"/>
          <a:srcRect l="1923" b="5336"/>
          <a:stretch>
            <a:fillRect/>
          </a:stretch>
        </p:blipFill>
        <p:spPr bwMode="auto">
          <a:xfrm>
            <a:off x="8839201" y="0"/>
            <a:ext cx="2925233" cy="692150"/>
          </a:xfrm>
          <a:prstGeom prst="rect">
            <a:avLst/>
          </a:prstGeom>
          <a:noFill/>
          <a:ln w="9525">
            <a:noFill/>
            <a:miter lim="800000"/>
            <a:headEnd/>
            <a:tailEnd/>
          </a:ln>
        </p:spPr>
      </p:pic>
      <p:sp>
        <p:nvSpPr>
          <p:cNvPr id="15" name="TextBox 14"/>
          <p:cNvSpPr txBox="1"/>
          <p:nvPr/>
        </p:nvSpPr>
        <p:spPr>
          <a:xfrm>
            <a:off x="4368800" y="6596064"/>
            <a:ext cx="78232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2389717" y="5407025"/>
            <a:ext cx="7315200" cy="304800"/>
          </a:xfrm>
        </p:spPr>
        <p:txBody>
          <a:bodyPr anchor="b"/>
          <a:lstStyle>
            <a:lvl1pPr algn="l">
              <a:defRPr sz="1800" b="1" spc="0"/>
            </a:lvl1pPr>
          </a:lstStyle>
          <a:p>
            <a:r>
              <a:rPr lang="en-US"/>
              <a:t>Click to edit Master title style</a:t>
            </a:r>
            <a:endParaRPr lang="en-US" dirty="0"/>
          </a:p>
        </p:txBody>
      </p:sp>
      <p:sp>
        <p:nvSpPr>
          <p:cNvPr id="3" name="Picture Placeholder 2"/>
          <p:cNvSpPr>
            <a:spLocks noGrp="1"/>
          </p:cNvSpPr>
          <p:nvPr>
            <p:ph type="pic" idx="1"/>
          </p:nvPr>
        </p:nvSpPr>
        <p:spPr>
          <a:xfrm>
            <a:off x="2389717" y="1828800"/>
            <a:ext cx="73152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711825"/>
            <a:ext cx="73152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3.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3.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051"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pitchFamily="34" charset="0"/>
                <a:cs typeface="Arial" pitchFamily="34" charset="0"/>
              </a:defRPr>
            </a:lvl1pPr>
          </a:lstStyle>
          <a:p>
            <a:pPr>
              <a:defRPr/>
            </a:pPr>
            <a:fld id="{DADCFD75-1BA6-4E26-91C1-13C22C32EEB0}" type="datetime1">
              <a:rPr lang="en-US" smtClean="0"/>
              <a:t>10/26/2023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smtClean="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smtClean="0">
                <a:solidFill>
                  <a:schemeClr val="tx1">
                    <a:tint val="75000"/>
                  </a:schemeClr>
                </a:solidFill>
                <a:latin typeface="Arial" pitchFamily="34" charset="0"/>
                <a:cs typeface="Arial" pitchFamily="34" charset="0"/>
              </a:defRPr>
            </a:lvl1pPr>
          </a:lstStyle>
          <a:p>
            <a:pPr>
              <a:defRPr/>
            </a:pPr>
            <a:fld id="{60DB935C-A2BB-404C-A6C5-67E9068028E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1" r:id="rId12"/>
    <p:sldLayoutId id="2147483922" r:id="rId13"/>
    <p:sldLayoutId id="2147483924" r:id="rId14"/>
  </p:sldLayoutIdLst>
  <p:hf hdr="0" ftr="0"/>
  <p:txStyles>
    <p:titleStyle>
      <a:lvl1pPr algn="l" rtl="0" fontAlgn="base">
        <a:spcBef>
          <a:spcPct val="0"/>
        </a:spcBef>
        <a:spcAft>
          <a:spcPct val="0"/>
        </a:spcAft>
        <a:defRPr sz="4000" b="1" kern="1200" spc="-150">
          <a:solidFill>
            <a:schemeClr val="tx1"/>
          </a:solidFill>
          <a:latin typeface="Arial" pitchFamily="34" charset="0"/>
          <a:ea typeface="+mj-ea"/>
          <a:cs typeface="Arial" pitchFamily="34" charset="0"/>
        </a:defRPr>
      </a:lvl1pPr>
      <a:lvl2pPr algn="l" rtl="0" fontAlgn="base">
        <a:spcBef>
          <a:spcPct val="0"/>
        </a:spcBef>
        <a:spcAft>
          <a:spcPct val="0"/>
        </a:spcAft>
        <a:defRPr sz="4000" b="1">
          <a:solidFill>
            <a:schemeClr val="tx1"/>
          </a:solidFill>
          <a:latin typeface="Arial" charset="0"/>
          <a:cs typeface="Arial" charset="0"/>
        </a:defRPr>
      </a:lvl2pPr>
      <a:lvl3pPr algn="l" rtl="0" fontAlgn="base">
        <a:spcBef>
          <a:spcPct val="0"/>
        </a:spcBef>
        <a:spcAft>
          <a:spcPct val="0"/>
        </a:spcAft>
        <a:defRPr sz="4000" b="1">
          <a:solidFill>
            <a:schemeClr val="tx1"/>
          </a:solidFill>
          <a:latin typeface="Arial" charset="0"/>
          <a:cs typeface="Arial" charset="0"/>
        </a:defRPr>
      </a:lvl3pPr>
      <a:lvl4pPr algn="l" rtl="0" fontAlgn="base">
        <a:spcBef>
          <a:spcPct val="0"/>
        </a:spcBef>
        <a:spcAft>
          <a:spcPct val="0"/>
        </a:spcAft>
        <a:defRPr sz="4000" b="1">
          <a:solidFill>
            <a:schemeClr val="tx1"/>
          </a:solidFill>
          <a:latin typeface="Arial" charset="0"/>
          <a:cs typeface="Arial" charset="0"/>
        </a:defRPr>
      </a:lvl4pPr>
      <a:lvl5pPr algn="l" rtl="0" fontAlgn="base">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TextBox 6"/>
          <p:cNvSpPr txBox="1"/>
          <p:nvPr/>
        </p:nvSpPr>
        <p:spPr>
          <a:xfrm>
            <a:off x="4368800" y="6596064"/>
            <a:ext cx="78232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3076" name="Picture 7" descr="Picture 7.png"/>
          <p:cNvPicPr>
            <a:picLocks noChangeAspect="1"/>
          </p:cNvPicPr>
          <p:nvPr/>
        </p:nvPicPr>
        <p:blipFill>
          <a:blip r:embed="rId13" cstate="print"/>
          <a:srcRect l="1923" b="5336"/>
          <a:stretch>
            <a:fillRect/>
          </a:stretch>
        </p:blipFill>
        <p:spPr bwMode="auto">
          <a:xfrm>
            <a:off x="8839201" y="0"/>
            <a:ext cx="2925233" cy="692150"/>
          </a:xfrm>
          <a:prstGeom prst="rect">
            <a:avLst/>
          </a:prstGeom>
          <a:noFill/>
          <a:ln w="9525">
            <a:noFill/>
            <a:miter lim="800000"/>
            <a:headEnd/>
            <a:tailEnd/>
          </a:ln>
        </p:spPr>
      </p:pic>
      <p:grpSp>
        <p:nvGrpSpPr>
          <p:cNvPr id="3077" name="Group 8"/>
          <p:cNvGrpSpPr>
            <a:grpSpLocks/>
          </p:cNvGrpSpPr>
          <p:nvPr/>
        </p:nvGrpSpPr>
        <p:grpSpPr bwMode="auto">
          <a:xfrm>
            <a:off x="2844800" y="6553200"/>
            <a:ext cx="93472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p>
          </p:txBody>
        </p:sp>
      </p:grpSp>
      <p:grpSp>
        <p:nvGrpSpPr>
          <p:cNvPr id="3078" name="Group 12"/>
          <p:cNvGrpSpPr>
            <a:grpSpLocks/>
          </p:cNvGrpSpPr>
          <p:nvPr/>
        </p:nvGrpSpPr>
        <p:grpSpPr bwMode="auto">
          <a:xfrm>
            <a:off x="0" y="1295400"/>
            <a:ext cx="93472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p>
          </p:txBody>
        </p:sp>
      </p:gr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hdr="0" ft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TextBox 6"/>
          <p:cNvSpPr txBox="1"/>
          <p:nvPr/>
        </p:nvSpPr>
        <p:spPr>
          <a:xfrm>
            <a:off x="4368800" y="6596064"/>
            <a:ext cx="78232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4100" name="Picture 7" descr="Picture 7.png"/>
          <p:cNvPicPr>
            <a:picLocks noChangeAspect="1"/>
          </p:cNvPicPr>
          <p:nvPr/>
        </p:nvPicPr>
        <p:blipFill>
          <a:blip r:embed="rId13" cstate="print"/>
          <a:srcRect l="1923" b="5336"/>
          <a:stretch>
            <a:fillRect/>
          </a:stretch>
        </p:blipFill>
        <p:spPr bwMode="auto">
          <a:xfrm>
            <a:off x="8839201" y="0"/>
            <a:ext cx="2925233" cy="692150"/>
          </a:xfrm>
          <a:prstGeom prst="rect">
            <a:avLst/>
          </a:prstGeom>
          <a:noFill/>
          <a:ln w="9525">
            <a:noFill/>
            <a:miter lim="800000"/>
            <a:headEnd/>
            <a:tailEnd/>
          </a:ln>
        </p:spPr>
      </p:pic>
      <p:grpSp>
        <p:nvGrpSpPr>
          <p:cNvPr id="4101" name="Group 8"/>
          <p:cNvGrpSpPr>
            <a:grpSpLocks/>
          </p:cNvGrpSpPr>
          <p:nvPr/>
        </p:nvGrpSpPr>
        <p:grpSpPr bwMode="auto">
          <a:xfrm>
            <a:off x="2844800" y="6553200"/>
            <a:ext cx="93472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p>
          </p:txBody>
        </p:sp>
      </p:grpSp>
      <p:grpSp>
        <p:nvGrpSpPr>
          <p:cNvPr id="4102" name="Group 12"/>
          <p:cNvGrpSpPr>
            <a:grpSpLocks/>
          </p:cNvGrpSpPr>
          <p:nvPr/>
        </p:nvGrpSpPr>
        <p:grpSpPr bwMode="auto">
          <a:xfrm>
            <a:off x="0" y="1295400"/>
            <a:ext cx="93472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a:p>
          </p:txBody>
        </p:sp>
      </p:gr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TextBox 6"/>
          <p:cNvSpPr txBox="1"/>
          <p:nvPr/>
        </p:nvSpPr>
        <p:spPr>
          <a:xfrm>
            <a:off x="4368800" y="6596390"/>
            <a:ext cx="78232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8" name="Picture 7" descr="Picture 7.png"/>
          <p:cNvPicPr>
            <a:picLocks noChangeAspect="1"/>
          </p:cNvPicPr>
          <p:nvPr/>
        </p:nvPicPr>
        <p:blipFill>
          <a:blip r:embed="rId13" cstate="print"/>
          <a:srcRect l="1923" b="5336"/>
          <a:stretch>
            <a:fillRect/>
          </a:stretch>
        </p:blipFill>
        <p:spPr>
          <a:xfrm>
            <a:off x="8839201" y="-1"/>
            <a:ext cx="2924257" cy="692697"/>
          </a:xfrm>
          <a:prstGeom prst="rect">
            <a:avLst/>
          </a:prstGeom>
        </p:spPr>
      </p:pic>
      <p:grpSp>
        <p:nvGrpSpPr>
          <p:cNvPr id="2" name="Group 8"/>
          <p:cNvGrpSpPr/>
          <p:nvPr/>
        </p:nvGrpSpPr>
        <p:grpSpPr>
          <a:xfrm>
            <a:off x="2844800" y="6553201"/>
            <a:ext cx="93472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grpSp>
        <p:nvGrpSpPr>
          <p:cNvPr id="4" name="Group 12"/>
          <p:cNvGrpSpPr/>
          <p:nvPr/>
        </p:nvGrpSpPr>
        <p:grpSpPr>
          <a:xfrm>
            <a:off x="0" y="1295401"/>
            <a:ext cx="93472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10.xml"/><Relationship Id="rId6" Type="http://schemas.openxmlformats.org/officeDocument/2006/relationships/oleObject" Target="../embeddings/oleObject3.bin"/><Relationship Id="rId5" Type="http://schemas.openxmlformats.org/officeDocument/2006/relationships/image" Target="../media/image6.wmf"/><Relationship Id="rId4" Type="http://schemas.openxmlformats.org/officeDocument/2006/relationships/oleObject" Target="../embeddings/oleObject2.bin"/><Relationship Id="rId9" Type="http://schemas.openxmlformats.org/officeDocument/2006/relationships/image" Target="../media/image8.wmf"/></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58.wmf"/><Relationship Id="rId3" Type="http://schemas.openxmlformats.org/officeDocument/2006/relationships/image" Target="../media/image53.wmf"/><Relationship Id="rId7" Type="http://schemas.openxmlformats.org/officeDocument/2006/relationships/image" Target="../media/image55.wmf"/><Relationship Id="rId12" Type="http://schemas.openxmlformats.org/officeDocument/2006/relationships/oleObject" Target="../embeddings/oleObject55.bin"/><Relationship Id="rId2" Type="http://schemas.openxmlformats.org/officeDocument/2006/relationships/oleObject" Target="../embeddings/oleObject50.bin"/><Relationship Id="rId16"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oleObject" Target="../embeddings/oleObject52.bin"/><Relationship Id="rId11" Type="http://schemas.openxmlformats.org/officeDocument/2006/relationships/image" Target="../media/image57.wmf"/><Relationship Id="rId5" Type="http://schemas.openxmlformats.org/officeDocument/2006/relationships/image" Target="../media/image54.wmf"/><Relationship Id="rId15" Type="http://schemas.openxmlformats.org/officeDocument/2006/relationships/image" Target="../media/image59.w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56.wmf"/><Relationship Id="rId14" Type="http://schemas.openxmlformats.org/officeDocument/2006/relationships/oleObject" Target="../embeddings/oleObject56.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0.bin"/><Relationship Id="rId13" Type="http://schemas.openxmlformats.org/officeDocument/2006/relationships/oleObject" Target="../embeddings/oleObject62.bin"/><Relationship Id="rId18" Type="http://schemas.openxmlformats.org/officeDocument/2006/relationships/image" Target="../media/image69.wmf"/><Relationship Id="rId3" Type="http://schemas.openxmlformats.org/officeDocument/2006/relationships/image" Target="../media/image61.wmf"/><Relationship Id="rId21" Type="http://schemas.openxmlformats.org/officeDocument/2006/relationships/oleObject" Target="../embeddings/oleObject66.bin"/><Relationship Id="rId7" Type="http://schemas.openxmlformats.org/officeDocument/2006/relationships/image" Target="../media/image63.wmf"/><Relationship Id="rId12" Type="http://schemas.openxmlformats.org/officeDocument/2006/relationships/image" Target="../media/image66.png"/><Relationship Id="rId17" Type="http://schemas.openxmlformats.org/officeDocument/2006/relationships/oleObject" Target="../embeddings/oleObject64.bin"/><Relationship Id="rId2" Type="http://schemas.openxmlformats.org/officeDocument/2006/relationships/oleObject" Target="../embeddings/oleObject57.bin"/><Relationship Id="rId16" Type="http://schemas.openxmlformats.org/officeDocument/2006/relationships/image" Target="../media/image68.wmf"/><Relationship Id="rId20" Type="http://schemas.openxmlformats.org/officeDocument/2006/relationships/image" Target="../media/image70.wmf"/><Relationship Id="rId1" Type="http://schemas.openxmlformats.org/officeDocument/2006/relationships/slideLayout" Target="../slideLayouts/slideLayout13.xml"/><Relationship Id="rId6" Type="http://schemas.openxmlformats.org/officeDocument/2006/relationships/oleObject" Target="../embeddings/oleObject59.bin"/><Relationship Id="rId11" Type="http://schemas.openxmlformats.org/officeDocument/2006/relationships/image" Target="../media/image65.wmf"/><Relationship Id="rId5" Type="http://schemas.openxmlformats.org/officeDocument/2006/relationships/image" Target="../media/image62.wmf"/><Relationship Id="rId15" Type="http://schemas.openxmlformats.org/officeDocument/2006/relationships/oleObject" Target="../embeddings/oleObject63.bin"/><Relationship Id="rId10" Type="http://schemas.openxmlformats.org/officeDocument/2006/relationships/oleObject" Target="../embeddings/oleObject61.bin"/><Relationship Id="rId19" Type="http://schemas.openxmlformats.org/officeDocument/2006/relationships/oleObject" Target="../embeddings/oleObject65.bin"/><Relationship Id="rId4" Type="http://schemas.openxmlformats.org/officeDocument/2006/relationships/oleObject" Target="../embeddings/oleObject58.bin"/><Relationship Id="rId9" Type="http://schemas.openxmlformats.org/officeDocument/2006/relationships/image" Target="../media/image64.wmf"/><Relationship Id="rId14" Type="http://schemas.openxmlformats.org/officeDocument/2006/relationships/image" Target="../media/image67.wmf"/><Relationship Id="rId22" Type="http://schemas.openxmlformats.org/officeDocument/2006/relationships/image" Target="../media/image71.wmf"/></Relationships>
</file>

<file path=ppt/slides/_rels/slide12.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image" Target="../media/image72.png"/><Relationship Id="rId1" Type="http://schemas.openxmlformats.org/officeDocument/2006/relationships/slideLayout" Target="../slideLayouts/slideLayout7.xml"/><Relationship Id="rId6" Type="http://schemas.openxmlformats.org/officeDocument/2006/relationships/image" Target="../media/image74.wmf"/><Relationship Id="rId5" Type="http://schemas.openxmlformats.org/officeDocument/2006/relationships/oleObject" Target="../embeddings/oleObject68.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70.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74.bin"/><Relationship Id="rId13" Type="http://schemas.openxmlformats.org/officeDocument/2006/relationships/image" Target="../media/image82.wmf"/><Relationship Id="rId3" Type="http://schemas.openxmlformats.org/officeDocument/2006/relationships/image" Target="../media/image77.wmf"/><Relationship Id="rId7" Type="http://schemas.openxmlformats.org/officeDocument/2006/relationships/image" Target="../media/image79.wmf"/><Relationship Id="rId12" Type="http://schemas.openxmlformats.org/officeDocument/2006/relationships/oleObject" Target="../embeddings/oleObject76.bin"/><Relationship Id="rId17" Type="http://schemas.openxmlformats.org/officeDocument/2006/relationships/image" Target="../media/image84.wmf"/><Relationship Id="rId2" Type="http://schemas.openxmlformats.org/officeDocument/2006/relationships/oleObject" Target="../embeddings/oleObject71.bin"/><Relationship Id="rId16" Type="http://schemas.openxmlformats.org/officeDocument/2006/relationships/oleObject" Target="../embeddings/oleObject78.bin"/><Relationship Id="rId1" Type="http://schemas.openxmlformats.org/officeDocument/2006/relationships/slideLayout" Target="../slideLayouts/slideLayout4.xml"/><Relationship Id="rId6" Type="http://schemas.openxmlformats.org/officeDocument/2006/relationships/oleObject" Target="../embeddings/oleObject73.bin"/><Relationship Id="rId11" Type="http://schemas.openxmlformats.org/officeDocument/2006/relationships/image" Target="../media/image81.wmf"/><Relationship Id="rId5" Type="http://schemas.openxmlformats.org/officeDocument/2006/relationships/image" Target="../media/image78.wmf"/><Relationship Id="rId15" Type="http://schemas.openxmlformats.org/officeDocument/2006/relationships/image" Target="../media/image83.w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80.wmf"/><Relationship Id="rId14" Type="http://schemas.openxmlformats.org/officeDocument/2006/relationships/oleObject" Target="../embeddings/oleObject77.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image" Target="../media/image90.wmf"/><Relationship Id="rId18" Type="http://schemas.openxmlformats.org/officeDocument/2006/relationships/oleObject" Target="../embeddings/oleObject87.bin"/><Relationship Id="rId3" Type="http://schemas.openxmlformats.org/officeDocument/2006/relationships/image" Target="../media/image85.wmf"/><Relationship Id="rId21" Type="http://schemas.openxmlformats.org/officeDocument/2006/relationships/image" Target="../media/image94.wmf"/><Relationship Id="rId7" Type="http://schemas.openxmlformats.org/officeDocument/2006/relationships/image" Target="../media/image87.wmf"/><Relationship Id="rId12" Type="http://schemas.openxmlformats.org/officeDocument/2006/relationships/oleObject" Target="../embeddings/oleObject84.bin"/><Relationship Id="rId17" Type="http://schemas.openxmlformats.org/officeDocument/2006/relationships/image" Target="../media/image92.wmf"/><Relationship Id="rId2" Type="http://schemas.openxmlformats.org/officeDocument/2006/relationships/oleObject" Target="../embeddings/oleObject79.bin"/><Relationship Id="rId16" Type="http://schemas.openxmlformats.org/officeDocument/2006/relationships/oleObject" Target="../embeddings/oleObject86.bin"/><Relationship Id="rId20" Type="http://schemas.openxmlformats.org/officeDocument/2006/relationships/oleObject" Target="../embeddings/oleObject88.bin"/><Relationship Id="rId1" Type="http://schemas.openxmlformats.org/officeDocument/2006/relationships/slideLayout" Target="../slideLayouts/slideLayout7.xml"/><Relationship Id="rId6" Type="http://schemas.openxmlformats.org/officeDocument/2006/relationships/oleObject" Target="../embeddings/oleObject81.bin"/><Relationship Id="rId11" Type="http://schemas.openxmlformats.org/officeDocument/2006/relationships/image" Target="../media/image89.wmf"/><Relationship Id="rId5" Type="http://schemas.openxmlformats.org/officeDocument/2006/relationships/image" Target="../media/image86.wmf"/><Relationship Id="rId15" Type="http://schemas.openxmlformats.org/officeDocument/2006/relationships/image" Target="../media/image91.wmf"/><Relationship Id="rId10" Type="http://schemas.openxmlformats.org/officeDocument/2006/relationships/oleObject" Target="../embeddings/oleObject83.bin"/><Relationship Id="rId19" Type="http://schemas.openxmlformats.org/officeDocument/2006/relationships/image" Target="../media/image93.wmf"/><Relationship Id="rId4" Type="http://schemas.openxmlformats.org/officeDocument/2006/relationships/oleObject" Target="../embeddings/oleObject80.bin"/><Relationship Id="rId9" Type="http://schemas.openxmlformats.org/officeDocument/2006/relationships/image" Target="../media/image88.wmf"/><Relationship Id="rId14" Type="http://schemas.openxmlformats.org/officeDocument/2006/relationships/oleObject" Target="../embeddings/oleObject85.bin"/><Relationship Id="rId22" Type="http://schemas.openxmlformats.org/officeDocument/2006/relationships/image" Target="../media/image95.png"/></Relationships>
</file>

<file path=ppt/slides/_rels/slide15.x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oleObject" Target="../embeddings/oleObject89.bin"/><Relationship Id="rId1" Type="http://schemas.openxmlformats.org/officeDocument/2006/relationships/slideLayout" Target="../slideLayouts/slideLayout7.xml"/><Relationship Id="rId6" Type="http://schemas.openxmlformats.org/officeDocument/2006/relationships/image" Target="../media/image98.png"/><Relationship Id="rId5" Type="http://schemas.openxmlformats.org/officeDocument/2006/relationships/image" Target="../media/image97.wmf"/><Relationship Id="rId4" Type="http://schemas.openxmlformats.org/officeDocument/2006/relationships/oleObject" Target="../embeddings/oleObject90.bin"/></Relationships>
</file>

<file path=ppt/slides/_rels/slide16.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image" Target="../media/image107.wmf"/><Relationship Id="rId18" Type="http://schemas.openxmlformats.org/officeDocument/2006/relationships/oleObject" Target="../embeddings/oleObject99.bin"/><Relationship Id="rId3" Type="http://schemas.openxmlformats.org/officeDocument/2006/relationships/image" Target="../media/image102.wmf"/><Relationship Id="rId7" Type="http://schemas.openxmlformats.org/officeDocument/2006/relationships/image" Target="../media/image104.wmf"/><Relationship Id="rId12" Type="http://schemas.openxmlformats.org/officeDocument/2006/relationships/oleObject" Target="../embeddings/oleObject96.bin"/><Relationship Id="rId17" Type="http://schemas.openxmlformats.org/officeDocument/2006/relationships/image" Target="../media/image109.wmf"/><Relationship Id="rId2" Type="http://schemas.openxmlformats.org/officeDocument/2006/relationships/oleObject" Target="../embeddings/oleObject91.bin"/><Relationship Id="rId16" Type="http://schemas.openxmlformats.org/officeDocument/2006/relationships/oleObject" Target="../embeddings/oleObject98.bin"/><Relationship Id="rId1" Type="http://schemas.openxmlformats.org/officeDocument/2006/relationships/slideLayout" Target="../slideLayouts/slideLayout7.xml"/><Relationship Id="rId6" Type="http://schemas.openxmlformats.org/officeDocument/2006/relationships/oleObject" Target="../embeddings/oleObject93.bin"/><Relationship Id="rId11" Type="http://schemas.openxmlformats.org/officeDocument/2006/relationships/image" Target="../media/image106.wmf"/><Relationship Id="rId5" Type="http://schemas.openxmlformats.org/officeDocument/2006/relationships/image" Target="../media/image103.wmf"/><Relationship Id="rId15" Type="http://schemas.openxmlformats.org/officeDocument/2006/relationships/image" Target="../media/image108.wmf"/><Relationship Id="rId10" Type="http://schemas.openxmlformats.org/officeDocument/2006/relationships/oleObject" Target="../embeddings/oleObject95.bin"/><Relationship Id="rId19" Type="http://schemas.openxmlformats.org/officeDocument/2006/relationships/image" Target="../media/image110.wmf"/><Relationship Id="rId4" Type="http://schemas.openxmlformats.org/officeDocument/2006/relationships/oleObject" Target="../embeddings/oleObject92.bin"/><Relationship Id="rId9" Type="http://schemas.openxmlformats.org/officeDocument/2006/relationships/image" Target="../media/image105.wmf"/><Relationship Id="rId14" Type="http://schemas.openxmlformats.org/officeDocument/2006/relationships/oleObject" Target="../embeddings/oleObject97.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03.bin"/><Relationship Id="rId3" Type="http://schemas.openxmlformats.org/officeDocument/2006/relationships/image" Target="../media/image111.wmf"/><Relationship Id="rId7" Type="http://schemas.openxmlformats.org/officeDocument/2006/relationships/image" Target="../media/image113.wmf"/><Relationship Id="rId2" Type="http://schemas.openxmlformats.org/officeDocument/2006/relationships/oleObject" Target="../embeddings/oleObject100.bin"/><Relationship Id="rId1" Type="http://schemas.openxmlformats.org/officeDocument/2006/relationships/slideLayout" Target="../slideLayouts/slideLayout7.xml"/><Relationship Id="rId6" Type="http://schemas.openxmlformats.org/officeDocument/2006/relationships/oleObject" Target="../embeddings/oleObject102.bin"/><Relationship Id="rId5" Type="http://schemas.openxmlformats.org/officeDocument/2006/relationships/image" Target="../media/image112.wmf"/><Relationship Id="rId4" Type="http://schemas.openxmlformats.org/officeDocument/2006/relationships/oleObject" Target="../embeddings/oleObject101.bin"/><Relationship Id="rId9" Type="http://schemas.openxmlformats.org/officeDocument/2006/relationships/image" Target="../media/image114.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9.wmf"/><Relationship Id="rId7" Type="http://schemas.openxmlformats.org/officeDocument/2006/relationships/image" Target="../media/image11.wmf"/><Relationship Id="rId12" Type="http://schemas.openxmlformats.org/officeDocument/2006/relationships/image" Target="../media/image13.wmf"/><Relationship Id="rId2" Type="http://schemas.openxmlformats.org/officeDocument/2006/relationships/oleObject" Target="../embeddings/oleObject5.bin"/><Relationship Id="rId1" Type="http://schemas.openxmlformats.org/officeDocument/2006/relationships/slideLayout" Target="../slideLayouts/slideLayout10.xml"/><Relationship Id="rId6" Type="http://schemas.openxmlformats.org/officeDocument/2006/relationships/oleObject" Target="../embeddings/oleObject7.bin"/><Relationship Id="rId11" Type="http://schemas.openxmlformats.org/officeDocument/2006/relationships/oleObject" Target="../embeddings/oleObject10.bin"/><Relationship Id="rId5" Type="http://schemas.openxmlformats.org/officeDocument/2006/relationships/image" Target="../media/image10.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2.w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07.bin"/><Relationship Id="rId3" Type="http://schemas.openxmlformats.org/officeDocument/2006/relationships/image" Target="../media/image115.wmf"/><Relationship Id="rId7" Type="http://schemas.openxmlformats.org/officeDocument/2006/relationships/image" Target="../media/image117.wmf"/><Relationship Id="rId2" Type="http://schemas.openxmlformats.org/officeDocument/2006/relationships/oleObject" Target="../embeddings/oleObject104.bin"/><Relationship Id="rId1" Type="http://schemas.openxmlformats.org/officeDocument/2006/relationships/slideLayout" Target="../slideLayouts/slideLayout13.xml"/><Relationship Id="rId6" Type="http://schemas.openxmlformats.org/officeDocument/2006/relationships/oleObject" Target="../embeddings/oleObject106.bin"/><Relationship Id="rId11" Type="http://schemas.openxmlformats.org/officeDocument/2006/relationships/image" Target="../media/image119.wmf"/><Relationship Id="rId5" Type="http://schemas.openxmlformats.org/officeDocument/2006/relationships/image" Target="../media/image116.wmf"/><Relationship Id="rId10" Type="http://schemas.openxmlformats.org/officeDocument/2006/relationships/oleObject" Target="../embeddings/oleObject108.bin"/><Relationship Id="rId4" Type="http://schemas.openxmlformats.org/officeDocument/2006/relationships/oleObject" Target="../embeddings/oleObject105.bin"/><Relationship Id="rId9" Type="http://schemas.openxmlformats.org/officeDocument/2006/relationships/image" Target="../media/image118.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12.bin"/><Relationship Id="rId3" Type="http://schemas.openxmlformats.org/officeDocument/2006/relationships/image" Target="../media/image120.wmf"/><Relationship Id="rId7" Type="http://schemas.openxmlformats.org/officeDocument/2006/relationships/image" Target="../media/image122.wmf"/><Relationship Id="rId2" Type="http://schemas.openxmlformats.org/officeDocument/2006/relationships/oleObject" Target="../embeddings/oleObject109.bin"/><Relationship Id="rId1" Type="http://schemas.openxmlformats.org/officeDocument/2006/relationships/slideLayout" Target="../slideLayouts/slideLayout7.xml"/><Relationship Id="rId6" Type="http://schemas.openxmlformats.org/officeDocument/2006/relationships/oleObject" Target="../embeddings/oleObject111.bin"/><Relationship Id="rId5" Type="http://schemas.openxmlformats.org/officeDocument/2006/relationships/image" Target="../media/image121.wmf"/><Relationship Id="rId4" Type="http://schemas.openxmlformats.org/officeDocument/2006/relationships/oleObject" Target="../embeddings/oleObject110.bin"/><Relationship Id="rId9" Type="http://schemas.openxmlformats.org/officeDocument/2006/relationships/image" Target="../media/image123.wmf"/></Relationships>
</file>

<file path=ppt/slides/_rels/slide24.x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oleObject" Target="../embeddings/oleObject113.bin"/><Relationship Id="rId1" Type="http://schemas.openxmlformats.org/officeDocument/2006/relationships/slideLayout" Target="../slideLayouts/slideLayout7.xml"/><Relationship Id="rId5" Type="http://schemas.openxmlformats.org/officeDocument/2006/relationships/image" Target="../media/image125.wmf"/><Relationship Id="rId4" Type="http://schemas.openxmlformats.org/officeDocument/2006/relationships/oleObject" Target="../embeddings/oleObject114.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7.wmf"/><Relationship Id="rId12" Type="http://schemas.openxmlformats.org/officeDocument/2006/relationships/oleObject" Target="../embeddings/oleObject16.bin"/><Relationship Id="rId2" Type="http://schemas.openxmlformats.org/officeDocument/2006/relationships/oleObject" Target="../embeddings/oleObject11.bin"/><Relationship Id="rId1" Type="http://schemas.openxmlformats.org/officeDocument/2006/relationships/slideLayout" Target="../slideLayouts/slideLayout7.xml"/><Relationship Id="rId6" Type="http://schemas.openxmlformats.org/officeDocument/2006/relationships/oleObject" Target="../embeddings/oleObject13.bin"/><Relationship Id="rId11" Type="http://schemas.openxmlformats.org/officeDocument/2006/relationships/image" Target="../media/image19.wmf"/><Relationship Id="rId5" Type="http://schemas.openxmlformats.org/officeDocument/2006/relationships/image" Target="../media/image16.wmf"/><Relationship Id="rId15" Type="http://schemas.openxmlformats.org/officeDocument/2006/relationships/image" Target="../media/image21.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8.wmf"/><Relationship Id="rId14" Type="http://schemas.openxmlformats.org/officeDocument/2006/relationships/oleObject" Target="../embeddings/oleObject17.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4.wmf"/><Relationship Id="rId12" Type="http://schemas.openxmlformats.org/officeDocument/2006/relationships/oleObject" Target="../embeddings/oleObject23.bin"/><Relationship Id="rId2" Type="http://schemas.openxmlformats.org/officeDocument/2006/relationships/oleObject" Target="../embeddings/oleObject18.bin"/><Relationship Id="rId1" Type="http://schemas.openxmlformats.org/officeDocument/2006/relationships/slideLayout" Target="../slideLayouts/slideLayout7.xml"/><Relationship Id="rId6" Type="http://schemas.openxmlformats.org/officeDocument/2006/relationships/oleObject" Target="../embeddings/oleObject20.bin"/><Relationship Id="rId11" Type="http://schemas.openxmlformats.org/officeDocument/2006/relationships/image" Target="../media/image26.wmf"/><Relationship Id="rId5" Type="http://schemas.openxmlformats.org/officeDocument/2006/relationships/image" Target="../media/image23.wmf"/><Relationship Id="rId15" Type="http://schemas.openxmlformats.org/officeDocument/2006/relationships/image" Target="../media/image28.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5.wmf"/><Relationship Id="rId14" Type="http://schemas.openxmlformats.org/officeDocument/2006/relationships/oleObject" Target="../embeddings/oleObject24.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1.wmf"/><Relationship Id="rId12" Type="http://schemas.openxmlformats.org/officeDocument/2006/relationships/oleObject" Target="../embeddings/oleObject30.bin"/><Relationship Id="rId2" Type="http://schemas.openxmlformats.org/officeDocument/2006/relationships/oleObject" Target="../embeddings/oleObject25.bin"/><Relationship Id="rId16" Type="http://schemas.openxmlformats.org/officeDocument/2006/relationships/oleObject" Target="../embeddings/oleObject32.bin"/><Relationship Id="rId1" Type="http://schemas.openxmlformats.org/officeDocument/2006/relationships/slideLayout" Target="../slideLayouts/slideLayout21.xml"/><Relationship Id="rId6" Type="http://schemas.openxmlformats.org/officeDocument/2006/relationships/oleObject" Target="../embeddings/oleObject27.bin"/><Relationship Id="rId11" Type="http://schemas.openxmlformats.org/officeDocument/2006/relationships/image" Target="../media/image33.wmf"/><Relationship Id="rId5" Type="http://schemas.openxmlformats.org/officeDocument/2006/relationships/image" Target="../media/image30.wmf"/><Relationship Id="rId15" Type="http://schemas.openxmlformats.org/officeDocument/2006/relationships/image" Target="../media/image35.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2.wmf"/><Relationship Id="rId14" Type="http://schemas.openxmlformats.org/officeDocument/2006/relationships/oleObject" Target="../embeddings/oleObject3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38.wmf"/><Relationship Id="rId12" Type="http://schemas.openxmlformats.org/officeDocument/2006/relationships/oleObject" Target="../embeddings/oleObject38.bin"/><Relationship Id="rId17" Type="http://schemas.openxmlformats.org/officeDocument/2006/relationships/image" Target="../media/image43.wmf"/><Relationship Id="rId2" Type="http://schemas.openxmlformats.org/officeDocument/2006/relationships/oleObject" Target="../embeddings/oleObject33.bin"/><Relationship Id="rId16" Type="http://schemas.openxmlformats.org/officeDocument/2006/relationships/oleObject" Target="../embeddings/oleObject40.bin"/><Relationship Id="rId1" Type="http://schemas.openxmlformats.org/officeDocument/2006/relationships/slideLayout" Target="../slideLayouts/slideLayout7.xml"/><Relationship Id="rId6" Type="http://schemas.openxmlformats.org/officeDocument/2006/relationships/oleObject" Target="../embeddings/oleObject35.bin"/><Relationship Id="rId11" Type="http://schemas.openxmlformats.org/officeDocument/2006/relationships/image" Target="../media/image40.emf"/><Relationship Id="rId5" Type="http://schemas.openxmlformats.org/officeDocument/2006/relationships/image" Target="../media/image37.wmf"/><Relationship Id="rId15" Type="http://schemas.openxmlformats.org/officeDocument/2006/relationships/image" Target="../media/image42.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39.emf"/><Relationship Id="rId14" Type="http://schemas.openxmlformats.org/officeDocument/2006/relationships/oleObject" Target="../embeddings/oleObject39.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oleObject" Target="../embeddings/oleObject46.bin"/><Relationship Id="rId18" Type="http://schemas.openxmlformats.org/officeDocument/2006/relationships/image" Target="../media/image51.wmf"/><Relationship Id="rId3" Type="http://schemas.openxmlformats.org/officeDocument/2006/relationships/image" Target="../media/image44.wmf"/><Relationship Id="rId7" Type="http://schemas.openxmlformats.org/officeDocument/2006/relationships/image" Target="../media/image46.wmf"/><Relationship Id="rId12" Type="http://schemas.openxmlformats.org/officeDocument/2006/relationships/image" Target="../media/image48.wmf"/><Relationship Id="rId17" Type="http://schemas.openxmlformats.org/officeDocument/2006/relationships/oleObject" Target="../embeddings/oleObject48.bin"/><Relationship Id="rId2" Type="http://schemas.openxmlformats.org/officeDocument/2006/relationships/oleObject" Target="../embeddings/oleObject41.bin"/><Relationship Id="rId16" Type="http://schemas.openxmlformats.org/officeDocument/2006/relationships/image" Target="../media/image50.wmf"/><Relationship Id="rId20" Type="http://schemas.openxmlformats.org/officeDocument/2006/relationships/image" Target="../media/image52.wmf"/><Relationship Id="rId1" Type="http://schemas.openxmlformats.org/officeDocument/2006/relationships/slideLayout" Target="../slideLayouts/slideLayout7.xml"/><Relationship Id="rId6" Type="http://schemas.openxmlformats.org/officeDocument/2006/relationships/oleObject" Target="../embeddings/oleObject43.bin"/><Relationship Id="rId11" Type="http://schemas.openxmlformats.org/officeDocument/2006/relationships/oleObject" Target="../embeddings/oleObject45.bin"/><Relationship Id="rId5" Type="http://schemas.openxmlformats.org/officeDocument/2006/relationships/image" Target="../media/image45.wmf"/><Relationship Id="rId15" Type="http://schemas.openxmlformats.org/officeDocument/2006/relationships/oleObject" Target="../embeddings/oleObject47.bin"/><Relationship Id="rId10" Type="http://schemas.openxmlformats.org/officeDocument/2006/relationships/image" Target="../media/image50.png"/><Relationship Id="rId19" Type="http://schemas.openxmlformats.org/officeDocument/2006/relationships/oleObject" Target="../embeddings/oleObject49.bin"/><Relationship Id="rId4" Type="http://schemas.openxmlformats.org/officeDocument/2006/relationships/oleObject" Target="../embeddings/oleObject42.bin"/><Relationship Id="rId9" Type="http://schemas.openxmlformats.org/officeDocument/2006/relationships/image" Target="../media/image47.wmf"/><Relationship Id="rId14" Type="http://schemas.openxmlformats.org/officeDocument/2006/relationships/image" Target="../media/image49.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 name="Rectangle 251"/>
          <p:cNvSpPr>
            <a:spLocks noChangeArrowheads="1"/>
          </p:cNvSpPr>
          <p:nvPr/>
        </p:nvSpPr>
        <p:spPr bwMode="auto">
          <a:xfrm>
            <a:off x="4603750" y="1248968"/>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a sequence of </a:t>
            </a:r>
            <a:r>
              <a:rPr lang="en-US" altLang="zh-TW" sz="2400" i="1" dirty="0">
                <a:solidFill>
                  <a:srgbClr val="000000"/>
                </a:solidFill>
                <a:latin typeface="Times New Roman" panose="02020603050405020304" pitchFamily="18" charset="0"/>
                <a:ea typeface="標楷體" pitchFamily="65" charset="-120"/>
                <a:cs typeface="Times New Roman" panose="02020603050405020304" pitchFamily="18" charset="0"/>
              </a:rPr>
              <a:t>n</a:t>
            </a: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 real numbers</a:t>
            </a:r>
            <a:r>
              <a:rPr lang="en-US" altLang="zh-TW" sz="2400" i="1" dirty="0">
                <a:solidFill>
                  <a:srgbClr val="000000"/>
                </a:solidFill>
                <a:latin typeface="Times New Roman" panose="02020603050405020304" pitchFamily="18" charset="0"/>
                <a:ea typeface="標楷體" pitchFamily="65" charset="-120"/>
                <a:cs typeface="Times New Roman" panose="02020603050405020304" pitchFamily="18" charset="0"/>
              </a:rPr>
              <a:t> </a:t>
            </a:r>
            <a:endPar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endParaRPr>
          </a:p>
        </p:txBody>
      </p:sp>
      <p:graphicFrame>
        <p:nvGraphicFramePr>
          <p:cNvPr id="236" name="Object 435"/>
          <p:cNvGraphicFramePr>
            <a:graphicFrameLocks noChangeAspect="1"/>
          </p:cNvGraphicFramePr>
          <p:nvPr/>
        </p:nvGraphicFramePr>
        <p:xfrm>
          <a:off x="8324850" y="1251730"/>
          <a:ext cx="1701800" cy="457200"/>
        </p:xfrm>
        <a:graphic>
          <a:graphicData uri="http://schemas.openxmlformats.org/presentationml/2006/ole">
            <mc:AlternateContent xmlns:mc="http://schemas.openxmlformats.org/markup-compatibility/2006">
              <mc:Choice xmlns:v="urn:schemas-microsoft-com:vml" Requires="v">
                <p:oleObj name="Equation" r:id="rId2" imgW="850680" imgH="228600" progId="Equation.DSMT4">
                  <p:embed/>
                </p:oleObj>
              </mc:Choice>
              <mc:Fallback>
                <p:oleObj name="Equation" r:id="rId2" imgW="850680" imgH="228600" progId="Equation.DSMT4">
                  <p:embed/>
                  <p:pic>
                    <p:nvPicPr>
                      <p:cNvPr id="236" name="Object 435"/>
                      <p:cNvPicPr>
                        <a:picLocks noChangeAspect="1" noChangeArrowheads="1"/>
                      </p:cNvPicPr>
                      <p:nvPr/>
                    </p:nvPicPr>
                    <p:blipFill>
                      <a:blip r:embed="rId3"/>
                      <a:srcRect/>
                      <a:stretch>
                        <a:fillRect/>
                      </a:stretch>
                    </p:blipFill>
                    <p:spPr bwMode="auto">
                      <a:xfrm>
                        <a:off x="8324850" y="1251730"/>
                        <a:ext cx="170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7" name="Rectangle 470"/>
          <p:cNvSpPr>
            <a:spLocks noChangeArrowheads="1"/>
          </p:cNvSpPr>
          <p:nvPr/>
        </p:nvSpPr>
        <p:spPr bwMode="auto">
          <a:xfrm>
            <a:off x="1757363" y="1174892"/>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6850" indent="-196850">
              <a:spcBef>
                <a:spcPct val="20000"/>
              </a:spcBef>
              <a:buClr>
                <a:schemeClr val="tx1"/>
              </a:buClr>
              <a:buSzPct val="40000"/>
              <a:buFont typeface="Wingdings" pitchFamily="2" charset="2"/>
              <a:buChar char="n"/>
            </a:pPr>
            <a:r>
              <a:rPr lang="en-US" altLang="zh-TW" sz="2400" dirty="0">
                <a:solidFill>
                  <a:srgbClr val="FF0000"/>
                </a:solidFill>
                <a:latin typeface="Times New Roman" pitchFamily="18" charset="0"/>
                <a:ea typeface="標楷體" pitchFamily="65" charset="-120"/>
              </a:rPr>
              <a:t>An ordered </a:t>
            </a:r>
            <a:r>
              <a:rPr lang="en-US" altLang="zh-TW" sz="2400" i="1" dirty="0">
                <a:solidFill>
                  <a:srgbClr val="FF0000"/>
                </a:solidFill>
                <a:latin typeface="Times New Roman" pitchFamily="18" charset="0"/>
                <a:ea typeface="標楷體" pitchFamily="65" charset="-120"/>
              </a:rPr>
              <a:t>n</a:t>
            </a:r>
            <a:r>
              <a:rPr lang="en-US" altLang="zh-TW" sz="2400" dirty="0">
                <a:solidFill>
                  <a:srgbClr val="FF0000"/>
                </a:solidFill>
                <a:latin typeface="Times New Roman" pitchFamily="18" charset="0"/>
                <a:ea typeface="標楷體" pitchFamily="65" charset="-120"/>
              </a:rPr>
              <a:t>-tuple :</a:t>
            </a:r>
          </a:p>
        </p:txBody>
      </p:sp>
      <p:sp>
        <p:nvSpPr>
          <p:cNvPr id="238" name="Rectangle 277"/>
          <p:cNvSpPr>
            <a:spLocks noChangeArrowheads="1"/>
          </p:cNvSpPr>
          <p:nvPr/>
        </p:nvSpPr>
        <p:spPr bwMode="auto">
          <a:xfrm>
            <a:off x="3657601" y="2331545"/>
            <a:ext cx="35939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the set of all ordered </a:t>
            </a:r>
            <a:r>
              <a:rPr lang="en-US" altLang="zh-TW" sz="2400" i="1" dirty="0">
                <a:solidFill>
                  <a:srgbClr val="000000"/>
                </a:solidFill>
                <a:latin typeface="Times New Roman" panose="02020603050405020304" pitchFamily="18" charset="0"/>
                <a:ea typeface="標楷體" pitchFamily="65" charset="-120"/>
                <a:cs typeface="Times New Roman" panose="02020603050405020304" pitchFamily="18" charset="0"/>
              </a:rPr>
              <a:t>n</a:t>
            </a: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-tuples</a:t>
            </a:r>
          </a:p>
        </p:txBody>
      </p:sp>
      <p:sp>
        <p:nvSpPr>
          <p:cNvPr id="239" name="Rectangle 471"/>
          <p:cNvSpPr>
            <a:spLocks noChangeArrowheads="1"/>
          </p:cNvSpPr>
          <p:nvPr/>
        </p:nvSpPr>
        <p:spPr bwMode="auto">
          <a:xfrm>
            <a:off x="1919144" y="2263573"/>
            <a:ext cx="40465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6850" indent="-196850">
              <a:buClr>
                <a:schemeClr val="tx1"/>
              </a:buClr>
              <a:buSzPct val="90000"/>
              <a:buFont typeface="Wingdings" pitchFamily="2" charset="2"/>
              <a:buChar char="§"/>
            </a:pPr>
            <a:r>
              <a:rPr lang="en-US" altLang="zh-TW" sz="2400" i="1" dirty="0">
                <a:solidFill>
                  <a:srgbClr val="FF0000"/>
                </a:solidFill>
                <a:latin typeface="Times New Roman" panose="02020603050405020304" pitchFamily="18" charset="0"/>
                <a:ea typeface="標楷體" pitchFamily="65" charset="-120"/>
                <a:cs typeface="Times New Roman" panose="02020603050405020304" pitchFamily="18" charset="0"/>
              </a:rPr>
              <a:t>R</a:t>
            </a:r>
            <a:r>
              <a:rPr lang="en-US" altLang="zh-TW" sz="2400" i="1" baseline="50000" dirty="0">
                <a:solidFill>
                  <a:srgbClr val="FF0000"/>
                </a:solidFill>
                <a:latin typeface="Times New Roman" panose="02020603050405020304" pitchFamily="18" charset="0"/>
                <a:ea typeface="標楷體" pitchFamily="65" charset="-120"/>
                <a:cs typeface="Times New Roman" panose="02020603050405020304" pitchFamily="18" charset="0"/>
              </a:rPr>
              <a:t>n</a:t>
            </a:r>
            <a:r>
              <a:rPr lang="en-US" altLang="zh-TW" sz="2400" dirty="0">
                <a:solidFill>
                  <a:srgbClr val="FF0000"/>
                </a:solidFill>
                <a:latin typeface="Times New Roman" panose="02020603050405020304" pitchFamily="18" charset="0"/>
                <a:ea typeface="標楷體" pitchFamily="65" charset="-120"/>
                <a:cs typeface="Times New Roman" panose="02020603050405020304" pitchFamily="18" charset="0"/>
              </a:rPr>
              <a:t>-space</a:t>
            </a:r>
            <a:endParaRPr lang="en-US" altLang="zh-TW" sz="2400" i="1" baseline="60000" dirty="0">
              <a:solidFill>
                <a:srgbClr val="FF0000"/>
              </a:solidFill>
              <a:latin typeface="Times New Roman" panose="02020603050405020304" pitchFamily="18" charset="0"/>
              <a:ea typeface="標楷體" pitchFamily="65" charset="-120"/>
              <a:cs typeface="Times New Roman" panose="02020603050405020304" pitchFamily="18" charset="0"/>
            </a:endParaRPr>
          </a:p>
        </p:txBody>
      </p:sp>
      <p:grpSp>
        <p:nvGrpSpPr>
          <p:cNvPr id="240" name="Group 2"/>
          <p:cNvGrpSpPr>
            <a:grpSpLocks/>
          </p:cNvGrpSpPr>
          <p:nvPr/>
        </p:nvGrpSpPr>
        <p:grpSpPr bwMode="auto">
          <a:xfrm>
            <a:off x="1828801" y="5825654"/>
            <a:ext cx="7967563" cy="806451"/>
            <a:chOff x="248" y="3224"/>
            <a:chExt cx="4811" cy="508"/>
          </a:xfrm>
        </p:grpSpPr>
        <p:sp>
          <p:nvSpPr>
            <p:cNvPr id="241" name="Rectangle 3"/>
            <p:cNvSpPr>
              <a:spLocks noChangeArrowheads="1"/>
            </p:cNvSpPr>
            <p:nvPr/>
          </p:nvSpPr>
          <p:spPr bwMode="auto">
            <a:xfrm>
              <a:off x="248" y="3245"/>
              <a:ext cx="3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2400" i="1">
                  <a:solidFill>
                    <a:srgbClr val="000000"/>
                  </a:solidFill>
                  <a:latin typeface="Times New Roman" panose="02020603050405020304" pitchFamily="18" charset="0"/>
                  <a:ea typeface="標楷體" pitchFamily="65" charset="-120"/>
                  <a:cs typeface="Times New Roman" panose="02020603050405020304" pitchFamily="18" charset="0"/>
                </a:rPr>
                <a:t>n </a:t>
              </a:r>
              <a:r>
                <a:rPr lang="en-US" altLang="zh-TW" sz="2400">
                  <a:solidFill>
                    <a:srgbClr val="000000"/>
                  </a:solidFill>
                  <a:latin typeface="Times New Roman" panose="02020603050405020304" pitchFamily="18" charset="0"/>
                  <a:ea typeface="標楷體" pitchFamily="65" charset="-120"/>
                  <a:cs typeface="Times New Roman" panose="02020603050405020304" pitchFamily="18" charset="0"/>
                </a:rPr>
                <a:t>= 4</a:t>
              </a:r>
            </a:p>
          </p:txBody>
        </p:sp>
        <p:sp>
          <p:nvSpPr>
            <p:cNvPr id="242" name="Text Box 5"/>
            <p:cNvSpPr txBox="1">
              <a:spLocks noChangeArrowheads="1"/>
            </p:cNvSpPr>
            <p:nvPr/>
          </p:nvSpPr>
          <p:spPr bwMode="auto">
            <a:xfrm>
              <a:off x="759" y="3224"/>
              <a:ext cx="42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i="1">
                  <a:solidFill>
                    <a:srgbClr val="000000"/>
                  </a:solidFill>
                  <a:latin typeface="Times New Roman" panose="02020603050405020304" pitchFamily="18" charset="0"/>
                  <a:ea typeface="標楷體" pitchFamily="65" charset="-120"/>
                  <a:cs typeface="Times New Roman" panose="02020603050405020304" pitchFamily="18" charset="0"/>
                </a:rPr>
                <a:t>R</a:t>
              </a:r>
              <a:r>
                <a:rPr lang="en-US" altLang="zh-TW" baseline="50000">
                  <a:solidFill>
                    <a:srgbClr val="000000"/>
                  </a:solidFill>
                  <a:latin typeface="Times New Roman" panose="02020603050405020304" pitchFamily="18" charset="0"/>
                  <a:ea typeface="標楷體" pitchFamily="65" charset="-120"/>
                  <a:cs typeface="Times New Roman" panose="02020603050405020304" pitchFamily="18" charset="0"/>
                </a:rPr>
                <a:t>4</a:t>
              </a:r>
              <a:r>
                <a:rPr lang="en-US" altLang="zh-TW">
                  <a:solidFill>
                    <a:srgbClr val="000000"/>
                  </a:solidFill>
                  <a:latin typeface="Times New Roman" panose="02020603050405020304" pitchFamily="18" charset="0"/>
                  <a:ea typeface="標楷體" pitchFamily="65" charset="-120"/>
                  <a:cs typeface="Times New Roman" panose="02020603050405020304" pitchFamily="18" charset="0"/>
                </a:rPr>
                <a:t>-space = </a:t>
              </a:r>
              <a:r>
                <a:rPr lang="en-US" altLang="zh-TW">
                  <a:solidFill>
                    <a:srgbClr val="000000"/>
                  </a:solidFill>
                  <a:latin typeface="Times New Roman" panose="02020603050405020304" pitchFamily="18" charset="0"/>
                  <a:cs typeface="Times New Roman" panose="02020603050405020304" pitchFamily="18" charset="0"/>
                </a:rPr>
                <a:t>set of all ordered quadruple of real numbers</a:t>
              </a:r>
              <a:endParaRPr lang="en-US" altLang="zh-TW">
                <a:solidFill>
                  <a:srgbClr val="000000"/>
                </a:solidFill>
                <a:latin typeface="Times New Roman" panose="02020603050405020304" pitchFamily="18" charset="0"/>
                <a:ea typeface="標楷體" pitchFamily="65" charset="-120"/>
                <a:cs typeface="Times New Roman" panose="02020603050405020304" pitchFamily="18" charset="0"/>
              </a:endParaRPr>
            </a:p>
          </p:txBody>
        </p:sp>
        <p:graphicFrame>
          <p:nvGraphicFramePr>
            <p:cNvPr id="243" name="Object 6"/>
            <p:cNvGraphicFramePr>
              <a:graphicFrameLocks noChangeAspect="1"/>
            </p:cNvGraphicFramePr>
            <p:nvPr/>
          </p:nvGraphicFramePr>
          <p:xfrm>
            <a:off x="4023" y="3469"/>
            <a:ext cx="1036" cy="263"/>
          </p:xfrm>
          <a:graphic>
            <a:graphicData uri="http://schemas.openxmlformats.org/presentationml/2006/ole">
              <mc:AlternateContent xmlns:mc="http://schemas.openxmlformats.org/markup-compatibility/2006">
                <mc:Choice xmlns:v="urn:schemas-microsoft-com:vml" Requires="v">
                  <p:oleObj name="Equation" r:id="rId4" imgW="749160" imgH="190440" progId="Equation.3">
                    <p:embed/>
                  </p:oleObj>
                </mc:Choice>
                <mc:Fallback>
                  <p:oleObj name="Equation" r:id="rId4" imgW="749160" imgH="190440" progId="Equation.3">
                    <p:embed/>
                    <p:pic>
                      <p:nvPicPr>
                        <p:cNvPr id="243"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3" y="3469"/>
                          <a:ext cx="1036"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4" name="Group 8"/>
          <p:cNvGrpSpPr>
            <a:grpSpLocks/>
          </p:cNvGrpSpPr>
          <p:nvPr/>
        </p:nvGrpSpPr>
        <p:grpSpPr bwMode="auto">
          <a:xfrm>
            <a:off x="1828800" y="3280896"/>
            <a:ext cx="5060950" cy="369888"/>
            <a:chOff x="249" y="935"/>
            <a:chExt cx="3188" cy="233"/>
          </a:xfrm>
        </p:grpSpPr>
        <p:sp>
          <p:nvSpPr>
            <p:cNvPr id="245" name="Rectangle 9"/>
            <p:cNvSpPr>
              <a:spLocks noChangeArrowheads="1"/>
            </p:cNvSpPr>
            <p:nvPr/>
          </p:nvSpPr>
          <p:spPr bwMode="auto">
            <a:xfrm>
              <a:off x="833" y="935"/>
              <a:ext cx="26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2400" i="1" dirty="0">
                  <a:solidFill>
                    <a:srgbClr val="000000"/>
                  </a:solidFill>
                  <a:latin typeface="Times New Roman" panose="02020603050405020304" pitchFamily="18" charset="0"/>
                  <a:ea typeface="標楷體" pitchFamily="65" charset="-120"/>
                  <a:cs typeface="Times New Roman" panose="02020603050405020304" pitchFamily="18" charset="0"/>
                </a:rPr>
                <a:t>R</a:t>
              </a:r>
              <a:r>
                <a:rPr lang="en-US" altLang="zh-TW" sz="2400" baseline="50000" dirty="0">
                  <a:solidFill>
                    <a:srgbClr val="000000"/>
                  </a:solidFill>
                  <a:latin typeface="Times New Roman" panose="02020603050405020304" pitchFamily="18" charset="0"/>
                  <a:ea typeface="標楷體" pitchFamily="65" charset="-120"/>
                  <a:cs typeface="Times New Roman" panose="02020603050405020304" pitchFamily="18" charset="0"/>
                </a:rPr>
                <a:t>1</a:t>
              </a: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-space = set of all real numbers</a:t>
              </a:r>
            </a:p>
          </p:txBody>
        </p:sp>
        <p:sp>
          <p:nvSpPr>
            <p:cNvPr id="246" name="Rectangle 10"/>
            <p:cNvSpPr>
              <a:spLocks noChangeArrowheads="1"/>
            </p:cNvSpPr>
            <p:nvPr/>
          </p:nvSpPr>
          <p:spPr bwMode="auto">
            <a:xfrm>
              <a:off x="249" y="935"/>
              <a:ext cx="40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2400" i="1" dirty="0">
                  <a:solidFill>
                    <a:srgbClr val="000000"/>
                  </a:solidFill>
                  <a:latin typeface="Times New Roman" panose="02020603050405020304" pitchFamily="18" charset="0"/>
                  <a:ea typeface="標楷體" pitchFamily="65" charset="-120"/>
                  <a:cs typeface="Times New Roman" panose="02020603050405020304" pitchFamily="18" charset="0"/>
                </a:rPr>
                <a:t>n </a:t>
              </a: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 1</a:t>
              </a:r>
              <a:endParaRPr lang="en-US" altLang="zh-TW" sz="2400" dirty="0">
                <a:latin typeface="Times New Roman" panose="02020603050405020304" pitchFamily="18" charset="0"/>
                <a:ea typeface="標楷體" pitchFamily="65" charset="-120"/>
                <a:cs typeface="Times New Roman" panose="02020603050405020304" pitchFamily="18" charset="0"/>
              </a:endParaRPr>
            </a:p>
          </p:txBody>
        </p:sp>
      </p:grpSp>
      <p:grpSp>
        <p:nvGrpSpPr>
          <p:cNvPr id="247" name="Group 11"/>
          <p:cNvGrpSpPr>
            <a:grpSpLocks/>
          </p:cNvGrpSpPr>
          <p:nvPr/>
        </p:nvGrpSpPr>
        <p:grpSpPr bwMode="auto">
          <a:xfrm>
            <a:off x="1828801" y="4129702"/>
            <a:ext cx="7853363" cy="417512"/>
            <a:chOff x="249" y="1643"/>
            <a:chExt cx="4947" cy="263"/>
          </a:xfrm>
        </p:grpSpPr>
        <p:sp>
          <p:nvSpPr>
            <p:cNvPr id="248" name="Rectangle 12"/>
            <p:cNvSpPr>
              <a:spLocks noChangeArrowheads="1"/>
            </p:cNvSpPr>
            <p:nvPr/>
          </p:nvSpPr>
          <p:spPr bwMode="auto">
            <a:xfrm>
              <a:off x="249" y="1658"/>
              <a:ext cx="40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2400" i="1">
                  <a:solidFill>
                    <a:srgbClr val="000000"/>
                  </a:solidFill>
                  <a:latin typeface="Times New Roman" panose="02020603050405020304" pitchFamily="18" charset="0"/>
                  <a:ea typeface="標楷體" pitchFamily="65" charset="-120"/>
                  <a:cs typeface="Times New Roman" panose="02020603050405020304" pitchFamily="18" charset="0"/>
                </a:rPr>
                <a:t>n </a:t>
              </a:r>
              <a:r>
                <a:rPr lang="en-US" altLang="zh-TW" sz="2400">
                  <a:solidFill>
                    <a:srgbClr val="000000"/>
                  </a:solidFill>
                  <a:latin typeface="Times New Roman" panose="02020603050405020304" pitchFamily="18" charset="0"/>
                  <a:ea typeface="標楷體" pitchFamily="65" charset="-120"/>
                  <a:cs typeface="Times New Roman" panose="02020603050405020304" pitchFamily="18" charset="0"/>
                </a:rPr>
                <a:t>= 2</a:t>
              </a:r>
            </a:p>
          </p:txBody>
        </p:sp>
        <p:sp>
          <p:nvSpPr>
            <p:cNvPr id="249" name="Rectangle 13"/>
            <p:cNvSpPr>
              <a:spLocks noChangeArrowheads="1"/>
            </p:cNvSpPr>
            <p:nvPr/>
          </p:nvSpPr>
          <p:spPr bwMode="auto">
            <a:xfrm>
              <a:off x="833" y="1661"/>
              <a:ext cx="38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TW" sz="2400" i="1" dirty="0">
                  <a:solidFill>
                    <a:srgbClr val="000000"/>
                  </a:solidFill>
                  <a:latin typeface="Times New Roman" panose="02020603050405020304" pitchFamily="18" charset="0"/>
                  <a:ea typeface="標楷體" pitchFamily="65" charset="-120"/>
                  <a:cs typeface="Times New Roman" panose="02020603050405020304" pitchFamily="18" charset="0"/>
                </a:rPr>
                <a:t>R</a:t>
              </a:r>
              <a:r>
                <a:rPr lang="en-US" altLang="zh-TW" sz="2400" baseline="50000" dirty="0">
                  <a:solidFill>
                    <a:srgbClr val="000000"/>
                  </a:solidFill>
                  <a:latin typeface="Times New Roman" panose="02020603050405020304" pitchFamily="18" charset="0"/>
                  <a:ea typeface="標楷體" pitchFamily="65" charset="-120"/>
                  <a:cs typeface="Times New Roman" panose="02020603050405020304" pitchFamily="18" charset="0"/>
                </a:rPr>
                <a:t>2</a:t>
              </a: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-space = set of all ordered pair of real numbers</a:t>
              </a:r>
            </a:p>
          </p:txBody>
        </p:sp>
        <p:graphicFrame>
          <p:nvGraphicFramePr>
            <p:cNvPr id="250" name="Object 14"/>
            <p:cNvGraphicFramePr>
              <a:graphicFrameLocks noChangeAspect="1"/>
            </p:cNvGraphicFramePr>
            <p:nvPr/>
          </p:nvGraphicFramePr>
          <p:xfrm>
            <a:off x="4616" y="1643"/>
            <a:ext cx="580" cy="263"/>
          </p:xfrm>
          <a:graphic>
            <a:graphicData uri="http://schemas.openxmlformats.org/presentationml/2006/ole">
              <mc:AlternateContent xmlns:mc="http://schemas.openxmlformats.org/markup-compatibility/2006">
                <mc:Choice xmlns:v="urn:schemas-microsoft-com:vml" Requires="v">
                  <p:oleObj name="Equation" r:id="rId6" imgW="419040" imgH="190440" progId="Equation.3">
                    <p:embed/>
                  </p:oleObj>
                </mc:Choice>
                <mc:Fallback>
                  <p:oleObj name="Equation" r:id="rId6" imgW="419040" imgH="190440" progId="Equation.3">
                    <p:embed/>
                    <p:pic>
                      <p:nvPicPr>
                        <p:cNvPr id="25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6" y="1643"/>
                          <a:ext cx="580"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1" name="Group 15"/>
          <p:cNvGrpSpPr>
            <a:grpSpLocks/>
          </p:cNvGrpSpPr>
          <p:nvPr/>
        </p:nvGrpSpPr>
        <p:grpSpPr bwMode="auto">
          <a:xfrm>
            <a:off x="1828801" y="4943792"/>
            <a:ext cx="8521555" cy="434974"/>
            <a:chOff x="251" y="2384"/>
            <a:chExt cx="5311" cy="274"/>
          </a:xfrm>
        </p:grpSpPr>
        <p:sp>
          <p:nvSpPr>
            <p:cNvPr id="252" name="Rectangle 16"/>
            <p:cNvSpPr>
              <a:spLocks noChangeArrowheads="1"/>
            </p:cNvSpPr>
            <p:nvPr/>
          </p:nvSpPr>
          <p:spPr bwMode="auto">
            <a:xfrm>
              <a:off x="251" y="2384"/>
              <a:ext cx="40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2400" i="1">
                  <a:solidFill>
                    <a:srgbClr val="000000"/>
                  </a:solidFill>
                  <a:latin typeface="Times New Roman" panose="02020603050405020304" pitchFamily="18" charset="0"/>
                  <a:ea typeface="標楷體" pitchFamily="65" charset="-120"/>
                  <a:cs typeface="Times New Roman" panose="02020603050405020304" pitchFamily="18" charset="0"/>
                </a:rPr>
                <a:t>n </a:t>
              </a:r>
              <a:r>
                <a:rPr lang="en-US" altLang="zh-TW" sz="2400">
                  <a:solidFill>
                    <a:srgbClr val="000000"/>
                  </a:solidFill>
                  <a:latin typeface="Times New Roman" panose="02020603050405020304" pitchFamily="18" charset="0"/>
                  <a:ea typeface="標楷體" pitchFamily="65" charset="-120"/>
                  <a:cs typeface="Times New Roman" panose="02020603050405020304" pitchFamily="18" charset="0"/>
                </a:rPr>
                <a:t>= 3</a:t>
              </a:r>
              <a:endParaRPr lang="en-US" altLang="zh-TW" sz="2400">
                <a:latin typeface="Times New Roman" panose="02020603050405020304" pitchFamily="18" charset="0"/>
                <a:cs typeface="Times New Roman" panose="02020603050405020304" pitchFamily="18" charset="0"/>
              </a:endParaRPr>
            </a:p>
          </p:txBody>
        </p:sp>
        <p:sp>
          <p:nvSpPr>
            <p:cNvPr id="253" name="Rectangle 17"/>
            <p:cNvSpPr>
              <a:spLocks noChangeArrowheads="1"/>
            </p:cNvSpPr>
            <p:nvPr/>
          </p:nvSpPr>
          <p:spPr bwMode="auto">
            <a:xfrm>
              <a:off x="788" y="2387"/>
              <a:ext cx="395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2400" i="1">
                  <a:solidFill>
                    <a:srgbClr val="000000"/>
                  </a:solidFill>
                  <a:latin typeface="Times New Roman" panose="02020603050405020304" pitchFamily="18" charset="0"/>
                  <a:ea typeface="標楷體" pitchFamily="65" charset="-120"/>
                  <a:cs typeface="Times New Roman" panose="02020603050405020304" pitchFamily="18" charset="0"/>
                </a:rPr>
                <a:t> R</a:t>
              </a:r>
              <a:r>
                <a:rPr lang="en-US" altLang="zh-TW" sz="2400" baseline="50000">
                  <a:solidFill>
                    <a:srgbClr val="000000"/>
                  </a:solidFill>
                  <a:latin typeface="Times New Roman" panose="02020603050405020304" pitchFamily="18" charset="0"/>
                  <a:ea typeface="標楷體" pitchFamily="65" charset="-120"/>
                  <a:cs typeface="Times New Roman" panose="02020603050405020304" pitchFamily="18" charset="0"/>
                </a:rPr>
                <a:t>3</a:t>
              </a:r>
              <a:r>
                <a:rPr lang="en-US" altLang="zh-TW" sz="2400">
                  <a:solidFill>
                    <a:srgbClr val="000000"/>
                  </a:solidFill>
                  <a:latin typeface="Times New Roman" panose="02020603050405020304" pitchFamily="18" charset="0"/>
                  <a:ea typeface="標楷體" pitchFamily="65" charset="-120"/>
                  <a:cs typeface="Times New Roman" panose="02020603050405020304" pitchFamily="18" charset="0"/>
                </a:rPr>
                <a:t>-space = </a:t>
              </a:r>
              <a:r>
                <a:rPr lang="en-US" altLang="zh-TW" sz="2400">
                  <a:solidFill>
                    <a:srgbClr val="000000"/>
                  </a:solidFill>
                  <a:latin typeface="Times New Roman" panose="02020603050405020304" pitchFamily="18" charset="0"/>
                  <a:cs typeface="Times New Roman" panose="02020603050405020304" pitchFamily="18" charset="0"/>
                </a:rPr>
                <a:t>set of all ordered triple of real numbers</a:t>
              </a:r>
              <a:endParaRPr lang="en-US" altLang="zh-TW" sz="2400">
                <a:solidFill>
                  <a:srgbClr val="000000"/>
                </a:solidFill>
                <a:latin typeface="Times New Roman" panose="02020603050405020304" pitchFamily="18" charset="0"/>
                <a:ea typeface="標楷體" pitchFamily="65" charset="-120"/>
                <a:cs typeface="Times New Roman" panose="02020603050405020304" pitchFamily="18" charset="0"/>
              </a:endParaRPr>
            </a:p>
          </p:txBody>
        </p:sp>
        <p:graphicFrame>
          <p:nvGraphicFramePr>
            <p:cNvPr id="254" name="Object 19"/>
            <p:cNvGraphicFramePr>
              <a:graphicFrameLocks noChangeAspect="1"/>
            </p:cNvGraphicFramePr>
            <p:nvPr/>
          </p:nvGraphicFramePr>
          <p:xfrm>
            <a:off x="4747" y="2395"/>
            <a:ext cx="815" cy="263"/>
          </p:xfrm>
          <a:graphic>
            <a:graphicData uri="http://schemas.openxmlformats.org/presentationml/2006/ole">
              <mc:AlternateContent xmlns:mc="http://schemas.openxmlformats.org/markup-compatibility/2006">
                <mc:Choice xmlns:v="urn:schemas-microsoft-com:vml" Requires="v">
                  <p:oleObj name="Equation" r:id="rId8" imgW="583920" imgH="190440" progId="Equation.DSMT4">
                    <p:embed/>
                  </p:oleObj>
                </mc:Choice>
                <mc:Fallback>
                  <p:oleObj name="Equation" r:id="rId8" imgW="583920" imgH="190440" progId="Equation.DSMT4">
                    <p:embed/>
                    <p:pic>
                      <p:nvPicPr>
                        <p:cNvPr id="254"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47" y="2395"/>
                          <a:ext cx="815"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5" name="Rectangle 86"/>
          <p:cNvSpPr>
            <a:spLocks noChangeArrowheads="1"/>
          </p:cNvSpPr>
          <p:nvPr/>
        </p:nvSpPr>
        <p:spPr bwMode="auto">
          <a:xfrm>
            <a:off x="2514600" y="3640753"/>
            <a:ext cx="7262812" cy="428625"/>
          </a:xfrm>
          <a:prstGeom prst="rect">
            <a:avLst/>
          </a:prstGeom>
          <a:noFill/>
          <a:ln w="9525">
            <a:noFill/>
            <a:miter lim="800000"/>
            <a:headEnd/>
            <a:tailEnd/>
          </a:ln>
        </p:spPr>
        <p:txBody>
          <a:bodyPr/>
          <a:lstStyle/>
          <a:p>
            <a:pPr marL="196850" indent="-196850">
              <a:spcBef>
                <a:spcPts val="300"/>
              </a:spcBef>
              <a:buClr>
                <a:schemeClr val="tx1"/>
              </a:buClr>
              <a:buSzPct val="40000"/>
              <a:defRPr/>
            </a:pPr>
            <a:r>
              <a:rPr lang="en-US" altLang="zh-TW" sz="2400" dirty="0">
                <a:solidFill>
                  <a:srgbClr val="0000FF"/>
                </a:solidFill>
                <a:latin typeface="Times New Roman" panose="02020603050405020304" pitchFamily="18" charset="0"/>
                <a:ea typeface="標楷體" pitchFamily="65" charset="-120"/>
                <a:cs typeface="Times New Roman" panose="02020603050405020304" pitchFamily="18" charset="0"/>
              </a:rPr>
              <a:t>(</a:t>
            </a:r>
            <a:r>
              <a:rPr lang="en-US" altLang="zh-TW" sz="2400" i="1" dirty="0">
                <a:solidFill>
                  <a:srgbClr val="0000FF"/>
                </a:solidFill>
                <a:latin typeface="Times New Roman" panose="02020603050405020304" pitchFamily="18" charset="0"/>
                <a:ea typeface="標楷體" pitchFamily="65" charset="-120"/>
                <a:cs typeface="Times New Roman" panose="02020603050405020304" pitchFamily="18" charset="0"/>
              </a:rPr>
              <a:t>R</a:t>
            </a:r>
            <a:r>
              <a:rPr lang="en-US" altLang="zh-TW" sz="2400" baseline="50000" dirty="0">
                <a:solidFill>
                  <a:srgbClr val="0000FF"/>
                </a:solidFill>
                <a:latin typeface="Times New Roman" panose="02020603050405020304" pitchFamily="18" charset="0"/>
                <a:ea typeface="標楷體" pitchFamily="65" charset="-120"/>
                <a:cs typeface="Times New Roman" panose="02020603050405020304" pitchFamily="18" charset="0"/>
              </a:rPr>
              <a:t>1</a:t>
            </a:r>
            <a:r>
              <a:rPr lang="en-US" altLang="zh-TW" sz="2400" dirty="0">
                <a:solidFill>
                  <a:srgbClr val="0000FF"/>
                </a:solidFill>
                <a:latin typeface="Times New Roman" panose="02020603050405020304" pitchFamily="18" charset="0"/>
                <a:ea typeface="標楷體" pitchFamily="65" charset="-120"/>
                <a:cs typeface="Times New Roman" panose="02020603050405020304" pitchFamily="18" charset="0"/>
              </a:rPr>
              <a:t>-space means geometrically by the </a:t>
            </a:r>
            <a:r>
              <a:rPr lang="en-US" altLang="zh-TW" sz="2400" i="1" dirty="0">
                <a:solidFill>
                  <a:srgbClr val="0000FF"/>
                </a:solidFill>
                <a:latin typeface="Times New Roman" panose="02020603050405020304" pitchFamily="18" charset="0"/>
                <a:ea typeface="標楷體" pitchFamily="65" charset="-120"/>
                <a:cs typeface="Times New Roman" panose="02020603050405020304" pitchFamily="18" charset="0"/>
              </a:rPr>
              <a:t>x</a:t>
            </a:r>
            <a:r>
              <a:rPr lang="en-US" altLang="zh-TW" sz="2400" dirty="0">
                <a:solidFill>
                  <a:srgbClr val="0000FF"/>
                </a:solidFill>
                <a:latin typeface="Times New Roman" panose="02020603050405020304" pitchFamily="18" charset="0"/>
                <a:ea typeface="標楷體" pitchFamily="65" charset="-120"/>
                <a:cs typeface="Times New Roman" panose="02020603050405020304" pitchFamily="18" charset="0"/>
              </a:rPr>
              <a:t>-axis)</a:t>
            </a:r>
          </a:p>
        </p:txBody>
      </p:sp>
      <p:sp>
        <p:nvSpPr>
          <p:cNvPr id="256" name="Rectangle 86"/>
          <p:cNvSpPr>
            <a:spLocks noChangeArrowheads="1"/>
          </p:cNvSpPr>
          <p:nvPr/>
        </p:nvSpPr>
        <p:spPr bwMode="auto">
          <a:xfrm>
            <a:off x="2612501" y="4513580"/>
            <a:ext cx="7581900" cy="428625"/>
          </a:xfrm>
          <a:prstGeom prst="rect">
            <a:avLst/>
          </a:prstGeom>
          <a:noFill/>
          <a:ln w="9525">
            <a:noFill/>
            <a:miter lim="800000"/>
            <a:headEnd/>
            <a:tailEnd/>
          </a:ln>
        </p:spPr>
        <p:txBody>
          <a:bodyPr/>
          <a:lstStyle/>
          <a:p>
            <a:pPr marL="196850" indent="-196850">
              <a:spcBef>
                <a:spcPts val="300"/>
              </a:spcBef>
              <a:buClr>
                <a:schemeClr val="tx1"/>
              </a:buClr>
              <a:buSzPct val="40000"/>
              <a:defRPr/>
            </a:pPr>
            <a:r>
              <a:rPr lang="en-US" altLang="zh-TW" sz="2400" dirty="0">
                <a:solidFill>
                  <a:srgbClr val="0000FF"/>
                </a:solidFill>
                <a:latin typeface="Times New Roman" panose="02020603050405020304" pitchFamily="18" charset="0"/>
                <a:ea typeface="標楷體" pitchFamily="65" charset="-120"/>
                <a:cs typeface="Times New Roman" panose="02020603050405020304" pitchFamily="18" charset="0"/>
              </a:rPr>
              <a:t>(</a:t>
            </a:r>
            <a:r>
              <a:rPr lang="en-US" altLang="zh-TW" sz="2400" i="1" dirty="0">
                <a:solidFill>
                  <a:srgbClr val="0000FF"/>
                </a:solidFill>
                <a:latin typeface="Times New Roman" panose="02020603050405020304" pitchFamily="18" charset="0"/>
                <a:ea typeface="標楷體" pitchFamily="65" charset="-120"/>
                <a:cs typeface="Times New Roman" panose="02020603050405020304" pitchFamily="18" charset="0"/>
              </a:rPr>
              <a:t>R</a:t>
            </a:r>
            <a:r>
              <a:rPr lang="en-US" altLang="zh-TW" sz="2400" baseline="50000" dirty="0">
                <a:solidFill>
                  <a:srgbClr val="0000FF"/>
                </a:solidFill>
                <a:latin typeface="Times New Roman" panose="02020603050405020304" pitchFamily="18" charset="0"/>
                <a:ea typeface="標楷體" pitchFamily="65" charset="-120"/>
                <a:cs typeface="Times New Roman" panose="02020603050405020304" pitchFamily="18" charset="0"/>
              </a:rPr>
              <a:t>2</a:t>
            </a:r>
            <a:r>
              <a:rPr lang="en-US" altLang="zh-TW" sz="2400" dirty="0">
                <a:solidFill>
                  <a:srgbClr val="0000FF"/>
                </a:solidFill>
                <a:latin typeface="Times New Roman" panose="02020603050405020304" pitchFamily="18" charset="0"/>
                <a:ea typeface="標楷體" pitchFamily="65" charset="-120"/>
                <a:cs typeface="Times New Roman" panose="02020603050405020304" pitchFamily="18" charset="0"/>
              </a:rPr>
              <a:t>-space means geometrically by the </a:t>
            </a:r>
            <a:r>
              <a:rPr lang="en-US" altLang="zh-TW" sz="2400" i="1" dirty="0" err="1">
                <a:solidFill>
                  <a:srgbClr val="0000FF"/>
                </a:solidFill>
                <a:latin typeface="Times New Roman" panose="02020603050405020304" pitchFamily="18" charset="0"/>
                <a:ea typeface="標楷體" pitchFamily="65" charset="-120"/>
                <a:cs typeface="Times New Roman" panose="02020603050405020304" pitchFamily="18" charset="0"/>
              </a:rPr>
              <a:t>xy</a:t>
            </a:r>
            <a:r>
              <a:rPr lang="en-US" altLang="zh-TW" sz="2400" dirty="0">
                <a:solidFill>
                  <a:srgbClr val="0000FF"/>
                </a:solidFill>
                <a:latin typeface="Times New Roman" panose="02020603050405020304" pitchFamily="18" charset="0"/>
                <a:ea typeface="標楷體" pitchFamily="65" charset="-120"/>
                <a:cs typeface="Times New Roman" panose="02020603050405020304" pitchFamily="18" charset="0"/>
              </a:rPr>
              <a:t>-plane)</a:t>
            </a:r>
          </a:p>
        </p:txBody>
      </p:sp>
      <p:sp>
        <p:nvSpPr>
          <p:cNvPr id="257" name="Rectangle 86"/>
          <p:cNvSpPr>
            <a:spLocks noChangeArrowheads="1"/>
          </p:cNvSpPr>
          <p:nvPr/>
        </p:nvSpPr>
        <p:spPr bwMode="auto">
          <a:xfrm>
            <a:off x="2514600" y="5314479"/>
            <a:ext cx="7867650" cy="428625"/>
          </a:xfrm>
          <a:prstGeom prst="rect">
            <a:avLst/>
          </a:prstGeom>
          <a:noFill/>
          <a:ln w="9525">
            <a:noFill/>
            <a:miter lim="800000"/>
            <a:headEnd/>
            <a:tailEnd/>
          </a:ln>
        </p:spPr>
        <p:txBody>
          <a:bodyPr/>
          <a:lstStyle/>
          <a:p>
            <a:pPr marL="196850" indent="-196850">
              <a:spcBef>
                <a:spcPts val="300"/>
              </a:spcBef>
              <a:buClr>
                <a:schemeClr val="tx1"/>
              </a:buClr>
              <a:buSzPct val="40000"/>
              <a:defRPr/>
            </a:pPr>
            <a:r>
              <a:rPr lang="en-US" altLang="zh-TW" sz="2400" dirty="0">
                <a:solidFill>
                  <a:srgbClr val="0000FF"/>
                </a:solidFill>
                <a:latin typeface="Times New Roman" panose="02020603050405020304" pitchFamily="18" charset="0"/>
                <a:ea typeface="標楷體" pitchFamily="65" charset="-120"/>
                <a:cs typeface="Times New Roman" panose="02020603050405020304" pitchFamily="18" charset="0"/>
              </a:rPr>
              <a:t>(</a:t>
            </a:r>
            <a:r>
              <a:rPr lang="en-US" altLang="zh-TW" sz="2400" i="1" dirty="0">
                <a:solidFill>
                  <a:srgbClr val="0000FF"/>
                </a:solidFill>
                <a:latin typeface="Times New Roman" panose="02020603050405020304" pitchFamily="18" charset="0"/>
                <a:ea typeface="標楷體" pitchFamily="65" charset="-120"/>
                <a:cs typeface="Times New Roman" panose="02020603050405020304" pitchFamily="18" charset="0"/>
              </a:rPr>
              <a:t>R</a:t>
            </a:r>
            <a:r>
              <a:rPr lang="en-US" altLang="zh-TW" sz="2400" baseline="50000" dirty="0">
                <a:solidFill>
                  <a:srgbClr val="0000FF"/>
                </a:solidFill>
                <a:latin typeface="Times New Roman" panose="02020603050405020304" pitchFamily="18" charset="0"/>
                <a:ea typeface="標楷體" pitchFamily="65" charset="-120"/>
                <a:cs typeface="Times New Roman" panose="02020603050405020304" pitchFamily="18" charset="0"/>
              </a:rPr>
              <a:t>3</a:t>
            </a:r>
            <a:r>
              <a:rPr lang="en-US" altLang="zh-TW" sz="2400" dirty="0">
                <a:solidFill>
                  <a:srgbClr val="0000FF"/>
                </a:solidFill>
                <a:latin typeface="Times New Roman" panose="02020603050405020304" pitchFamily="18" charset="0"/>
                <a:ea typeface="標楷體" pitchFamily="65" charset="-120"/>
                <a:cs typeface="Times New Roman" panose="02020603050405020304" pitchFamily="18" charset="0"/>
              </a:rPr>
              <a:t>-space means geometrically by the </a:t>
            </a:r>
            <a:r>
              <a:rPr lang="en-US" altLang="zh-TW" sz="2400" i="1" dirty="0">
                <a:solidFill>
                  <a:srgbClr val="0000FF"/>
                </a:solidFill>
                <a:latin typeface="Times New Roman" panose="02020603050405020304" pitchFamily="18" charset="0"/>
                <a:ea typeface="標楷體" pitchFamily="65" charset="-120"/>
                <a:cs typeface="Times New Roman" panose="02020603050405020304" pitchFamily="18" charset="0"/>
              </a:rPr>
              <a:t>xyz</a:t>
            </a:r>
            <a:r>
              <a:rPr lang="en-US" altLang="zh-TW" sz="2400" dirty="0">
                <a:solidFill>
                  <a:srgbClr val="0000FF"/>
                </a:solidFill>
                <a:latin typeface="Times New Roman" panose="02020603050405020304" pitchFamily="18" charset="0"/>
                <a:ea typeface="標楷體" pitchFamily="65" charset="-120"/>
                <a:cs typeface="Times New Roman" panose="02020603050405020304" pitchFamily="18" charset="0"/>
              </a:rPr>
              <a:t>-space)</a:t>
            </a:r>
          </a:p>
        </p:txBody>
      </p:sp>
      <p:sp>
        <p:nvSpPr>
          <p:cNvPr id="259" name="Rectangle 471"/>
          <p:cNvSpPr>
            <a:spLocks noChangeArrowheads="1"/>
          </p:cNvSpPr>
          <p:nvPr/>
        </p:nvSpPr>
        <p:spPr bwMode="auto">
          <a:xfrm>
            <a:off x="2693988" y="211138"/>
            <a:ext cx="4164012" cy="706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chemeClr val="tx1"/>
              </a:buClr>
              <a:buSzPct val="90000"/>
            </a:pPr>
            <a:r>
              <a:rPr lang="en-US" altLang="zh-TW" sz="3600" dirty="0">
                <a:solidFill>
                  <a:srgbClr val="7030A0"/>
                </a:solidFill>
                <a:latin typeface="Times New Roman" pitchFamily="18" charset="0"/>
                <a:ea typeface="標楷體" pitchFamily="65" charset="-120"/>
              </a:rPr>
              <a:t>Vector in R</a:t>
            </a:r>
            <a:r>
              <a:rPr lang="en-US" altLang="zh-TW" sz="3600" baseline="50000" dirty="0">
                <a:solidFill>
                  <a:srgbClr val="7030A0"/>
                </a:solidFill>
                <a:latin typeface="Times New Roman" pitchFamily="18" charset="0"/>
                <a:ea typeface="標楷體" pitchFamily="65" charset="-120"/>
              </a:rPr>
              <a:t>n</a:t>
            </a:r>
            <a:endParaRPr lang="en-US" altLang="zh-TW" sz="3600" baseline="60000" dirty="0">
              <a:solidFill>
                <a:srgbClr val="7030A0"/>
              </a:solidFill>
              <a:latin typeface="Times New Roman" pitchFamily="18" charset="0"/>
              <a:ea typeface="標楷體" pitchFamily="65" charset="-120"/>
            </a:endParaRPr>
          </a:p>
        </p:txBody>
      </p:sp>
    </p:spTree>
    <p:extLst>
      <p:ext uri="{BB962C8B-B14F-4D97-AF65-F5344CB8AC3E}">
        <p14:creationId xmlns:p14="http://schemas.microsoft.com/office/powerpoint/2010/main" val="394508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1028"/>
          <p:cNvGraphicFramePr>
            <a:graphicFrameLocks noChangeAspect="1"/>
          </p:cNvGraphicFramePr>
          <p:nvPr/>
        </p:nvGraphicFramePr>
        <p:xfrm>
          <a:off x="2583873" y="381000"/>
          <a:ext cx="3124200" cy="368300"/>
        </p:xfrm>
        <a:graphic>
          <a:graphicData uri="http://schemas.openxmlformats.org/presentationml/2006/ole">
            <mc:AlternateContent xmlns:mc="http://schemas.openxmlformats.org/markup-compatibility/2006">
              <mc:Choice xmlns:v="urn:schemas-microsoft-com:vml" Requires="v">
                <p:oleObj name="方程式" r:id="rId2" imgW="3124080" imgH="368280" progId="Equation.3">
                  <p:embed/>
                </p:oleObj>
              </mc:Choice>
              <mc:Fallback>
                <p:oleObj name="方程式" r:id="rId2" imgW="3124080" imgH="368280" progId="Equation.3">
                  <p:embed/>
                  <p:pic>
                    <p:nvPicPr>
                      <p:cNvPr id="2" name="Object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3873" y="381000"/>
                        <a:ext cx="3124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1029"/>
          <p:cNvGraphicFramePr>
            <a:graphicFrameLocks noChangeAspect="1"/>
          </p:cNvGraphicFramePr>
          <p:nvPr/>
        </p:nvGraphicFramePr>
        <p:xfrm>
          <a:off x="2506086" y="885825"/>
          <a:ext cx="2844800" cy="406400"/>
        </p:xfrm>
        <a:graphic>
          <a:graphicData uri="http://schemas.openxmlformats.org/presentationml/2006/ole">
            <mc:AlternateContent xmlns:mc="http://schemas.openxmlformats.org/markup-compatibility/2006">
              <mc:Choice xmlns:v="urn:schemas-microsoft-com:vml" Requires="v">
                <p:oleObj name="Equation" r:id="rId4" imgW="1422360" imgH="203040" progId="Equation.DSMT4">
                  <p:embed/>
                </p:oleObj>
              </mc:Choice>
              <mc:Fallback>
                <p:oleObj name="Equation" r:id="rId4" imgW="1422360" imgH="203040" progId="Equation.DSMT4">
                  <p:embed/>
                  <p:pic>
                    <p:nvPicPr>
                      <p:cNvPr id="3"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6086" y="885825"/>
                        <a:ext cx="2844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031"/>
          <p:cNvGraphicFramePr>
            <a:graphicFrameLocks noChangeAspect="1"/>
          </p:cNvGraphicFramePr>
          <p:nvPr/>
        </p:nvGraphicFramePr>
        <p:xfrm>
          <a:off x="2547361" y="1338263"/>
          <a:ext cx="2716212" cy="508000"/>
        </p:xfrm>
        <a:graphic>
          <a:graphicData uri="http://schemas.openxmlformats.org/presentationml/2006/ole">
            <mc:AlternateContent xmlns:mc="http://schemas.openxmlformats.org/markup-compatibility/2006">
              <mc:Choice xmlns:v="urn:schemas-microsoft-com:vml" Requires="v">
                <p:oleObj name="Equation" r:id="rId6" imgW="1358640" imgH="253800" progId="Equation.DSMT4">
                  <p:embed/>
                </p:oleObj>
              </mc:Choice>
              <mc:Fallback>
                <p:oleObj name="Equation" r:id="rId6" imgW="1358640" imgH="253800" progId="Equation.DSMT4">
                  <p:embed/>
                  <p:pic>
                    <p:nvPicPr>
                      <p:cNvPr id="4" name="Object 10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7361" y="1338263"/>
                        <a:ext cx="27162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032"/>
          <p:cNvGraphicFramePr>
            <a:graphicFrameLocks noChangeAspect="1"/>
          </p:cNvGraphicFramePr>
          <p:nvPr/>
        </p:nvGraphicFramePr>
        <p:xfrm>
          <a:off x="5422323" y="1314450"/>
          <a:ext cx="3581400" cy="457200"/>
        </p:xfrm>
        <a:graphic>
          <a:graphicData uri="http://schemas.openxmlformats.org/presentationml/2006/ole">
            <mc:AlternateContent xmlns:mc="http://schemas.openxmlformats.org/markup-compatibility/2006">
              <mc:Choice xmlns:v="urn:schemas-microsoft-com:vml" Requires="v">
                <p:oleObj name="Equation" r:id="rId8" imgW="1790640" imgH="228600" progId="Equation.DSMT4">
                  <p:embed/>
                </p:oleObj>
              </mc:Choice>
              <mc:Fallback>
                <p:oleObj name="Equation" r:id="rId8" imgW="1790640" imgH="228600" progId="Equation.DSMT4">
                  <p:embed/>
                  <p:pic>
                    <p:nvPicPr>
                      <p:cNvPr id="5" name="Object 10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22323" y="1314450"/>
                        <a:ext cx="3581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1033"/>
          <p:cNvSpPr txBox="1">
            <a:spLocks noChangeArrowheads="1"/>
          </p:cNvSpPr>
          <p:nvPr/>
        </p:nvSpPr>
        <p:spPr bwMode="auto">
          <a:xfrm>
            <a:off x="2050473" y="31432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a:latin typeface="Times New Roman" pitchFamily="18" charset="0"/>
              </a:rPr>
              <a:t>(b)</a:t>
            </a:r>
          </a:p>
        </p:txBody>
      </p:sp>
      <p:sp>
        <p:nvSpPr>
          <p:cNvPr id="7" name="Text Box 1034"/>
          <p:cNvSpPr txBox="1">
            <a:spLocks noChangeArrowheads="1"/>
          </p:cNvSpPr>
          <p:nvPr/>
        </p:nvSpPr>
        <p:spPr bwMode="auto">
          <a:xfrm>
            <a:off x="5565198" y="328614"/>
            <a:ext cx="4535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spcBef>
                <a:spcPct val="50000"/>
              </a:spcBef>
            </a:pPr>
            <a:r>
              <a:rPr lang="en-US" altLang="zh-TW" sz="1800" dirty="0">
                <a:solidFill>
                  <a:srgbClr val="0000FF"/>
                </a:solidFill>
                <a:latin typeface="Times New Roman" pitchFamily="18" charset="0"/>
              </a:rPr>
              <a:t>(Note: the zero vector (0, 0) is not on this line)</a:t>
            </a:r>
          </a:p>
        </p:txBody>
      </p:sp>
      <p:sp>
        <p:nvSpPr>
          <p:cNvPr id="8" name="Rectangle 1035"/>
          <p:cNvSpPr>
            <a:spLocks noChangeArrowheads="1"/>
          </p:cNvSpPr>
          <p:nvPr/>
        </p:nvSpPr>
        <p:spPr bwMode="auto">
          <a:xfrm>
            <a:off x="1874261" y="1941513"/>
            <a:ext cx="38338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chemeClr val="tx1"/>
              </a:buClr>
              <a:buSzPct val="40000"/>
            </a:pPr>
            <a:r>
              <a:rPr lang="en-US" altLang="zh-TW" sz="2400" dirty="0">
                <a:solidFill>
                  <a:srgbClr val="FF0000"/>
                </a:solidFill>
                <a:latin typeface="Times New Roman" pitchFamily="18" charset="0"/>
              </a:rPr>
              <a:t>Note: Subspaces of  </a:t>
            </a:r>
            <a:r>
              <a:rPr lang="en-US" altLang="zh-TW" sz="2400" i="1" dirty="0">
                <a:solidFill>
                  <a:srgbClr val="FF0000"/>
                </a:solidFill>
                <a:latin typeface="Times New Roman" pitchFamily="18" charset="0"/>
              </a:rPr>
              <a:t>R</a:t>
            </a:r>
            <a:r>
              <a:rPr lang="en-US" altLang="zh-TW" sz="2400" baseline="50000" dirty="0">
                <a:solidFill>
                  <a:srgbClr val="FF0000"/>
                </a:solidFill>
                <a:latin typeface="Times New Roman" pitchFamily="18" charset="0"/>
              </a:rPr>
              <a:t>2</a:t>
            </a:r>
          </a:p>
        </p:txBody>
      </p:sp>
      <p:graphicFrame>
        <p:nvGraphicFramePr>
          <p:cNvPr id="9" name="Object 1036"/>
          <p:cNvGraphicFramePr>
            <a:graphicFrameLocks noChangeAspect="1"/>
          </p:cNvGraphicFramePr>
          <p:nvPr/>
        </p:nvGraphicFramePr>
        <p:xfrm>
          <a:off x="1998087" y="2449513"/>
          <a:ext cx="5430837" cy="508000"/>
        </p:xfrm>
        <a:graphic>
          <a:graphicData uri="http://schemas.openxmlformats.org/presentationml/2006/ole">
            <mc:AlternateContent xmlns:mc="http://schemas.openxmlformats.org/markup-compatibility/2006">
              <mc:Choice xmlns:v="urn:schemas-microsoft-com:vml" Requires="v">
                <p:oleObj name="Equation" r:id="rId10" imgW="2717640" imgH="253800" progId="Equation.DSMT4">
                  <p:embed/>
                </p:oleObj>
              </mc:Choice>
              <mc:Fallback>
                <p:oleObj name="Equation" r:id="rId10" imgW="2717640" imgH="253800" progId="Equation.DSMT4">
                  <p:embed/>
                  <p:pic>
                    <p:nvPicPr>
                      <p:cNvPr id="9" name="Object 10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98087" y="2449513"/>
                        <a:ext cx="54308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37"/>
          <p:cNvGraphicFramePr>
            <a:graphicFrameLocks/>
          </p:cNvGraphicFramePr>
          <p:nvPr/>
        </p:nvGraphicFramePr>
        <p:xfrm>
          <a:off x="1993323" y="2908300"/>
          <a:ext cx="7823200" cy="406400"/>
        </p:xfrm>
        <a:graphic>
          <a:graphicData uri="http://schemas.openxmlformats.org/presentationml/2006/ole">
            <mc:AlternateContent xmlns:mc="http://schemas.openxmlformats.org/markup-compatibility/2006">
              <mc:Choice xmlns:v="urn:schemas-microsoft-com:vml" Requires="v">
                <p:oleObj name="Equation" r:id="rId12" imgW="3911400" imgH="203040" progId="Equation.DSMT4">
                  <p:embed/>
                </p:oleObj>
              </mc:Choice>
              <mc:Fallback>
                <p:oleObj name="Equation" r:id="rId12" imgW="3911400" imgH="203040" progId="Equation.DSMT4">
                  <p:embed/>
                  <p:pic>
                    <p:nvPicPr>
                      <p:cNvPr id="10" name="Object 103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93323" y="2908300"/>
                        <a:ext cx="7823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038"/>
          <p:cNvGraphicFramePr>
            <a:graphicFrameLocks noChangeAspect="1"/>
          </p:cNvGraphicFramePr>
          <p:nvPr/>
        </p:nvGraphicFramePr>
        <p:xfrm>
          <a:off x="1993323" y="3314700"/>
          <a:ext cx="812800" cy="457200"/>
        </p:xfrm>
        <a:graphic>
          <a:graphicData uri="http://schemas.openxmlformats.org/presentationml/2006/ole">
            <mc:AlternateContent xmlns:mc="http://schemas.openxmlformats.org/markup-compatibility/2006">
              <mc:Choice xmlns:v="urn:schemas-microsoft-com:vml" Requires="v">
                <p:oleObj name="Equation" r:id="rId14" imgW="406080" imgH="228600" progId="Equation.DSMT4">
                  <p:embed/>
                </p:oleObj>
              </mc:Choice>
              <mc:Fallback>
                <p:oleObj name="Equation" r:id="rId14" imgW="406080" imgH="228600" progId="Equation.DSMT4">
                  <p:embed/>
                  <p:pic>
                    <p:nvPicPr>
                      <p:cNvPr id="11" name="Object 103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93323" y="3314700"/>
                        <a:ext cx="812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76400" y="3721100"/>
            <a:ext cx="8063322"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pic>
      <p:sp>
        <p:nvSpPr>
          <p:cNvPr id="13" name="Text Box 1034"/>
          <p:cNvSpPr txBox="1">
            <a:spLocks noChangeArrowheads="1"/>
          </p:cNvSpPr>
          <p:nvPr/>
        </p:nvSpPr>
        <p:spPr bwMode="auto">
          <a:xfrm>
            <a:off x="7363836" y="2498725"/>
            <a:ext cx="1873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spcBef>
                <a:spcPct val="50000"/>
              </a:spcBef>
            </a:pPr>
            <a:r>
              <a:rPr lang="en-US" altLang="zh-TW" sz="1800">
                <a:solidFill>
                  <a:srgbClr val="0000FF"/>
                </a:solidFill>
                <a:latin typeface="Times New Roman" pitchFamily="18" charset="0"/>
              </a:rPr>
              <a:t>(trivial subspace)</a:t>
            </a:r>
          </a:p>
        </p:txBody>
      </p:sp>
      <p:sp>
        <p:nvSpPr>
          <p:cNvPr id="14" name="Text Box 1034"/>
          <p:cNvSpPr txBox="1">
            <a:spLocks noChangeArrowheads="1"/>
          </p:cNvSpPr>
          <p:nvPr/>
        </p:nvSpPr>
        <p:spPr bwMode="auto">
          <a:xfrm>
            <a:off x="2828349" y="3333750"/>
            <a:ext cx="1871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spcBef>
                <a:spcPct val="50000"/>
              </a:spcBef>
            </a:pPr>
            <a:r>
              <a:rPr lang="en-US" altLang="zh-TW" sz="1800">
                <a:solidFill>
                  <a:srgbClr val="0000FF"/>
                </a:solidFill>
                <a:latin typeface="Times New Roman" pitchFamily="18" charset="0"/>
              </a:rPr>
              <a:t>(trivial subspace)</a:t>
            </a:r>
          </a:p>
        </p:txBody>
      </p:sp>
    </p:spTree>
    <p:extLst>
      <p:ext uri="{BB962C8B-B14F-4D97-AF65-F5344CB8AC3E}">
        <p14:creationId xmlns:p14="http://schemas.microsoft.com/office/powerpoint/2010/main" val="207855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052"/>
          <p:cNvSpPr txBox="1">
            <a:spLocks noChangeArrowheads="1"/>
          </p:cNvSpPr>
          <p:nvPr/>
        </p:nvSpPr>
        <p:spPr bwMode="auto">
          <a:xfrm>
            <a:off x="1704109" y="35382"/>
            <a:ext cx="44967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buClr>
                <a:schemeClr val="tx1"/>
              </a:buClr>
              <a:buSzPct val="80000"/>
            </a:pPr>
            <a:r>
              <a:rPr lang="en-US" altLang="zh-TW" dirty="0">
                <a:solidFill>
                  <a:srgbClr val="FF0000"/>
                </a:solidFill>
                <a:latin typeface="Times New Roman" pitchFamily="18" charset="0"/>
                <a:ea typeface="標楷體" pitchFamily="65" charset="-120"/>
              </a:rPr>
              <a:t>Example </a:t>
            </a:r>
            <a:r>
              <a:rPr lang="en-US" altLang="zh-TW" dirty="0">
                <a:solidFill>
                  <a:srgbClr val="FF0000"/>
                </a:solidFill>
                <a:latin typeface="Times New Roman" pitchFamily="18" charset="0"/>
              </a:rPr>
              <a:t>:</a:t>
            </a:r>
            <a:r>
              <a:rPr lang="en-US" altLang="zh-TW" dirty="0">
                <a:solidFill>
                  <a:srgbClr val="FF0000"/>
                </a:solidFill>
                <a:latin typeface="Times New Roman" pitchFamily="18" charset="0"/>
                <a:ea typeface="標楷體" pitchFamily="65" charset="-120"/>
              </a:rPr>
              <a:t> Identify subspaces of </a:t>
            </a:r>
            <a:r>
              <a:rPr lang="en-US" altLang="zh-TW" i="1" dirty="0">
                <a:solidFill>
                  <a:srgbClr val="FF0000"/>
                </a:solidFill>
                <a:latin typeface="Times New Roman" pitchFamily="18" charset="0"/>
                <a:ea typeface="標楷體" pitchFamily="65" charset="-120"/>
              </a:rPr>
              <a:t>R</a:t>
            </a:r>
            <a:r>
              <a:rPr lang="en-US" altLang="zh-TW" baseline="50000" dirty="0">
                <a:solidFill>
                  <a:srgbClr val="FF0000"/>
                </a:solidFill>
                <a:latin typeface="Times New Roman" pitchFamily="18" charset="0"/>
                <a:ea typeface="標楷體" pitchFamily="65" charset="-120"/>
              </a:rPr>
              <a:t>3</a:t>
            </a:r>
          </a:p>
        </p:txBody>
      </p:sp>
      <p:graphicFrame>
        <p:nvGraphicFramePr>
          <p:cNvPr id="3" name="Object 2053"/>
          <p:cNvGraphicFramePr>
            <a:graphicFrameLocks noChangeAspect="1"/>
          </p:cNvGraphicFramePr>
          <p:nvPr/>
        </p:nvGraphicFramePr>
        <p:xfrm>
          <a:off x="1857231" y="381001"/>
          <a:ext cx="6296169" cy="1331913"/>
        </p:xfrm>
        <a:graphic>
          <a:graphicData uri="http://schemas.openxmlformats.org/presentationml/2006/ole">
            <mc:AlternateContent xmlns:mc="http://schemas.openxmlformats.org/markup-compatibility/2006">
              <mc:Choice xmlns:v="urn:schemas-microsoft-com:vml" Requires="v">
                <p:oleObj name="方程式" r:id="rId2" imgW="6286320" imgH="1333440" progId="Equation.3">
                  <p:embed/>
                </p:oleObj>
              </mc:Choice>
              <mc:Fallback>
                <p:oleObj name="方程式" r:id="rId2" imgW="6286320" imgH="1333440" progId="Equation.3">
                  <p:embed/>
                  <p:pic>
                    <p:nvPicPr>
                      <p:cNvPr id="3" name="Object 20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231" y="381001"/>
                        <a:ext cx="6296169" cy="1331913"/>
                      </a:xfrm>
                      <a:prstGeom prst="rect">
                        <a:avLst/>
                      </a:prstGeom>
                      <a:noFill/>
                      <a:ln>
                        <a:noFill/>
                      </a:ln>
                      <a:effectLst/>
                    </p:spPr>
                  </p:pic>
                </p:oleObj>
              </mc:Fallback>
            </mc:AlternateContent>
          </a:graphicData>
        </a:graphic>
      </p:graphicFrame>
      <p:sp>
        <p:nvSpPr>
          <p:cNvPr id="4" name="Text Box 2055"/>
          <p:cNvSpPr txBox="1">
            <a:spLocks noChangeArrowheads="1"/>
          </p:cNvSpPr>
          <p:nvPr/>
        </p:nvSpPr>
        <p:spPr bwMode="auto">
          <a:xfrm>
            <a:off x="1676400" y="1824336"/>
            <a:ext cx="1311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dirty="0">
                <a:solidFill>
                  <a:srgbClr val="7030A0"/>
                </a:solidFill>
                <a:latin typeface="Times New Roman" pitchFamily="18" charset="0"/>
              </a:rPr>
              <a:t>Solution:</a:t>
            </a:r>
          </a:p>
        </p:txBody>
      </p:sp>
      <p:graphicFrame>
        <p:nvGraphicFramePr>
          <p:cNvPr id="5" name="Object 2056"/>
          <p:cNvGraphicFramePr>
            <a:graphicFrameLocks noChangeAspect="1"/>
          </p:cNvGraphicFramePr>
          <p:nvPr/>
        </p:nvGraphicFramePr>
        <p:xfrm>
          <a:off x="1676400" y="2130881"/>
          <a:ext cx="431800" cy="406400"/>
        </p:xfrm>
        <a:graphic>
          <a:graphicData uri="http://schemas.openxmlformats.org/presentationml/2006/ole">
            <mc:AlternateContent xmlns:mc="http://schemas.openxmlformats.org/markup-compatibility/2006">
              <mc:Choice xmlns:v="urn:schemas-microsoft-com:vml" Requires="v">
                <p:oleObj name="Equation" r:id="rId4" imgW="215640" imgH="203040" progId="Equation.DSMT4">
                  <p:embed/>
                </p:oleObj>
              </mc:Choice>
              <mc:Fallback>
                <p:oleObj name="Equation" r:id="rId4" imgW="215640" imgH="203040" progId="Equation.DSMT4">
                  <p:embed/>
                  <p:pic>
                    <p:nvPicPr>
                      <p:cNvPr id="5" name="Object 20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2130881"/>
                        <a:ext cx="431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2058"/>
          <p:cNvGraphicFramePr>
            <a:graphicFrameLocks noChangeAspect="1"/>
          </p:cNvGraphicFramePr>
          <p:nvPr/>
        </p:nvGraphicFramePr>
        <p:xfrm>
          <a:off x="6535739" y="2596572"/>
          <a:ext cx="2894012" cy="406400"/>
        </p:xfrm>
        <a:graphic>
          <a:graphicData uri="http://schemas.openxmlformats.org/presentationml/2006/ole">
            <mc:AlternateContent xmlns:mc="http://schemas.openxmlformats.org/markup-compatibility/2006">
              <mc:Choice xmlns:v="urn:schemas-microsoft-com:vml" Requires="v">
                <p:oleObj name="Equation" r:id="rId6" imgW="1447560" imgH="203040" progId="Equation.DSMT4">
                  <p:embed/>
                </p:oleObj>
              </mc:Choice>
              <mc:Fallback>
                <p:oleObj name="Equation" r:id="rId6" imgW="1447560" imgH="203040" progId="Equation.DSMT4">
                  <p:embed/>
                  <p:pic>
                    <p:nvPicPr>
                      <p:cNvPr id="6" name="Object 20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5739" y="2596572"/>
                        <a:ext cx="2894012"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2059"/>
          <p:cNvGraphicFramePr>
            <a:graphicFrameLocks noChangeAspect="1"/>
          </p:cNvGraphicFramePr>
          <p:nvPr/>
        </p:nvGraphicFramePr>
        <p:xfrm>
          <a:off x="6528813" y="3144625"/>
          <a:ext cx="3554413" cy="457200"/>
        </p:xfrm>
        <a:graphic>
          <a:graphicData uri="http://schemas.openxmlformats.org/presentationml/2006/ole">
            <mc:AlternateContent xmlns:mc="http://schemas.openxmlformats.org/markup-compatibility/2006">
              <mc:Choice xmlns:v="urn:schemas-microsoft-com:vml" Requires="v">
                <p:oleObj name="Equation" r:id="rId8" imgW="1777680" imgH="228600" progId="Equation.DSMT4">
                  <p:embed/>
                </p:oleObj>
              </mc:Choice>
              <mc:Fallback>
                <p:oleObj name="Equation" r:id="rId8" imgW="1777680" imgH="228600" progId="Equation.DSMT4">
                  <p:embed/>
                  <p:pic>
                    <p:nvPicPr>
                      <p:cNvPr id="7" name="Object 20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28813" y="3144625"/>
                        <a:ext cx="35544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1034"/>
          <p:cNvSpPr txBox="1">
            <a:spLocks noChangeArrowheads="1"/>
          </p:cNvSpPr>
          <p:nvPr/>
        </p:nvSpPr>
        <p:spPr bwMode="auto">
          <a:xfrm>
            <a:off x="5684405" y="762001"/>
            <a:ext cx="424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spcBef>
                <a:spcPct val="50000"/>
              </a:spcBef>
            </a:pPr>
            <a:r>
              <a:rPr lang="en-US" altLang="zh-TW" sz="2000" dirty="0">
                <a:solidFill>
                  <a:srgbClr val="0000FF"/>
                </a:solidFill>
                <a:latin typeface="Times New Roman" pitchFamily="18" charset="0"/>
              </a:rPr>
              <a:t>(Note: the zero vector is not in </a:t>
            </a:r>
            <a:r>
              <a:rPr lang="en-US" altLang="zh-TW" sz="2000" i="1" dirty="0">
                <a:solidFill>
                  <a:srgbClr val="0000FF"/>
                </a:solidFill>
                <a:latin typeface="Times New Roman" pitchFamily="18" charset="0"/>
              </a:rPr>
              <a:t>W</a:t>
            </a:r>
            <a:r>
              <a:rPr lang="en-US" altLang="zh-TW" sz="2000" dirty="0">
                <a:solidFill>
                  <a:srgbClr val="0000FF"/>
                </a:solidFill>
                <a:latin typeface="Times New Roman" pitchFamily="18" charset="0"/>
              </a:rPr>
              <a:t>)</a:t>
            </a:r>
          </a:p>
        </p:txBody>
      </p:sp>
      <p:sp>
        <p:nvSpPr>
          <p:cNvPr id="9" name="Text Box 1034"/>
          <p:cNvSpPr txBox="1">
            <a:spLocks noChangeArrowheads="1"/>
          </p:cNvSpPr>
          <p:nvPr/>
        </p:nvSpPr>
        <p:spPr bwMode="auto">
          <a:xfrm>
            <a:off x="6324601" y="1219201"/>
            <a:ext cx="3357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spcBef>
                <a:spcPct val="50000"/>
              </a:spcBef>
            </a:pPr>
            <a:r>
              <a:rPr lang="en-US" altLang="zh-TW" sz="2000" dirty="0">
                <a:solidFill>
                  <a:srgbClr val="0000FF"/>
                </a:solidFill>
                <a:latin typeface="Times New Roman" pitchFamily="18" charset="0"/>
              </a:rPr>
              <a:t>(Note: the zero vector is in </a:t>
            </a:r>
            <a:r>
              <a:rPr lang="en-US" altLang="zh-TW" sz="2000" i="1" dirty="0">
                <a:solidFill>
                  <a:srgbClr val="0000FF"/>
                </a:solidFill>
                <a:latin typeface="Times New Roman" pitchFamily="18" charset="0"/>
              </a:rPr>
              <a:t>W</a:t>
            </a:r>
            <a:r>
              <a:rPr lang="en-US" altLang="zh-TW" sz="2000" dirty="0">
                <a:solidFill>
                  <a:srgbClr val="0000FF"/>
                </a:solidFill>
                <a:latin typeface="Times New Roman" pitchFamily="18" charset="0"/>
              </a:rPr>
              <a:t>)</a:t>
            </a:r>
          </a:p>
        </p:txBody>
      </p:sp>
      <p:graphicFrame>
        <p:nvGraphicFramePr>
          <p:cNvPr id="10" name="Object 14"/>
          <p:cNvGraphicFramePr>
            <a:graphicFrameLocks noChangeAspect="1"/>
          </p:cNvGraphicFramePr>
          <p:nvPr/>
        </p:nvGraphicFramePr>
        <p:xfrm>
          <a:off x="6440488" y="2135514"/>
          <a:ext cx="3125787" cy="406400"/>
        </p:xfrm>
        <a:graphic>
          <a:graphicData uri="http://schemas.openxmlformats.org/presentationml/2006/ole">
            <mc:AlternateContent xmlns:mc="http://schemas.openxmlformats.org/markup-compatibility/2006">
              <mc:Choice xmlns:v="urn:schemas-microsoft-com:vml" Requires="v">
                <p:oleObj name="Equation" r:id="rId10" imgW="1562040" imgH="203040" progId="Equation.DSMT4">
                  <p:embed/>
                </p:oleObj>
              </mc:Choice>
              <mc:Fallback>
                <p:oleObj name="Equation" r:id="rId10" imgW="1562040" imgH="203040" progId="Equation.DSMT4">
                  <p:embed/>
                  <p:pic>
                    <p:nvPicPr>
                      <p:cNvPr id="1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40488" y="2135514"/>
                        <a:ext cx="3125787"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7978" y="1933649"/>
            <a:ext cx="2574622" cy="24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pic>
      <p:graphicFrame>
        <p:nvGraphicFramePr>
          <p:cNvPr id="12" name="Object 2062"/>
          <p:cNvGraphicFramePr>
            <a:graphicFrameLocks noChangeAspect="1"/>
          </p:cNvGraphicFramePr>
          <p:nvPr/>
        </p:nvGraphicFramePr>
        <p:xfrm>
          <a:off x="2073564" y="4427063"/>
          <a:ext cx="7232650" cy="457200"/>
        </p:xfrm>
        <a:graphic>
          <a:graphicData uri="http://schemas.openxmlformats.org/presentationml/2006/ole">
            <mc:AlternateContent xmlns:mc="http://schemas.openxmlformats.org/markup-compatibility/2006">
              <mc:Choice xmlns:v="urn:schemas-microsoft-com:vml" Requires="v">
                <p:oleObj name="Equation" r:id="rId13" imgW="3619440" imgH="228600" progId="Equation.DSMT4">
                  <p:embed/>
                </p:oleObj>
              </mc:Choice>
              <mc:Fallback>
                <p:oleObj name="Equation" r:id="rId13" imgW="3619440" imgH="228600" progId="Equation.DSMT4">
                  <p:embed/>
                  <p:pic>
                    <p:nvPicPr>
                      <p:cNvPr id="12" name="Object 206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73564" y="4427063"/>
                        <a:ext cx="7232650" cy="457200"/>
                      </a:xfrm>
                      <a:prstGeom prst="rect">
                        <a:avLst/>
                      </a:prstGeom>
                      <a:noFill/>
                      <a:ln>
                        <a:noFill/>
                      </a:ln>
                      <a:effectLst/>
                    </p:spPr>
                  </p:pic>
                </p:oleObj>
              </mc:Fallback>
            </mc:AlternateContent>
          </a:graphicData>
        </a:graphic>
      </p:graphicFrame>
      <p:graphicFrame>
        <p:nvGraphicFramePr>
          <p:cNvPr id="13" name="Object 2063"/>
          <p:cNvGraphicFramePr>
            <a:graphicFrameLocks noChangeAspect="1"/>
          </p:cNvGraphicFramePr>
          <p:nvPr/>
        </p:nvGraphicFramePr>
        <p:xfrm>
          <a:off x="2073564" y="4860958"/>
          <a:ext cx="6070600" cy="558800"/>
        </p:xfrm>
        <a:graphic>
          <a:graphicData uri="http://schemas.openxmlformats.org/presentationml/2006/ole">
            <mc:AlternateContent xmlns:mc="http://schemas.openxmlformats.org/markup-compatibility/2006">
              <mc:Choice xmlns:v="urn:schemas-microsoft-com:vml" Requires="v">
                <p:oleObj name="Equation" r:id="rId15" imgW="3035160" imgH="279360" progId="Equation.DSMT4">
                  <p:embed/>
                </p:oleObj>
              </mc:Choice>
              <mc:Fallback>
                <p:oleObj name="Equation" r:id="rId15" imgW="3035160" imgH="279360" progId="Equation.DSMT4">
                  <p:embed/>
                  <p:pic>
                    <p:nvPicPr>
                      <p:cNvPr id="13" name="Object 206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73564" y="4860958"/>
                        <a:ext cx="60706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2064"/>
          <p:cNvGraphicFramePr>
            <a:graphicFrameLocks noChangeAspect="1"/>
          </p:cNvGraphicFramePr>
          <p:nvPr/>
        </p:nvGraphicFramePr>
        <p:xfrm>
          <a:off x="2509693" y="5309873"/>
          <a:ext cx="3910013" cy="558800"/>
        </p:xfrm>
        <a:graphic>
          <a:graphicData uri="http://schemas.openxmlformats.org/presentationml/2006/ole">
            <mc:AlternateContent xmlns:mc="http://schemas.openxmlformats.org/markup-compatibility/2006">
              <mc:Choice xmlns:v="urn:schemas-microsoft-com:vml" Requires="v">
                <p:oleObj name="Equation" r:id="rId17" imgW="1955520" imgH="279360" progId="Equation.DSMT4">
                  <p:embed/>
                </p:oleObj>
              </mc:Choice>
              <mc:Fallback>
                <p:oleObj name="Equation" r:id="rId17" imgW="1955520" imgH="279360" progId="Equation.DSMT4">
                  <p:embed/>
                  <p:pic>
                    <p:nvPicPr>
                      <p:cNvPr id="14" name="Object 206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09693" y="5309873"/>
                        <a:ext cx="3910013"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2065"/>
          <p:cNvGraphicFramePr>
            <a:graphicFrameLocks noChangeAspect="1"/>
          </p:cNvGraphicFramePr>
          <p:nvPr/>
        </p:nvGraphicFramePr>
        <p:xfrm>
          <a:off x="1926212" y="5885817"/>
          <a:ext cx="7755951" cy="914400"/>
        </p:xfrm>
        <a:graphic>
          <a:graphicData uri="http://schemas.openxmlformats.org/presentationml/2006/ole">
            <mc:AlternateContent xmlns:mc="http://schemas.openxmlformats.org/markup-compatibility/2006">
              <mc:Choice xmlns:v="urn:schemas-microsoft-com:vml" Requires="v">
                <p:oleObj name="Equation" r:id="rId19" imgW="3784320" imgH="457200" progId="Equation.DSMT4">
                  <p:embed/>
                </p:oleObj>
              </mc:Choice>
              <mc:Fallback>
                <p:oleObj name="Equation" r:id="rId19" imgW="3784320" imgH="457200" progId="Equation.DSMT4">
                  <p:embed/>
                  <p:pic>
                    <p:nvPicPr>
                      <p:cNvPr id="15" name="Object 2065"/>
                      <p:cNvPicPr>
                        <a:picLocks noChangeAspect="1" noChangeArrowheads="1"/>
                      </p:cNvPicPr>
                      <p:nvPr/>
                    </p:nvPicPr>
                    <p:blipFill>
                      <a:blip r:embed="rId20"/>
                      <a:srcRect/>
                      <a:stretch>
                        <a:fillRect/>
                      </a:stretch>
                    </p:blipFill>
                    <p:spPr bwMode="auto">
                      <a:xfrm>
                        <a:off x="1926212" y="5885817"/>
                        <a:ext cx="7755951" cy="914400"/>
                      </a:xfrm>
                      <a:prstGeom prst="rect">
                        <a:avLst/>
                      </a:prstGeom>
                      <a:noFill/>
                      <a:ln>
                        <a:noFill/>
                      </a:ln>
                      <a:effectLst/>
                    </p:spPr>
                  </p:pic>
                </p:oleObj>
              </mc:Fallback>
            </mc:AlternateContent>
          </a:graphicData>
        </a:graphic>
      </p:graphicFrame>
      <p:graphicFrame>
        <p:nvGraphicFramePr>
          <p:cNvPr id="16" name="Object 10"/>
          <p:cNvGraphicFramePr>
            <a:graphicFrameLocks noChangeAspect="1"/>
          </p:cNvGraphicFramePr>
          <p:nvPr/>
        </p:nvGraphicFramePr>
        <p:xfrm>
          <a:off x="1697611" y="4435348"/>
          <a:ext cx="457200" cy="406400"/>
        </p:xfrm>
        <a:graphic>
          <a:graphicData uri="http://schemas.openxmlformats.org/presentationml/2006/ole">
            <mc:AlternateContent xmlns:mc="http://schemas.openxmlformats.org/markup-compatibility/2006">
              <mc:Choice xmlns:v="urn:schemas-microsoft-com:vml" Requires="v">
                <p:oleObj name="Equation" r:id="rId21" imgW="228600" imgH="203040" progId="Equation.DSMT4">
                  <p:embed/>
                </p:oleObj>
              </mc:Choice>
              <mc:Fallback>
                <p:oleObj name="Equation" r:id="rId21" imgW="228600" imgH="203040" progId="Equation.DSMT4">
                  <p:embed/>
                  <p:pic>
                    <p:nvPicPr>
                      <p:cNvPr id="16" name="Object 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97611" y="4435348"/>
                        <a:ext cx="457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49588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14600" y="152401"/>
            <a:ext cx="2840982" cy="2688569"/>
          </a:xfrm>
          <a:prstGeom prst="rect">
            <a:avLst/>
          </a:prstGeom>
        </p:spPr>
      </p:pic>
      <p:sp>
        <p:nvSpPr>
          <p:cNvPr id="3" name="Rectangle 2"/>
          <p:cNvSpPr txBox="1">
            <a:spLocks noChangeArrowheads="1"/>
          </p:cNvSpPr>
          <p:nvPr/>
        </p:nvSpPr>
        <p:spPr bwMode="auto">
          <a:xfrm>
            <a:off x="1676401" y="2971800"/>
            <a:ext cx="5191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96850" indent="-196850" algn="l" rtl="0" eaLnBrk="0" fontAlgn="base" hangingPunct="0">
              <a:spcBef>
                <a:spcPct val="20000"/>
              </a:spcBef>
              <a:spcAft>
                <a:spcPct val="0"/>
              </a:spcAft>
              <a:buClr>
                <a:schemeClr val="tx1"/>
              </a:buClr>
              <a:buSzPct val="40000"/>
              <a:buFont typeface="Wingdings" pitchFamily="2" charset="2"/>
              <a:buChar char="n"/>
              <a:defRPr kumimoji="1" sz="2400">
                <a:solidFill>
                  <a:schemeClr val="hlink"/>
                </a:solidFill>
                <a:latin typeface="+mn-lt"/>
                <a:ea typeface="+mn-ea"/>
                <a:cs typeface="+mn-cs"/>
              </a:defRPr>
            </a:lvl1pPr>
            <a:lvl2pPr marL="571500" indent="-114300" algn="l" rtl="0" eaLnBrk="0" fontAlgn="base" hangingPunct="0">
              <a:lnSpc>
                <a:spcPct val="130000"/>
              </a:lnSpc>
              <a:spcBef>
                <a:spcPct val="20000"/>
              </a:spcBef>
              <a:spcAft>
                <a:spcPct val="0"/>
              </a:spcAft>
              <a:buClr>
                <a:schemeClr val="hlink"/>
              </a:buClr>
              <a:buSzPct val="55000"/>
              <a:buFont typeface="Wingdings" pitchFamily="2" charset="2"/>
              <a:buChar char="n"/>
              <a:defRPr kumimoji="1" sz="2400">
                <a:solidFill>
                  <a:schemeClr val="tx1"/>
                </a:solidFill>
                <a:latin typeface="+mn-lt"/>
                <a:ea typeface="+mn-ea"/>
              </a:defRPr>
            </a:lvl2pPr>
            <a:lvl3pPr marL="1177925"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Tahoma" pitchFamily="34" charset="0"/>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Tahoma" pitchFamily="34" charset="0"/>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mn-ea"/>
              </a:defRPr>
            </a:lvl9pPr>
          </a:lstStyle>
          <a:p>
            <a:pPr marL="0" indent="0" eaLnBrk="1" hangingPunct="1">
              <a:buClr>
                <a:srgbClr val="000000"/>
              </a:buClr>
              <a:buNone/>
              <a:defRPr/>
            </a:pPr>
            <a:r>
              <a:rPr lang="en-US" altLang="zh-TW" kern="0" dirty="0">
                <a:solidFill>
                  <a:srgbClr val="FF0000"/>
                </a:solidFill>
                <a:latin typeface="Times New Roman"/>
                <a:ea typeface="標楷體"/>
              </a:rPr>
              <a:t>Note: Subspaces of  </a:t>
            </a:r>
            <a:r>
              <a:rPr lang="en-US" altLang="zh-TW" i="1" kern="0" dirty="0">
                <a:solidFill>
                  <a:srgbClr val="FF0000"/>
                </a:solidFill>
                <a:latin typeface="Times New Roman"/>
                <a:ea typeface="標楷體"/>
              </a:rPr>
              <a:t>R</a:t>
            </a:r>
            <a:r>
              <a:rPr lang="en-US" altLang="zh-TW" kern="0" baseline="50000" dirty="0">
                <a:solidFill>
                  <a:srgbClr val="FF0000"/>
                </a:solidFill>
                <a:latin typeface="Times New Roman"/>
                <a:ea typeface="標楷體"/>
              </a:rPr>
              <a:t>3</a:t>
            </a:r>
          </a:p>
        </p:txBody>
      </p:sp>
      <p:graphicFrame>
        <p:nvGraphicFramePr>
          <p:cNvPr id="4" name="Object 8"/>
          <p:cNvGraphicFramePr>
            <a:graphicFrameLocks noChangeAspect="1"/>
          </p:cNvGraphicFramePr>
          <p:nvPr/>
        </p:nvGraphicFramePr>
        <p:xfrm>
          <a:off x="2089150" y="5635625"/>
          <a:ext cx="812800" cy="457200"/>
        </p:xfrm>
        <a:graphic>
          <a:graphicData uri="http://schemas.openxmlformats.org/presentationml/2006/ole">
            <mc:AlternateContent xmlns:mc="http://schemas.openxmlformats.org/markup-compatibility/2006">
              <mc:Choice xmlns:v="urn:schemas-microsoft-com:vml" Requires="v">
                <p:oleObj name="Equation" r:id="rId3" imgW="406080" imgH="228600" progId="Equation.DSMT4">
                  <p:embed/>
                </p:oleObj>
              </mc:Choice>
              <mc:Fallback>
                <p:oleObj name="Equation" r:id="rId3" imgW="406080" imgH="228600" progId="Equation.DSMT4">
                  <p:embed/>
                  <p:pic>
                    <p:nvPicPr>
                      <p:cNvPr id="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150" y="5635625"/>
                        <a:ext cx="812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1"/>
          <p:cNvGraphicFramePr>
            <a:graphicFrameLocks noChangeAspect="1"/>
          </p:cNvGraphicFramePr>
          <p:nvPr/>
        </p:nvGraphicFramePr>
        <p:xfrm>
          <a:off x="2052638" y="3544888"/>
          <a:ext cx="5632450" cy="508000"/>
        </p:xfrm>
        <a:graphic>
          <a:graphicData uri="http://schemas.openxmlformats.org/presentationml/2006/ole">
            <mc:AlternateContent xmlns:mc="http://schemas.openxmlformats.org/markup-compatibility/2006">
              <mc:Choice xmlns:v="urn:schemas-microsoft-com:vml" Requires="v">
                <p:oleObj name="Equation" r:id="rId5" imgW="2819160" imgH="253800" progId="Equation.DSMT4">
                  <p:embed/>
                </p:oleObj>
              </mc:Choice>
              <mc:Fallback>
                <p:oleObj name="Equation" r:id="rId5" imgW="2819160" imgH="253800" progId="Equation.DSMT4">
                  <p:embed/>
                  <p:pic>
                    <p:nvPicPr>
                      <p:cNvPr id="5"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2638" y="3544888"/>
                        <a:ext cx="56324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2"/>
          <p:cNvGraphicFramePr>
            <a:graphicFrameLocks/>
          </p:cNvGraphicFramePr>
          <p:nvPr/>
        </p:nvGraphicFramePr>
        <p:xfrm>
          <a:off x="2052638" y="4078288"/>
          <a:ext cx="7823200" cy="406400"/>
        </p:xfrm>
        <a:graphic>
          <a:graphicData uri="http://schemas.openxmlformats.org/presentationml/2006/ole">
            <mc:AlternateContent xmlns:mc="http://schemas.openxmlformats.org/markup-compatibility/2006">
              <mc:Choice xmlns:v="urn:schemas-microsoft-com:vml" Requires="v">
                <p:oleObj name="Equation" r:id="rId7" imgW="3911400" imgH="203040" progId="Equation.DSMT4">
                  <p:embed/>
                </p:oleObj>
              </mc:Choice>
              <mc:Fallback>
                <p:oleObj name="Equation" r:id="rId7" imgW="3911400" imgH="203040" progId="Equation.DSMT4">
                  <p:embed/>
                  <p:pic>
                    <p:nvPicPr>
                      <p:cNvPr id="6" name="Object 1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2638" y="4078288"/>
                        <a:ext cx="7823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3"/>
          <p:cNvGraphicFramePr>
            <a:graphicFrameLocks/>
          </p:cNvGraphicFramePr>
          <p:nvPr/>
        </p:nvGraphicFramePr>
        <p:xfrm>
          <a:off x="2028825" y="4629150"/>
          <a:ext cx="8026400" cy="863600"/>
        </p:xfrm>
        <a:graphic>
          <a:graphicData uri="http://schemas.openxmlformats.org/presentationml/2006/ole">
            <mc:AlternateContent xmlns:mc="http://schemas.openxmlformats.org/markup-compatibility/2006">
              <mc:Choice xmlns:v="urn:schemas-microsoft-com:vml" Requires="v">
                <p:oleObj name="Equation" r:id="rId9" imgW="4012920" imgH="431640" progId="Equation.DSMT4">
                  <p:embed/>
                </p:oleObj>
              </mc:Choice>
              <mc:Fallback>
                <p:oleObj name="Equation" r:id="rId9" imgW="4012920" imgH="431640" progId="Equation.DSMT4">
                  <p:embed/>
                  <p:pic>
                    <p:nvPicPr>
                      <p:cNvPr id="7" name="Object 13"/>
                      <p:cNvPicPr>
                        <a:picLocks noChangeArrowheads="1"/>
                      </p:cNvPicPr>
                      <p:nvPr/>
                    </p:nvPicPr>
                    <p:blipFill>
                      <a:blip r:embed="rId10"/>
                      <a:srcRect/>
                      <a:stretch>
                        <a:fillRect/>
                      </a:stretch>
                    </p:blipFill>
                    <p:spPr bwMode="auto">
                      <a:xfrm>
                        <a:off x="2028825" y="4629150"/>
                        <a:ext cx="80264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1034"/>
          <p:cNvSpPr txBox="1">
            <a:spLocks noChangeArrowheads="1"/>
          </p:cNvSpPr>
          <p:nvPr/>
        </p:nvSpPr>
        <p:spPr bwMode="auto">
          <a:xfrm>
            <a:off x="7710488" y="3600450"/>
            <a:ext cx="1873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fontAlgn="base" hangingPunct="1">
              <a:spcBef>
                <a:spcPct val="50000"/>
              </a:spcBef>
              <a:spcAft>
                <a:spcPct val="0"/>
              </a:spcAft>
            </a:pPr>
            <a:r>
              <a:rPr lang="en-US" altLang="zh-TW" sz="1800">
                <a:solidFill>
                  <a:srgbClr val="0000FF"/>
                </a:solidFill>
                <a:latin typeface="Times New Roman" pitchFamily="18" charset="0"/>
              </a:rPr>
              <a:t>(trivial subspace)</a:t>
            </a:r>
          </a:p>
        </p:txBody>
      </p:sp>
      <p:sp>
        <p:nvSpPr>
          <p:cNvPr id="9" name="Text Box 1034"/>
          <p:cNvSpPr txBox="1">
            <a:spLocks noChangeArrowheads="1"/>
          </p:cNvSpPr>
          <p:nvPr/>
        </p:nvSpPr>
        <p:spPr bwMode="auto">
          <a:xfrm>
            <a:off x="2886075" y="5699125"/>
            <a:ext cx="1873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fontAlgn="base" hangingPunct="1">
              <a:spcBef>
                <a:spcPct val="50000"/>
              </a:spcBef>
              <a:spcAft>
                <a:spcPct val="0"/>
              </a:spcAft>
            </a:pPr>
            <a:r>
              <a:rPr lang="en-US" altLang="zh-TW" sz="1800">
                <a:solidFill>
                  <a:srgbClr val="0000FF"/>
                </a:solidFill>
                <a:latin typeface="Times New Roman" pitchFamily="18" charset="0"/>
              </a:rPr>
              <a:t>(trivial subspace)</a:t>
            </a:r>
          </a:p>
        </p:txBody>
      </p:sp>
    </p:spTree>
    <p:extLst>
      <p:ext uri="{BB962C8B-B14F-4D97-AF65-F5344CB8AC3E}">
        <p14:creationId xmlns:p14="http://schemas.microsoft.com/office/powerpoint/2010/main" val="3776429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052"/>
          <p:cNvGraphicFramePr>
            <a:graphicFrameLocks noChangeAspect="1"/>
          </p:cNvGraphicFramePr>
          <p:nvPr/>
        </p:nvGraphicFramePr>
        <p:xfrm>
          <a:off x="1808956" y="1491519"/>
          <a:ext cx="3249613" cy="457200"/>
        </p:xfrm>
        <a:graphic>
          <a:graphicData uri="http://schemas.openxmlformats.org/presentationml/2006/ole">
            <mc:AlternateContent xmlns:mc="http://schemas.openxmlformats.org/markup-compatibility/2006">
              <mc:Choice xmlns:v="urn:schemas-microsoft-com:vml" Requires="v">
                <p:oleObj name="Equation" r:id="rId2" imgW="1625400" imgH="228600" progId="Equation.DSMT4">
                  <p:embed/>
                </p:oleObj>
              </mc:Choice>
              <mc:Fallback>
                <p:oleObj name="Equation" r:id="rId2" imgW="1625400" imgH="228600" progId="Equation.DSMT4">
                  <p:embed/>
                  <p:pic>
                    <p:nvPicPr>
                      <p:cNvPr id="2" name="Object 20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8956" y="1491519"/>
                        <a:ext cx="32496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2053"/>
          <p:cNvGraphicFramePr>
            <a:graphicFrameLocks noChangeAspect="1"/>
          </p:cNvGraphicFramePr>
          <p:nvPr/>
        </p:nvGraphicFramePr>
        <p:xfrm>
          <a:off x="1808163" y="620713"/>
          <a:ext cx="7870825" cy="863600"/>
        </p:xfrm>
        <a:graphic>
          <a:graphicData uri="http://schemas.openxmlformats.org/presentationml/2006/ole">
            <mc:AlternateContent xmlns:mc="http://schemas.openxmlformats.org/markup-compatibility/2006">
              <mc:Choice xmlns:v="urn:schemas-microsoft-com:vml" Requires="v">
                <p:oleObj name="Equation" r:id="rId4" imgW="3936960" imgH="431640" progId="Equation.DSMT4">
                  <p:embed/>
                </p:oleObj>
              </mc:Choice>
              <mc:Fallback>
                <p:oleObj name="Equation" r:id="rId4" imgW="3936960" imgH="431640" progId="Equation.DSMT4">
                  <p:embed/>
                  <p:pic>
                    <p:nvPicPr>
                      <p:cNvPr id="3" name="Object 2053"/>
                      <p:cNvPicPr>
                        <a:picLocks noChangeAspect="1" noChangeArrowheads="1"/>
                      </p:cNvPicPr>
                      <p:nvPr/>
                    </p:nvPicPr>
                    <p:blipFill>
                      <a:blip r:embed="rId5"/>
                      <a:srcRect/>
                      <a:stretch>
                        <a:fillRect/>
                      </a:stretch>
                    </p:blipFill>
                    <p:spPr bwMode="auto">
                      <a:xfrm>
                        <a:off x="1808163" y="620713"/>
                        <a:ext cx="7870825"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2055"/>
          <p:cNvSpPr txBox="1">
            <a:spLocks noChangeArrowheads="1"/>
          </p:cNvSpPr>
          <p:nvPr/>
        </p:nvSpPr>
        <p:spPr bwMode="auto">
          <a:xfrm>
            <a:off x="1676400" y="152401"/>
            <a:ext cx="2819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buClr>
                <a:schemeClr val="tx1"/>
              </a:buClr>
              <a:buSzPct val="80000"/>
            </a:pPr>
            <a:r>
              <a:rPr lang="en-US" altLang="zh-TW" dirty="0">
                <a:solidFill>
                  <a:srgbClr val="00B050"/>
                </a:solidFill>
                <a:latin typeface="Times New Roman" pitchFamily="18" charset="0"/>
                <a:ea typeface="標楷體" pitchFamily="65" charset="-120"/>
              </a:rPr>
              <a:t>Linear combination: </a:t>
            </a:r>
          </a:p>
        </p:txBody>
      </p:sp>
      <p:graphicFrame>
        <p:nvGraphicFramePr>
          <p:cNvPr id="5" name="Object 2058"/>
          <p:cNvGraphicFramePr>
            <a:graphicFrameLocks noChangeAspect="1"/>
          </p:cNvGraphicFramePr>
          <p:nvPr/>
        </p:nvGraphicFramePr>
        <p:xfrm>
          <a:off x="5181600" y="1491519"/>
          <a:ext cx="5227638" cy="457200"/>
        </p:xfrm>
        <a:graphic>
          <a:graphicData uri="http://schemas.openxmlformats.org/presentationml/2006/ole">
            <mc:AlternateContent xmlns:mc="http://schemas.openxmlformats.org/markup-compatibility/2006">
              <mc:Choice xmlns:v="urn:schemas-microsoft-com:vml" Requires="v">
                <p:oleObj name="Equation" r:id="rId6" imgW="2616120" imgH="228600" progId="Equation.DSMT4">
                  <p:embed/>
                </p:oleObj>
              </mc:Choice>
              <mc:Fallback>
                <p:oleObj name="Equation" r:id="rId6" imgW="2616120" imgH="228600" progId="Equation.DSMT4">
                  <p:embed/>
                  <p:pic>
                    <p:nvPicPr>
                      <p:cNvPr id="5" name="Object 2058"/>
                      <p:cNvPicPr>
                        <a:picLocks noChangeAspect="1" noChangeArrowheads="1"/>
                      </p:cNvPicPr>
                      <p:nvPr/>
                    </p:nvPicPr>
                    <p:blipFill>
                      <a:blip r:embed="rId7"/>
                      <a:srcRect/>
                      <a:stretch>
                        <a:fillRect/>
                      </a:stretch>
                    </p:blipFill>
                    <p:spPr bwMode="auto">
                      <a:xfrm>
                        <a:off x="5181600" y="1491519"/>
                        <a:ext cx="5227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2052"/>
          <p:cNvSpPr txBox="1">
            <a:spLocks noChangeArrowheads="1"/>
          </p:cNvSpPr>
          <p:nvPr/>
        </p:nvSpPr>
        <p:spPr bwMode="auto">
          <a:xfrm>
            <a:off x="1676400" y="1955647"/>
            <a:ext cx="58336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buClr>
                <a:schemeClr val="tx1"/>
              </a:buClr>
              <a:buSzPct val="80000"/>
            </a:pPr>
            <a:r>
              <a:rPr lang="en-US" altLang="zh-TW" dirty="0">
                <a:solidFill>
                  <a:srgbClr val="FF0000"/>
                </a:solidFill>
                <a:latin typeface="Times New Roman" pitchFamily="18" charset="0"/>
                <a:ea typeface="標楷體" pitchFamily="65" charset="-120"/>
              </a:rPr>
              <a:t>Example:</a:t>
            </a:r>
            <a:r>
              <a:rPr lang="en-US" altLang="zh-TW" dirty="0">
                <a:solidFill>
                  <a:schemeClr val="hlink"/>
                </a:solidFill>
                <a:latin typeface="Times New Roman" pitchFamily="18" charset="0"/>
                <a:ea typeface="標楷體" pitchFamily="65" charset="-120"/>
              </a:rPr>
              <a:t> </a:t>
            </a:r>
            <a:r>
              <a:rPr lang="en-US" altLang="zh-TW" dirty="0">
                <a:latin typeface="Times New Roman" pitchFamily="18" charset="0"/>
                <a:ea typeface="標楷體" pitchFamily="65" charset="-120"/>
              </a:rPr>
              <a:t>Finding a linear combination, given</a:t>
            </a:r>
          </a:p>
        </p:txBody>
      </p:sp>
      <p:graphicFrame>
        <p:nvGraphicFramePr>
          <p:cNvPr id="7" name="Object 2053"/>
          <p:cNvGraphicFramePr>
            <a:graphicFrameLocks noChangeAspect="1"/>
          </p:cNvGraphicFramePr>
          <p:nvPr/>
        </p:nvGraphicFramePr>
        <p:xfrm>
          <a:off x="1834356" y="2366511"/>
          <a:ext cx="7845425" cy="1371600"/>
        </p:xfrm>
        <a:graphic>
          <a:graphicData uri="http://schemas.openxmlformats.org/presentationml/2006/ole">
            <mc:AlternateContent xmlns:mc="http://schemas.openxmlformats.org/markup-compatibility/2006">
              <mc:Choice xmlns:v="urn:schemas-microsoft-com:vml" Requires="v">
                <p:oleObj name="Equation" r:id="rId8" imgW="3924000" imgH="685800" progId="Equation.DSMT4">
                  <p:embed/>
                </p:oleObj>
              </mc:Choice>
              <mc:Fallback>
                <p:oleObj name="Equation" r:id="rId8" imgW="3924000" imgH="685800" progId="Equation.DSMT4">
                  <p:embed/>
                  <p:pic>
                    <p:nvPicPr>
                      <p:cNvPr id="7" name="Object 20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4356" y="2366511"/>
                        <a:ext cx="7845425"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2056"/>
          <p:cNvSpPr txBox="1">
            <a:spLocks noChangeArrowheads="1"/>
          </p:cNvSpPr>
          <p:nvPr/>
        </p:nvSpPr>
        <p:spPr bwMode="auto">
          <a:xfrm>
            <a:off x="1676400" y="3763809"/>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dirty="0">
                <a:solidFill>
                  <a:srgbClr val="7030A0"/>
                </a:solidFill>
                <a:latin typeface="Times New Roman" pitchFamily="18" charset="0"/>
              </a:rPr>
              <a:t>Solution:</a:t>
            </a:r>
          </a:p>
        </p:txBody>
      </p:sp>
      <p:graphicFrame>
        <p:nvGraphicFramePr>
          <p:cNvPr id="9" name="Object 2057"/>
          <p:cNvGraphicFramePr>
            <a:graphicFrameLocks noChangeAspect="1"/>
          </p:cNvGraphicFramePr>
          <p:nvPr/>
        </p:nvGraphicFramePr>
        <p:xfrm>
          <a:off x="2959894" y="3800745"/>
          <a:ext cx="3071813" cy="457200"/>
        </p:xfrm>
        <a:graphic>
          <a:graphicData uri="http://schemas.openxmlformats.org/presentationml/2006/ole">
            <mc:AlternateContent xmlns:mc="http://schemas.openxmlformats.org/markup-compatibility/2006">
              <mc:Choice xmlns:v="urn:schemas-microsoft-com:vml" Requires="v">
                <p:oleObj name="Equation" r:id="rId10" imgW="1536480" imgH="228600" progId="Equation.DSMT4">
                  <p:embed/>
                </p:oleObj>
              </mc:Choice>
              <mc:Fallback>
                <p:oleObj name="Equation" r:id="rId10" imgW="1536480" imgH="228600" progId="Equation.DSMT4">
                  <p:embed/>
                  <p:pic>
                    <p:nvPicPr>
                      <p:cNvPr id="9" name="Object 205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59894" y="3800745"/>
                        <a:ext cx="3071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058"/>
          <p:cNvGraphicFramePr>
            <a:graphicFrameLocks noChangeAspect="1"/>
          </p:cNvGraphicFramePr>
          <p:nvPr/>
        </p:nvGraphicFramePr>
        <p:xfrm>
          <a:off x="2845594" y="4320579"/>
          <a:ext cx="4672013" cy="457200"/>
        </p:xfrm>
        <a:graphic>
          <a:graphicData uri="http://schemas.openxmlformats.org/presentationml/2006/ole">
            <mc:AlternateContent xmlns:mc="http://schemas.openxmlformats.org/markup-compatibility/2006">
              <mc:Choice xmlns:v="urn:schemas-microsoft-com:vml" Requires="v">
                <p:oleObj name="Equation" r:id="rId12" imgW="2336760" imgH="228600" progId="Equation.3">
                  <p:embed/>
                </p:oleObj>
              </mc:Choice>
              <mc:Fallback>
                <p:oleObj name="Equation" r:id="rId12" imgW="2336760" imgH="228600" progId="Equation.3">
                  <p:embed/>
                  <p:pic>
                    <p:nvPicPr>
                      <p:cNvPr id="10" name="Object 205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45594" y="4320579"/>
                        <a:ext cx="4672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2059"/>
          <p:cNvGraphicFramePr>
            <a:graphicFrameLocks noChangeAspect="1"/>
          </p:cNvGraphicFramePr>
          <p:nvPr/>
        </p:nvGraphicFramePr>
        <p:xfrm>
          <a:off x="3652044" y="4777779"/>
          <a:ext cx="3986213" cy="457200"/>
        </p:xfrm>
        <a:graphic>
          <a:graphicData uri="http://schemas.openxmlformats.org/presentationml/2006/ole">
            <mc:AlternateContent xmlns:mc="http://schemas.openxmlformats.org/markup-compatibility/2006">
              <mc:Choice xmlns:v="urn:schemas-microsoft-com:vml" Requires="v">
                <p:oleObj name="Equation" r:id="rId14" imgW="1993680" imgH="228600" progId="Equation.3">
                  <p:embed/>
                </p:oleObj>
              </mc:Choice>
              <mc:Fallback>
                <p:oleObj name="Equation" r:id="rId14" imgW="1993680" imgH="228600" progId="Equation.3">
                  <p:embed/>
                  <p:pic>
                    <p:nvPicPr>
                      <p:cNvPr id="11" name="Object 205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52044" y="4777779"/>
                        <a:ext cx="3986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2060"/>
          <p:cNvGraphicFramePr>
            <a:graphicFrameLocks noChangeAspect="1"/>
          </p:cNvGraphicFramePr>
          <p:nvPr/>
        </p:nvGraphicFramePr>
        <p:xfrm>
          <a:off x="2799987" y="5276831"/>
          <a:ext cx="2825750" cy="1271588"/>
        </p:xfrm>
        <a:graphic>
          <a:graphicData uri="http://schemas.openxmlformats.org/presentationml/2006/ole">
            <mc:AlternateContent xmlns:mc="http://schemas.openxmlformats.org/markup-compatibility/2006">
              <mc:Choice xmlns:v="urn:schemas-microsoft-com:vml" Requires="v">
                <p:oleObj name="Equation" r:id="rId16" imgW="1523880" imgH="685800" progId="Equation.DSMT4">
                  <p:embed/>
                </p:oleObj>
              </mc:Choice>
              <mc:Fallback>
                <p:oleObj name="Equation" r:id="rId16" imgW="1523880" imgH="685800" progId="Equation.DSMT4">
                  <p:embed/>
                  <p:pic>
                    <p:nvPicPr>
                      <p:cNvPr id="12" name="Object 206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99987" y="5276831"/>
                        <a:ext cx="2825750" cy="127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98669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1027"/>
          <p:cNvGraphicFramePr>
            <a:graphicFrameLocks noChangeAspect="1"/>
          </p:cNvGraphicFramePr>
          <p:nvPr/>
        </p:nvGraphicFramePr>
        <p:xfrm>
          <a:off x="1905000" y="152401"/>
          <a:ext cx="2286000" cy="1420813"/>
        </p:xfrm>
        <a:graphic>
          <a:graphicData uri="http://schemas.openxmlformats.org/presentationml/2006/ole">
            <mc:AlternateContent xmlns:mc="http://schemas.openxmlformats.org/markup-compatibility/2006">
              <mc:Choice xmlns:v="urn:schemas-microsoft-com:vml" Requires="v">
                <p:oleObj name="Equation" r:id="rId2" imgW="1143000" imgH="711000" progId="Equation.3">
                  <p:embed/>
                </p:oleObj>
              </mc:Choice>
              <mc:Fallback>
                <p:oleObj name="Equation" r:id="rId2" imgW="1143000" imgH="711000" progId="Equation.3">
                  <p:embed/>
                  <p:pic>
                    <p:nvPicPr>
                      <p:cNvPr id="2" name="Object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52401"/>
                        <a:ext cx="2286000" cy="1420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030"/>
          <p:cNvGraphicFramePr>
            <a:graphicFrameLocks noChangeAspect="1"/>
          </p:cNvGraphicFramePr>
          <p:nvPr/>
        </p:nvGraphicFramePr>
        <p:xfrm>
          <a:off x="7391401" y="152400"/>
          <a:ext cx="2132013" cy="1420813"/>
        </p:xfrm>
        <a:graphic>
          <a:graphicData uri="http://schemas.openxmlformats.org/presentationml/2006/ole">
            <mc:AlternateContent xmlns:mc="http://schemas.openxmlformats.org/markup-compatibility/2006">
              <mc:Choice xmlns:v="urn:schemas-microsoft-com:vml" Requires="v">
                <p:oleObj name="Equation" r:id="rId4" imgW="1066680" imgH="711000" progId="Equation.3">
                  <p:embed/>
                </p:oleObj>
              </mc:Choice>
              <mc:Fallback>
                <p:oleObj name="Equation" r:id="rId4" imgW="1066680" imgH="711000" progId="Equation.3">
                  <p:embed/>
                  <p:pic>
                    <p:nvPicPr>
                      <p:cNvPr id="4" name="Object 10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1" y="152400"/>
                        <a:ext cx="2132013" cy="1420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034"/>
          <p:cNvGraphicFramePr>
            <a:graphicFrameLocks noChangeAspect="1"/>
          </p:cNvGraphicFramePr>
          <p:nvPr/>
        </p:nvGraphicFramePr>
        <p:xfrm>
          <a:off x="1978025" y="1957388"/>
          <a:ext cx="2638425" cy="633413"/>
        </p:xfrm>
        <a:graphic>
          <a:graphicData uri="http://schemas.openxmlformats.org/presentationml/2006/ole">
            <mc:AlternateContent xmlns:mc="http://schemas.openxmlformats.org/markup-compatibility/2006">
              <mc:Choice xmlns:v="urn:schemas-microsoft-com:vml" Requires="v">
                <p:oleObj name="Equation" r:id="rId6" imgW="1320480" imgH="317160" progId="Equation.3">
                  <p:embed/>
                </p:oleObj>
              </mc:Choice>
              <mc:Fallback>
                <p:oleObj name="Equation" r:id="rId6" imgW="1320480" imgH="317160" progId="Equation.3">
                  <p:embed/>
                  <p:pic>
                    <p:nvPicPr>
                      <p:cNvPr id="5" name="Object 10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8025" y="1957388"/>
                        <a:ext cx="2638425"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032"/>
          <p:cNvGraphicFramePr>
            <a:graphicFrameLocks noChangeAspect="1"/>
          </p:cNvGraphicFramePr>
          <p:nvPr/>
        </p:nvGraphicFramePr>
        <p:xfrm>
          <a:off x="1932710" y="1573222"/>
          <a:ext cx="3986213" cy="457201"/>
        </p:xfrm>
        <a:graphic>
          <a:graphicData uri="http://schemas.openxmlformats.org/presentationml/2006/ole">
            <mc:AlternateContent xmlns:mc="http://schemas.openxmlformats.org/markup-compatibility/2006">
              <mc:Choice xmlns:v="urn:schemas-microsoft-com:vml" Requires="v">
                <p:oleObj name="Equation" r:id="rId8" imgW="1993680" imgH="228600" progId="Equation.3">
                  <p:embed/>
                </p:oleObj>
              </mc:Choice>
              <mc:Fallback>
                <p:oleObj name="Equation" r:id="rId8" imgW="1993680" imgH="228600" progId="Equation.3">
                  <p:embed/>
                  <p:pic>
                    <p:nvPicPr>
                      <p:cNvPr id="7" name="Object 10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32710" y="1573222"/>
                        <a:ext cx="3986213" cy="457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p:cNvGraphicFramePr>
            <a:graphicFrameLocks noChangeAspect="1"/>
          </p:cNvGraphicFramePr>
          <p:nvPr/>
        </p:nvGraphicFramePr>
        <p:xfrm>
          <a:off x="5414420" y="1957542"/>
          <a:ext cx="4415380" cy="1014259"/>
        </p:xfrm>
        <a:graphic>
          <a:graphicData uri="http://schemas.openxmlformats.org/presentationml/2006/ole">
            <mc:AlternateContent xmlns:mc="http://schemas.openxmlformats.org/markup-compatibility/2006">
              <mc:Choice xmlns:v="urn:schemas-microsoft-com:vml" Requires="v">
                <p:oleObj name="Equation" r:id="rId10" imgW="1384200" imgH="507960" progId="Equation.DSMT4">
                  <p:embed/>
                </p:oleObj>
              </mc:Choice>
              <mc:Fallback>
                <p:oleObj name="Equation" r:id="rId10" imgW="1384200" imgH="507960" progId="Equation.DSMT4">
                  <p:embed/>
                  <p:pic>
                    <p:nvPicPr>
                      <p:cNvPr id="9"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4420" y="1957542"/>
                        <a:ext cx="4415380" cy="1014259"/>
                      </a:xfrm>
                      <a:prstGeom prst="rect">
                        <a:avLst/>
                      </a:prstGeom>
                      <a:noFill/>
                      <a:ln>
                        <a:noFill/>
                      </a:ln>
                      <a:effectLst/>
                    </p:spPr>
                  </p:pic>
                </p:oleObj>
              </mc:Fallback>
            </mc:AlternateContent>
          </a:graphicData>
        </a:graphic>
      </p:graphicFrame>
      <p:sp>
        <p:nvSpPr>
          <p:cNvPr id="10" name="Text Box 2056"/>
          <p:cNvSpPr txBox="1">
            <a:spLocks noChangeArrowheads="1"/>
          </p:cNvSpPr>
          <p:nvPr/>
        </p:nvSpPr>
        <p:spPr bwMode="auto">
          <a:xfrm>
            <a:off x="4372985" y="552037"/>
            <a:ext cx="30918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dirty="0">
                <a:solidFill>
                  <a:srgbClr val="7030A0"/>
                </a:solidFill>
                <a:latin typeface="Times New Roman" pitchFamily="18" charset="0"/>
              </a:rPr>
              <a:t>Using row operation</a:t>
            </a:r>
          </a:p>
        </p:txBody>
      </p:sp>
      <p:graphicFrame>
        <p:nvGraphicFramePr>
          <p:cNvPr id="11" name="Object 4"/>
          <p:cNvGraphicFramePr>
            <a:graphicFrameLocks noChangeAspect="1"/>
          </p:cNvGraphicFramePr>
          <p:nvPr/>
        </p:nvGraphicFramePr>
        <p:xfrm>
          <a:off x="1892823" y="2686787"/>
          <a:ext cx="3122612" cy="863600"/>
        </p:xfrm>
        <a:graphic>
          <a:graphicData uri="http://schemas.openxmlformats.org/presentationml/2006/ole">
            <mc:AlternateContent xmlns:mc="http://schemas.openxmlformats.org/markup-compatibility/2006">
              <mc:Choice xmlns:v="urn:schemas-microsoft-com:vml" Requires="v">
                <p:oleObj name="Equation" r:id="rId12" imgW="1562040" imgH="431640" progId="Equation.DSMT4">
                  <p:embed/>
                </p:oleObj>
              </mc:Choice>
              <mc:Fallback>
                <p:oleObj name="Equation" r:id="rId12" imgW="1562040" imgH="431640" progId="Equation.DSMT4">
                  <p:embed/>
                  <p:pic>
                    <p:nvPicPr>
                      <p:cNvPr id="11" name="Object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92823" y="2686787"/>
                        <a:ext cx="3122612"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5"/>
          <p:cNvGraphicFramePr>
            <a:graphicFrameLocks noChangeAspect="1"/>
          </p:cNvGraphicFramePr>
          <p:nvPr/>
        </p:nvGraphicFramePr>
        <p:xfrm>
          <a:off x="2108200" y="3656742"/>
          <a:ext cx="2716212" cy="1420812"/>
        </p:xfrm>
        <a:graphic>
          <a:graphicData uri="http://schemas.openxmlformats.org/presentationml/2006/ole">
            <mc:AlternateContent xmlns:mc="http://schemas.openxmlformats.org/markup-compatibility/2006">
              <mc:Choice xmlns:v="urn:schemas-microsoft-com:vml" Requires="v">
                <p:oleObj name="Equation" r:id="rId14" imgW="1358640" imgH="711000" progId="Equation.3">
                  <p:embed/>
                </p:oleObj>
              </mc:Choice>
              <mc:Fallback>
                <p:oleObj name="Equation" r:id="rId14" imgW="1358640" imgH="711000" progId="Equation.3">
                  <p:embed/>
                  <p:pic>
                    <p:nvPicPr>
                      <p:cNvPr id="12"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08200" y="3656742"/>
                        <a:ext cx="2716212" cy="1420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8"/>
          <p:cNvGraphicFramePr>
            <a:graphicFrameLocks noChangeAspect="1"/>
          </p:cNvGraphicFramePr>
          <p:nvPr/>
        </p:nvGraphicFramePr>
        <p:xfrm>
          <a:off x="7646988" y="3601973"/>
          <a:ext cx="2182813" cy="1420812"/>
        </p:xfrm>
        <a:graphic>
          <a:graphicData uri="http://schemas.openxmlformats.org/presentationml/2006/ole">
            <mc:AlternateContent xmlns:mc="http://schemas.openxmlformats.org/markup-compatibility/2006">
              <mc:Choice xmlns:v="urn:schemas-microsoft-com:vml" Requires="v">
                <p:oleObj name="Equation" r:id="rId16" imgW="1091880" imgH="711000" progId="Equation.3">
                  <p:embed/>
                </p:oleObj>
              </mc:Choice>
              <mc:Fallback>
                <p:oleObj name="Equation" r:id="rId16" imgW="1091880" imgH="711000" progId="Equation.3">
                  <p:embed/>
                  <p:pic>
                    <p:nvPicPr>
                      <p:cNvPr id="13"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46988" y="3601973"/>
                        <a:ext cx="2182813" cy="1420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0"/>
          <p:cNvGraphicFramePr>
            <a:graphicFrameLocks noChangeAspect="1"/>
          </p:cNvGraphicFramePr>
          <p:nvPr/>
        </p:nvGraphicFramePr>
        <p:xfrm>
          <a:off x="2147057" y="5156200"/>
          <a:ext cx="7119937" cy="863600"/>
        </p:xfrm>
        <a:graphic>
          <a:graphicData uri="http://schemas.openxmlformats.org/presentationml/2006/ole">
            <mc:AlternateContent xmlns:mc="http://schemas.openxmlformats.org/markup-compatibility/2006">
              <mc:Choice xmlns:v="urn:schemas-microsoft-com:vml" Requires="v">
                <p:oleObj name="Equation" r:id="rId18" imgW="3555720" imgH="431640" progId="Equation.DSMT4">
                  <p:embed/>
                </p:oleObj>
              </mc:Choice>
              <mc:Fallback>
                <p:oleObj name="Equation" r:id="rId18" imgW="3555720" imgH="431640" progId="Equation.DSMT4">
                  <p:embed/>
                  <p:pic>
                    <p:nvPicPr>
                      <p:cNvPr id="14"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47057" y="5156200"/>
                        <a:ext cx="7119937"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1"/>
          <p:cNvGraphicFramePr>
            <a:graphicFrameLocks noChangeAspect="1"/>
          </p:cNvGraphicFramePr>
          <p:nvPr/>
        </p:nvGraphicFramePr>
        <p:xfrm>
          <a:off x="2275672" y="6019826"/>
          <a:ext cx="5737225" cy="457200"/>
        </p:xfrm>
        <a:graphic>
          <a:graphicData uri="http://schemas.openxmlformats.org/presentationml/2006/ole">
            <mc:AlternateContent xmlns:mc="http://schemas.openxmlformats.org/markup-compatibility/2006">
              <mc:Choice xmlns:v="urn:schemas-microsoft-com:vml" Requires="v">
                <p:oleObj name="Equation" r:id="rId20" imgW="2869920" imgH="228600" progId="Equation.DSMT4">
                  <p:embed/>
                </p:oleObj>
              </mc:Choice>
              <mc:Fallback>
                <p:oleObj name="Equation" r:id="rId20" imgW="2869920" imgH="228600" progId="Equation.DSMT4">
                  <p:embed/>
                  <p:pic>
                    <p:nvPicPr>
                      <p:cNvPr id="15"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75672" y="6019826"/>
                        <a:ext cx="57372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 name="Picture 16"/>
          <p:cNvPicPr>
            <a:picLocks noChangeAspect="1"/>
          </p:cNvPicPr>
          <p:nvPr/>
        </p:nvPicPr>
        <p:blipFill>
          <a:blip r:embed="rId22"/>
          <a:stretch>
            <a:fillRect/>
          </a:stretch>
        </p:blipFill>
        <p:spPr>
          <a:xfrm>
            <a:off x="4824412" y="4039342"/>
            <a:ext cx="3188484" cy="646232"/>
          </a:xfrm>
          <a:prstGeom prst="rect">
            <a:avLst/>
          </a:prstGeom>
        </p:spPr>
      </p:pic>
    </p:spTree>
    <p:extLst>
      <p:ext uri="{BB962C8B-B14F-4D97-AF65-F5344CB8AC3E}">
        <p14:creationId xmlns:p14="http://schemas.microsoft.com/office/powerpoint/2010/main" val="1249520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676401" y="-76200"/>
            <a:ext cx="3055645" cy="646331"/>
          </a:xfrm>
          <a:prstGeom prst="rect">
            <a:avLst/>
          </a:prstGeom>
          <a:noFill/>
        </p:spPr>
        <p:txBody>
          <a:bodyPr wrap="none" rtlCol="0">
            <a:spAutoFit/>
          </a:bodyPr>
          <a:lstStyle/>
          <a:p>
            <a:r>
              <a:rPr lang="en-US" sz="3600" u="sng" dirty="0">
                <a:solidFill>
                  <a:srgbClr val="00B0F0"/>
                </a:solidFill>
              </a:rPr>
              <a:t>Span of a set</a:t>
            </a:r>
            <a:r>
              <a:rPr lang="en-US" sz="3600" dirty="0">
                <a:solidFill>
                  <a:srgbClr val="00B0F0"/>
                </a:solidFill>
              </a:rPr>
              <a:t> </a:t>
            </a:r>
          </a:p>
        </p:txBody>
      </p:sp>
      <p:sp>
        <p:nvSpPr>
          <p:cNvPr id="3" name="TextBox 2"/>
          <p:cNvSpPr txBox="1"/>
          <p:nvPr/>
        </p:nvSpPr>
        <p:spPr>
          <a:xfrm>
            <a:off x="1905001" y="990600"/>
            <a:ext cx="184731" cy="523220"/>
          </a:xfrm>
          <a:prstGeom prst="rect">
            <a:avLst/>
          </a:prstGeom>
          <a:noFill/>
        </p:spPr>
        <p:txBody>
          <a:bodyPr wrap="none" rtlCol="0">
            <a:spAutoFit/>
          </a:bodyPr>
          <a:lstStyle/>
          <a:p>
            <a:endParaRPr lang="en-US" sz="2800" dirty="0">
              <a:latin typeface="Times New Roman" pitchFamily="18" charset="0"/>
              <a:cs typeface="Times New Roman" pitchFamily="18" charset="0"/>
            </a:endParaRPr>
          </a:p>
        </p:txBody>
      </p:sp>
      <p:sp>
        <p:nvSpPr>
          <p:cNvPr id="5" name="TextBox 4"/>
          <p:cNvSpPr txBox="1"/>
          <p:nvPr/>
        </p:nvSpPr>
        <p:spPr>
          <a:xfrm>
            <a:off x="1752600" y="420232"/>
            <a:ext cx="8534400" cy="2246769"/>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The subspace of a vector space </a:t>
            </a:r>
            <a:r>
              <a:rPr lang="en-US" sz="2800" i="1" dirty="0">
                <a:latin typeface="Times New Roman" pitchFamily="18" charset="0"/>
                <a:cs typeface="Times New Roman" pitchFamily="18" charset="0"/>
              </a:rPr>
              <a:t>V</a:t>
            </a:r>
            <a:r>
              <a:rPr lang="en-US" sz="2800" dirty="0">
                <a:latin typeface="Times New Roman" pitchFamily="18" charset="0"/>
                <a:cs typeface="Times New Roman" pitchFamily="18" charset="0"/>
              </a:rPr>
              <a:t>  that is formed from all possible </a:t>
            </a:r>
            <a:r>
              <a:rPr lang="en-US" sz="2800" dirty="0">
                <a:solidFill>
                  <a:srgbClr val="00B050"/>
                </a:solidFill>
                <a:latin typeface="Times New Roman" pitchFamily="18" charset="0"/>
                <a:cs typeface="Times New Roman" pitchFamily="18" charset="0"/>
              </a:rPr>
              <a:t>linear combinations </a:t>
            </a:r>
            <a:r>
              <a:rPr lang="en-US" sz="2800" dirty="0">
                <a:latin typeface="Times New Roman" pitchFamily="18" charset="0"/>
                <a:cs typeface="Times New Roman" pitchFamily="18" charset="0"/>
              </a:rPr>
              <a:t>of the vectors in a non- empty set </a:t>
            </a:r>
            <a:r>
              <a:rPr lang="en-US" sz="2800" i="1" dirty="0">
                <a:latin typeface="Times New Roman" pitchFamily="18" charset="0"/>
                <a:cs typeface="Times New Roman" pitchFamily="18" charset="0"/>
              </a:rPr>
              <a:t>S </a:t>
            </a:r>
            <a:r>
              <a:rPr lang="en-US" sz="2800" dirty="0">
                <a:latin typeface="Times New Roman" pitchFamily="18" charset="0"/>
                <a:cs typeface="Times New Roman" pitchFamily="18" charset="0"/>
              </a:rPr>
              <a:t>is called the </a:t>
            </a:r>
            <a:r>
              <a:rPr lang="en-US" sz="2800" b="1" i="1" dirty="0">
                <a:solidFill>
                  <a:schemeClr val="accent1">
                    <a:lumMod val="75000"/>
                  </a:schemeClr>
                </a:solidFill>
                <a:latin typeface="Times New Roman" pitchFamily="18" charset="0"/>
                <a:cs typeface="Times New Roman" pitchFamily="18" charset="0"/>
              </a:rPr>
              <a:t>span of S</a:t>
            </a:r>
            <a:r>
              <a:rPr lang="en-US" sz="2800" b="1" i="1" dirty="0">
                <a:latin typeface="Times New Roman" pitchFamily="18" charset="0"/>
                <a:cs typeface="Times New Roman" pitchFamily="18" charset="0"/>
              </a:rPr>
              <a:t>,</a:t>
            </a:r>
            <a:r>
              <a:rPr lang="en-US" sz="2800" b="1" i="1" dirty="0">
                <a:solidFill>
                  <a:srgbClr val="0070C0"/>
                </a:solidFill>
                <a:latin typeface="Times New Roman" pitchFamily="18" charset="0"/>
                <a:cs typeface="Times New Roman" pitchFamily="18" charset="0"/>
              </a:rPr>
              <a:t>  </a:t>
            </a:r>
            <a:r>
              <a:rPr lang="en-US" sz="2800" dirty="0">
                <a:latin typeface="Times New Roman" pitchFamily="18" charset="0"/>
                <a:cs typeface="Times New Roman" pitchFamily="18" charset="0"/>
              </a:rPr>
              <a:t>and we say that the vectors in </a:t>
            </a:r>
            <a:r>
              <a:rPr lang="en-US" sz="2800" i="1" dirty="0">
                <a:latin typeface="Times New Roman" pitchFamily="18" charset="0"/>
                <a:cs typeface="Times New Roman" pitchFamily="18" charset="0"/>
              </a:rPr>
              <a:t>S  span </a:t>
            </a:r>
            <a:r>
              <a:rPr lang="en-US" sz="2800" dirty="0">
                <a:latin typeface="Times New Roman" pitchFamily="18" charset="0"/>
                <a:cs typeface="Times New Roman" pitchFamily="18" charset="0"/>
              </a:rPr>
              <a:t>that subspace. If                             , then   we denote the span of S by                  </a:t>
            </a:r>
          </a:p>
        </p:txBody>
      </p:sp>
      <p:sp>
        <p:nvSpPr>
          <p:cNvPr id="1028" name="Rectangle 4"/>
          <p:cNvSpPr>
            <a:spLocks noChangeArrowheads="1"/>
          </p:cNvSpPr>
          <p:nvPr/>
        </p:nvSpPr>
        <p:spPr bwMode="auto">
          <a:xfrm>
            <a:off x="1524001" y="-169277"/>
            <a:ext cx="184731"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7" name="Object 3"/>
          <p:cNvGraphicFramePr>
            <a:graphicFrameLocks noChangeAspect="1"/>
          </p:cNvGraphicFramePr>
          <p:nvPr/>
        </p:nvGraphicFramePr>
        <p:xfrm>
          <a:off x="6784976" y="1828800"/>
          <a:ext cx="2587624" cy="381000"/>
        </p:xfrm>
        <a:graphic>
          <a:graphicData uri="http://schemas.openxmlformats.org/presentationml/2006/ole">
            <mc:AlternateContent xmlns:mc="http://schemas.openxmlformats.org/markup-compatibility/2006">
              <mc:Choice xmlns:v="urn:schemas-microsoft-com:vml" Requires="v">
                <p:oleObj name="Equation" r:id="rId2" imgW="1549400" imgH="228600" progId="Equation.3">
                  <p:embed/>
                </p:oleObj>
              </mc:Choice>
              <mc:Fallback>
                <p:oleObj name="Equation" r:id="rId2" imgW="1549400" imgH="228600" progId="Equation.3">
                  <p:embed/>
                  <p:pic>
                    <p:nvPicPr>
                      <p:cNvPr id="102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4976" y="1828800"/>
                        <a:ext cx="2587624"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Rectangle 6"/>
          <p:cNvSpPr>
            <a:spLocks noChangeArrowheads="1"/>
          </p:cNvSpPr>
          <p:nvPr/>
        </p:nvSpPr>
        <p:spPr bwMode="auto">
          <a:xfrm>
            <a:off x="1524001" y="-169277"/>
            <a:ext cx="184731"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9" name="Object 5"/>
          <p:cNvGraphicFramePr>
            <a:graphicFrameLocks noChangeAspect="1"/>
          </p:cNvGraphicFramePr>
          <p:nvPr/>
        </p:nvGraphicFramePr>
        <p:xfrm>
          <a:off x="3581400" y="2743200"/>
          <a:ext cx="4953000" cy="495300"/>
        </p:xfrm>
        <a:graphic>
          <a:graphicData uri="http://schemas.openxmlformats.org/presentationml/2006/ole">
            <mc:AlternateContent xmlns:mc="http://schemas.openxmlformats.org/markup-compatibility/2006">
              <mc:Choice xmlns:v="urn:schemas-microsoft-com:vml" Requires="v">
                <p:oleObj name="Equation" r:id="rId4" imgW="2286000" imgH="228600" progId="Equation.3">
                  <p:embed/>
                </p:oleObj>
              </mc:Choice>
              <mc:Fallback>
                <p:oleObj name="Equation" r:id="rId4" imgW="2286000" imgH="228600" progId="Equation.3">
                  <p:embed/>
                  <p:pic>
                    <p:nvPicPr>
                      <p:cNvPr id="102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2743200"/>
                        <a:ext cx="49530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4" descr="Untitled.png"/>
          <p:cNvPicPr>
            <a:picLocks noChangeAspect="1"/>
          </p:cNvPicPr>
          <p:nvPr/>
        </p:nvPicPr>
        <p:blipFill>
          <a:blip r:embed="rId6"/>
          <a:srcRect/>
          <a:stretch>
            <a:fillRect/>
          </a:stretch>
        </p:blipFill>
        <p:spPr bwMode="auto">
          <a:xfrm>
            <a:off x="2647950" y="3200401"/>
            <a:ext cx="7029450" cy="3578629"/>
          </a:xfrm>
          <a:prstGeom prst="rect">
            <a:avLst/>
          </a:prstGeom>
          <a:noFill/>
          <a:ln w="9525">
            <a:noFill/>
            <a:miter lim="800000"/>
            <a:headEnd/>
            <a:tailEnd/>
          </a:ln>
        </p:spPr>
      </p:pic>
    </p:spTree>
    <p:extLst>
      <p:ext uri="{BB962C8B-B14F-4D97-AF65-F5344CB8AC3E}">
        <p14:creationId xmlns:p14="http://schemas.microsoft.com/office/powerpoint/2010/main" val="160978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Content Placeholder 3" descr="Untitled.png"/>
          <p:cNvPicPr>
            <a:picLocks noChangeAspect="1"/>
          </p:cNvPicPr>
          <p:nvPr/>
        </p:nvPicPr>
        <p:blipFill>
          <a:blip r:embed="rId2"/>
          <a:srcRect l="2466" t="4951" r="947" b="5931"/>
          <a:stretch>
            <a:fillRect/>
          </a:stretch>
        </p:blipFill>
        <p:spPr>
          <a:xfrm>
            <a:off x="406400" y="1820551"/>
            <a:ext cx="10972800" cy="3872536"/>
          </a:xfrm>
          <a:prstGeom prst="rect">
            <a:avLst/>
          </a:prstGeom>
          <a:noFill/>
        </p:spPr>
      </p:pic>
      <p:sp>
        <p:nvSpPr>
          <p:cNvPr id="2" name="TextBox 1"/>
          <p:cNvSpPr txBox="1"/>
          <p:nvPr/>
        </p:nvSpPr>
        <p:spPr bwMode="auto">
          <a:xfrm>
            <a:off x="406400" y="152400"/>
            <a:ext cx="8432800" cy="11430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indent="-342900">
              <a:lnSpc>
                <a:spcPts val="3600"/>
              </a:lnSpc>
              <a:spcBef>
                <a:spcPts val="0"/>
              </a:spcBef>
              <a:spcAft>
                <a:spcPts val="600"/>
              </a:spcAft>
            </a:pPr>
            <a:r>
              <a:rPr lang="en-US" sz="3600" b="1" u="sng" kern="1200" spc="-150" baseline="0">
                <a:latin typeface="Arial" pitchFamily="34" charset="0"/>
                <a:ea typeface="+mn-ea"/>
                <a:cs typeface="Arial" pitchFamily="34" charset="0"/>
              </a:rPr>
              <a:t>Linear</a:t>
            </a:r>
            <a:r>
              <a:rPr lang="en-US" sz="3600" b="1" kern="1200" spc="-150" baseline="0">
                <a:latin typeface="Arial" pitchFamily="34" charset="0"/>
                <a:ea typeface="+mn-ea"/>
                <a:cs typeface="Arial" pitchFamily="34" charset="0"/>
              </a:rPr>
              <a:t> </a:t>
            </a:r>
            <a:r>
              <a:rPr lang="en-US" sz="3600" b="1" u="sng" kern="1200" spc="-150" baseline="0">
                <a:latin typeface="Arial" pitchFamily="34" charset="0"/>
                <a:ea typeface="+mn-ea"/>
                <a:cs typeface="Arial" pitchFamily="34" charset="0"/>
              </a:rPr>
              <a:t>Independence</a:t>
            </a:r>
            <a:endParaRPr lang="en-US" sz="3600" b="1" kern="1200" spc="-150" baseline="0">
              <a:latin typeface="Arial" pitchFamily="34" charset="0"/>
              <a:ea typeface="+mn-ea"/>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676400" y="39468"/>
            <a:ext cx="1252266" cy="400110"/>
          </a:xfrm>
          <a:prstGeom prst="rect">
            <a:avLst/>
          </a:prstGeom>
          <a:noFill/>
        </p:spPr>
        <p:txBody>
          <a:bodyPr wrap="square" rtlCol="0">
            <a:spAutoFit/>
          </a:bodyPr>
          <a:lstStyle/>
          <a:p>
            <a:r>
              <a:rPr lang="en-US" sz="2000" b="1" u="sng" dirty="0">
                <a:solidFill>
                  <a:srgbClr val="FFC000"/>
                </a:solidFill>
                <a:latin typeface="Times New Roman" pitchFamily="18" charset="0"/>
                <a:cs typeface="Times New Roman" pitchFamily="18" charset="0"/>
              </a:rPr>
              <a:t>Examples</a:t>
            </a:r>
            <a:endParaRPr lang="en-US" sz="2000" b="1" dirty="0">
              <a:solidFill>
                <a:srgbClr val="FFC000"/>
              </a:solidFill>
              <a:latin typeface="Times New Roman" pitchFamily="18" charset="0"/>
              <a:cs typeface="Times New Roman" pitchFamily="18" charset="0"/>
            </a:endParaRPr>
          </a:p>
        </p:txBody>
      </p:sp>
      <p:pic>
        <p:nvPicPr>
          <p:cNvPr id="3" name="Content Placeholder 3" descr="Untitled.png"/>
          <p:cNvPicPr>
            <a:picLocks noChangeAspect="1"/>
          </p:cNvPicPr>
          <p:nvPr/>
        </p:nvPicPr>
        <p:blipFill>
          <a:blip r:embed="rId2"/>
          <a:srcRect/>
          <a:stretch>
            <a:fillRect/>
          </a:stretch>
        </p:blipFill>
        <p:spPr>
          <a:xfrm>
            <a:off x="1752600" y="765176"/>
            <a:ext cx="8047038" cy="2511425"/>
          </a:xfrm>
          <a:prstGeom prst="rect">
            <a:avLst/>
          </a:prstGeom>
        </p:spPr>
      </p:pic>
      <p:pic>
        <p:nvPicPr>
          <p:cNvPr id="4" name="Picture 3" descr="Untitled.png"/>
          <p:cNvPicPr>
            <a:picLocks noChangeAspect="1"/>
          </p:cNvPicPr>
          <p:nvPr/>
        </p:nvPicPr>
        <p:blipFill>
          <a:blip r:embed="rId3"/>
          <a:srcRect/>
          <a:stretch>
            <a:fillRect/>
          </a:stretch>
        </p:blipFill>
        <p:spPr bwMode="auto">
          <a:xfrm>
            <a:off x="1962150" y="3505200"/>
            <a:ext cx="7791450" cy="2887093"/>
          </a:xfrm>
          <a:prstGeom prst="rect">
            <a:avLst/>
          </a:prstGeom>
          <a:noFill/>
          <a:ln w="9525">
            <a:noFill/>
            <a:miter lim="800000"/>
            <a:headEnd/>
            <a:tailEnd/>
          </a:ln>
        </p:spPr>
      </p:pic>
    </p:spTree>
    <p:extLst>
      <p:ext uri="{BB962C8B-B14F-4D97-AF65-F5344CB8AC3E}">
        <p14:creationId xmlns:p14="http://schemas.microsoft.com/office/powerpoint/2010/main" val="250125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nvGraphicFramePr>
        <p:xfrm>
          <a:off x="1824038" y="862013"/>
          <a:ext cx="5791200" cy="558800"/>
        </p:xfrm>
        <a:graphic>
          <a:graphicData uri="http://schemas.openxmlformats.org/presentationml/2006/ole">
            <mc:AlternateContent xmlns:mc="http://schemas.openxmlformats.org/markup-compatibility/2006">
              <mc:Choice xmlns:v="urn:schemas-microsoft-com:vml" Requires="v">
                <p:oleObj name="Equation" r:id="rId2" imgW="2895480" imgH="279360" progId="Equation.DSMT4">
                  <p:embed/>
                </p:oleObj>
              </mc:Choice>
              <mc:Fallback>
                <p:oleObj name="Equation" r:id="rId2" imgW="2895480" imgH="279360" progId="Equation.DSMT4">
                  <p:embed/>
                  <p:pic>
                    <p:nvPicPr>
                      <p:cNvPr id="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8" y="862013"/>
                        <a:ext cx="57912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5"/>
          <p:cNvSpPr txBox="1">
            <a:spLocks noChangeArrowheads="1"/>
          </p:cNvSpPr>
          <p:nvPr/>
        </p:nvSpPr>
        <p:spPr bwMode="auto">
          <a:xfrm>
            <a:off x="1600200" y="152401"/>
            <a:ext cx="8686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buClr>
                <a:schemeClr val="tx1"/>
              </a:buClr>
            </a:pPr>
            <a:r>
              <a:rPr lang="en-US" altLang="zh-TW" dirty="0">
                <a:solidFill>
                  <a:srgbClr val="FF0000"/>
                </a:solidFill>
                <a:latin typeface="Times New Roman" pitchFamily="18" charset="0"/>
                <a:ea typeface="標楷體" pitchFamily="65" charset="-120"/>
              </a:rPr>
              <a:t>Example</a:t>
            </a:r>
            <a:r>
              <a:rPr lang="en-US" altLang="zh-TW" dirty="0">
                <a:solidFill>
                  <a:srgbClr val="FF0000"/>
                </a:solidFill>
                <a:latin typeface="Times New Roman" pitchFamily="18" charset="0"/>
              </a:rPr>
              <a:t>: </a:t>
            </a:r>
            <a:r>
              <a:rPr lang="en-US" altLang="zh-TW" dirty="0">
                <a:latin typeface="Times New Roman" pitchFamily="18" charset="0"/>
                <a:ea typeface="標楷體" pitchFamily="65" charset="-120"/>
              </a:rPr>
              <a:t>Determine whether the following set of vectors in </a:t>
            </a:r>
            <a:r>
              <a:rPr lang="en-US" altLang="zh-TW" i="1" dirty="0">
                <a:latin typeface="Times New Roman" pitchFamily="18" charset="0"/>
                <a:ea typeface="標楷體" pitchFamily="65" charset="-120"/>
              </a:rPr>
              <a:t>R</a:t>
            </a:r>
            <a:r>
              <a:rPr lang="en-US" altLang="zh-TW" sz="2800" baseline="60000" dirty="0">
                <a:latin typeface="Times New Roman" pitchFamily="18" charset="0"/>
                <a:ea typeface="標楷體" pitchFamily="65" charset="-120"/>
              </a:rPr>
              <a:t>3</a:t>
            </a:r>
            <a:r>
              <a:rPr lang="en-US" altLang="zh-TW" dirty="0">
                <a:latin typeface="Times New Roman" pitchFamily="18" charset="0"/>
                <a:ea typeface="標楷體" pitchFamily="65" charset="-120"/>
              </a:rPr>
              <a:t> is Linearly independent or Linearly dependent.</a:t>
            </a:r>
          </a:p>
        </p:txBody>
      </p:sp>
      <p:graphicFrame>
        <p:nvGraphicFramePr>
          <p:cNvPr id="4" name="Object 7"/>
          <p:cNvGraphicFramePr>
            <a:graphicFrameLocks noChangeAspect="1"/>
          </p:cNvGraphicFramePr>
          <p:nvPr/>
        </p:nvGraphicFramePr>
        <p:xfrm>
          <a:off x="5689600" y="1809750"/>
          <a:ext cx="2286000" cy="1371600"/>
        </p:xfrm>
        <a:graphic>
          <a:graphicData uri="http://schemas.openxmlformats.org/presentationml/2006/ole">
            <mc:AlternateContent xmlns:mc="http://schemas.openxmlformats.org/markup-compatibility/2006">
              <mc:Choice xmlns:v="urn:schemas-microsoft-com:vml" Requires="v">
                <p:oleObj name="Equation" r:id="rId4" imgW="1143000" imgH="685800" progId="Equation.3">
                  <p:embed/>
                </p:oleObj>
              </mc:Choice>
              <mc:Fallback>
                <p:oleObj name="Equation" r:id="rId4" imgW="1143000" imgH="685800" progId="Equation.3">
                  <p:embed/>
                  <p:pic>
                    <p:nvPicPr>
                      <p:cNvPr id="4"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9600" y="1809750"/>
                        <a:ext cx="22860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9"/>
          <p:cNvGraphicFramePr>
            <a:graphicFrameLocks noChangeAspect="1"/>
          </p:cNvGraphicFramePr>
          <p:nvPr/>
        </p:nvGraphicFramePr>
        <p:xfrm>
          <a:off x="2279651" y="2338388"/>
          <a:ext cx="3109913" cy="381000"/>
        </p:xfrm>
        <a:graphic>
          <a:graphicData uri="http://schemas.openxmlformats.org/presentationml/2006/ole">
            <mc:AlternateContent xmlns:mc="http://schemas.openxmlformats.org/markup-compatibility/2006">
              <mc:Choice xmlns:v="urn:schemas-microsoft-com:vml" Requires="v">
                <p:oleObj name="方程式" r:id="rId6" imgW="3111480" imgH="380880" progId="Equation.3">
                  <p:embed/>
                </p:oleObj>
              </mc:Choice>
              <mc:Fallback>
                <p:oleObj name="方程式" r:id="rId6" imgW="3111480" imgH="380880" progId="Equation.3">
                  <p:embed/>
                  <p:pic>
                    <p:nvPicPr>
                      <p:cNvPr id="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9651" y="2338388"/>
                        <a:ext cx="31099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10"/>
          <p:cNvSpPr>
            <a:spLocks noChangeArrowheads="1"/>
          </p:cNvSpPr>
          <p:nvPr/>
        </p:nvSpPr>
        <p:spPr bwMode="auto">
          <a:xfrm>
            <a:off x="1873250" y="1666876"/>
            <a:ext cx="1311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p>
            <a:r>
              <a:rPr lang="en-US" altLang="zh-TW" sz="2400" dirty="0">
                <a:solidFill>
                  <a:srgbClr val="7030A0"/>
                </a:solidFill>
                <a:latin typeface="Times New Roman" pitchFamily="18" charset="0"/>
              </a:rPr>
              <a:t>Solution:</a:t>
            </a:r>
          </a:p>
        </p:txBody>
      </p:sp>
      <p:grpSp>
        <p:nvGrpSpPr>
          <p:cNvPr id="8" name="Group 19"/>
          <p:cNvGrpSpPr>
            <a:grpSpLocks/>
          </p:cNvGrpSpPr>
          <p:nvPr/>
        </p:nvGrpSpPr>
        <p:grpSpPr bwMode="auto">
          <a:xfrm>
            <a:off x="2236789" y="3254376"/>
            <a:ext cx="5667375" cy="1470025"/>
            <a:chOff x="849" y="2544"/>
            <a:chExt cx="3570" cy="926"/>
          </a:xfrm>
        </p:grpSpPr>
        <p:graphicFrame>
          <p:nvGraphicFramePr>
            <p:cNvPr id="9" name="Object 12"/>
            <p:cNvGraphicFramePr>
              <a:graphicFrameLocks noChangeAspect="1"/>
            </p:cNvGraphicFramePr>
            <p:nvPr/>
          </p:nvGraphicFramePr>
          <p:xfrm>
            <a:off x="849" y="2544"/>
            <a:ext cx="1503" cy="895"/>
          </p:xfrm>
          <a:graphic>
            <a:graphicData uri="http://schemas.openxmlformats.org/presentationml/2006/ole">
              <mc:AlternateContent xmlns:mc="http://schemas.openxmlformats.org/markup-compatibility/2006">
                <mc:Choice xmlns:v="urn:schemas-microsoft-com:vml" Requires="v">
                  <p:oleObj name="Equation" r:id="rId8" imgW="1193760" imgH="711000" progId="Equation.3">
                    <p:embed/>
                  </p:oleObj>
                </mc:Choice>
                <mc:Fallback>
                  <p:oleObj name="Equation" r:id="rId8" imgW="1193760" imgH="711000" progId="Equation.3">
                    <p:embed/>
                    <p:pic>
                      <p:nvPicPr>
                        <p:cNvPr id="9"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9" y="2544"/>
                          <a:ext cx="1503" cy="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8"/>
            <p:cNvGraphicFramePr>
              <a:graphicFrameLocks noChangeAspect="1"/>
            </p:cNvGraphicFramePr>
            <p:nvPr/>
          </p:nvGraphicFramePr>
          <p:xfrm>
            <a:off x="2413" y="2890"/>
            <a:ext cx="732" cy="256"/>
          </p:xfrm>
          <a:graphic>
            <a:graphicData uri="http://schemas.openxmlformats.org/presentationml/2006/ole">
              <mc:AlternateContent xmlns:mc="http://schemas.openxmlformats.org/markup-compatibility/2006">
                <mc:Choice xmlns:v="urn:schemas-microsoft-com:vml" Requires="v">
                  <p:oleObj name="Equation" r:id="rId10" imgW="622080" imgH="203040" progId="Equation.DSMT4">
                    <p:embed/>
                  </p:oleObj>
                </mc:Choice>
                <mc:Fallback>
                  <p:oleObj name="Equation" r:id="rId10" imgW="622080" imgH="203040" progId="Equation.DSMT4">
                    <p:embed/>
                    <p:pic>
                      <p:nvPicPr>
                        <p:cNvPr id="1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13" y="2890"/>
                          <a:ext cx="732"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5"/>
            <p:cNvGraphicFramePr>
              <a:graphicFrameLocks noChangeAspect="1"/>
            </p:cNvGraphicFramePr>
            <p:nvPr/>
          </p:nvGraphicFramePr>
          <p:xfrm>
            <a:off x="3268" y="2575"/>
            <a:ext cx="1151" cy="895"/>
          </p:xfrm>
          <a:graphic>
            <a:graphicData uri="http://schemas.openxmlformats.org/presentationml/2006/ole">
              <mc:AlternateContent xmlns:mc="http://schemas.openxmlformats.org/markup-compatibility/2006">
                <mc:Choice xmlns:v="urn:schemas-microsoft-com:vml" Requires="v">
                  <p:oleObj name="Equation" r:id="rId12" imgW="914400" imgH="711000" progId="Equation.DSMT4">
                    <p:embed/>
                  </p:oleObj>
                </mc:Choice>
                <mc:Fallback>
                  <p:oleObj name="Equation" r:id="rId12" imgW="914400" imgH="711000" progId="Equation.DSMT4">
                    <p:embed/>
                    <p:pic>
                      <p:nvPicPr>
                        <p:cNvPr id="11"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68" y="2575"/>
                          <a:ext cx="1151" cy="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 name="Object 17"/>
          <p:cNvGraphicFramePr>
            <a:graphicFrameLocks noChangeAspect="1"/>
          </p:cNvGraphicFramePr>
          <p:nvPr/>
        </p:nvGraphicFramePr>
        <p:xfrm>
          <a:off x="2220913" y="4724400"/>
          <a:ext cx="5383212" cy="381000"/>
        </p:xfrm>
        <a:graphic>
          <a:graphicData uri="http://schemas.openxmlformats.org/presentationml/2006/ole">
            <mc:AlternateContent xmlns:mc="http://schemas.openxmlformats.org/markup-compatibility/2006">
              <mc:Choice xmlns:v="urn:schemas-microsoft-com:vml" Requires="v">
                <p:oleObj name="方程式" r:id="rId14" imgW="5384520" imgH="380880" progId="Equation.3">
                  <p:embed/>
                </p:oleObj>
              </mc:Choice>
              <mc:Fallback>
                <p:oleObj name="方程式" r:id="rId14" imgW="5384520" imgH="380880" progId="Equation.3">
                  <p:embed/>
                  <p:pic>
                    <p:nvPicPr>
                      <p:cNvPr id="12"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20913" y="4724400"/>
                        <a:ext cx="538321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8"/>
          <p:cNvGraphicFramePr>
            <a:graphicFrameLocks noChangeAspect="1"/>
          </p:cNvGraphicFramePr>
          <p:nvPr/>
        </p:nvGraphicFramePr>
        <p:xfrm>
          <a:off x="2219326" y="5943600"/>
          <a:ext cx="5618163" cy="457200"/>
        </p:xfrm>
        <a:graphic>
          <a:graphicData uri="http://schemas.openxmlformats.org/presentationml/2006/ole">
            <mc:AlternateContent xmlns:mc="http://schemas.openxmlformats.org/markup-compatibility/2006">
              <mc:Choice xmlns:v="urn:schemas-microsoft-com:vml" Requires="v">
                <p:oleObj name="Equation" r:id="rId16" imgW="2806560" imgH="228600" progId="Equation.DSMT4">
                  <p:embed/>
                </p:oleObj>
              </mc:Choice>
              <mc:Fallback>
                <p:oleObj name="Equation" r:id="rId16" imgW="2806560" imgH="228600" progId="Equation.DSMT4">
                  <p:embed/>
                  <p:pic>
                    <p:nvPicPr>
                      <p:cNvPr id="13"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19326" y="5943600"/>
                        <a:ext cx="56181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4"/>
          <p:cNvGraphicFramePr>
            <a:graphicFrameLocks noChangeAspect="1"/>
          </p:cNvGraphicFramePr>
          <p:nvPr/>
        </p:nvGraphicFramePr>
        <p:xfrm>
          <a:off x="2508250" y="5308600"/>
          <a:ext cx="6783388" cy="406400"/>
        </p:xfrm>
        <a:graphic>
          <a:graphicData uri="http://schemas.openxmlformats.org/presentationml/2006/ole">
            <mc:AlternateContent xmlns:mc="http://schemas.openxmlformats.org/markup-compatibility/2006">
              <mc:Choice xmlns:v="urn:schemas-microsoft-com:vml" Requires="v">
                <p:oleObj name="Equation" r:id="rId18" imgW="3390840" imgH="203040" progId="Equation.DSMT4">
                  <p:embed/>
                </p:oleObj>
              </mc:Choice>
              <mc:Fallback>
                <p:oleObj name="Equation" r:id="rId18" imgW="3390840" imgH="203040" progId="Equation.DSMT4">
                  <p:embed/>
                  <p:pic>
                    <p:nvPicPr>
                      <p:cNvPr id="14" name="Object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08250" y="5308600"/>
                        <a:ext cx="6783388"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55355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a:xfrm>
            <a:off x="685801" y="152400"/>
            <a:ext cx="9428164" cy="1023938"/>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nSpc>
                <a:spcPct val="120000"/>
              </a:lnSpc>
              <a:spcBef>
                <a:spcPts val="300"/>
              </a:spcBef>
              <a:buNone/>
            </a:pPr>
            <a:r>
              <a:rPr lang="en-US" altLang="zh-TW" dirty="0">
                <a:solidFill>
                  <a:srgbClr val="FF0000"/>
                </a:solidFill>
                <a:latin typeface="Times New Roman" panose="02020603050405020304" pitchFamily="18" charset="0"/>
                <a:cs typeface="Times New Roman" panose="02020603050405020304" pitchFamily="18" charset="0"/>
              </a:rPr>
              <a:t>Example: </a:t>
            </a:r>
            <a:r>
              <a:rPr lang="en-US" altLang="zh-TW" dirty="0">
                <a:latin typeface="Times New Roman" panose="02020603050405020304" pitchFamily="18" charset="0"/>
                <a:cs typeface="Times New Roman" panose="02020603050405020304" pitchFamily="18" charset="0"/>
              </a:rPr>
              <a:t>Determine whether the following set of vectors in </a:t>
            </a:r>
            <a:r>
              <a:rPr lang="en-US" altLang="zh-TW" i="1" dirty="0">
                <a:latin typeface="Times New Roman" panose="02020603050405020304" pitchFamily="18" charset="0"/>
                <a:cs typeface="Times New Roman" panose="02020603050405020304" pitchFamily="18" charset="0"/>
              </a:rPr>
              <a:t>P</a:t>
            </a:r>
            <a:r>
              <a:rPr lang="en-US" altLang="zh-TW" baseline="-25000" dirty="0">
                <a:latin typeface="Times New Roman" panose="02020603050405020304" pitchFamily="18" charset="0"/>
                <a:cs typeface="Times New Roman" panose="02020603050405020304" pitchFamily="18" charset="0"/>
              </a:rPr>
              <a:t>2</a:t>
            </a:r>
            <a:r>
              <a:rPr lang="en-US" altLang="zh-TW" dirty="0">
                <a:latin typeface="Times New Roman" panose="02020603050405020304" pitchFamily="18" charset="0"/>
                <a:cs typeface="Times New Roman" panose="02020603050405020304" pitchFamily="18" charset="0"/>
              </a:rPr>
              <a:t> is </a:t>
            </a:r>
            <a:r>
              <a:rPr lang="en-US" altLang="zh-TW" dirty="0">
                <a:latin typeface="Times New Roman" panose="02020603050405020304" pitchFamily="18" charset="0"/>
                <a:ea typeface="標楷體" pitchFamily="65" charset="-120"/>
                <a:cs typeface="Times New Roman" panose="02020603050405020304" pitchFamily="18" charset="0"/>
              </a:rPr>
              <a:t>Linearly independent or Linearly dependent.</a:t>
            </a:r>
          </a:p>
        </p:txBody>
      </p:sp>
      <p:sp>
        <p:nvSpPr>
          <p:cNvPr id="3" name="Text Box 81"/>
          <p:cNvSpPr txBox="1">
            <a:spLocks noChangeArrowheads="1"/>
          </p:cNvSpPr>
          <p:nvPr/>
        </p:nvSpPr>
        <p:spPr bwMode="auto">
          <a:xfrm>
            <a:off x="1906588" y="2022475"/>
            <a:ext cx="2474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i="1">
                <a:latin typeface="Times New Roman" pitchFamily="18" charset="0"/>
                <a:ea typeface="標楷體" pitchFamily="65" charset="-120"/>
              </a:rPr>
              <a:t>c</a:t>
            </a:r>
            <a:r>
              <a:rPr lang="en-US" altLang="zh-TW" baseline="-25000">
                <a:latin typeface="Times New Roman" pitchFamily="18" charset="0"/>
                <a:ea typeface="標楷體" pitchFamily="65" charset="-120"/>
              </a:rPr>
              <a:t>1</a:t>
            </a:r>
            <a:r>
              <a:rPr lang="en-US" altLang="zh-TW" b="1">
                <a:latin typeface="Times New Roman" pitchFamily="18" charset="0"/>
                <a:ea typeface="標楷體" pitchFamily="65" charset="-120"/>
              </a:rPr>
              <a:t>v</a:t>
            </a:r>
            <a:r>
              <a:rPr lang="en-US" altLang="zh-TW" baseline="-25000">
                <a:latin typeface="Times New Roman" pitchFamily="18" charset="0"/>
                <a:ea typeface="標楷體" pitchFamily="65" charset="-120"/>
              </a:rPr>
              <a:t>1</a:t>
            </a:r>
            <a:r>
              <a:rPr lang="en-US" altLang="zh-TW">
                <a:latin typeface="Times New Roman" pitchFamily="18" charset="0"/>
                <a:ea typeface="標楷體" pitchFamily="65" charset="-120"/>
              </a:rPr>
              <a:t>+</a:t>
            </a:r>
            <a:r>
              <a:rPr lang="en-US" altLang="zh-TW" i="1">
                <a:latin typeface="Times New Roman" pitchFamily="18" charset="0"/>
                <a:ea typeface="標楷體" pitchFamily="65" charset="-120"/>
              </a:rPr>
              <a:t>c</a:t>
            </a:r>
            <a:r>
              <a:rPr lang="en-US" altLang="zh-TW" baseline="-25000">
                <a:latin typeface="Times New Roman" pitchFamily="18" charset="0"/>
                <a:ea typeface="標楷體" pitchFamily="65" charset="-120"/>
              </a:rPr>
              <a:t>2</a:t>
            </a:r>
            <a:r>
              <a:rPr lang="en-US" altLang="zh-TW" b="1">
                <a:latin typeface="Times New Roman" pitchFamily="18" charset="0"/>
                <a:ea typeface="標楷體" pitchFamily="65" charset="-120"/>
              </a:rPr>
              <a:t>v</a:t>
            </a:r>
            <a:r>
              <a:rPr lang="en-US" altLang="zh-TW" baseline="-25000">
                <a:latin typeface="Times New Roman" pitchFamily="18" charset="0"/>
                <a:ea typeface="標楷體" pitchFamily="65" charset="-120"/>
              </a:rPr>
              <a:t>2</a:t>
            </a:r>
            <a:r>
              <a:rPr lang="en-US" altLang="zh-TW">
                <a:latin typeface="Times New Roman" pitchFamily="18" charset="0"/>
                <a:ea typeface="標楷體" pitchFamily="65" charset="-120"/>
              </a:rPr>
              <a:t>+</a:t>
            </a:r>
            <a:r>
              <a:rPr lang="en-US" altLang="zh-TW" i="1">
                <a:latin typeface="Times New Roman" pitchFamily="18" charset="0"/>
                <a:ea typeface="標楷體" pitchFamily="65" charset="-120"/>
              </a:rPr>
              <a:t>c</a:t>
            </a:r>
            <a:r>
              <a:rPr lang="en-US" altLang="zh-TW" baseline="-25000">
                <a:latin typeface="Times New Roman" pitchFamily="18" charset="0"/>
                <a:ea typeface="標楷體" pitchFamily="65" charset="-120"/>
              </a:rPr>
              <a:t>3</a:t>
            </a:r>
            <a:r>
              <a:rPr lang="en-US" altLang="zh-TW" b="1">
                <a:latin typeface="Times New Roman" pitchFamily="18" charset="0"/>
                <a:ea typeface="標楷體" pitchFamily="65" charset="-120"/>
              </a:rPr>
              <a:t>v</a:t>
            </a:r>
            <a:r>
              <a:rPr lang="en-US" altLang="zh-TW" baseline="-25000">
                <a:latin typeface="Times New Roman" pitchFamily="18" charset="0"/>
                <a:ea typeface="標楷體" pitchFamily="65" charset="-120"/>
              </a:rPr>
              <a:t>3</a:t>
            </a:r>
            <a:r>
              <a:rPr lang="en-US" altLang="zh-TW">
                <a:latin typeface="Times New Roman" pitchFamily="18" charset="0"/>
                <a:ea typeface="標楷體" pitchFamily="65" charset="-120"/>
              </a:rPr>
              <a:t> = </a:t>
            </a:r>
            <a:r>
              <a:rPr lang="en-US" altLang="zh-TW" b="1">
                <a:latin typeface="Times New Roman" pitchFamily="18" charset="0"/>
                <a:ea typeface="標楷體" pitchFamily="65" charset="-120"/>
              </a:rPr>
              <a:t>0</a:t>
            </a:r>
          </a:p>
        </p:txBody>
      </p:sp>
      <p:grpSp>
        <p:nvGrpSpPr>
          <p:cNvPr id="4" name="Group 100"/>
          <p:cNvGrpSpPr>
            <a:grpSpLocks/>
          </p:cNvGrpSpPr>
          <p:nvPr/>
        </p:nvGrpSpPr>
        <p:grpSpPr bwMode="auto">
          <a:xfrm>
            <a:off x="1893888" y="2546350"/>
            <a:ext cx="7072312" cy="469900"/>
            <a:chOff x="513" y="2106"/>
            <a:chExt cx="4455" cy="296"/>
          </a:xfrm>
        </p:grpSpPr>
        <p:sp>
          <p:nvSpPr>
            <p:cNvPr id="5" name="Text Box 70"/>
            <p:cNvSpPr txBox="1">
              <a:spLocks noChangeArrowheads="1"/>
            </p:cNvSpPr>
            <p:nvPr/>
          </p:nvSpPr>
          <p:spPr bwMode="auto">
            <a:xfrm>
              <a:off x="513" y="2111"/>
              <a:ext cx="4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a:latin typeface="Times New Roman" pitchFamily="18" charset="0"/>
                  <a:ea typeface="標楷體" pitchFamily="65" charset="-120"/>
                </a:rPr>
                <a:t>i.e.,</a:t>
              </a:r>
            </a:p>
          </p:txBody>
        </p:sp>
        <p:sp>
          <p:nvSpPr>
            <p:cNvPr id="6" name="Text Box 83"/>
            <p:cNvSpPr txBox="1">
              <a:spLocks noChangeArrowheads="1"/>
            </p:cNvSpPr>
            <p:nvPr/>
          </p:nvSpPr>
          <p:spPr bwMode="auto">
            <a:xfrm>
              <a:off x="877" y="2106"/>
              <a:ext cx="40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i="1">
                  <a:latin typeface="Times New Roman" pitchFamily="18" charset="0"/>
                  <a:ea typeface="標楷體" pitchFamily="65" charset="-120"/>
                </a:rPr>
                <a:t>c</a:t>
              </a:r>
              <a:r>
                <a:rPr lang="en-US" altLang="zh-TW" baseline="-25000">
                  <a:latin typeface="Times New Roman" pitchFamily="18" charset="0"/>
                  <a:ea typeface="標楷體" pitchFamily="65" charset="-120"/>
                </a:rPr>
                <a:t>1</a:t>
              </a:r>
              <a:r>
                <a:rPr lang="en-US" altLang="zh-TW">
                  <a:latin typeface="Times New Roman" pitchFamily="18" charset="0"/>
                  <a:ea typeface="標楷體" pitchFamily="65" charset="-120"/>
                </a:rPr>
                <a:t>(1+</a:t>
              </a:r>
              <a:r>
                <a:rPr lang="en-US" altLang="zh-TW" i="1">
                  <a:latin typeface="Times New Roman" pitchFamily="18" charset="0"/>
                  <a:ea typeface="標楷體" pitchFamily="65" charset="-120"/>
                </a:rPr>
                <a:t>x </a:t>
              </a:r>
              <a:r>
                <a:rPr lang="en-US" altLang="zh-TW">
                  <a:latin typeface="Times New Roman" pitchFamily="18" charset="0"/>
                  <a:cs typeface="Times New Roman" pitchFamily="18" charset="0"/>
                </a:rPr>
                <a:t>–</a:t>
              </a:r>
              <a:r>
                <a:rPr lang="en-US" altLang="zh-TW">
                  <a:latin typeface="Times New Roman" pitchFamily="18" charset="0"/>
                  <a:ea typeface="標楷體" pitchFamily="65" charset="-120"/>
                </a:rPr>
                <a:t> 2</a:t>
              </a:r>
              <a:r>
                <a:rPr lang="en-US" altLang="zh-TW" i="1">
                  <a:latin typeface="Times New Roman" pitchFamily="18" charset="0"/>
                  <a:ea typeface="標楷體" pitchFamily="65" charset="-120"/>
                </a:rPr>
                <a:t>x</a:t>
              </a:r>
              <a:r>
                <a:rPr lang="en-US" altLang="zh-TW" baseline="30000">
                  <a:latin typeface="Times New Roman" pitchFamily="18" charset="0"/>
                  <a:ea typeface="標楷體" pitchFamily="65" charset="-120"/>
                </a:rPr>
                <a:t>2</a:t>
              </a:r>
              <a:r>
                <a:rPr lang="en-US" altLang="zh-TW">
                  <a:latin typeface="Times New Roman" pitchFamily="18" charset="0"/>
                  <a:ea typeface="標楷體" pitchFamily="65" charset="-120"/>
                </a:rPr>
                <a:t>) + </a:t>
              </a:r>
              <a:r>
                <a:rPr lang="en-US" altLang="zh-TW" i="1">
                  <a:latin typeface="Times New Roman" pitchFamily="18" charset="0"/>
                  <a:ea typeface="標楷體" pitchFamily="65" charset="-120"/>
                </a:rPr>
                <a:t>c</a:t>
              </a:r>
              <a:r>
                <a:rPr lang="en-US" altLang="zh-TW" baseline="-25000">
                  <a:latin typeface="Times New Roman" pitchFamily="18" charset="0"/>
                  <a:ea typeface="標楷體" pitchFamily="65" charset="-120"/>
                </a:rPr>
                <a:t>2</a:t>
              </a:r>
              <a:r>
                <a:rPr lang="en-US" altLang="zh-TW">
                  <a:latin typeface="Times New Roman" pitchFamily="18" charset="0"/>
                  <a:ea typeface="標楷體" pitchFamily="65" charset="-120"/>
                </a:rPr>
                <a:t>(2+5</a:t>
              </a:r>
              <a:r>
                <a:rPr lang="en-US" altLang="zh-TW" i="1">
                  <a:latin typeface="Times New Roman" pitchFamily="18" charset="0"/>
                  <a:ea typeface="標楷體" pitchFamily="65" charset="-120"/>
                </a:rPr>
                <a:t>x </a:t>
              </a:r>
              <a:r>
                <a:rPr lang="en-US" altLang="zh-TW">
                  <a:latin typeface="Times New Roman" pitchFamily="18" charset="0"/>
                  <a:cs typeface="Times New Roman" pitchFamily="18" charset="0"/>
                </a:rPr>
                <a:t>–</a:t>
              </a:r>
              <a:r>
                <a:rPr lang="en-US" altLang="zh-TW">
                  <a:latin typeface="Times New Roman" pitchFamily="18" charset="0"/>
                  <a:ea typeface="標楷體" pitchFamily="65" charset="-120"/>
                </a:rPr>
                <a:t> </a:t>
              </a:r>
              <a:r>
                <a:rPr lang="en-US" altLang="zh-TW" i="1">
                  <a:latin typeface="Times New Roman" pitchFamily="18" charset="0"/>
                  <a:ea typeface="標楷體" pitchFamily="65" charset="-120"/>
                </a:rPr>
                <a:t>x</a:t>
              </a:r>
              <a:r>
                <a:rPr lang="en-US" altLang="zh-TW" baseline="30000">
                  <a:latin typeface="Times New Roman" pitchFamily="18" charset="0"/>
                  <a:ea typeface="標楷體" pitchFamily="65" charset="-120"/>
                </a:rPr>
                <a:t>2</a:t>
              </a:r>
              <a:r>
                <a:rPr lang="en-US" altLang="zh-TW">
                  <a:latin typeface="Times New Roman" pitchFamily="18" charset="0"/>
                  <a:ea typeface="標楷體" pitchFamily="65" charset="-120"/>
                </a:rPr>
                <a:t>) + </a:t>
              </a:r>
              <a:r>
                <a:rPr lang="en-US" altLang="zh-TW" i="1">
                  <a:latin typeface="Times New Roman" pitchFamily="18" charset="0"/>
                  <a:ea typeface="標楷體" pitchFamily="65" charset="-120"/>
                </a:rPr>
                <a:t>c</a:t>
              </a:r>
              <a:r>
                <a:rPr lang="en-US" altLang="zh-TW" baseline="-25000">
                  <a:latin typeface="Times New Roman" pitchFamily="18" charset="0"/>
                  <a:ea typeface="標楷體" pitchFamily="65" charset="-120"/>
                </a:rPr>
                <a:t>3</a:t>
              </a:r>
              <a:r>
                <a:rPr lang="en-US" altLang="zh-TW">
                  <a:latin typeface="Times New Roman" pitchFamily="18" charset="0"/>
                  <a:ea typeface="標楷體" pitchFamily="65" charset="-120"/>
                </a:rPr>
                <a:t>(</a:t>
              </a:r>
              <a:r>
                <a:rPr lang="en-US" altLang="zh-TW" i="1">
                  <a:latin typeface="Times New Roman" pitchFamily="18" charset="0"/>
                  <a:ea typeface="標楷體" pitchFamily="65" charset="-120"/>
                </a:rPr>
                <a:t>x</a:t>
              </a:r>
              <a:r>
                <a:rPr lang="en-US" altLang="zh-TW">
                  <a:latin typeface="Times New Roman" pitchFamily="18" charset="0"/>
                  <a:ea typeface="標楷體" pitchFamily="65" charset="-120"/>
                </a:rPr>
                <a:t>+</a:t>
              </a:r>
              <a:r>
                <a:rPr lang="en-US" altLang="zh-TW" i="1">
                  <a:latin typeface="Times New Roman" pitchFamily="18" charset="0"/>
                  <a:ea typeface="標楷體" pitchFamily="65" charset="-120"/>
                </a:rPr>
                <a:t>x</a:t>
              </a:r>
              <a:r>
                <a:rPr lang="en-US" altLang="zh-TW" baseline="30000">
                  <a:latin typeface="Times New Roman" pitchFamily="18" charset="0"/>
                  <a:ea typeface="標楷體" pitchFamily="65" charset="-120"/>
                </a:rPr>
                <a:t>2</a:t>
              </a:r>
              <a:r>
                <a:rPr lang="en-US" altLang="zh-TW">
                  <a:latin typeface="Times New Roman" pitchFamily="18" charset="0"/>
                  <a:ea typeface="標楷體" pitchFamily="65" charset="-120"/>
                </a:rPr>
                <a:t>) = 0+0</a:t>
              </a:r>
              <a:r>
                <a:rPr lang="en-US" altLang="zh-TW" i="1">
                  <a:latin typeface="Times New Roman" pitchFamily="18" charset="0"/>
                  <a:ea typeface="標楷體" pitchFamily="65" charset="-120"/>
                </a:rPr>
                <a:t>x</a:t>
              </a:r>
              <a:r>
                <a:rPr lang="en-US" altLang="zh-TW">
                  <a:latin typeface="Times New Roman" pitchFamily="18" charset="0"/>
                  <a:ea typeface="標楷體" pitchFamily="65" charset="-120"/>
                </a:rPr>
                <a:t>+0</a:t>
              </a:r>
              <a:r>
                <a:rPr lang="en-US" altLang="zh-TW" i="1">
                  <a:latin typeface="Times New Roman" pitchFamily="18" charset="0"/>
                  <a:ea typeface="標楷體" pitchFamily="65" charset="-120"/>
                </a:rPr>
                <a:t>x</a:t>
              </a:r>
              <a:r>
                <a:rPr lang="en-US" altLang="zh-TW" baseline="30000">
                  <a:latin typeface="Times New Roman" pitchFamily="18" charset="0"/>
                  <a:ea typeface="標楷體" pitchFamily="65" charset="-120"/>
                </a:rPr>
                <a:t>2</a:t>
              </a:r>
            </a:p>
          </p:txBody>
        </p:sp>
      </p:grpSp>
      <p:grpSp>
        <p:nvGrpSpPr>
          <p:cNvPr id="7" name="Group 101"/>
          <p:cNvGrpSpPr>
            <a:grpSpLocks/>
          </p:cNvGrpSpPr>
          <p:nvPr/>
        </p:nvGrpSpPr>
        <p:grpSpPr bwMode="auto">
          <a:xfrm>
            <a:off x="1841501" y="3197225"/>
            <a:ext cx="2714625" cy="1200150"/>
            <a:chOff x="480" y="2516"/>
            <a:chExt cx="1710" cy="756"/>
          </a:xfrm>
        </p:grpSpPr>
        <p:sp>
          <p:nvSpPr>
            <p:cNvPr id="8" name="Text Box 84"/>
            <p:cNvSpPr txBox="1">
              <a:spLocks noChangeArrowheads="1"/>
            </p:cNvSpPr>
            <p:nvPr/>
          </p:nvSpPr>
          <p:spPr bwMode="auto">
            <a:xfrm>
              <a:off x="480" y="2736"/>
              <a:ext cx="3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a:sym typeface="Symbol" pitchFamily="18" charset="2"/>
                </a:rPr>
                <a:t></a:t>
              </a:r>
              <a:endParaRPr lang="en-US" altLang="zh-TW"/>
            </a:p>
          </p:txBody>
        </p:sp>
        <p:sp>
          <p:nvSpPr>
            <p:cNvPr id="9" name="Text Box 85"/>
            <p:cNvSpPr txBox="1">
              <a:spLocks noChangeArrowheads="1"/>
            </p:cNvSpPr>
            <p:nvPr/>
          </p:nvSpPr>
          <p:spPr bwMode="auto">
            <a:xfrm>
              <a:off x="810" y="2516"/>
              <a:ext cx="1380"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a:latin typeface="Times New Roman" pitchFamily="18" charset="0"/>
                  <a:ea typeface="標楷體" pitchFamily="65" charset="-120"/>
                </a:rPr>
                <a:t>   </a:t>
              </a:r>
              <a:r>
                <a:rPr lang="en-US" altLang="zh-TW" i="1">
                  <a:latin typeface="Times New Roman" pitchFamily="18" charset="0"/>
                  <a:ea typeface="標楷體" pitchFamily="65" charset="-120"/>
                </a:rPr>
                <a:t>c</a:t>
              </a:r>
              <a:r>
                <a:rPr lang="en-US" altLang="zh-TW" baseline="-25000">
                  <a:latin typeface="Times New Roman" pitchFamily="18" charset="0"/>
                  <a:ea typeface="標楷體" pitchFamily="65" charset="-120"/>
                </a:rPr>
                <a:t>1</a:t>
              </a:r>
              <a:r>
                <a:rPr lang="en-US" altLang="zh-TW">
                  <a:latin typeface="Times New Roman" pitchFamily="18" charset="0"/>
                  <a:ea typeface="標楷體" pitchFamily="65" charset="-120"/>
                </a:rPr>
                <a:t>+2</a:t>
              </a:r>
              <a:r>
                <a:rPr lang="en-US" altLang="zh-TW" i="1">
                  <a:latin typeface="Times New Roman" pitchFamily="18" charset="0"/>
                  <a:ea typeface="標楷體" pitchFamily="65" charset="-120"/>
                </a:rPr>
                <a:t>c</a:t>
              </a:r>
              <a:r>
                <a:rPr lang="en-US" altLang="zh-TW" baseline="-25000">
                  <a:latin typeface="Times New Roman" pitchFamily="18" charset="0"/>
                  <a:ea typeface="標楷體" pitchFamily="65" charset="-120"/>
                </a:rPr>
                <a:t>2</a:t>
              </a:r>
              <a:r>
                <a:rPr lang="en-US" altLang="zh-TW">
                  <a:latin typeface="Times New Roman" pitchFamily="18" charset="0"/>
                  <a:ea typeface="標楷體" pitchFamily="65" charset="-120"/>
                </a:rPr>
                <a:t>       = 0</a:t>
              </a:r>
            </a:p>
            <a:p>
              <a:pPr eaLnBrk="1" hangingPunct="1"/>
              <a:r>
                <a:rPr lang="en-US" altLang="zh-TW">
                  <a:latin typeface="Times New Roman" pitchFamily="18" charset="0"/>
                  <a:ea typeface="標楷體" pitchFamily="65" charset="-120"/>
                </a:rPr>
                <a:t>   </a:t>
              </a:r>
              <a:r>
                <a:rPr lang="en-US" altLang="zh-TW" i="1">
                  <a:latin typeface="Times New Roman" pitchFamily="18" charset="0"/>
                  <a:ea typeface="標楷體" pitchFamily="65" charset="-120"/>
                </a:rPr>
                <a:t>c</a:t>
              </a:r>
              <a:r>
                <a:rPr lang="en-US" altLang="zh-TW" baseline="-25000">
                  <a:latin typeface="Times New Roman" pitchFamily="18" charset="0"/>
                  <a:ea typeface="標楷體" pitchFamily="65" charset="-120"/>
                </a:rPr>
                <a:t>1</a:t>
              </a:r>
              <a:r>
                <a:rPr lang="en-US" altLang="zh-TW">
                  <a:latin typeface="Times New Roman" pitchFamily="18" charset="0"/>
                  <a:ea typeface="標楷體" pitchFamily="65" charset="-120"/>
                </a:rPr>
                <a:t>+5</a:t>
              </a:r>
              <a:r>
                <a:rPr lang="en-US" altLang="zh-TW" i="1">
                  <a:latin typeface="Times New Roman" pitchFamily="18" charset="0"/>
                  <a:ea typeface="標楷體" pitchFamily="65" charset="-120"/>
                </a:rPr>
                <a:t>c</a:t>
              </a:r>
              <a:r>
                <a:rPr lang="en-US" altLang="zh-TW" baseline="-25000">
                  <a:latin typeface="Times New Roman" pitchFamily="18" charset="0"/>
                  <a:ea typeface="標楷體" pitchFamily="65" charset="-120"/>
                </a:rPr>
                <a:t>2</a:t>
              </a:r>
              <a:r>
                <a:rPr lang="en-US" altLang="zh-TW">
                  <a:latin typeface="Times New Roman" pitchFamily="18" charset="0"/>
                  <a:ea typeface="標楷體" pitchFamily="65" charset="-120"/>
                </a:rPr>
                <a:t>+</a:t>
              </a:r>
              <a:r>
                <a:rPr lang="en-US" altLang="zh-TW" i="1">
                  <a:latin typeface="Times New Roman" pitchFamily="18" charset="0"/>
                  <a:ea typeface="標楷體" pitchFamily="65" charset="-120"/>
                </a:rPr>
                <a:t>c</a:t>
              </a:r>
              <a:r>
                <a:rPr lang="en-US" altLang="zh-TW" baseline="-25000">
                  <a:latin typeface="Times New Roman" pitchFamily="18" charset="0"/>
                  <a:ea typeface="標楷體" pitchFamily="65" charset="-120"/>
                </a:rPr>
                <a:t>3</a:t>
              </a:r>
              <a:r>
                <a:rPr lang="en-US" altLang="zh-TW">
                  <a:latin typeface="Times New Roman" pitchFamily="18" charset="0"/>
                  <a:ea typeface="標楷體" pitchFamily="65" charset="-120"/>
                </a:rPr>
                <a:t>  = 0</a:t>
              </a:r>
            </a:p>
            <a:p>
              <a:pPr eaLnBrk="1" hangingPunct="1"/>
              <a:r>
                <a:rPr lang="en-US" altLang="zh-TW">
                  <a:latin typeface="Times New Roman" pitchFamily="18" charset="0"/>
                  <a:cs typeface="Times New Roman" pitchFamily="18" charset="0"/>
                </a:rPr>
                <a:t>–</a:t>
              </a:r>
              <a:r>
                <a:rPr lang="en-US" altLang="zh-TW">
                  <a:latin typeface="Times New Roman" pitchFamily="18" charset="0"/>
                  <a:ea typeface="標楷體" pitchFamily="65" charset="-120"/>
                </a:rPr>
                <a:t>2</a:t>
              </a:r>
              <a:r>
                <a:rPr lang="en-US" altLang="zh-TW" i="1">
                  <a:latin typeface="Times New Roman" pitchFamily="18" charset="0"/>
                  <a:ea typeface="標楷體" pitchFamily="65" charset="-120"/>
                </a:rPr>
                <a:t>c</a:t>
              </a:r>
              <a:r>
                <a:rPr lang="en-US" altLang="zh-TW" baseline="-25000">
                  <a:latin typeface="Times New Roman" pitchFamily="18" charset="0"/>
                  <a:ea typeface="標楷體" pitchFamily="65" charset="-120"/>
                </a:rPr>
                <a:t>1</a:t>
              </a:r>
              <a:r>
                <a:rPr lang="en-US" altLang="zh-TW">
                  <a:latin typeface="Times New Roman" pitchFamily="18" charset="0"/>
                  <a:cs typeface="Times New Roman" pitchFamily="18" charset="0"/>
                </a:rPr>
                <a:t>–</a:t>
              </a:r>
              <a:r>
                <a:rPr lang="en-US" altLang="zh-TW">
                  <a:latin typeface="Times New Roman" pitchFamily="18" charset="0"/>
                  <a:ea typeface="標楷體" pitchFamily="65" charset="-120"/>
                </a:rPr>
                <a:t> </a:t>
              </a:r>
              <a:r>
                <a:rPr lang="en-US" altLang="zh-TW" i="1">
                  <a:latin typeface="Times New Roman" pitchFamily="18" charset="0"/>
                  <a:ea typeface="標楷體" pitchFamily="65" charset="-120"/>
                </a:rPr>
                <a:t>c</a:t>
              </a:r>
              <a:r>
                <a:rPr lang="en-US" altLang="zh-TW" baseline="-25000">
                  <a:latin typeface="Times New Roman" pitchFamily="18" charset="0"/>
                  <a:ea typeface="標楷體" pitchFamily="65" charset="-120"/>
                </a:rPr>
                <a:t>2</a:t>
              </a:r>
              <a:r>
                <a:rPr lang="en-US" altLang="zh-TW">
                  <a:latin typeface="Times New Roman" pitchFamily="18" charset="0"/>
                  <a:ea typeface="標楷體" pitchFamily="65" charset="-120"/>
                </a:rPr>
                <a:t>+</a:t>
              </a:r>
              <a:r>
                <a:rPr lang="en-US" altLang="zh-TW" i="1">
                  <a:latin typeface="Times New Roman" pitchFamily="18" charset="0"/>
                  <a:ea typeface="標楷體" pitchFamily="65" charset="-120"/>
                </a:rPr>
                <a:t>c</a:t>
              </a:r>
              <a:r>
                <a:rPr lang="en-US" altLang="zh-TW" baseline="-25000">
                  <a:latin typeface="Times New Roman" pitchFamily="18" charset="0"/>
                  <a:ea typeface="標楷體" pitchFamily="65" charset="-120"/>
                </a:rPr>
                <a:t>3</a:t>
              </a:r>
              <a:r>
                <a:rPr lang="en-US" altLang="zh-TW">
                  <a:latin typeface="Times New Roman" pitchFamily="18" charset="0"/>
                  <a:ea typeface="標楷體" pitchFamily="65" charset="-120"/>
                </a:rPr>
                <a:t>  = 0</a:t>
              </a:r>
            </a:p>
          </p:txBody>
        </p:sp>
      </p:grpSp>
      <p:sp>
        <p:nvSpPr>
          <p:cNvPr id="10" name="Text Box 94"/>
          <p:cNvSpPr txBox="1">
            <a:spLocks noChangeArrowheads="1"/>
          </p:cNvSpPr>
          <p:nvPr/>
        </p:nvSpPr>
        <p:spPr bwMode="auto">
          <a:xfrm>
            <a:off x="1600200" y="1671936"/>
            <a:ext cx="1517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spcBef>
                <a:spcPct val="50000"/>
              </a:spcBef>
            </a:pPr>
            <a:r>
              <a:rPr lang="en-US" altLang="zh-TW" dirty="0">
                <a:solidFill>
                  <a:srgbClr val="7030A0"/>
                </a:solidFill>
                <a:latin typeface="Times New Roman" pitchFamily="18" charset="0"/>
              </a:rPr>
              <a:t>Solution:</a:t>
            </a:r>
          </a:p>
        </p:txBody>
      </p:sp>
      <p:sp>
        <p:nvSpPr>
          <p:cNvPr id="11" name="Text Box 95"/>
          <p:cNvSpPr txBox="1">
            <a:spLocks noChangeArrowheads="1"/>
          </p:cNvSpPr>
          <p:nvPr/>
        </p:nvSpPr>
        <p:spPr bwMode="auto">
          <a:xfrm>
            <a:off x="1835151" y="4808538"/>
            <a:ext cx="82788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dirty="0">
                <a:sym typeface="Symbol" pitchFamily="18" charset="2"/>
              </a:rPr>
              <a:t></a:t>
            </a:r>
            <a:r>
              <a:rPr lang="en-US" altLang="zh-TW" dirty="0">
                <a:latin typeface="Times New Roman" pitchFamily="18" charset="0"/>
                <a:ea typeface="標楷體" pitchFamily="65" charset="-120"/>
              </a:rPr>
              <a:t>  This system has infinitely many solutions</a:t>
            </a:r>
          </a:p>
          <a:p>
            <a:pPr eaLnBrk="1" hangingPunct="1"/>
            <a:r>
              <a:rPr lang="en-US" altLang="zh-TW" dirty="0">
                <a:latin typeface="Times New Roman" pitchFamily="18" charset="0"/>
                <a:ea typeface="標楷體" pitchFamily="65" charset="-120"/>
              </a:rPr>
              <a:t>      </a:t>
            </a:r>
            <a:r>
              <a:rPr lang="en-US" altLang="zh-TW" sz="2200" dirty="0">
                <a:latin typeface="Times New Roman" pitchFamily="18" charset="0"/>
                <a:ea typeface="標楷體" pitchFamily="65" charset="-120"/>
              </a:rPr>
              <a:t>(i.e., this system has nontrivial solutions, e.g., </a:t>
            </a:r>
            <a:r>
              <a:rPr lang="en-US" altLang="zh-TW" sz="2200" i="1" dirty="0">
                <a:latin typeface="Times New Roman" pitchFamily="18" charset="0"/>
                <a:ea typeface="標楷體" pitchFamily="65" charset="-120"/>
              </a:rPr>
              <a:t>c</a:t>
            </a:r>
            <a:r>
              <a:rPr lang="en-US" altLang="zh-TW" sz="2200" baseline="-25000" dirty="0">
                <a:latin typeface="Times New Roman" pitchFamily="18" charset="0"/>
                <a:ea typeface="標楷體" pitchFamily="65" charset="-120"/>
              </a:rPr>
              <a:t>1</a:t>
            </a:r>
            <a:r>
              <a:rPr lang="en-US" altLang="zh-TW" sz="2200" dirty="0">
                <a:latin typeface="Times New Roman" pitchFamily="18" charset="0"/>
                <a:ea typeface="標楷體" pitchFamily="65" charset="-120"/>
              </a:rPr>
              <a:t>=2, </a:t>
            </a:r>
            <a:r>
              <a:rPr lang="en-US" altLang="zh-TW" sz="2200" i="1" dirty="0">
                <a:latin typeface="Times New Roman" pitchFamily="18" charset="0"/>
                <a:ea typeface="標楷體" pitchFamily="65" charset="-120"/>
              </a:rPr>
              <a:t>c</a:t>
            </a:r>
            <a:r>
              <a:rPr lang="en-US" altLang="zh-TW" sz="2200" baseline="-25000" dirty="0">
                <a:latin typeface="Times New Roman" pitchFamily="18" charset="0"/>
                <a:ea typeface="標楷體" pitchFamily="65" charset="-120"/>
              </a:rPr>
              <a:t>2</a:t>
            </a:r>
            <a:r>
              <a:rPr lang="en-US" altLang="zh-TW" sz="2200" dirty="0">
                <a:latin typeface="Times New Roman" pitchFamily="18" charset="0"/>
                <a:ea typeface="標楷體" pitchFamily="65" charset="-120"/>
              </a:rPr>
              <a:t>= </a:t>
            </a:r>
            <a:r>
              <a:rPr lang="en-US" altLang="zh-TW" sz="2200" dirty="0">
                <a:latin typeface="Times New Roman" pitchFamily="18" charset="0"/>
                <a:cs typeface="Times New Roman" pitchFamily="18" charset="0"/>
              </a:rPr>
              <a:t>–</a:t>
            </a:r>
            <a:r>
              <a:rPr lang="en-US" altLang="zh-TW" sz="2200" dirty="0">
                <a:latin typeface="Times New Roman" pitchFamily="18" charset="0"/>
                <a:ea typeface="標楷體" pitchFamily="65" charset="-120"/>
              </a:rPr>
              <a:t> 1, </a:t>
            </a:r>
            <a:r>
              <a:rPr lang="en-US" altLang="zh-TW" sz="2200" i="1" dirty="0">
                <a:latin typeface="Times New Roman" pitchFamily="18" charset="0"/>
                <a:ea typeface="標楷體" pitchFamily="65" charset="-120"/>
              </a:rPr>
              <a:t>c</a:t>
            </a:r>
            <a:r>
              <a:rPr lang="en-US" altLang="zh-TW" sz="2200" baseline="-25000" dirty="0">
                <a:latin typeface="Times New Roman" pitchFamily="18" charset="0"/>
                <a:ea typeface="標楷體" pitchFamily="65" charset="-120"/>
              </a:rPr>
              <a:t>3</a:t>
            </a:r>
            <a:r>
              <a:rPr lang="en-US" altLang="zh-TW" sz="2200" dirty="0">
                <a:latin typeface="Times New Roman" pitchFamily="18" charset="0"/>
                <a:ea typeface="標楷體" pitchFamily="65" charset="-120"/>
              </a:rPr>
              <a:t>=3)</a:t>
            </a:r>
          </a:p>
        </p:txBody>
      </p:sp>
      <p:sp>
        <p:nvSpPr>
          <p:cNvPr id="12" name="Text Box 97"/>
          <p:cNvSpPr txBox="1">
            <a:spLocks noChangeArrowheads="1"/>
          </p:cNvSpPr>
          <p:nvPr/>
        </p:nvSpPr>
        <p:spPr bwMode="auto">
          <a:xfrm>
            <a:off x="1841500" y="5867400"/>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dirty="0">
                <a:sym typeface="Symbol" pitchFamily="18" charset="2"/>
              </a:rPr>
              <a:t>  </a:t>
            </a:r>
            <a:r>
              <a:rPr lang="en-US" altLang="zh-TW" i="1" dirty="0">
                <a:latin typeface="Times New Roman" pitchFamily="18" charset="0"/>
                <a:ea typeface="標楷體" pitchFamily="65" charset="-120"/>
              </a:rPr>
              <a:t>S </a:t>
            </a:r>
            <a:r>
              <a:rPr lang="en-US" altLang="zh-TW" dirty="0">
                <a:latin typeface="Times New Roman" pitchFamily="18" charset="0"/>
                <a:ea typeface="標楷體" pitchFamily="65" charset="-120"/>
              </a:rPr>
              <a:t>is (or </a:t>
            </a:r>
            <a:r>
              <a:rPr lang="en-US" altLang="zh-TW" b="1" dirty="0">
                <a:latin typeface="Times New Roman" pitchFamily="18" charset="0"/>
                <a:ea typeface="標楷體" pitchFamily="65" charset="-120"/>
              </a:rPr>
              <a:t>v</a:t>
            </a:r>
            <a:r>
              <a:rPr lang="en-US" altLang="zh-TW" baseline="-25000" dirty="0">
                <a:latin typeface="Times New Roman" pitchFamily="18" charset="0"/>
                <a:ea typeface="標楷體" pitchFamily="65" charset="-120"/>
              </a:rPr>
              <a:t>1</a:t>
            </a:r>
            <a:r>
              <a:rPr lang="en-US" altLang="zh-TW" dirty="0">
                <a:latin typeface="Times New Roman" pitchFamily="18" charset="0"/>
                <a:ea typeface="標楷體" pitchFamily="65" charset="-120"/>
              </a:rPr>
              <a:t>, </a:t>
            </a:r>
            <a:r>
              <a:rPr lang="en-US" altLang="zh-TW" b="1" dirty="0">
                <a:latin typeface="Times New Roman" pitchFamily="18" charset="0"/>
                <a:ea typeface="標楷體" pitchFamily="65" charset="-120"/>
              </a:rPr>
              <a:t>v</a:t>
            </a:r>
            <a:r>
              <a:rPr lang="en-US" altLang="zh-TW" baseline="-25000" dirty="0">
                <a:latin typeface="Times New Roman" pitchFamily="18" charset="0"/>
                <a:ea typeface="標楷體" pitchFamily="65" charset="-120"/>
              </a:rPr>
              <a:t>2</a:t>
            </a:r>
            <a:r>
              <a:rPr lang="en-US" altLang="zh-TW" dirty="0">
                <a:latin typeface="Times New Roman" pitchFamily="18" charset="0"/>
                <a:ea typeface="標楷體" pitchFamily="65" charset="-120"/>
              </a:rPr>
              <a:t>, </a:t>
            </a:r>
            <a:r>
              <a:rPr lang="en-US" altLang="zh-TW" b="1" dirty="0">
                <a:latin typeface="Times New Roman" pitchFamily="18" charset="0"/>
                <a:ea typeface="標楷體" pitchFamily="65" charset="-120"/>
              </a:rPr>
              <a:t>v</a:t>
            </a:r>
            <a:r>
              <a:rPr lang="en-US" altLang="zh-TW" baseline="-25000" dirty="0">
                <a:latin typeface="Times New Roman" pitchFamily="18" charset="0"/>
                <a:ea typeface="標楷體" pitchFamily="65" charset="-120"/>
              </a:rPr>
              <a:t>3</a:t>
            </a:r>
            <a:r>
              <a:rPr lang="en-US" altLang="zh-TW" dirty="0">
                <a:latin typeface="Times New Roman" pitchFamily="18" charset="0"/>
                <a:ea typeface="標楷體" pitchFamily="65" charset="-120"/>
              </a:rPr>
              <a:t> are) linearly dependent</a:t>
            </a:r>
          </a:p>
        </p:txBody>
      </p:sp>
      <p:graphicFrame>
        <p:nvGraphicFramePr>
          <p:cNvPr id="13" name="Object 90"/>
          <p:cNvGraphicFramePr>
            <a:graphicFrameLocks noChangeAspect="1"/>
          </p:cNvGraphicFramePr>
          <p:nvPr/>
        </p:nvGraphicFramePr>
        <p:xfrm>
          <a:off x="4919663" y="3165476"/>
          <a:ext cx="1924050" cy="1281113"/>
        </p:xfrm>
        <a:graphic>
          <a:graphicData uri="http://schemas.openxmlformats.org/presentationml/2006/ole">
            <mc:AlternateContent xmlns:mc="http://schemas.openxmlformats.org/markup-compatibility/2006">
              <mc:Choice xmlns:v="urn:schemas-microsoft-com:vml" Requires="v">
                <p:oleObj name="Equation" r:id="rId2" imgW="1066680" imgH="711000" progId="Equation.DSMT4">
                  <p:embed/>
                </p:oleObj>
              </mc:Choice>
              <mc:Fallback>
                <p:oleObj name="Equation" r:id="rId2" imgW="1066680" imgH="711000" progId="Equation.DSMT4">
                  <p:embed/>
                  <p:pic>
                    <p:nvPicPr>
                      <p:cNvPr id="13" name="Object 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9663" y="3165476"/>
                        <a:ext cx="1924050" cy="1281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91"/>
          <p:cNvGraphicFramePr>
            <a:graphicFrameLocks noChangeAspect="1"/>
          </p:cNvGraphicFramePr>
          <p:nvPr/>
        </p:nvGraphicFramePr>
        <p:xfrm>
          <a:off x="7967663" y="3097214"/>
          <a:ext cx="1828800" cy="1417637"/>
        </p:xfrm>
        <a:graphic>
          <a:graphicData uri="http://schemas.openxmlformats.org/presentationml/2006/ole">
            <mc:AlternateContent xmlns:mc="http://schemas.openxmlformats.org/markup-compatibility/2006">
              <mc:Choice xmlns:v="urn:schemas-microsoft-com:vml" Requires="v">
                <p:oleObj name="Equation" r:id="rId4" imgW="1015920" imgH="787320" progId="Equation.DSMT4">
                  <p:embed/>
                </p:oleObj>
              </mc:Choice>
              <mc:Fallback>
                <p:oleObj name="Equation" r:id="rId4" imgW="1015920" imgH="787320" progId="Equation.DSMT4">
                  <p:embed/>
                  <p:pic>
                    <p:nvPicPr>
                      <p:cNvPr id="14" name="Object 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7663" y="3097214"/>
                        <a:ext cx="1828800"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93"/>
          <p:cNvSpPr txBox="1">
            <a:spLocks noChangeArrowheads="1"/>
          </p:cNvSpPr>
          <p:nvPr/>
        </p:nvSpPr>
        <p:spPr bwMode="auto">
          <a:xfrm>
            <a:off x="4508500" y="3546475"/>
            <a:ext cx="484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a:sym typeface="Symbol" pitchFamily="18" charset="2"/>
              </a:rPr>
              <a:t></a:t>
            </a:r>
            <a:endParaRPr lang="en-US" altLang="zh-TW"/>
          </a:p>
        </p:txBody>
      </p:sp>
      <p:graphicFrame>
        <p:nvGraphicFramePr>
          <p:cNvPr id="16" name="Object 99"/>
          <p:cNvGraphicFramePr>
            <a:graphicFrameLocks noChangeAspect="1"/>
          </p:cNvGraphicFramePr>
          <p:nvPr/>
        </p:nvGraphicFramePr>
        <p:xfrm>
          <a:off x="6932613" y="3546475"/>
          <a:ext cx="908050" cy="406400"/>
        </p:xfrm>
        <a:graphic>
          <a:graphicData uri="http://schemas.openxmlformats.org/presentationml/2006/ole">
            <mc:AlternateContent xmlns:mc="http://schemas.openxmlformats.org/markup-compatibility/2006">
              <mc:Choice xmlns:v="urn:schemas-microsoft-com:vml" Requires="v">
                <p:oleObj name="Equation" r:id="rId6" imgW="533160" imgH="203040" progId="Equation.DSMT4">
                  <p:embed/>
                </p:oleObj>
              </mc:Choice>
              <mc:Fallback>
                <p:oleObj name="Equation" r:id="rId6" imgW="533160" imgH="203040" progId="Equation.DSMT4">
                  <p:embed/>
                  <p:pic>
                    <p:nvPicPr>
                      <p:cNvPr id="16" name="Object 9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2613" y="3546475"/>
                        <a:ext cx="90805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04"/>
          <p:cNvGraphicFramePr>
            <a:graphicFrameLocks noChangeAspect="1"/>
          </p:cNvGraphicFramePr>
          <p:nvPr>
            <p:extLst>
              <p:ext uri="{D42A27DB-BD31-4B8C-83A1-F6EECF244321}">
                <p14:modId xmlns:p14="http://schemas.microsoft.com/office/powerpoint/2010/main" val="3752275083"/>
              </p:ext>
            </p:extLst>
          </p:nvPr>
        </p:nvGraphicFramePr>
        <p:xfrm>
          <a:off x="1850304" y="1193800"/>
          <a:ext cx="5816600" cy="558800"/>
        </p:xfrm>
        <a:graphic>
          <a:graphicData uri="http://schemas.openxmlformats.org/presentationml/2006/ole">
            <mc:AlternateContent xmlns:mc="http://schemas.openxmlformats.org/markup-compatibility/2006">
              <mc:Choice xmlns:v="urn:schemas-microsoft-com:vml" Requires="v">
                <p:oleObj name="Equation" r:id="rId8" imgW="2908080" imgH="279360" progId="Equation.DSMT4">
                  <p:embed/>
                </p:oleObj>
              </mc:Choice>
              <mc:Fallback>
                <p:oleObj name="Equation" r:id="rId8" imgW="2908080" imgH="279360" progId="Equation.DSMT4">
                  <p:embed/>
                  <p:pic>
                    <p:nvPicPr>
                      <p:cNvPr id="17" name="Object 1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0304" y="1193800"/>
                        <a:ext cx="58166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02666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txBox="1">
            <a:spLocks noChangeArrowheads="1"/>
          </p:cNvSpPr>
          <p:nvPr/>
        </p:nvSpPr>
        <p:spPr>
          <a:xfrm>
            <a:off x="1676400" y="609600"/>
            <a:ext cx="7924800" cy="4572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ltLang="zh-TW">
                <a:solidFill>
                  <a:srgbClr val="FF0000"/>
                </a:solidFill>
                <a:latin typeface="Times New Roman" panose="02020603050405020304" pitchFamily="18" charset="0"/>
                <a:cs typeface="Times New Roman" panose="02020603050405020304" pitchFamily="18" charset="0"/>
              </a:rPr>
              <a:t>Notes:</a:t>
            </a:r>
            <a:endParaRPr lang="en-US" altLang="zh-TW" dirty="0">
              <a:solidFill>
                <a:srgbClr val="FF0000"/>
              </a:solidFill>
              <a:latin typeface="Times New Roman" panose="02020603050405020304" pitchFamily="18" charset="0"/>
              <a:cs typeface="Times New Roman" panose="02020603050405020304" pitchFamily="18" charset="0"/>
            </a:endParaRPr>
          </a:p>
        </p:txBody>
      </p:sp>
      <p:sp>
        <p:nvSpPr>
          <p:cNvPr id="5" name="Rectangle 241"/>
          <p:cNvSpPr>
            <a:spLocks noChangeArrowheads="1"/>
          </p:cNvSpPr>
          <p:nvPr/>
        </p:nvSpPr>
        <p:spPr bwMode="auto">
          <a:xfrm>
            <a:off x="1752601" y="2911475"/>
            <a:ext cx="17584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buClr>
                <a:schemeClr val="tx1"/>
              </a:buClr>
              <a:buSzPct val="80000"/>
            </a:pPr>
            <a:r>
              <a:rPr lang="en-US" altLang="zh-TW" sz="2400" dirty="0">
                <a:solidFill>
                  <a:srgbClr val="FF0000"/>
                </a:solidFill>
                <a:latin typeface="Times New Roman" panose="02020603050405020304" pitchFamily="18" charset="0"/>
                <a:ea typeface="標楷體" pitchFamily="65" charset="-120"/>
                <a:cs typeface="Times New Roman" panose="02020603050405020304" pitchFamily="18" charset="0"/>
              </a:rPr>
              <a:t>For  </a:t>
            </a:r>
            <a:r>
              <a:rPr lang="en-US" altLang="zh-TW" sz="2400" dirty="0">
                <a:solidFill>
                  <a:srgbClr val="FF0000"/>
                </a:solidFill>
                <a:latin typeface="Times New Roman" panose="02020603050405020304" pitchFamily="18" charset="0"/>
                <a:cs typeface="Times New Roman" panose="02020603050405020304" pitchFamily="18" charset="0"/>
              </a:rPr>
              <a:t>Example:</a:t>
            </a:r>
          </a:p>
        </p:txBody>
      </p:sp>
      <p:sp>
        <p:nvSpPr>
          <p:cNvPr id="6" name="Oval 243"/>
          <p:cNvSpPr>
            <a:spLocks noChangeArrowheads="1"/>
          </p:cNvSpPr>
          <p:nvPr/>
        </p:nvSpPr>
        <p:spPr bwMode="auto">
          <a:xfrm>
            <a:off x="4135439" y="3838575"/>
            <a:ext cx="71437" cy="71438"/>
          </a:xfrm>
          <a:prstGeom prst="ellipse">
            <a:avLst/>
          </a:prstGeom>
          <a:solidFill>
            <a:schemeClr val="tx2"/>
          </a:solidFill>
          <a:ln w="9525">
            <a:solidFill>
              <a:schemeClr val="tx1"/>
            </a:solidFill>
            <a:round/>
            <a:headEnd/>
            <a:tailEnd/>
          </a:ln>
        </p:spPr>
        <p:txBody>
          <a:bodyPr wrap="none" anchor="ctr"/>
          <a:lstStyle/>
          <a:p>
            <a:endParaRPr lang="zh-TW" altLang="en-US" sz="2400">
              <a:latin typeface="Times New Roman" panose="02020603050405020304" pitchFamily="18" charset="0"/>
              <a:cs typeface="Times New Roman" panose="02020603050405020304" pitchFamily="18" charset="0"/>
            </a:endParaRPr>
          </a:p>
        </p:txBody>
      </p:sp>
      <p:sp>
        <p:nvSpPr>
          <p:cNvPr id="7" name="Line 245"/>
          <p:cNvSpPr>
            <a:spLocks noChangeShapeType="1"/>
          </p:cNvSpPr>
          <p:nvPr/>
        </p:nvSpPr>
        <p:spPr bwMode="auto">
          <a:xfrm>
            <a:off x="2652713" y="3883025"/>
            <a:ext cx="1524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sz="2400">
              <a:latin typeface="Times New Roman" panose="02020603050405020304" pitchFamily="18" charset="0"/>
              <a:cs typeface="Times New Roman" panose="02020603050405020304" pitchFamily="18" charset="0"/>
            </a:endParaRPr>
          </a:p>
        </p:txBody>
      </p:sp>
      <p:sp>
        <p:nvSpPr>
          <p:cNvPr id="8" name="Line 246"/>
          <p:cNvSpPr>
            <a:spLocks noChangeShapeType="1"/>
          </p:cNvSpPr>
          <p:nvPr/>
        </p:nvSpPr>
        <p:spPr bwMode="auto">
          <a:xfrm>
            <a:off x="4176713" y="3883025"/>
            <a:ext cx="0" cy="990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sz="2400">
              <a:latin typeface="Times New Roman" panose="02020603050405020304" pitchFamily="18" charset="0"/>
              <a:cs typeface="Times New Roman" panose="02020603050405020304" pitchFamily="18" charset="0"/>
            </a:endParaRPr>
          </a:p>
        </p:txBody>
      </p:sp>
      <p:sp>
        <p:nvSpPr>
          <p:cNvPr id="9" name="Rectangle 248"/>
          <p:cNvSpPr>
            <a:spLocks noChangeArrowheads="1"/>
          </p:cNvSpPr>
          <p:nvPr/>
        </p:nvSpPr>
        <p:spPr bwMode="auto">
          <a:xfrm>
            <a:off x="3186114" y="5121275"/>
            <a:ext cx="8447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2400">
                <a:solidFill>
                  <a:srgbClr val="000000"/>
                </a:solidFill>
                <a:latin typeface="Times New Roman" panose="02020603050405020304" pitchFamily="18" charset="0"/>
                <a:ea typeface="標楷體" pitchFamily="65" charset="-120"/>
                <a:cs typeface="Times New Roman" panose="02020603050405020304" pitchFamily="18" charset="0"/>
              </a:rPr>
              <a:t>a point</a:t>
            </a:r>
            <a:endParaRPr lang="en-US" altLang="zh-TW" sz="2400">
              <a:latin typeface="Times New Roman" panose="02020603050405020304" pitchFamily="18" charset="0"/>
              <a:cs typeface="Times New Roman" panose="02020603050405020304" pitchFamily="18" charset="0"/>
            </a:endParaRPr>
          </a:p>
        </p:txBody>
      </p:sp>
      <p:sp>
        <p:nvSpPr>
          <p:cNvPr id="10" name="Line 250"/>
          <p:cNvSpPr>
            <a:spLocks noChangeShapeType="1"/>
          </p:cNvSpPr>
          <p:nvPr/>
        </p:nvSpPr>
        <p:spPr bwMode="auto">
          <a:xfrm rot="16200000">
            <a:off x="1890713" y="4111625"/>
            <a:ext cx="1524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400">
              <a:latin typeface="Times New Roman" panose="02020603050405020304" pitchFamily="18" charset="0"/>
              <a:cs typeface="Times New Roman" panose="02020603050405020304" pitchFamily="18" charset="0"/>
            </a:endParaRPr>
          </a:p>
        </p:txBody>
      </p:sp>
      <p:sp>
        <p:nvSpPr>
          <p:cNvPr id="11" name="Line 251"/>
          <p:cNvSpPr>
            <a:spLocks noChangeShapeType="1"/>
          </p:cNvSpPr>
          <p:nvPr/>
        </p:nvSpPr>
        <p:spPr bwMode="auto">
          <a:xfrm>
            <a:off x="2652713" y="4873625"/>
            <a:ext cx="2209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400">
              <a:latin typeface="Times New Roman" panose="02020603050405020304" pitchFamily="18" charset="0"/>
              <a:cs typeface="Times New Roman" panose="02020603050405020304" pitchFamily="18" charset="0"/>
            </a:endParaRPr>
          </a:p>
        </p:txBody>
      </p:sp>
      <p:graphicFrame>
        <p:nvGraphicFramePr>
          <p:cNvPr id="12" name="Object 252"/>
          <p:cNvGraphicFramePr>
            <a:graphicFrameLocks noChangeAspect="1"/>
          </p:cNvGraphicFramePr>
          <p:nvPr/>
        </p:nvGraphicFramePr>
        <p:xfrm>
          <a:off x="4265613" y="3613151"/>
          <a:ext cx="895350" cy="417513"/>
        </p:xfrm>
        <a:graphic>
          <a:graphicData uri="http://schemas.openxmlformats.org/presentationml/2006/ole">
            <mc:AlternateContent xmlns:mc="http://schemas.openxmlformats.org/markup-compatibility/2006">
              <mc:Choice xmlns:v="urn:schemas-microsoft-com:vml" Requires="v">
                <p:oleObj name="Equation" r:id="rId2" imgW="406080" imgH="190440" progId="Equation.DSMT4">
                  <p:embed/>
                </p:oleObj>
              </mc:Choice>
              <mc:Fallback>
                <p:oleObj name="Equation" r:id="rId2" imgW="406080" imgH="190440" progId="Equation.DSMT4">
                  <p:embed/>
                  <p:pic>
                    <p:nvPicPr>
                      <p:cNvPr id="12" name="Object 2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5613" y="3613151"/>
                        <a:ext cx="89535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Line 254"/>
          <p:cNvSpPr>
            <a:spLocks noChangeShapeType="1"/>
          </p:cNvSpPr>
          <p:nvPr/>
        </p:nvSpPr>
        <p:spPr bwMode="auto">
          <a:xfrm flipV="1">
            <a:off x="7042150" y="3886200"/>
            <a:ext cx="15240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400">
              <a:latin typeface="Times New Roman" panose="02020603050405020304" pitchFamily="18" charset="0"/>
              <a:cs typeface="Times New Roman" panose="02020603050405020304" pitchFamily="18" charset="0"/>
            </a:endParaRPr>
          </a:p>
        </p:txBody>
      </p:sp>
      <p:sp>
        <p:nvSpPr>
          <p:cNvPr id="14" name="Rectangle 256"/>
          <p:cNvSpPr>
            <a:spLocks noChangeArrowheads="1"/>
          </p:cNvSpPr>
          <p:nvPr/>
        </p:nvSpPr>
        <p:spPr bwMode="auto">
          <a:xfrm>
            <a:off x="7515225" y="5121275"/>
            <a:ext cx="981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2400">
                <a:solidFill>
                  <a:srgbClr val="000000"/>
                </a:solidFill>
                <a:latin typeface="Times New Roman" panose="02020603050405020304" pitchFamily="18" charset="0"/>
                <a:ea typeface="標楷體" pitchFamily="65" charset="-120"/>
                <a:cs typeface="Times New Roman" panose="02020603050405020304" pitchFamily="18" charset="0"/>
              </a:rPr>
              <a:t>a vector</a:t>
            </a:r>
            <a:endParaRPr lang="en-US" altLang="zh-TW" sz="2400">
              <a:latin typeface="Times New Roman" panose="02020603050405020304" pitchFamily="18" charset="0"/>
              <a:cs typeface="Times New Roman" panose="02020603050405020304" pitchFamily="18" charset="0"/>
            </a:endParaRPr>
          </a:p>
        </p:txBody>
      </p:sp>
      <p:sp>
        <p:nvSpPr>
          <p:cNvPr id="15" name="Line 258"/>
          <p:cNvSpPr>
            <a:spLocks noChangeShapeType="1"/>
          </p:cNvSpPr>
          <p:nvPr/>
        </p:nvSpPr>
        <p:spPr bwMode="auto">
          <a:xfrm rot="16200000">
            <a:off x="6280150" y="4111625"/>
            <a:ext cx="1524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400">
              <a:latin typeface="Times New Roman" panose="02020603050405020304" pitchFamily="18" charset="0"/>
              <a:cs typeface="Times New Roman" panose="02020603050405020304" pitchFamily="18" charset="0"/>
            </a:endParaRPr>
          </a:p>
        </p:txBody>
      </p:sp>
      <p:sp>
        <p:nvSpPr>
          <p:cNvPr id="16" name="Line 259"/>
          <p:cNvSpPr>
            <a:spLocks noChangeShapeType="1"/>
          </p:cNvSpPr>
          <p:nvPr/>
        </p:nvSpPr>
        <p:spPr bwMode="auto">
          <a:xfrm>
            <a:off x="7042150" y="4873625"/>
            <a:ext cx="2209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400">
              <a:latin typeface="Times New Roman" panose="02020603050405020304" pitchFamily="18" charset="0"/>
              <a:cs typeface="Times New Roman" panose="02020603050405020304" pitchFamily="18" charset="0"/>
            </a:endParaRPr>
          </a:p>
        </p:txBody>
      </p:sp>
      <p:graphicFrame>
        <p:nvGraphicFramePr>
          <p:cNvPr id="17" name="Object 260"/>
          <p:cNvGraphicFramePr>
            <a:graphicFrameLocks noChangeAspect="1"/>
          </p:cNvGraphicFramePr>
          <p:nvPr/>
        </p:nvGraphicFramePr>
        <p:xfrm>
          <a:off x="8615363" y="3602039"/>
          <a:ext cx="895350" cy="420687"/>
        </p:xfrm>
        <a:graphic>
          <a:graphicData uri="http://schemas.openxmlformats.org/presentationml/2006/ole">
            <mc:AlternateContent xmlns:mc="http://schemas.openxmlformats.org/markup-compatibility/2006">
              <mc:Choice xmlns:v="urn:schemas-microsoft-com:vml" Requires="v">
                <p:oleObj name="Equation" r:id="rId4" imgW="406080" imgH="190440" progId="Equation.3">
                  <p:embed/>
                </p:oleObj>
              </mc:Choice>
              <mc:Fallback>
                <p:oleObj name="Equation" r:id="rId4" imgW="406080" imgH="190440" progId="Equation.3">
                  <p:embed/>
                  <p:pic>
                    <p:nvPicPr>
                      <p:cNvPr id="17" name="Object 2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5363" y="3602039"/>
                        <a:ext cx="895350"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261"/>
          <p:cNvGraphicFramePr>
            <a:graphicFrameLocks noChangeAspect="1"/>
          </p:cNvGraphicFramePr>
          <p:nvPr/>
        </p:nvGraphicFramePr>
        <p:xfrm>
          <a:off x="6356351" y="4873626"/>
          <a:ext cx="620713" cy="422275"/>
        </p:xfrm>
        <a:graphic>
          <a:graphicData uri="http://schemas.openxmlformats.org/presentationml/2006/ole">
            <mc:AlternateContent xmlns:mc="http://schemas.openxmlformats.org/markup-compatibility/2006">
              <mc:Choice xmlns:v="urn:schemas-microsoft-com:vml" Requires="v">
                <p:oleObj name="Equation" r:id="rId6" imgW="317160" imgH="215640" progId="Equation.3">
                  <p:embed/>
                </p:oleObj>
              </mc:Choice>
              <mc:Fallback>
                <p:oleObj name="Equation" r:id="rId6" imgW="317160" imgH="215640" progId="Equation.3">
                  <p:embed/>
                  <p:pic>
                    <p:nvPicPr>
                      <p:cNvPr id="18" name="Object 2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351" y="4873626"/>
                        <a:ext cx="620713"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281"/>
          <p:cNvSpPr txBox="1">
            <a:spLocks noChangeArrowheads="1"/>
          </p:cNvSpPr>
          <p:nvPr/>
        </p:nvSpPr>
        <p:spPr bwMode="auto">
          <a:xfrm>
            <a:off x="2195513" y="1066801"/>
            <a:ext cx="8243886"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marL="376238" indent="-376238"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lnSpc>
                <a:spcPct val="120000"/>
              </a:lnSpc>
            </a:pPr>
            <a:r>
              <a:rPr lang="en-US" altLang="zh-TW" dirty="0">
                <a:latin typeface="Times New Roman" panose="02020603050405020304" pitchFamily="18" charset="0"/>
                <a:ea typeface="標楷體" pitchFamily="65" charset="-120"/>
                <a:cs typeface="Times New Roman" panose="02020603050405020304" pitchFamily="18" charset="0"/>
              </a:rPr>
              <a:t>(1) An </a:t>
            </a:r>
            <a:r>
              <a:rPr lang="en-US" altLang="zh-TW" i="1" dirty="0">
                <a:latin typeface="Times New Roman" panose="02020603050405020304" pitchFamily="18" charset="0"/>
                <a:ea typeface="標楷體" pitchFamily="65" charset="-120"/>
                <a:cs typeface="Times New Roman" panose="02020603050405020304" pitchFamily="18" charset="0"/>
              </a:rPr>
              <a:t>n</a:t>
            </a:r>
            <a:r>
              <a:rPr lang="en-US" altLang="zh-TW" dirty="0">
                <a:latin typeface="Times New Roman" panose="02020603050405020304" pitchFamily="18" charset="0"/>
                <a:ea typeface="標楷體" pitchFamily="65" charset="-120"/>
                <a:cs typeface="Times New Roman" panose="02020603050405020304" pitchFamily="18" charset="0"/>
              </a:rPr>
              <a:t>-tuple                        can be viewed as a </a:t>
            </a:r>
            <a:r>
              <a:rPr lang="en-US" altLang="zh-TW" u="sng" dirty="0">
                <a:solidFill>
                  <a:srgbClr val="00B050"/>
                </a:solidFill>
                <a:latin typeface="Times New Roman" panose="02020603050405020304" pitchFamily="18" charset="0"/>
                <a:ea typeface="標楷體" pitchFamily="65" charset="-120"/>
                <a:cs typeface="Times New Roman" panose="02020603050405020304" pitchFamily="18" charset="0"/>
              </a:rPr>
              <a:t>point</a:t>
            </a:r>
            <a:r>
              <a:rPr lang="en-US" altLang="zh-TW" u="sng" dirty="0">
                <a:latin typeface="Times New Roman" panose="02020603050405020304" pitchFamily="18" charset="0"/>
                <a:ea typeface="標楷體" pitchFamily="65" charset="-120"/>
                <a:cs typeface="Times New Roman" panose="02020603050405020304" pitchFamily="18" charset="0"/>
              </a:rPr>
              <a:t> </a:t>
            </a:r>
            <a:r>
              <a:rPr lang="en-US" altLang="zh-TW" dirty="0">
                <a:latin typeface="Times New Roman" panose="02020603050405020304" pitchFamily="18" charset="0"/>
                <a:ea typeface="標楷體" pitchFamily="65" charset="-120"/>
                <a:cs typeface="Times New Roman" panose="02020603050405020304" pitchFamily="18" charset="0"/>
              </a:rPr>
              <a:t>in </a:t>
            </a:r>
            <a:r>
              <a:rPr lang="en-US" altLang="zh-TW" i="1" dirty="0">
                <a:latin typeface="Times New Roman" panose="02020603050405020304" pitchFamily="18" charset="0"/>
                <a:ea typeface="標楷體" pitchFamily="65" charset="-120"/>
                <a:cs typeface="Times New Roman" panose="02020603050405020304" pitchFamily="18" charset="0"/>
              </a:rPr>
              <a:t>R</a:t>
            </a:r>
            <a:r>
              <a:rPr lang="en-US" altLang="zh-TW" i="1" baseline="50000" dirty="0">
                <a:latin typeface="Times New Roman" panose="02020603050405020304" pitchFamily="18" charset="0"/>
                <a:ea typeface="標楷體" pitchFamily="65" charset="-120"/>
                <a:cs typeface="Times New Roman" panose="02020603050405020304" pitchFamily="18" charset="0"/>
              </a:rPr>
              <a:t>n</a:t>
            </a:r>
            <a:r>
              <a:rPr lang="en-US" altLang="zh-TW" i="1" dirty="0">
                <a:latin typeface="Times New Roman" panose="02020603050405020304" pitchFamily="18" charset="0"/>
                <a:ea typeface="標楷體" pitchFamily="65" charset="-120"/>
                <a:cs typeface="Times New Roman" panose="02020603050405020304" pitchFamily="18" charset="0"/>
              </a:rPr>
              <a:t> </a:t>
            </a:r>
            <a:r>
              <a:rPr lang="en-US" altLang="zh-TW" dirty="0">
                <a:latin typeface="Times New Roman" panose="02020603050405020304" pitchFamily="18" charset="0"/>
                <a:ea typeface="標楷體" pitchFamily="65" charset="-120"/>
                <a:cs typeface="Times New Roman" panose="02020603050405020304" pitchFamily="18" charset="0"/>
              </a:rPr>
              <a:t>with the </a:t>
            </a:r>
            <a:r>
              <a:rPr lang="en-US" altLang="zh-TW" i="1" dirty="0">
                <a:latin typeface="Times New Roman" panose="02020603050405020304" pitchFamily="18" charset="0"/>
                <a:ea typeface="標楷體" pitchFamily="65" charset="-120"/>
                <a:cs typeface="Times New Roman" panose="02020603050405020304" pitchFamily="18" charset="0"/>
              </a:rPr>
              <a:t>x</a:t>
            </a:r>
            <a:r>
              <a:rPr lang="en-US" altLang="zh-TW" i="1" baseline="-25000" dirty="0">
                <a:latin typeface="Times New Roman" panose="02020603050405020304" pitchFamily="18" charset="0"/>
                <a:ea typeface="標楷體" pitchFamily="65" charset="-120"/>
                <a:cs typeface="Times New Roman" panose="02020603050405020304" pitchFamily="18" charset="0"/>
              </a:rPr>
              <a:t>i</a:t>
            </a:r>
            <a:r>
              <a:rPr lang="en-US" altLang="zh-TW" dirty="0">
                <a:latin typeface="Times New Roman" panose="02020603050405020304" pitchFamily="18" charset="0"/>
                <a:ea typeface="標楷體" pitchFamily="65" charset="-120"/>
                <a:cs typeface="Times New Roman" panose="02020603050405020304" pitchFamily="18" charset="0"/>
              </a:rPr>
              <a:t>’s as its </a:t>
            </a:r>
            <a:r>
              <a:rPr lang="en-US" altLang="zh-TW" dirty="0">
                <a:solidFill>
                  <a:srgbClr val="0000FF"/>
                </a:solidFill>
                <a:latin typeface="Times New Roman" panose="02020603050405020304" pitchFamily="18" charset="0"/>
                <a:ea typeface="標楷體" pitchFamily="65" charset="-120"/>
                <a:cs typeface="Times New Roman" panose="02020603050405020304" pitchFamily="18" charset="0"/>
              </a:rPr>
              <a:t>coordinates</a:t>
            </a:r>
          </a:p>
          <a:p>
            <a:pPr eaLnBrk="1" hangingPunct="1">
              <a:lnSpc>
                <a:spcPct val="120000"/>
              </a:lnSpc>
            </a:pPr>
            <a:r>
              <a:rPr lang="en-US" altLang="zh-TW" dirty="0">
                <a:latin typeface="Times New Roman" panose="02020603050405020304" pitchFamily="18" charset="0"/>
                <a:ea typeface="標楷體" pitchFamily="65" charset="-120"/>
                <a:cs typeface="Times New Roman" panose="02020603050405020304" pitchFamily="18" charset="0"/>
              </a:rPr>
              <a:t>(2) </a:t>
            </a:r>
            <a:r>
              <a:rPr lang="en-US" altLang="zh-TW" dirty="0">
                <a:latin typeface="Times New Roman" panose="02020603050405020304" pitchFamily="18" charset="0"/>
                <a:cs typeface="Times New Roman" panose="02020603050405020304" pitchFamily="18" charset="0"/>
              </a:rPr>
              <a:t>An </a:t>
            </a:r>
            <a:r>
              <a:rPr lang="en-US" altLang="zh-TW" i="1" dirty="0">
                <a:latin typeface="Times New Roman" panose="02020603050405020304" pitchFamily="18" charset="0"/>
                <a:cs typeface="Times New Roman" panose="02020603050405020304" pitchFamily="18" charset="0"/>
              </a:rPr>
              <a:t>n</a:t>
            </a:r>
            <a:r>
              <a:rPr lang="en-US" altLang="zh-TW" dirty="0">
                <a:latin typeface="Times New Roman" panose="02020603050405020304" pitchFamily="18" charset="0"/>
                <a:cs typeface="Times New Roman" panose="02020603050405020304" pitchFamily="18" charset="0"/>
              </a:rPr>
              <a:t>-tuple                        can be viewed as a </a:t>
            </a:r>
            <a:r>
              <a:rPr lang="en-US" altLang="zh-TW" u="sng" dirty="0">
                <a:solidFill>
                  <a:srgbClr val="00B050"/>
                </a:solidFill>
                <a:latin typeface="Times New Roman" panose="02020603050405020304" pitchFamily="18" charset="0"/>
                <a:cs typeface="Times New Roman" panose="02020603050405020304" pitchFamily="18" charset="0"/>
              </a:rPr>
              <a:t>vector</a:t>
            </a:r>
            <a:r>
              <a:rPr lang="en-US" altLang="zh-TW" dirty="0">
                <a:latin typeface="Times New Roman" panose="02020603050405020304" pitchFamily="18" charset="0"/>
                <a:cs typeface="Times New Roman" panose="02020603050405020304" pitchFamily="18" charset="0"/>
              </a:rPr>
              <a:t> </a:t>
            </a:r>
          </a:p>
          <a:p>
            <a:pPr eaLnBrk="1" hangingPunct="1">
              <a:lnSpc>
                <a:spcPct val="120000"/>
              </a:lnSpc>
            </a:pPr>
            <a:r>
              <a:rPr lang="en-US" altLang="zh-TW" dirty="0">
                <a:latin typeface="Times New Roman" panose="02020603050405020304" pitchFamily="18" charset="0"/>
                <a:cs typeface="Times New Roman" panose="02020603050405020304" pitchFamily="18" charset="0"/>
              </a:rPr>
              <a:t>                                  in </a:t>
            </a:r>
            <a:r>
              <a:rPr lang="en-US" altLang="zh-TW" i="1" dirty="0">
                <a:latin typeface="Times New Roman" panose="02020603050405020304" pitchFamily="18" charset="0"/>
                <a:cs typeface="Times New Roman" panose="02020603050405020304" pitchFamily="18" charset="0"/>
              </a:rPr>
              <a:t>R</a:t>
            </a:r>
            <a:r>
              <a:rPr lang="en-US" altLang="zh-TW" i="1" baseline="50000" dirty="0">
                <a:latin typeface="Times New Roman" panose="02020603050405020304" pitchFamily="18" charset="0"/>
                <a:cs typeface="Times New Roman" panose="02020603050405020304" pitchFamily="18" charset="0"/>
              </a:rPr>
              <a:t>n</a:t>
            </a:r>
            <a:r>
              <a:rPr lang="en-US" altLang="zh-TW" i="1"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with the </a:t>
            </a:r>
            <a:r>
              <a:rPr lang="en-US" altLang="zh-TW" i="1" dirty="0">
                <a:latin typeface="Times New Roman" panose="02020603050405020304" pitchFamily="18" charset="0"/>
                <a:cs typeface="Times New Roman" panose="02020603050405020304" pitchFamily="18" charset="0"/>
              </a:rPr>
              <a:t>x</a:t>
            </a:r>
            <a:r>
              <a:rPr lang="en-US" altLang="zh-TW" i="1" baseline="-25000" dirty="0">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’s as its </a:t>
            </a:r>
            <a:r>
              <a:rPr lang="en-US" altLang="zh-TW" dirty="0">
                <a:solidFill>
                  <a:srgbClr val="0000FF"/>
                </a:solidFill>
                <a:latin typeface="Times New Roman" panose="02020603050405020304" pitchFamily="18" charset="0"/>
                <a:cs typeface="Times New Roman" panose="02020603050405020304" pitchFamily="18" charset="0"/>
              </a:rPr>
              <a:t>components</a:t>
            </a:r>
          </a:p>
        </p:txBody>
      </p:sp>
      <p:graphicFrame>
        <p:nvGraphicFramePr>
          <p:cNvPr id="20" name="Object 282"/>
          <p:cNvGraphicFramePr>
            <a:graphicFrameLocks noChangeAspect="1"/>
          </p:cNvGraphicFramePr>
          <p:nvPr/>
        </p:nvGraphicFramePr>
        <p:xfrm>
          <a:off x="4075113" y="1154113"/>
          <a:ext cx="1720850" cy="457200"/>
        </p:xfrm>
        <a:graphic>
          <a:graphicData uri="http://schemas.openxmlformats.org/presentationml/2006/ole">
            <mc:AlternateContent xmlns:mc="http://schemas.openxmlformats.org/markup-compatibility/2006">
              <mc:Choice xmlns:v="urn:schemas-microsoft-com:vml" Requires="v">
                <p:oleObj name="Equation" r:id="rId8" imgW="863280" imgH="228600" progId="Equation.3">
                  <p:embed/>
                </p:oleObj>
              </mc:Choice>
              <mc:Fallback>
                <p:oleObj name="Equation" r:id="rId8" imgW="863280" imgH="228600" progId="Equation.3">
                  <p:embed/>
                  <p:pic>
                    <p:nvPicPr>
                      <p:cNvPr id="20" name="Object 28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75113" y="1154113"/>
                        <a:ext cx="17208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90"/>
          <p:cNvGraphicFramePr>
            <a:graphicFrameLocks noChangeAspect="1"/>
          </p:cNvGraphicFramePr>
          <p:nvPr/>
        </p:nvGraphicFramePr>
        <p:xfrm>
          <a:off x="4067175" y="2019300"/>
          <a:ext cx="1720850" cy="457200"/>
        </p:xfrm>
        <a:graphic>
          <a:graphicData uri="http://schemas.openxmlformats.org/presentationml/2006/ole">
            <mc:AlternateContent xmlns:mc="http://schemas.openxmlformats.org/markup-compatibility/2006">
              <mc:Choice xmlns:v="urn:schemas-microsoft-com:vml" Requires="v">
                <p:oleObj name="Equation" r:id="rId10" imgW="863280" imgH="228600" progId="Equation.3">
                  <p:embed/>
                </p:oleObj>
              </mc:Choice>
              <mc:Fallback>
                <p:oleObj name="Equation" r:id="rId10" imgW="863280" imgH="228600" progId="Equation.3">
                  <p:embed/>
                  <p:pic>
                    <p:nvPicPr>
                      <p:cNvPr id="21" name="Object 29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7175" y="2019300"/>
                        <a:ext cx="17208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291"/>
          <p:cNvGraphicFramePr>
            <a:graphicFrameLocks noChangeAspect="1"/>
          </p:cNvGraphicFramePr>
          <p:nvPr/>
        </p:nvGraphicFramePr>
        <p:xfrm>
          <a:off x="2698751" y="2451100"/>
          <a:ext cx="2151063" cy="457200"/>
        </p:xfrm>
        <a:graphic>
          <a:graphicData uri="http://schemas.openxmlformats.org/presentationml/2006/ole">
            <mc:AlternateContent xmlns:mc="http://schemas.openxmlformats.org/markup-compatibility/2006">
              <mc:Choice xmlns:v="urn:schemas-microsoft-com:vml" Requires="v">
                <p:oleObj name="Equation" r:id="rId11" imgW="1079280" imgH="228600" progId="Equation.DSMT4">
                  <p:embed/>
                </p:oleObj>
              </mc:Choice>
              <mc:Fallback>
                <p:oleObj name="Equation" r:id="rId11" imgW="1079280" imgH="228600" progId="Equation.DSMT4">
                  <p:embed/>
                  <p:pic>
                    <p:nvPicPr>
                      <p:cNvPr id="22" name="Object 2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98751" y="2451100"/>
                        <a:ext cx="21510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293"/>
          <p:cNvSpPr txBox="1">
            <a:spLocks noChangeArrowheads="1"/>
          </p:cNvSpPr>
          <p:nvPr/>
        </p:nvSpPr>
        <p:spPr bwMode="auto">
          <a:xfrm>
            <a:off x="1371600" y="5651501"/>
            <a:ext cx="982979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marL="271463" indent="-271463"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algn="just" eaLnBrk="1" hangingPunct="1">
              <a:spcBef>
                <a:spcPct val="50000"/>
              </a:spcBef>
            </a:pPr>
            <a:r>
              <a:rPr lang="en-US" altLang="zh-TW" dirty="0">
                <a:solidFill>
                  <a:srgbClr val="0000FF"/>
                </a:solidFill>
                <a:latin typeface="Times New Roman" panose="02020603050405020304" pitchFamily="18" charset="0"/>
                <a:cs typeface="Times New Roman" panose="02020603050405020304" pitchFamily="18" charset="0"/>
              </a:rPr>
              <a:t>A vector on the plane is expressed as a directed line segment whose initial point is the origin and terminal point is the point (</a:t>
            </a:r>
            <a:r>
              <a:rPr lang="en-US" altLang="zh-TW" i="1" dirty="0">
                <a:solidFill>
                  <a:srgbClr val="0000FF"/>
                </a:solidFill>
                <a:latin typeface="Times New Roman" panose="02020603050405020304" pitchFamily="18" charset="0"/>
                <a:cs typeface="Times New Roman" panose="02020603050405020304" pitchFamily="18" charset="0"/>
              </a:rPr>
              <a:t>x</a:t>
            </a:r>
            <a:r>
              <a:rPr lang="en-US" altLang="zh-TW" baseline="-25000" dirty="0">
                <a:solidFill>
                  <a:srgbClr val="0000FF"/>
                </a:solidFill>
                <a:latin typeface="Times New Roman" panose="02020603050405020304" pitchFamily="18" charset="0"/>
                <a:cs typeface="Times New Roman" panose="02020603050405020304" pitchFamily="18" charset="0"/>
              </a:rPr>
              <a:t>1</a:t>
            </a:r>
            <a:r>
              <a:rPr lang="en-US" altLang="zh-TW" dirty="0">
                <a:solidFill>
                  <a:srgbClr val="0000FF"/>
                </a:solidFill>
                <a:latin typeface="Times New Roman" panose="02020603050405020304" pitchFamily="18" charset="0"/>
                <a:cs typeface="Times New Roman" panose="02020603050405020304" pitchFamily="18" charset="0"/>
              </a:rPr>
              <a:t>, </a:t>
            </a:r>
            <a:r>
              <a:rPr lang="en-US" altLang="zh-TW" i="1" dirty="0">
                <a:solidFill>
                  <a:srgbClr val="0000FF"/>
                </a:solidFill>
                <a:latin typeface="Times New Roman" panose="02020603050405020304" pitchFamily="18" charset="0"/>
                <a:cs typeface="Times New Roman" panose="02020603050405020304" pitchFamily="18" charset="0"/>
              </a:rPr>
              <a:t>x</a:t>
            </a:r>
            <a:r>
              <a:rPr lang="en-US" altLang="zh-TW" baseline="-25000" dirty="0">
                <a:solidFill>
                  <a:srgbClr val="0000FF"/>
                </a:solidFill>
                <a:latin typeface="Times New Roman" panose="02020603050405020304" pitchFamily="18" charset="0"/>
                <a:cs typeface="Times New Roman" panose="02020603050405020304" pitchFamily="18" charset="0"/>
              </a:rPr>
              <a:t>2</a:t>
            </a:r>
            <a:r>
              <a:rPr lang="en-US" altLang="zh-TW" dirty="0">
                <a:solidFill>
                  <a:srgbClr val="0000FF"/>
                </a:solidFill>
                <a:latin typeface="Times New Roman" panose="02020603050405020304" pitchFamily="18" charset="0"/>
                <a:cs typeface="Times New Roman" panose="02020603050405020304" pitchFamily="18" charset="0"/>
              </a:rPr>
              <a:t>)</a:t>
            </a:r>
          </a:p>
        </p:txBody>
      </p:sp>
      <p:sp>
        <p:nvSpPr>
          <p:cNvPr id="24" name="文字方塊 22"/>
          <p:cNvSpPr txBox="1"/>
          <p:nvPr/>
        </p:nvSpPr>
        <p:spPr>
          <a:xfrm>
            <a:off x="5581651" y="3910014"/>
            <a:ext cx="500063" cy="461665"/>
          </a:xfrm>
          <a:prstGeom prst="rect">
            <a:avLst/>
          </a:prstGeom>
          <a:noFill/>
        </p:spPr>
        <p:txBody>
          <a:bodyPr>
            <a:spAutoFit/>
          </a:bodyPr>
          <a:lstStyle/>
          <a:p>
            <a:pPr>
              <a:defRPr/>
            </a:pPr>
            <a:r>
              <a:rPr lang="en-US" altLang="zh-TW" sz="2400" dirty="0">
                <a:latin typeface="Times New Roman" panose="02020603050405020304" pitchFamily="18" charset="0"/>
                <a:cs typeface="Times New Roman" panose="02020603050405020304" pitchFamily="18" charset="0"/>
              </a:rPr>
              <a:t>or</a:t>
            </a:r>
            <a:endParaRPr lang="zh-TW"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3021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a:xfrm>
            <a:off x="1530927" y="20783"/>
            <a:ext cx="8679874" cy="908049"/>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nSpc>
                <a:spcPct val="120000"/>
              </a:lnSpc>
              <a:buNone/>
            </a:pPr>
            <a:r>
              <a:rPr lang="en-US" altLang="zh-TW" dirty="0">
                <a:solidFill>
                  <a:srgbClr val="FF0000"/>
                </a:solidFill>
                <a:latin typeface="Times New Roman" panose="02020603050405020304" pitchFamily="18" charset="0"/>
                <a:cs typeface="Times New Roman" panose="02020603050405020304" pitchFamily="18" charset="0"/>
              </a:rPr>
              <a:t>Example:</a:t>
            </a:r>
            <a:r>
              <a:rPr lang="en-US" altLang="zh-TW" dirty="0">
                <a:latin typeface="Times New Roman" panose="02020603050405020304" pitchFamily="18" charset="0"/>
                <a:cs typeface="Times New Roman" panose="02020603050405020304" pitchFamily="18" charset="0"/>
              </a:rPr>
              <a:t> Determine whether the following set of vectors in the 2×2 matrix space is </a:t>
            </a:r>
            <a:r>
              <a:rPr lang="en-US" altLang="zh-TW" dirty="0">
                <a:latin typeface="Times New Roman" panose="02020603050405020304" pitchFamily="18" charset="0"/>
                <a:ea typeface="標楷體" pitchFamily="65" charset="-120"/>
                <a:cs typeface="Times New Roman" panose="02020603050405020304" pitchFamily="18" charset="0"/>
              </a:rPr>
              <a:t>Linearly independent or Linearly dependent.</a:t>
            </a:r>
            <a:endParaRPr lang="en-US" altLang="zh-TW" dirty="0">
              <a:latin typeface="Times New Roman" panose="02020603050405020304" pitchFamily="18" charset="0"/>
              <a:cs typeface="Times New Roman" panose="02020603050405020304" pitchFamily="18" charset="0"/>
            </a:endParaRPr>
          </a:p>
        </p:txBody>
      </p:sp>
      <p:graphicFrame>
        <p:nvGraphicFramePr>
          <p:cNvPr id="3" name="Object 6"/>
          <p:cNvGraphicFramePr>
            <a:graphicFrameLocks noChangeAspect="1"/>
          </p:cNvGraphicFramePr>
          <p:nvPr/>
        </p:nvGraphicFramePr>
        <p:xfrm>
          <a:off x="1713922" y="892176"/>
          <a:ext cx="5575300" cy="1012825"/>
        </p:xfrm>
        <a:graphic>
          <a:graphicData uri="http://schemas.openxmlformats.org/presentationml/2006/ole">
            <mc:AlternateContent xmlns:mc="http://schemas.openxmlformats.org/markup-compatibility/2006">
              <mc:Choice xmlns:v="urn:schemas-microsoft-com:vml" Requires="v">
                <p:oleObj name="Equation" r:id="rId2" imgW="2654280" imgH="482400" progId="Equation.DSMT4">
                  <p:embed/>
                </p:oleObj>
              </mc:Choice>
              <mc:Fallback>
                <p:oleObj name="Equation" r:id="rId2" imgW="2654280" imgH="482400" progId="Equation.DSMT4">
                  <p:embed/>
                  <p:pic>
                    <p:nvPicPr>
                      <p:cNvPr id="3"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3922" y="892176"/>
                        <a:ext cx="5575300"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7"/>
          <p:cNvSpPr txBox="1">
            <a:spLocks noChangeArrowheads="1"/>
          </p:cNvSpPr>
          <p:nvPr/>
        </p:nvSpPr>
        <p:spPr bwMode="auto">
          <a:xfrm>
            <a:off x="1713923" y="1805204"/>
            <a:ext cx="141027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dirty="0">
                <a:solidFill>
                  <a:srgbClr val="7030A0"/>
                </a:solidFill>
                <a:latin typeface="Times New Roman" pitchFamily="18" charset="0"/>
              </a:rPr>
              <a:t>Solution:</a:t>
            </a:r>
          </a:p>
        </p:txBody>
      </p:sp>
      <p:graphicFrame>
        <p:nvGraphicFramePr>
          <p:cNvPr id="5" name="Object 12"/>
          <p:cNvGraphicFramePr>
            <a:graphicFrameLocks noChangeAspect="1"/>
          </p:cNvGraphicFramePr>
          <p:nvPr/>
        </p:nvGraphicFramePr>
        <p:xfrm>
          <a:off x="2419060" y="2544762"/>
          <a:ext cx="5256212" cy="960438"/>
        </p:xfrm>
        <a:graphic>
          <a:graphicData uri="http://schemas.openxmlformats.org/presentationml/2006/ole">
            <mc:AlternateContent xmlns:mc="http://schemas.openxmlformats.org/markup-compatibility/2006">
              <mc:Choice xmlns:v="urn:schemas-microsoft-com:vml" Requires="v">
                <p:oleObj name="Equation" r:id="rId4" imgW="2501640" imgH="457200" progId="Equation.3">
                  <p:embed/>
                </p:oleObj>
              </mc:Choice>
              <mc:Fallback>
                <p:oleObj name="Equation" r:id="rId4" imgW="2501640" imgH="457200" progId="Equation.3">
                  <p:embed/>
                  <p:pic>
                    <p:nvPicPr>
                      <p:cNvPr id="5"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9060" y="2544762"/>
                        <a:ext cx="5256212" cy="96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14"/>
          <p:cNvSpPr txBox="1">
            <a:spLocks noChangeArrowheads="1"/>
          </p:cNvSpPr>
          <p:nvPr/>
        </p:nvSpPr>
        <p:spPr bwMode="auto">
          <a:xfrm>
            <a:off x="3124200" y="1853695"/>
            <a:ext cx="247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i="1" dirty="0">
                <a:latin typeface="Times New Roman" pitchFamily="18" charset="0"/>
                <a:ea typeface="標楷體" pitchFamily="65" charset="-120"/>
              </a:rPr>
              <a:t>c</a:t>
            </a:r>
            <a:r>
              <a:rPr lang="en-US" altLang="zh-TW" baseline="-25000" dirty="0">
                <a:latin typeface="Times New Roman" pitchFamily="18" charset="0"/>
                <a:ea typeface="標楷體" pitchFamily="65" charset="-120"/>
              </a:rPr>
              <a:t>1</a:t>
            </a:r>
            <a:r>
              <a:rPr lang="en-US" altLang="zh-TW" b="1" dirty="0">
                <a:latin typeface="Times New Roman" pitchFamily="18" charset="0"/>
                <a:ea typeface="標楷體" pitchFamily="65" charset="-120"/>
              </a:rPr>
              <a:t>v</a:t>
            </a:r>
            <a:r>
              <a:rPr lang="en-US" altLang="zh-TW" baseline="-25000" dirty="0">
                <a:latin typeface="Times New Roman" pitchFamily="18" charset="0"/>
                <a:ea typeface="標楷體" pitchFamily="65" charset="-120"/>
              </a:rPr>
              <a:t>1</a:t>
            </a:r>
            <a:r>
              <a:rPr lang="en-US" altLang="zh-TW" dirty="0">
                <a:latin typeface="Times New Roman" pitchFamily="18" charset="0"/>
                <a:ea typeface="標楷體" pitchFamily="65" charset="-120"/>
              </a:rPr>
              <a:t>+</a:t>
            </a:r>
            <a:r>
              <a:rPr lang="en-US" altLang="zh-TW" i="1" dirty="0">
                <a:latin typeface="Times New Roman" pitchFamily="18" charset="0"/>
                <a:ea typeface="標楷體" pitchFamily="65" charset="-120"/>
              </a:rPr>
              <a:t>c</a:t>
            </a:r>
            <a:r>
              <a:rPr lang="en-US" altLang="zh-TW" baseline="-25000" dirty="0">
                <a:latin typeface="Times New Roman" pitchFamily="18" charset="0"/>
                <a:ea typeface="標楷體" pitchFamily="65" charset="-120"/>
              </a:rPr>
              <a:t>2</a:t>
            </a:r>
            <a:r>
              <a:rPr lang="en-US" altLang="zh-TW" b="1" dirty="0">
                <a:latin typeface="Times New Roman" pitchFamily="18" charset="0"/>
                <a:ea typeface="標楷體" pitchFamily="65" charset="-120"/>
              </a:rPr>
              <a:t>v</a:t>
            </a:r>
            <a:r>
              <a:rPr lang="en-US" altLang="zh-TW" baseline="-25000" dirty="0">
                <a:latin typeface="Times New Roman" pitchFamily="18" charset="0"/>
                <a:ea typeface="標楷體" pitchFamily="65" charset="-120"/>
              </a:rPr>
              <a:t>2</a:t>
            </a:r>
            <a:r>
              <a:rPr lang="en-US" altLang="zh-TW" dirty="0">
                <a:latin typeface="Times New Roman" pitchFamily="18" charset="0"/>
                <a:ea typeface="標楷體" pitchFamily="65" charset="-120"/>
              </a:rPr>
              <a:t>+</a:t>
            </a:r>
            <a:r>
              <a:rPr lang="en-US" altLang="zh-TW" i="1" dirty="0">
                <a:latin typeface="Times New Roman" pitchFamily="18" charset="0"/>
                <a:ea typeface="標楷體" pitchFamily="65" charset="-120"/>
              </a:rPr>
              <a:t>c</a:t>
            </a:r>
            <a:r>
              <a:rPr lang="en-US" altLang="zh-TW" baseline="-25000" dirty="0">
                <a:latin typeface="Times New Roman" pitchFamily="18" charset="0"/>
                <a:ea typeface="標楷體" pitchFamily="65" charset="-120"/>
              </a:rPr>
              <a:t>3</a:t>
            </a:r>
            <a:r>
              <a:rPr lang="en-US" altLang="zh-TW" b="1" dirty="0">
                <a:latin typeface="Times New Roman" pitchFamily="18" charset="0"/>
                <a:ea typeface="標楷體" pitchFamily="65" charset="-120"/>
              </a:rPr>
              <a:t>v</a:t>
            </a:r>
            <a:r>
              <a:rPr lang="en-US" altLang="zh-TW" baseline="-25000" dirty="0">
                <a:latin typeface="Times New Roman" pitchFamily="18" charset="0"/>
                <a:ea typeface="標楷體" pitchFamily="65" charset="-120"/>
              </a:rPr>
              <a:t>3</a:t>
            </a:r>
            <a:r>
              <a:rPr lang="en-US" altLang="zh-TW" dirty="0">
                <a:latin typeface="Times New Roman" pitchFamily="18" charset="0"/>
                <a:ea typeface="標楷體" pitchFamily="65" charset="-120"/>
              </a:rPr>
              <a:t> = </a:t>
            </a:r>
            <a:r>
              <a:rPr lang="en-US" altLang="zh-TW" b="1" dirty="0">
                <a:latin typeface="Times New Roman" pitchFamily="18" charset="0"/>
                <a:ea typeface="標楷體" pitchFamily="65" charset="-120"/>
              </a:rPr>
              <a:t>0</a:t>
            </a:r>
          </a:p>
        </p:txBody>
      </p:sp>
      <p:grpSp>
        <p:nvGrpSpPr>
          <p:cNvPr id="7" name="Group 35"/>
          <p:cNvGrpSpPr>
            <a:grpSpLocks/>
          </p:cNvGrpSpPr>
          <p:nvPr/>
        </p:nvGrpSpPr>
        <p:grpSpPr bwMode="auto">
          <a:xfrm>
            <a:off x="1752601" y="3781426"/>
            <a:ext cx="2703513" cy="1570038"/>
            <a:chOff x="852" y="1231"/>
            <a:chExt cx="1703" cy="989"/>
          </a:xfrm>
        </p:grpSpPr>
        <p:sp>
          <p:nvSpPr>
            <p:cNvPr id="8" name="Text Box 26"/>
            <p:cNvSpPr txBox="1">
              <a:spLocks noChangeArrowheads="1"/>
            </p:cNvSpPr>
            <p:nvPr/>
          </p:nvSpPr>
          <p:spPr bwMode="auto">
            <a:xfrm>
              <a:off x="852" y="1564"/>
              <a:ext cx="3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dirty="0">
                  <a:sym typeface="Symbol" pitchFamily="18" charset="2"/>
                </a:rPr>
                <a:t></a:t>
              </a:r>
              <a:endParaRPr lang="en-US" altLang="zh-TW" dirty="0"/>
            </a:p>
          </p:txBody>
        </p:sp>
        <p:sp>
          <p:nvSpPr>
            <p:cNvPr id="9" name="Text Box 31"/>
            <p:cNvSpPr txBox="1">
              <a:spLocks noChangeArrowheads="1"/>
            </p:cNvSpPr>
            <p:nvPr/>
          </p:nvSpPr>
          <p:spPr bwMode="auto">
            <a:xfrm>
              <a:off x="1144" y="1231"/>
              <a:ext cx="1411"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algn="r" eaLnBrk="1" hangingPunct="1"/>
              <a:r>
                <a:rPr lang="en-US" altLang="zh-TW" dirty="0">
                  <a:latin typeface="Times New Roman" pitchFamily="18" charset="0"/>
                  <a:ea typeface="標楷體" pitchFamily="65" charset="-120"/>
                </a:rPr>
                <a:t>2</a:t>
              </a:r>
              <a:r>
                <a:rPr lang="en-US" altLang="zh-TW" i="1" dirty="0">
                  <a:latin typeface="Times New Roman" pitchFamily="18" charset="0"/>
                  <a:ea typeface="標楷體" pitchFamily="65" charset="-120"/>
                </a:rPr>
                <a:t>c</a:t>
              </a:r>
              <a:r>
                <a:rPr lang="en-US" altLang="zh-TW" baseline="-25000" dirty="0">
                  <a:latin typeface="Times New Roman" pitchFamily="18" charset="0"/>
                  <a:ea typeface="標楷體" pitchFamily="65" charset="-120"/>
                </a:rPr>
                <a:t>1</a:t>
              </a:r>
              <a:r>
                <a:rPr lang="en-US" altLang="zh-TW" dirty="0">
                  <a:latin typeface="Times New Roman" pitchFamily="18" charset="0"/>
                  <a:ea typeface="標楷體" pitchFamily="65" charset="-120"/>
                </a:rPr>
                <a:t>+3</a:t>
              </a:r>
              <a:r>
                <a:rPr lang="en-US" altLang="zh-TW" i="1" dirty="0">
                  <a:latin typeface="Times New Roman" pitchFamily="18" charset="0"/>
                  <a:ea typeface="標楷體" pitchFamily="65" charset="-120"/>
                </a:rPr>
                <a:t>c</a:t>
              </a:r>
              <a:r>
                <a:rPr lang="en-US" altLang="zh-TW" baseline="-25000" dirty="0">
                  <a:latin typeface="Times New Roman" pitchFamily="18" charset="0"/>
                  <a:ea typeface="標楷體" pitchFamily="65" charset="-120"/>
                </a:rPr>
                <a:t>2</a:t>
              </a:r>
              <a:r>
                <a:rPr lang="en-US" altLang="zh-TW" dirty="0">
                  <a:latin typeface="Times New Roman" pitchFamily="18" charset="0"/>
                  <a:ea typeface="標楷體" pitchFamily="65" charset="-120"/>
                </a:rPr>
                <a:t>+  </a:t>
              </a:r>
              <a:r>
                <a:rPr lang="en-US" altLang="zh-TW" i="1" dirty="0">
                  <a:latin typeface="Times New Roman" pitchFamily="18" charset="0"/>
                  <a:ea typeface="標楷體" pitchFamily="65" charset="-120"/>
                </a:rPr>
                <a:t>c</a:t>
              </a:r>
              <a:r>
                <a:rPr lang="en-US" altLang="zh-TW" baseline="-25000" dirty="0">
                  <a:latin typeface="Times New Roman" pitchFamily="18" charset="0"/>
                  <a:ea typeface="標楷體" pitchFamily="65" charset="-120"/>
                </a:rPr>
                <a:t>3</a:t>
              </a:r>
              <a:r>
                <a:rPr lang="en-US" altLang="zh-TW" dirty="0">
                  <a:latin typeface="Times New Roman" pitchFamily="18" charset="0"/>
                  <a:ea typeface="標楷體" pitchFamily="65" charset="-120"/>
                </a:rPr>
                <a:t> = 0</a:t>
              </a:r>
            </a:p>
            <a:p>
              <a:pPr algn="r" eaLnBrk="1" hangingPunct="1"/>
              <a:r>
                <a:rPr lang="en-US" altLang="zh-TW" i="1" dirty="0">
                  <a:latin typeface="Times New Roman" pitchFamily="18" charset="0"/>
                  <a:ea typeface="標楷體" pitchFamily="65" charset="-120"/>
                </a:rPr>
                <a:t>c</a:t>
              </a:r>
              <a:r>
                <a:rPr lang="en-US" altLang="zh-TW" baseline="-25000" dirty="0">
                  <a:latin typeface="Times New Roman" pitchFamily="18" charset="0"/>
                  <a:ea typeface="標楷體" pitchFamily="65" charset="-120"/>
                </a:rPr>
                <a:t>1</a:t>
              </a:r>
              <a:r>
                <a:rPr lang="en-US" altLang="zh-TW" dirty="0">
                  <a:latin typeface="Times New Roman" pitchFamily="18" charset="0"/>
                  <a:ea typeface="標楷體" pitchFamily="65" charset="-120"/>
                </a:rPr>
                <a:t>                 = 0</a:t>
              </a:r>
            </a:p>
            <a:p>
              <a:pPr algn="r" eaLnBrk="1" hangingPunct="1"/>
              <a:r>
                <a:rPr lang="en-US" altLang="zh-TW" dirty="0">
                  <a:latin typeface="Times New Roman" pitchFamily="18" charset="0"/>
                  <a:ea typeface="標楷體" pitchFamily="65" charset="-120"/>
                </a:rPr>
                <a:t>        2</a:t>
              </a:r>
              <a:r>
                <a:rPr lang="en-US" altLang="zh-TW" i="1" dirty="0">
                  <a:latin typeface="Times New Roman" pitchFamily="18" charset="0"/>
                  <a:ea typeface="標楷體" pitchFamily="65" charset="-120"/>
                </a:rPr>
                <a:t>c</a:t>
              </a:r>
              <a:r>
                <a:rPr lang="en-US" altLang="zh-TW" baseline="-25000" dirty="0">
                  <a:latin typeface="Times New Roman" pitchFamily="18" charset="0"/>
                  <a:ea typeface="標楷體" pitchFamily="65" charset="-120"/>
                </a:rPr>
                <a:t>2</a:t>
              </a:r>
              <a:r>
                <a:rPr lang="en-US" altLang="zh-TW" dirty="0">
                  <a:latin typeface="Times New Roman" pitchFamily="18" charset="0"/>
                  <a:ea typeface="標楷體" pitchFamily="65" charset="-120"/>
                </a:rPr>
                <a:t>+2</a:t>
              </a:r>
              <a:r>
                <a:rPr lang="en-US" altLang="zh-TW" i="1" dirty="0">
                  <a:latin typeface="Times New Roman" pitchFamily="18" charset="0"/>
                  <a:ea typeface="標楷體" pitchFamily="65" charset="-120"/>
                </a:rPr>
                <a:t>c</a:t>
              </a:r>
              <a:r>
                <a:rPr lang="en-US" altLang="zh-TW" baseline="-25000" dirty="0">
                  <a:latin typeface="Times New Roman" pitchFamily="18" charset="0"/>
                  <a:ea typeface="標楷體" pitchFamily="65" charset="-120"/>
                </a:rPr>
                <a:t>3</a:t>
              </a:r>
              <a:r>
                <a:rPr lang="en-US" altLang="zh-TW" dirty="0">
                  <a:latin typeface="Times New Roman" pitchFamily="18" charset="0"/>
                  <a:ea typeface="標楷體" pitchFamily="65" charset="-120"/>
                </a:rPr>
                <a:t> = 0</a:t>
              </a:r>
            </a:p>
            <a:p>
              <a:pPr algn="r" eaLnBrk="1" hangingPunct="1"/>
              <a:r>
                <a:rPr lang="en-US" altLang="zh-TW" i="1" dirty="0">
                  <a:latin typeface="Times New Roman" pitchFamily="18" charset="0"/>
                  <a:ea typeface="標楷體" pitchFamily="65" charset="-120"/>
                </a:rPr>
                <a:t>c</a:t>
              </a:r>
              <a:r>
                <a:rPr lang="en-US" altLang="zh-TW" baseline="-25000" dirty="0">
                  <a:latin typeface="Times New Roman" pitchFamily="18" charset="0"/>
                  <a:ea typeface="標楷體" pitchFamily="65" charset="-120"/>
                </a:rPr>
                <a:t>1</a:t>
              </a:r>
              <a:r>
                <a:rPr lang="en-US" altLang="zh-TW" dirty="0">
                  <a:latin typeface="Times New Roman" pitchFamily="18" charset="0"/>
                  <a:ea typeface="標楷體" pitchFamily="65" charset="-120"/>
                </a:rPr>
                <a:t>+ </a:t>
              </a:r>
              <a:r>
                <a:rPr lang="en-US" altLang="zh-TW" i="1" dirty="0">
                  <a:latin typeface="Times New Roman" pitchFamily="18" charset="0"/>
                  <a:ea typeface="標楷體" pitchFamily="65" charset="-120"/>
                </a:rPr>
                <a:t>c</a:t>
              </a:r>
              <a:r>
                <a:rPr lang="en-US" altLang="zh-TW" baseline="-25000" dirty="0">
                  <a:latin typeface="Times New Roman" pitchFamily="18" charset="0"/>
                  <a:ea typeface="標楷體" pitchFamily="65" charset="-120"/>
                </a:rPr>
                <a:t>2</a:t>
              </a:r>
              <a:r>
                <a:rPr lang="en-US" altLang="zh-TW" dirty="0">
                  <a:latin typeface="Times New Roman" pitchFamily="18" charset="0"/>
                  <a:ea typeface="標楷體" pitchFamily="65" charset="-120"/>
                </a:rPr>
                <a:t>          = 0</a:t>
              </a:r>
            </a:p>
          </p:txBody>
        </p:sp>
      </p:grpSp>
      <p:grpSp>
        <p:nvGrpSpPr>
          <p:cNvPr id="10" name="Group 33"/>
          <p:cNvGrpSpPr>
            <a:grpSpLocks/>
          </p:cNvGrpSpPr>
          <p:nvPr/>
        </p:nvGrpSpPr>
        <p:grpSpPr bwMode="auto">
          <a:xfrm>
            <a:off x="2060864" y="5739748"/>
            <a:ext cx="7620000" cy="457200"/>
            <a:chOff x="816" y="3600"/>
            <a:chExt cx="4800" cy="288"/>
          </a:xfrm>
        </p:grpSpPr>
        <p:sp>
          <p:nvSpPr>
            <p:cNvPr id="11" name="Text Box 22"/>
            <p:cNvSpPr txBox="1">
              <a:spLocks noChangeArrowheads="1"/>
            </p:cNvSpPr>
            <p:nvPr/>
          </p:nvSpPr>
          <p:spPr bwMode="auto">
            <a:xfrm>
              <a:off x="2304" y="3600"/>
              <a:ext cx="3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a:latin typeface="Times New Roman" pitchFamily="18" charset="0"/>
                  <a:ea typeface="標楷體" pitchFamily="65" charset="-120"/>
                </a:rPr>
                <a:t>(This system has only the trivial solution)</a:t>
              </a:r>
            </a:p>
          </p:txBody>
        </p:sp>
        <p:grpSp>
          <p:nvGrpSpPr>
            <p:cNvPr id="12" name="Group 32"/>
            <p:cNvGrpSpPr>
              <a:grpSpLocks/>
            </p:cNvGrpSpPr>
            <p:nvPr/>
          </p:nvGrpSpPr>
          <p:grpSpPr bwMode="auto">
            <a:xfrm>
              <a:off x="816" y="3600"/>
              <a:ext cx="1515" cy="288"/>
              <a:chOff x="816" y="3600"/>
              <a:chExt cx="1515" cy="288"/>
            </a:xfrm>
          </p:grpSpPr>
          <p:sp>
            <p:nvSpPr>
              <p:cNvPr id="13" name="Text Box 28"/>
              <p:cNvSpPr txBox="1">
                <a:spLocks noChangeArrowheads="1"/>
              </p:cNvSpPr>
              <p:nvPr/>
            </p:nvSpPr>
            <p:spPr bwMode="auto">
              <a:xfrm>
                <a:off x="1108" y="3600"/>
                <a:ext cx="1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i="1" dirty="0">
                    <a:latin typeface="Times New Roman" pitchFamily="18" charset="0"/>
                    <a:ea typeface="標楷體" pitchFamily="65" charset="-120"/>
                  </a:rPr>
                  <a:t>c</a:t>
                </a:r>
                <a:r>
                  <a:rPr lang="en-US" altLang="zh-TW" baseline="-25000" dirty="0">
                    <a:latin typeface="Times New Roman" pitchFamily="18" charset="0"/>
                    <a:ea typeface="標楷體" pitchFamily="65" charset="-120"/>
                  </a:rPr>
                  <a:t>1</a:t>
                </a:r>
                <a:r>
                  <a:rPr lang="en-US" altLang="zh-TW" dirty="0">
                    <a:latin typeface="Times New Roman" pitchFamily="18" charset="0"/>
                    <a:ea typeface="標楷體" pitchFamily="65" charset="-120"/>
                  </a:rPr>
                  <a:t> = </a:t>
                </a:r>
                <a:r>
                  <a:rPr lang="en-US" altLang="zh-TW" i="1" dirty="0">
                    <a:latin typeface="Times New Roman" pitchFamily="18" charset="0"/>
                    <a:ea typeface="標楷體" pitchFamily="65" charset="-120"/>
                  </a:rPr>
                  <a:t>c</a:t>
                </a:r>
                <a:r>
                  <a:rPr lang="en-US" altLang="zh-TW" baseline="-25000" dirty="0">
                    <a:latin typeface="Times New Roman" pitchFamily="18" charset="0"/>
                    <a:ea typeface="標楷體" pitchFamily="65" charset="-120"/>
                  </a:rPr>
                  <a:t>2</a:t>
                </a:r>
                <a:r>
                  <a:rPr lang="en-US" altLang="zh-TW" dirty="0">
                    <a:latin typeface="Times New Roman" pitchFamily="18" charset="0"/>
                    <a:ea typeface="標楷體" pitchFamily="65" charset="-120"/>
                  </a:rPr>
                  <a:t> = </a:t>
                </a:r>
                <a:r>
                  <a:rPr lang="en-US" altLang="zh-TW" i="1" dirty="0">
                    <a:latin typeface="Times New Roman" pitchFamily="18" charset="0"/>
                    <a:ea typeface="標楷體" pitchFamily="65" charset="-120"/>
                  </a:rPr>
                  <a:t>c</a:t>
                </a:r>
                <a:r>
                  <a:rPr lang="en-US" altLang="zh-TW" baseline="-25000" dirty="0">
                    <a:latin typeface="Times New Roman" pitchFamily="18" charset="0"/>
                    <a:ea typeface="標楷體" pitchFamily="65" charset="-120"/>
                  </a:rPr>
                  <a:t>3</a:t>
                </a:r>
                <a:r>
                  <a:rPr lang="en-US" altLang="zh-TW" dirty="0">
                    <a:latin typeface="Times New Roman" pitchFamily="18" charset="0"/>
                    <a:ea typeface="標楷體" pitchFamily="65" charset="-120"/>
                  </a:rPr>
                  <a:t>= 0</a:t>
                </a:r>
              </a:p>
            </p:txBody>
          </p:sp>
          <p:sp>
            <p:nvSpPr>
              <p:cNvPr id="14" name="Text Box 29"/>
              <p:cNvSpPr txBox="1">
                <a:spLocks noChangeArrowheads="1"/>
              </p:cNvSpPr>
              <p:nvPr/>
            </p:nvSpPr>
            <p:spPr bwMode="auto">
              <a:xfrm>
                <a:off x="816" y="3600"/>
                <a:ext cx="3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a:sym typeface="Symbol" pitchFamily="18" charset="2"/>
                  </a:rPr>
                  <a:t></a:t>
                </a:r>
                <a:endParaRPr lang="en-US" altLang="zh-TW"/>
              </a:p>
            </p:txBody>
          </p:sp>
        </p:grpSp>
      </p:grpSp>
      <p:grpSp>
        <p:nvGrpSpPr>
          <p:cNvPr id="15" name="Group 34"/>
          <p:cNvGrpSpPr>
            <a:grpSpLocks/>
          </p:cNvGrpSpPr>
          <p:nvPr/>
        </p:nvGrpSpPr>
        <p:grpSpPr bwMode="auto">
          <a:xfrm>
            <a:off x="2336511" y="6281376"/>
            <a:ext cx="3641725" cy="457200"/>
            <a:chOff x="816" y="3936"/>
            <a:chExt cx="2294" cy="288"/>
          </a:xfrm>
        </p:grpSpPr>
        <p:sp>
          <p:nvSpPr>
            <p:cNvPr id="16" name="Text Box 24"/>
            <p:cNvSpPr txBox="1">
              <a:spLocks noChangeArrowheads="1"/>
            </p:cNvSpPr>
            <p:nvPr/>
          </p:nvSpPr>
          <p:spPr bwMode="auto">
            <a:xfrm>
              <a:off x="1104" y="3936"/>
              <a:ext cx="20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i="1" dirty="0">
                  <a:latin typeface="Times New Roman" pitchFamily="18" charset="0"/>
                  <a:ea typeface="標楷體" pitchFamily="65" charset="-120"/>
                </a:rPr>
                <a:t>S</a:t>
              </a:r>
              <a:r>
                <a:rPr lang="en-US" altLang="zh-TW" dirty="0">
                  <a:latin typeface="Times New Roman" pitchFamily="18" charset="0"/>
                  <a:ea typeface="標楷體" pitchFamily="65" charset="-120"/>
                </a:rPr>
                <a:t> is linearly independent</a:t>
              </a:r>
            </a:p>
          </p:txBody>
        </p:sp>
        <p:sp>
          <p:nvSpPr>
            <p:cNvPr id="17" name="Text Box 30"/>
            <p:cNvSpPr txBox="1">
              <a:spLocks noChangeArrowheads="1"/>
            </p:cNvSpPr>
            <p:nvPr/>
          </p:nvSpPr>
          <p:spPr bwMode="auto">
            <a:xfrm>
              <a:off x="816" y="3936"/>
              <a:ext cx="3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a:sym typeface="Symbol" pitchFamily="18" charset="2"/>
                </a:rPr>
                <a:t></a:t>
              </a:r>
              <a:endParaRPr lang="en-US" altLang="zh-TW"/>
            </a:p>
          </p:txBody>
        </p:sp>
      </p:grpSp>
      <p:graphicFrame>
        <p:nvGraphicFramePr>
          <p:cNvPr id="18" name="Object 2048"/>
          <p:cNvGraphicFramePr>
            <a:graphicFrameLocks noChangeAspect="1"/>
          </p:cNvGraphicFramePr>
          <p:nvPr/>
        </p:nvGraphicFramePr>
        <p:xfrm>
          <a:off x="5181601" y="3567114"/>
          <a:ext cx="1920875" cy="1919287"/>
        </p:xfrm>
        <a:graphic>
          <a:graphicData uri="http://schemas.openxmlformats.org/presentationml/2006/ole">
            <mc:AlternateContent xmlns:mc="http://schemas.openxmlformats.org/markup-compatibility/2006">
              <mc:Choice xmlns:v="urn:schemas-microsoft-com:vml" Requires="v">
                <p:oleObj name="Equation" r:id="rId6" imgW="914400" imgH="914400" progId="Equation.3">
                  <p:embed/>
                </p:oleObj>
              </mc:Choice>
              <mc:Fallback>
                <p:oleObj name="Equation" r:id="rId6" imgW="914400" imgH="914400" progId="Equation.3">
                  <p:embed/>
                  <p:pic>
                    <p:nvPicPr>
                      <p:cNvPr id="18" name="Object 20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1" y="3567114"/>
                        <a:ext cx="1920875" cy="191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2049"/>
          <p:cNvGraphicFramePr>
            <a:graphicFrameLocks noChangeAspect="1"/>
          </p:cNvGraphicFramePr>
          <p:nvPr/>
        </p:nvGraphicFramePr>
        <p:xfrm>
          <a:off x="8329397" y="3567114"/>
          <a:ext cx="1893887" cy="1919287"/>
        </p:xfrm>
        <a:graphic>
          <a:graphicData uri="http://schemas.openxmlformats.org/presentationml/2006/ole">
            <mc:AlternateContent xmlns:mc="http://schemas.openxmlformats.org/markup-compatibility/2006">
              <mc:Choice xmlns:v="urn:schemas-microsoft-com:vml" Requires="v">
                <p:oleObj name="Equation" r:id="rId8" imgW="901440" imgH="914400" progId="Equation.3">
                  <p:embed/>
                </p:oleObj>
              </mc:Choice>
              <mc:Fallback>
                <p:oleObj name="Equation" r:id="rId8" imgW="901440" imgH="914400" progId="Equation.3">
                  <p:embed/>
                  <p:pic>
                    <p:nvPicPr>
                      <p:cNvPr id="19" name="Object 20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29397" y="3567114"/>
                        <a:ext cx="1893887" cy="191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27"/>
          <p:cNvSpPr txBox="1">
            <a:spLocks noChangeArrowheads="1"/>
          </p:cNvSpPr>
          <p:nvPr/>
        </p:nvSpPr>
        <p:spPr bwMode="auto">
          <a:xfrm>
            <a:off x="4762285" y="4343400"/>
            <a:ext cx="484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dirty="0">
                <a:sym typeface="Symbol" pitchFamily="18" charset="2"/>
              </a:rPr>
              <a:t></a:t>
            </a:r>
            <a:endParaRPr lang="en-US" altLang="zh-TW" dirty="0"/>
          </a:p>
        </p:txBody>
      </p:sp>
      <p:graphicFrame>
        <p:nvGraphicFramePr>
          <p:cNvPr id="21" name="Object 2050"/>
          <p:cNvGraphicFramePr>
            <a:graphicFrameLocks noChangeAspect="1"/>
          </p:cNvGraphicFramePr>
          <p:nvPr/>
        </p:nvGraphicFramePr>
        <p:xfrm>
          <a:off x="7167346" y="4241800"/>
          <a:ext cx="1162050" cy="406400"/>
        </p:xfrm>
        <a:graphic>
          <a:graphicData uri="http://schemas.openxmlformats.org/presentationml/2006/ole">
            <mc:AlternateContent xmlns:mc="http://schemas.openxmlformats.org/markup-compatibility/2006">
              <mc:Choice xmlns:v="urn:schemas-microsoft-com:vml" Requires="v">
                <p:oleObj name="Equation" r:id="rId10" imgW="622080" imgH="203040" progId="Equation.DSMT4">
                  <p:embed/>
                </p:oleObj>
              </mc:Choice>
              <mc:Fallback>
                <p:oleObj name="Equation" r:id="rId10" imgW="622080" imgH="203040" progId="Equation.DSMT4">
                  <p:embed/>
                  <p:pic>
                    <p:nvPicPr>
                      <p:cNvPr id="21" name="Object 20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67346" y="4241800"/>
                        <a:ext cx="116205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30078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81000" y="1653838"/>
            <a:ext cx="11277600" cy="3908762"/>
          </a:xfrm>
          <a:prstGeom prst="rect">
            <a:avLst/>
          </a:prstGeom>
          <a:noFill/>
        </p:spPr>
        <p:txBody>
          <a:bodyPr wrap="square" rtlCol="0">
            <a:spAutoFit/>
          </a:bodyPr>
          <a:lstStyle/>
          <a:p>
            <a:pPr algn="just"/>
            <a:r>
              <a:rPr lang="en-US" sz="2800" b="1" u="sng" dirty="0">
                <a:solidFill>
                  <a:srgbClr val="FF0000"/>
                </a:solidFill>
                <a:latin typeface="Times New Roman" pitchFamily="18" charset="0"/>
                <a:cs typeface="Times New Roman" pitchFamily="18" charset="0"/>
              </a:rPr>
              <a:t>Dimension</a:t>
            </a:r>
            <a:r>
              <a:rPr lang="en-US" sz="2800" u="sng" dirty="0">
                <a:solidFill>
                  <a:srgbClr val="FF0000"/>
                </a:solidFill>
                <a:latin typeface="Times New Roman" pitchFamily="18" charset="0"/>
                <a:cs typeface="Times New Roman" pitchFamily="18" charset="0"/>
              </a:rPr>
              <a:t>:</a:t>
            </a:r>
            <a:r>
              <a:rPr lang="en-US" sz="2800" dirty="0">
                <a:latin typeface="Times New Roman" pitchFamily="18" charset="0"/>
                <a:cs typeface="Times New Roman" pitchFamily="18" charset="0"/>
              </a:rPr>
              <a:t> The</a:t>
            </a:r>
            <a:r>
              <a:rPr lang="en-US" sz="2400" dirty="0">
                <a:latin typeface="Times New Roman" pitchFamily="18" charset="0"/>
                <a:cs typeface="Times New Roman" pitchFamily="18" charset="0"/>
              </a:rPr>
              <a:t> </a:t>
            </a:r>
            <a:r>
              <a:rPr lang="en-US" sz="2400" dirty="0">
                <a:solidFill>
                  <a:srgbClr val="00B050"/>
                </a:solidFill>
                <a:latin typeface="Times New Roman" pitchFamily="18" charset="0"/>
                <a:cs typeface="Times New Roman" pitchFamily="18" charset="0"/>
              </a:rPr>
              <a:t>maximum number </a:t>
            </a:r>
            <a:r>
              <a:rPr lang="en-US" sz="2400" dirty="0">
                <a:latin typeface="Times New Roman" pitchFamily="18" charset="0"/>
                <a:cs typeface="Times New Roman" pitchFamily="18" charset="0"/>
              </a:rPr>
              <a:t>of linearly independent vectors in </a:t>
            </a:r>
            <a:r>
              <a:rPr lang="en-US" sz="2400" i="1" dirty="0">
                <a:latin typeface="Times New Roman" pitchFamily="18" charset="0"/>
                <a:cs typeface="Times New Roman" pitchFamily="18" charset="0"/>
              </a:rPr>
              <a:t>V</a:t>
            </a:r>
            <a:r>
              <a:rPr lang="en-US" sz="2400" dirty="0">
                <a:latin typeface="Times New Roman" pitchFamily="18" charset="0"/>
                <a:cs typeface="Times New Roman" pitchFamily="18" charset="0"/>
              </a:rPr>
              <a:t> is called the dimension of </a:t>
            </a:r>
            <a:r>
              <a:rPr lang="en-US" sz="2400" i="1" dirty="0">
                <a:latin typeface="Times New Roman" pitchFamily="18" charset="0"/>
                <a:cs typeface="Times New Roman" pitchFamily="18" charset="0"/>
              </a:rPr>
              <a:t>V </a:t>
            </a:r>
            <a:r>
              <a:rPr lang="en-US" sz="2400" dirty="0">
                <a:latin typeface="Times New Roman" pitchFamily="18" charset="0"/>
                <a:cs typeface="Times New Roman" pitchFamily="18" charset="0"/>
              </a:rPr>
              <a:t>and is denoted by </a:t>
            </a:r>
            <a:r>
              <a:rPr lang="en-US" sz="2400" b="1" i="1" dirty="0">
                <a:solidFill>
                  <a:srgbClr val="FF0000"/>
                </a:solidFill>
                <a:latin typeface="Times New Roman" pitchFamily="18" charset="0"/>
                <a:cs typeface="Times New Roman" pitchFamily="18" charset="0"/>
              </a:rPr>
              <a:t>dim</a:t>
            </a:r>
            <a:r>
              <a:rPr lang="en-US" sz="2400" dirty="0">
                <a:solidFill>
                  <a:srgbClr val="FF0000"/>
                </a:solidFill>
                <a:latin typeface="Times New Roman" pitchFamily="18" charset="0"/>
                <a:cs typeface="Times New Roman" pitchFamily="18" charset="0"/>
              </a:rPr>
              <a:t> </a:t>
            </a:r>
            <a:r>
              <a:rPr lang="en-US" sz="2400" i="1" dirty="0">
                <a:solidFill>
                  <a:srgbClr val="FF0000"/>
                </a:solidFill>
                <a:latin typeface="Times New Roman" pitchFamily="18" charset="0"/>
                <a:cs typeface="Times New Roman" pitchFamily="18" charset="0"/>
              </a:rPr>
              <a:t>V</a:t>
            </a:r>
            <a:r>
              <a:rPr lang="en-US" sz="2400" dirty="0">
                <a:latin typeface="Times New Roman" pitchFamily="18" charset="0"/>
                <a:cs typeface="Times New Roman" pitchFamily="18" charset="0"/>
              </a:rPr>
              <a:t>.</a:t>
            </a:r>
            <a:r>
              <a:rPr lang="en-US" sz="2400" dirty="0">
                <a:solidFill>
                  <a:srgbClr val="FF0000"/>
                </a:solidFill>
                <a:latin typeface="Times New Roman" pitchFamily="18" charset="0"/>
                <a:cs typeface="Times New Roman" pitchFamily="18" charset="0"/>
              </a:rPr>
              <a:t>  </a:t>
            </a:r>
          </a:p>
          <a:p>
            <a:pPr algn="just"/>
            <a:r>
              <a:rPr lang="en-US" sz="2400" b="1" u="sng" dirty="0">
                <a:solidFill>
                  <a:srgbClr val="FF0000"/>
                </a:solidFill>
                <a:latin typeface="Times New Roman" pitchFamily="18" charset="0"/>
                <a:cs typeface="Times New Roman" pitchFamily="18" charset="0"/>
              </a:rPr>
              <a:t>Basis</a:t>
            </a:r>
            <a:r>
              <a:rPr lang="en-US" sz="2400" dirty="0">
                <a:solidFill>
                  <a:srgbClr val="FF0000"/>
                </a:solidFill>
                <a:latin typeface="Times New Roman" pitchFamily="18" charset="0"/>
                <a:cs typeface="Times New Roman" pitchFamily="18" charset="0"/>
              </a:rPr>
              <a:t>:   </a:t>
            </a:r>
            <a:r>
              <a:rPr lang="en-US" sz="2400" dirty="0">
                <a:latin typeface="Times New Roman" pitchFamily="18" charset="0"/>
                <a:cs typeface="Times New Roman" pitchFamily="18" charset="0"/>
              </a:rPr>
              <a:t>A linearly independent set in </a:t>
            </a:r>
            <a:r>
              <a:rPr lang="en-US" sz="2400" i="1" dirty="0">
                <a:latin typeface="Times New Roman" pitchFamily="18" charset="0"/>
                <a:cs typeface="Times New Roman" pitchFamily="18" charset="0"/>
              </a:rPr>
              <a:t>V</a:t>
            </a:r>
            <a:r>
              <a:rPr lang="en-US" sz="2400" dirty="0">
                <a:latin typeface="Times New Roman" pitchFamily="18" charset="0"/>
                <a:cs typeface="Times New Roman" pitchFamily="18" charset="0"/>
              </a:rPr>
              <a:t> consisting of a </a:t>
            </a:r>
            <a:r>
              <a:rPr lang="en-US" sz="2400" dirty="0">
                <a:solidFill>
                  <a:srgbClr val="00B050"/>
                </a:solidFill>
                <a:latin typeface="Times New Roman" pitchFamily="18" charset="0"/>
                <a:cs typeface="Times New Roman" pitchFamily="18" charset="0"/>
              </a:rPr>
              <a:t>maximum possible number</a:t>
            </a:r>
            <a:r>
              <a:rPr lang="en-US" sz="2400" dirty="0">
                <a:latin typeface="Times New Roman" pitchFamily="18" charset="0"/>
                <a:cs typeface="Times New Roman" pitchFamily="18" charset="0"/>
              </a:rPr>
              <a:t> of  vectors in </a:t>
            </a:r>
            <a:r>
              <a:rPr lang="en-US" sz="2400" i="1" dirty="0">
                <a:latin typeface="Times New Roman" pitchFamily="18" charset="0"/>
                <a:cs typeface="Times New Roman" pitchFamily="18" charset="0"/>
              </a:rPr>
              <a:t>V</a:t>
            </a:r>
            <a:r>
              <a:rPr lang="en-US" sz="2400" dirty="0">
                <a:latin typeface="Times New Roman" pitchFamily="18" charset="0"/>
                <a:cs typeface="Times New Roman" pitchFamily="18" charset="0"/>
              </a:rPr>
              <a:t> is called </a:t>
            </a:r>
            <a:r>
              <a:rPr lang="en-US" sz="2400" b="1" i="1" dirty="0">
                <a:solidFill>
                  <a:srgbClr val="FF0000"/>
                </a:solidFill>
                <a:latin typeface="Times New Roman" pitchFamily="18" charset="0"/>
                <a:cs typeface="Times New Roman" pitchFamily="18" charset="0"/>
              </a:rPr>
              <a:t>basis</a:t>
            </a:r>
            <a:r>
              <a:rPr lang="en-US" sz="2400" dirty="0">
                <a:latin typeface="Times New Roman" pitchFamily="18" charset="0"/>
                <a:cs typeface="Times New Roman" pitchFamily="18" charset="0"/>
              </a:rPr>
              <a:t> for </a:t>
            </a:r>
            <a:r>
              <a:rPr lang="en-US" sz="2400" i="1" dirty="0">
                <a:latin typeface="Times New Roman" pitchFamily="18" charset="0"/>
                <a:cs typeface="Times New Roman" pitchFamily="18" charset="0"/>
              </a:rPr>
              <a:t>V</a:t>
            </a:r>
            <a:r>
              <a:rPr lang="en-US" sz="2400" dirty="0">
                <a:latin typeface="Times New Roman" pitchFamily="18" charset="0"/>
                <a:cs typeface="Times New Roman" pitchFamily="18" charset="0"/>
              </a:rPr>
              <a:t>. Thus the number of vectors of a </a:t>
            </a:r>
            <a:r>
              <a:rPr lang="en-US" sz="2400" b="1" i="1" dirty="0">
                <a:latin typeface="Times New Roman" pitchFamily="18" charset="0"/>
                <a:cs typeface="Times New Roman" pitchFamily="18" charset="0"/>
              </a:rPr>
              <a:t>basis</a:t>
            </a:r>
            <a:r>
              <a:rPr lang="en-US" sz="2400" dirty="0">
                <a:latin typeface="Times New Roman" pitchFamily="18" charset="0"/>
                <a:cs typeface="Times New Roman" pitchFamily="18" charset="0"/>
              </a:rPr>
              <a:t> for</a:t>
            </a:r>
            <a:r>
              <a:rPr lang="en-US" sz="2400" i="1" dirty="0">
                <a:latin typeface="Times New Roman" pitchFamily="18" charset="0"/>
                <a:cs typeface="Times New Roman" pitchFamily="18" charset="0"/>
              </a:rPr>
              <a:t> V </a:t>
            </a:r>
            <a:r>
              <a:rPr lang="en-US" sz="2400" dirty="0">
                <a:latin typeface="Times New Roman" pitchFamily="18" charset="0"/>
                <a:cs typeface="Times New Roman" pitchFamily="18" charset="0"/>
              </a:rPr>
              <a:t>equals </a:t>
            </a:r>
            <a:r>
              <a:rPr lang="en-US" sz="2400" b="1" i="1" dirty="0">
                <a:latin typeface="Times New Roman" pitchFamily="18" charset="0"/>
                <a:cs typeface="Times New Roman" pitchFamily="18" charset="0"/>
              </a:rPr>
              <a:t>dim</a:t>
            </a:r>
            <a:r>
              <a:rPr lang="en-US" sz="2400" b="1" dirty="0">
                <a:latin typeface="Times New Roman" pitchFamily="18" charset="0"/>
                <a:cs typeface="Times New Roman" pitchFamily="18" charset="0"/>
              </a:rPr>
              <a:t> </a:t>
            </a:r>
            <a:r>
              <a:rPr lang="en-US" sz="2400" b="1" i="1" dirty="0">
                <a:latin typeface="Times New Roman" pitchFamily="18" charset="0"/>
                <a:cs typeface="Times New Roman" pitchFamily="18" charset="0"/>
              </a:rPr>
              <a:t>V</a:t>
            </a:r>
            <a:r>
              <a:rPr lang="en-US" sz="2400" dirty="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Or</a:t>
            </a:r>
          </a:p>
          <a:p>
            <a:pPr algn="just"/>
            <a:r>
              <a:rPr lang="en-US" sz="2400" dirty="0">
                <a:latin typeface="Times New Roman" pitchFamily="18" charset="0"/>
                <a:cs typeface="Times New Roman" pitchFamily="18" charset="0"/>
              </a:rPr>
              <a:t>A non-empty subset </a:t>
            </a:r>
            <a:r>
              <a:rPr lang="en-US" sz="2400" i="1" dirty="0">
                <a:latin typeface="Times New Roman" pitchFamily="18" charset="0"/>
                <a:cs typeface="Times New Roman" pitchFamily="18" charset="0"/>
              </a:rPr>
              <a:t>B</a:t>
            </a:r>
            <a:r>
              <a:rPr lang="en-US" sz="2400" dirty="0">
                <a:latin typeface="Times New Roman" pitchFamily="18" charset="0"/>
                <a:cs typeface="Times New Roman" pitchFamily="18" charset="0"/>
              </a:rPr>
              <a:t> of </a:t>
            </a:r>
            <a:r>
              <a:rPr lang="en-US" sz="2400" i="1" dirty="0">
                <a:latin typeface="Times New Roman" pitchFamily="18" charset="0"/>
                <a:cs typeface="Times New Roman" pitchFamily="18" charset="0"/>
              </a:rPr>
              <a:t>V</a:t>
            </a:r>
            <a:r>
              <a:rPr lang="en-US" sz="2400" dirty="0">
                <a:latin typeface="Times New Roman" pitchFamily="18" charset="0"/>
                <a:cs typeface="Times New Roman" pitchFamily="18" charset="0"/>
              </a:rPr>
              <a:t> is called a </a:t>
            </a:r>
            <a:r>
              <a:rPr lang="en-US" sz="2400" b="1" i="1" dirty="0">
                <a:latin typeface="Times New Roman" pitchFamily="18" charset="0"/>
                <a:cs typeface="Times New Roman" pitchFamily="18" charset="0"/>
              </a:rPr>
              <a:t>basis for V </a:t>
            </a:r>
            <a:r>
              <a:rPr lang="en-US" sz="2400" dirty="0">
                <a:latin typeface="Times New Roman" pitchFamily="18" charset="0"/>
                <a:cs typeface="Times New Roman" pitchFamily="18" charset="0"/>
              </a:rPr>
              <a:t>if it satisfies the following two properties:</a:t>
            </a:r>
          </a:p>
          <a:p>
            <a:pPr marL="457200" indent="-457200" algn="just">
              <a:buFont typeface="Wingdings" pitchFamily="2" charset="2"/>
              <a:buChar char="Ø"/>
            </a:pPr>
            <a:r>
              <a:rPr lang="en-US" sz="2400" i="1" dirty="0">
                <a:latin typeface="Times New Roman" pitchFamily="18" charset="0"/>
                <a:cs typeface="Times New Roman" pitchFamily="18" charset="0"/>
              </a:rPr>
              <a:t>B</a:t>
            </a:r>
            <a:r>
              <a:rPr lang="en-US" sz="2400" dirty="0">
                <a:latin typeface="Times New Roman" pitchFamily="18" charset="0"/>
                <a:cs typeface="Times New Roman" pitchFamily="18" charset="0"/>
              </a:rPr>
              <a:t> is linearly independent set </a:t>
            </a:r>
            <a:r>
              <a:rPr lang="en-US" sz="2400" i="1" dirty="0">
                <a:latin typeface="Times New Roman" pitchFamily="18" charset="0"/>
                <a:cs typeface="Times New Roman" pitchFamily="18" charset="0"/>
              </a:rPr>
              <a:t>V</a:t>
            </a:r>
            <a:endParaRPr lang="en-US" sz="2400" dirty="0">
              <a:latin typeface="Times New Roman" pitchFamily="18" charset="0"/>
              <a:cs typeface="Times New Roman" pitchFamily="18" charset="0"/>
            </a:endParaRPr>
          </a:p>
          <a:p>
            <a:pPr marL="457200" indent="-457200" algn="just">
              <a:buFont typeface="Wingdings" pitchFamily="2" charset="2"/>
              <a:buChar char="Ø"/>
            </a:pPr>
            <a:r>
              <a:rPr lang="en-US" sz="2400" i="1" dirty="0">
                <a:latin typeface="Times New Roman" pitchFamily="18" charset="0"/>
                <a:cs typeface="Times New Roman" pitchFamily="18" charset="0"/>
              </a:rPr>
              <a:t>B</a:t>
            </a:r>
            <a:r>
              <a:rPr lang="en-US" sz="2400" dirty="0">
                <a:latin typeface="Times New Roman" pitchFamily="18" charset="0"/>
                <a:cs typeface="Times New Roman" pitchFamily="18" charset="0"/>
              </a:rPr>
              <a:t> generates </a:t>
            </a:r>
            <a:r>
              <a:rPr lang="en-US" sz="2400" i="1" dirty="0">
                <a:latin typeface="Times New Roman" pitchFamily="18" charset="0"/>
                <a:cs typeface="Times New Roman" pitchFamily="18" charset="0"/>
              </a:rPr>
              <a:t>V </a:t>
            </a:r>
            <a:r>
              <a:rPr lang="en-US" sz="2400" dirty="0">
                <a:latin typeface="Times New Roman" pitchFamily="18" charset="0"/>
                <a:cs typeface="Times New Roman" pitchFamily="18" charset="0"/>
              </a:rPr>
              <a:t>( i.e., every element of </a:t>
            </a:r>
            <a:r>
              <a:rPr lang="en-US" sz="2400" i="1" dirty="0">
                <a:latin typeface="Times New Roman" pitchFamily="18" charset="0"/>
                <a:cs typeface="Times New Roman" pitchFamily="18" charset="0"/>
              </a:rPr>
              <a:t>V</a:t>
            </a:r>
            <a:r>
              <a:rPr lang="en-US" sz="2400" dirty="0">
                <a:latin typeface="Times New Roman" pitchFamily="18" charset="0"/>
                <a:cs typeface="Times New Roman" pitchFamily="18" charset="0"/>
              </a:rPr>
              <a:t> can be expressed as a linear combination of </a:t>
            </a:r>
            <a:r>
              <a:rPr lang="en-US" sz="2400" i="1" dirty="0">
                <a:latin typeface="Times New Roman" pitchFamily="18" charset="0"/>
                <a:cs typeface="Times New Roman" pitchFamily="18" charset="0"/>
              </a:rPr>
              <a:t>B</a:t>
            </a:r>
            <a:r>
              <a:rPr lang="en-US" sz="2400" dirty="0">
                <a:latin typeface="Times New Roman" pitchFamily="18" charset="0"/>
                <a:cs typeface="Times New Roman" pitchFamily="18" charset="0"/>
              </a:rPr>
              <a:t>) </a:t>
            </a:r>
            <a:r>
              <a:rPr lang="en-US" sz="2800" dirty="0">
                <a:latin typeface="Times New Roman" pitchFamily="18" charset="0"/>
                <a:cs typeface="Times New Roman" pitchFamily="18"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bwMode="auto">
          <a:xfrm>
            <a:off x="4766733" y="1600201"/>
            <a:ext cx="6815667" cy="4525963"/>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algn="just">
              <a:spcBef>
                <a:spcPct val="20000"/>
              </a:spcBef>
              <a:buFont typeface="Arial" charset="0"/>
            </a:pPr>
            <a:r>
              <a:rPr lang="en-US" sz="3000" dirty="0">
                <a:latin typeface="Arial" pitchFamily="34" charset="0"/>
                <a:cs typeface="Arial" pitchFamily="34" charset="0"/>
              </a:rPr>
              <a:t>The </a:t>
            </a:r>
            <a:r>
              <a:rPr lang="en-US" sz="3000" b="1" i="1" dirty="0">
                <a:latin typeface="Arial" pitchFamily="34" charset="0"/>
                <a:cs typeface="Arial" pitchFamily="34" charset="0"/>
              </a:rPr>
              <a:t>rank</a:t>
            </a:r>
            <a:r>
              <a:rPr lang="en-US" sz="3000" dirty="0">
                <a:latin typeface="Arial" pitchFamily="34" charset="0"/>
                <a:cs typeface="Arial" pitchFamily="34" charset="0"/>
              </a:rPr>
              <a:t> of a matrix </a:t>
            </a:r>
            <a:r>
              <a:rPr lang="en-US" sz="3000" i="1" dirty="0">
                <a:latin typeface="Arial" pitchFamily="34" charset="0"/>
                <a:cs typeface="Arial" pitchFamily="34" charset="0"/>
              </a:rPr>
              <a:t>A</a:t>
            </a:r>
            <a:r>
              <a:rPr lang="en-US" sz="3000" dirty="0">
                <a:latin typeface="Arial" pitchFamily="34" charset="0"/>
                <a:cs typeface="Arial" pitchFamily="34" charset="0"/>
              </a:rPr>
              <a:t> is the maximum number of linearly independent row vectors of </a:t>
            </a:r>
            <a:r>
              <a:rPr lang="en-US" sz="3000" i="1" dirty="0">
                <a:latin typeface="Arial" pitchFamily="34" charset="0"/>
                <a:cs typeface="Arial" pitchFamily="34" charset="0"/>
              </a:rPr>
              <a:t>A</a:t>
            </a:r>
            <a:r>
              <a:rPr lang="en-US" sz="3000" dirty="0">
                <a:latin typeface="Arial" pitchFamily="34" charset="0"/>
                <a:cs typeface="Arial" pitchFamily="34" charset="0"/>
              </a:rPr>
              <a:t>. It is denoted by </a:t>
            </a:r>
            <a:r>
              <a:rPr lang="en-US" sz="3000" b="1" i="1" dirty="0">
                <a:latin typeface="Arial" pitchFamily="34" charset="0"/>
                <a:cs typeface="Arial" pitchFamily="34" charset="0"/>
              </a:rPr>
              <a:t>rank</a:t>
            </a:r>
            <a:r>
              <a:rPr lang="en-US" sz="3000" dirty="0">
                <a:latin typeface="Arial" pitchFamily="34" charset="0"/>
                <a:cs typeface="Arial" pitchFamily="34" charset="0"/>
              </a:rPr>
              <a:t>(</a:t>
            </a:r>
            <a:r>
              <a:rPr lang="en-US" sz="3000" i="1" dirty="0">
                <a:latin typeface="Arial" pitchFamily="34" charset="0"/>
                <a:cs typeface="Arial" pitchFamily="34" charset="0"/>
              </a:rPr>
              <a:t>A</a:t>
            </a:r>
            <a:r>
              <a:rPr lang="en-US" sz="3000" dirty="0">
                <a:latin typeface="Arial" pitchFamily="34" charset="0"/>
                <a:cs typeface="Arial" pitchFamily="34" charset="0"/>
              </a:rPr>
              <a:t>). </a:t>
            </a:r>
          </a:p>
          <a:p>
            <a:pPr algn="just">
              <a:spcBef>
                <a:spcPct val="20000"/>
              </a:spcBef>
              <a:buFont typeface="Arial" charset="0"/>
            </a:pPr>
            <a:r>
              <a:rPr lang="en-US" sz="3000" dirty="0">
                <a:latin typeface="Arial" pitchFamily="34" charset="0"/>
                <a:cs typeface="Arial" pitchFamily="34" charset="0"/>
              </a:rPr>
              <a:t>	</a:t>
            </a:r>
          </a:p>
          <a:p>
            <a:pPr algn="just">
              <a:spcBef>
                <a:spcPct val="20000"/>
              </a:spcBef>
              <a:buFont typeface="Arial" charset="0"/>
            </a:pPr>
            <a:r>
              <a:rPr lang="en-US" sz="3000" dirty="0">
                <a:latin typeface="Arial" pitchFamily="34" charset="0"/>
                <a:cs typeface="Arial" pitchFamily="34" charset="0"/>
              </a:rPr>
              <a:t>The solution set of the homogeneous system </a:t>
            </a:r>
            <a:r>
              <a:rPr lang="en-US" sz="3000" i="1" dirty="0">
                <a:latin typeface="Arial" pitchFamily="34" charset="0"/>
                <a:cs typeface="Arial" pitchFamily="34" charset="0"/>
              </a:rPr>
              <a:t>AX</a:t>
            </a:r>
            <a:r>
              <a:rPr lang="en-US" sz="3000" dirty="0">
                <a:latin typeface="Arial" pitchFamily="34" charset="0"/>
                <a:cs typeface="Arial" pitchFamily="34" charset="0"/>
              </a:rPr>
              <a:t> = 0 is a vector space, called the </a:t>
            </a:r>
            <a:r>
              <a:rPr lang="en-US" sz="3000" b="1" i="1" dirty="0">
                <a:latin typeface="Arial" pitchFamily="34" charset="0"/>
                <a:cs typeface="Arial" pitchFamily="34" charset="0"/>
              </a:rPr>
              <a:t>null space of A</a:t>
            </a:r>
            <a:r>
              <a:rPr lang="en-US" sz="3000" dirty="0">
                <a:latin typeface="Arial" pitchFamily="34" charset="0"/>
                <a:cs typeface="Arial" pitchFamily="34" charset="0"/>
              </a:rPr>
              <a:t>, and its dimension is called the </a:t>
            </a:r>
            <a:r>
              <a:rPr lang="en-US" sz="3000" b="1" i="1" dirty="0">
                <a:latin typeface="Arial" pitchFamily="34" charset="0"/>
                <a:cs typeface="Arial" pitchFamily="34" charset="0"/>
              </a:rPr>
              <a:t>nullity of A .</a:t>
            </a:r>
            <a:endParaRPr lang="en-US" sz="3000" dirty="0">
              <a:latin typeface="Arial" pitchFamily="34" charset="0"/>
              <a:cs typeface="Arial" pitchFamily="34" charset="0"/>
            </a:endParaRPr>
          </a:p>
        </p:txBody>
      </p:sp>
      <p:sp>
        <p:nvSpPr>
          <p:cNvPr id="4" name="Content Placeholder 2"/>
          <p:cNvSpPr txBox="1">
            <a:spLocks/>
          </p:cNvSpPr>
          <p:nvPr/>
        </p:nvSpPr>
        <p:spPr bwMode="auto">
          <a:xfrm>
            <a:off x="609601" y="1600201"/>
            <a:ext cx="4011084"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algn="just">
              <a:lnSpc>
                <a:spcPct val="150000"/>
              </a:lnSpc>
              <a:spcBef>
                <a:spcPts val="0"/>
              </a:spcBef>
              <a:buClr>
                <a:schemeClr val="accent1"/>
              </a:buClr>
              <a:buSzPct val="70000"/>
              <a:defRPr/>
            </a:pPr>
            <a:r>
              <a:rPr lang="en-US" altLang="en-US" sz="1800" u="sng" kern="1200" dirty="0">
                <a:latin typeface="+mn-lt"/>
                <a:ea typeface="+mn-ea"/>
                <a:cs typeface="Arial" pitchFamily="34" charset="0"/>
              </a:rPr>
              <a:t>Note</a:t>
            </a:r>
            <a:r>
              <a:rPr lang="en-US" altLang="en-US" sz="1800" kern="1200" dirty="0">
                <a:latin typeface="+mn-lt"/>
                <a:ea typeface="+mn-ea"/>
                <a:cs typeface="Arial" pitchFamily="34" charset="0"/>
              </a:rPr>
              <a:t>: Now rank(A) is the maximum number of linearly independent row vectors of A. This number does not change if we change the order of these rows, or multiply one of them by a nonzero c, or take a linear combination by adding a multiple of a row to another row. Hence rank is invariant under elementary row operation.</a:t>
            </a:r>
          </a:p>
        </p:txBody>
      </p:sp>
      <p:sp>
        <p:nvSpPr>
          <p:cNvPr id="2" name="TextBox 1"/>
          <p:cNvSpPr txBox="1"/>
          <p:nvPr/>
        </p:nvSpPr>
        <p:spPr bwMode="auto">
          <a:xfrm>
            <a:off x="406400" y="152400"/>
            <a:ext cx="8432800" cy="11430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indent="-342900">
              <a:lnSpc>
                <a:spcPts val="3600"/>
              </a:lnSpc>
              <a:spcBef>
                <a:spcPts val="0"/>
              </a:spcBef>
              <a:spcAft>
                <a:spcPts val="600"/>
              </a:spcAft>
            </a:pPr>
            <a:r>
              <a:rPr lang="en-US" sz="3600" b="1" u="sng" kern="1200" spc="-150" baseline="0">
                <a:latin typeface="Arial" pitchFamily="34" charset="0"/>
                <a:ea typeface="+mn-ea"/>
                <a:cs typeface="Arial" pitchFamily="34" charset="0"/>
              </a:rPr>
              <a:t>Rank and Nullity</a:t>
            </a:r>
            <a:endParaRPr lang="en-US" sz="3600" b="1" kern="1200" spc="-150" baseline="0">
              <a:latin typeface="Arial" pitchFamily="34" charset="0"/>
              <a:ea typeface="+mn-ea"/>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a:xfrm>
            <a:off x="1643212" y="153193"/>
            <a:ext cx="8643789" cy="730250"/>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gn="just">
              <a:lnSpc>
                <a:spcPct val="95000"/>
              </a:lnSpc>
              <a:spcBef>
                <a:spcPts val="300"/>
              </a:spcBef>
              <a:buSzTx/>
              <a:buNone/>
            </a:pPr>
            <a:r>
              <a:rPr lang="en-US" altLang="zh-TW" dirty="0">
                <a:solidFill>
                  <a:srgbClr val="FF0000"/>
                </a:solidFill>
                <a:latin typeface="Times New Roman" panose="02020603050405020304" pitchFamily="18" charset="0"/>
                <a:cs typeface="Times New Roman" panose="02020603050405020304" pitchFamily="18" charset="0"/>
              </a:rPr>
              <a:t>Example:</a:t>
            </a:r>
            <a:r>
              <a:rPr lang="en-US" altLang="zh-TW" dirty="0"/>
              <a:t> </a:t>
            </a:r>
            <a:r>
              <a:rPr lang="en-US" altLang="zh-TW" dirty="0">
                <a:latin typeface="Times New Roman" panose="02020603050405020304" pitchFamily="18" charset="0"/>
                <a:cs typeface="Times New Roman" panose="02020603050405020304" pitchFamily="18" charset="0"/>
              </a:rPr>
              <a:t>Finding the solution space (or the null space) of a homogeneous system with the coefficient matrix </a:t>
            </a:r>
            <a:r>
              <a:rPr lang="en-US" altLang="zh-TW" i="1" dirty="0">
                <a:latin typeface="Times New Roman" panose="02020603050405020304" pitchFamily="18" charset="0"/>
                <a:cs typeface="Times New Roman" panose="02020603050405020304" pitchFamily="18" charset="0"/>
              </a:rPr>
              <a:t>A</a:t>
            </a:r>
            <a:r>
              <a:rPr lang="en-US" altLang="zh-TW" dirty="0">
                <a:latin typeface="Times New Roman" panose="02020603050405020304" pitchFamily="18" charset="0"/>
                <a:cs typeface="Times New Roman" panose="02020603050405020304" pitchFamily="18" charset="0"/>
              </a:rPr>
              <a:t> as follows.</a:t>
            </a:r>
          </a:p>
          <a:p>
            <a:pPr algn="just">
              <a:lnSpc>
                <a:spcPct val="95000"/>
              </a:lnSpc>
              <a:spcBef>
                <a:spcPts val="300"/>
              </a:spcBef>
              <a:buNone/>
            </a:pPr>
            <a:r>
              <a:rPr lang="en-US" altLang="zh-TW" dirty="0"/>
              <a:t>	</a:t>
            </a:r>
          </a:p>
        </p:txBody>
      </p:sp>
      <p:sp>
        <p:nvSpPr>
          <p:cNvPr id="3" name="Rectangle 4"/>
          <p:cNvSpPr txBox="1">
            <a:spLocks noChangeArrowheads="1"/>
          </p:cNvSpPr>
          <p:nvPr/>
        </p:nvSpPr>
        <p:spPr>
          <a:xfrm>
            <a:off x="1558636" y="2208212"/>
            <a:ext cx="8001000" cy="469900"/>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just">
              <a:buFont typeface="Wingdings" pitchFamily="2" charset="2"/>
              <a:buNone/>
            </a:pPr>
            <a:r>
              <a:rPr lang="en-US" altLang="zh-TW" dirty="0">
                <a:solidFill>
                  <a:srgbClr val="7030A0"/>
                </a:solidFill>
                <a:latin typeface="Times New Roman" panose="02020603050405020304" pitchFamily="18" charset="0"/>
                <a:cs typeface="Times New Roman" panose="02020603050405020304" pitchFamily="18" charset="0"/>
              </a:rPr>
              <a:t>Solution: </a:t>
            </a:r>
            <a:r>
              <a:rPr lang="en-US" altLang="zh-TW" dirty="0">
                <a:latin typeface="Times New Roman" panose="02020603050405020304" pitchFamily="18" charset="0"/>
                <a:cs typeface="Times New Roman" panose="02020603050405020304" pitchFamily="18" charset="0"/>
              </a:rPr>
              <a:t>The null space of </a:t>
            </a:r>
            <a:r>
              <a:rPr lang="en-US" altLang="zh-TW" i="1" dirty="0">
                <a:latin typeface="Times New Roman" panose="02020603050405020304" pitchFamily="18" charset="0"/>
                <a:cs typeface="Times New Roman" panose="02020603050405020304" pitchFamily="18" charset="0"/>
              </a:rPr>
              <a:t>A</a:t>
            </a:r>
            <a:r>
              <a:rPr lang="en-US" altLang="zh-TW" dirty="0">
                <a:latin typeface="Times New Roman" panose="02020603050405020304" pitchFamily="18" charset="0"/>
                <a:cs typeface="Times New Roman" panose="02020603050405020304" pitchFamily="18" charset="0"/>
              </a:rPr>
              <a:t> is the solution space of </a:t>
            </a:r>
            <a:r>
              <a:rPr lang="en-US" altLang="zh-TW" i="1" dirty="0">
                <a:latin typeface="Times New Roman" panose="02020603050405020304" pitchFamily="18" charset="0"/>
                <a:cs typeface="Times New Roman" panose="02020603050405020304" pitchFamily="18" charset="0"/>
              </a:rPr>
              <a:t>A</a:t>
            </a:r>
            <a:r>
              <a:rPr lang="en-US" altLang="zh-TW" b="1" dirty="0">
                <a:latin typeface="Times New Roman" panose="02020603050405020304" pitchFamily="18" charset="0"/>
                <a:cs typeface="Times New Roman" panose="02020603050405020304" pitchFamily="18" charset="0"/>
              </a:rPr>
              <a:t>x</a:t>
            </a:r>
            <a:r>
              <a:rPr lang="en-US" altLang="zh-TW" dirty="0">
                <a:latin typeface="Times New Roman" panose="02020603050405020304" pitchFamily="18" charset="0"/>
                <a:cs typeface="Times New Roman" panose="02020603050405020304" pitchFamily="18" charset="0"/>
              </a:rPr>
              <a:t> = </a:t>
            </a:r>
            <a:r>
              <a:rPr lang="en-US" altLang="zh-TW" sz="2000" b="1" dirty="0"/>
              <a:t>0</a:t>
            </a:r>
            <a:endParaRPr lang="en-US" altLang="zh-TW" sz="2000" dirty="0"/>
          </a:p>
        </p:txBody>
      </p:sp>
      <p:graphicFrame>
        <p:nvGraphicFramePr>
          <p:cNvPr id="4" name="Object 0"/>
          <p:cNvGraphicFramePr>
            <a:graphicFrameLocks noChangeAspect="1"/>
          </p:cNvGraphicFramePr>
          <p:nvPr/>
        </p:nvGraphicFramePr>
        <p:xfrm>
          <a:off x="1643212" y="2614612"/>
          <a:ext cx="7400925" cy="1277938"/>
        </p:xfrm>
        <a:graphic>
          <a:graphicData uri="http://schemas.openxmlformats.org/presentationml/2006/ole">
            <mc:AlternateContent xmlns:mc="http://schemas.openxmlformats.org/markup-compatibility/2006">
              <mc:Choice xmlns:v="urn:schemas-microsoft-com:vml" Requires="v">
                <p:oleObj name="Equation" r:id="rId2" imgW="4114800" imgH="711000" progId="Equation.DSMT4">
                  <p:embed/>
                </p:oleObj>
              </mc:Choice>
              <mc:Fallback>
                <p:oleObj name="Equation" r:id="rId2" imgW="4114800" imgH="711000" progId="Equation.DSMT4">
                  <p:embed/>
                  <p:pic>
                    <p:nvPicPr>
                      <p:cNvPr id="4" name="Object 0"/>
                      <p:cNvPicPr>
                        <a:picLocks noChangeAspect="1" noChangeArrowheads="1"/>
                      </p:cNvPicPr>
                      <p:nvPr/>
                    </p:nvPicPr>
                    <p:blipFill>
                      <a:blip r:embed="rId3"/>
                      <a:srcRect/>
                      <a:stretch>
                        <a:fillRect/>
                      </a:stretch>
                    </p:blipFill>
                    <p:spPr bwMode="auto">
                      <a:xfrm>
                        <a:off x="1643212" y="2614612"/>
                        <a:ext cx="7400925" cy="127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17"/>
          <p:cNvSpPr txBox="1">
            <a:spLocks noChangeArrowheads="1"/>
          </p:cNvSpPr>
          <p:nvPr/>
        </p:nvSpPr>
        <p:spPr bwMode="auto">
          <a:xfrm>
            <a:off x="3113683" y="3890963"/>
            <a:ext cx="52562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sz="2200">
                <a:sym typeface="Symbol" pitchFamily="18" charset="2"/>
              </a:rPr>
              <a:t></a:t>
            </a:r>
            <a:r>
              <a:rPr lang="en-US" altLang="zh-TW" sz="2000">
                <a:sym typeface="Symbol" pitchFamily="18" charset="2"/>
              </a:rPr>
              <a:t> </a:t>
            </a:r>
            <a:r>
              <a:rPr lang="fr-FR" altLang="zh-TW" sz="2200" i="1">
                <a:latin typeface="Times New Roman" pitchFamily="18" charset="0"/>
                <a:ea typeface="標楷體" pitchFamily="65" charset="-120"/>
              </a:rPr>
              <a:t>x</a:t>
            </a:r>
            <a:r>
              <a:rPr lang="fr-FR" altLang="zh-TW" sz="2200" baseline="-25000">
                <a:latin typeface="Times New Roman" pitchFamily="18" charset="0"/>
                <a:ea typeface="標楷體" pitchFamily="65" charset="-120"/>
              </a:rPr>
              <a:t>1 </a:t>
            </a:r>
            <a:r>
              <a:rPr lang="fr-FR" altLang="zh-TW" sz="2200">
                <a:latin typeface="Times New Roman" pitchFamily="18" charset="0"/>
                <a:ea typeface="標楷體" pitchFamily="65" charset="-120"/>
              </a:rPr>
              <a:t>= –2</a:t>
            </a:r>
            <a:r>
              <a:rPr lang="fr-FR" altLang="zh-TW" sz="2200" i="1">
                <a:latin typeface="Times New Roman" pitchFamily="18" charset="0"/>
                <a:ea typeface="標楷體" pitchFamily="65" charset="-120"/>
              </a:rPr>
              <a:t>s </a:t>
            </a:r>
            <a:r>
              <a:rPr lang="fr-FR" altLang="zh-TW" sz="2200">
                <a:latin typeface="Times New Roman" pitchFamily="18" charset="0"/>
                <a:ea typeface="標楷體" pitchFamily="65" charset="-120"/>
              </a:rPr>
              <a:t>– 3</a:t>
            </a:r>
            <a:r>
              <a:rPr lang="fr-FR" altLang="zh-TW" sz="2200" i="1">
                <a:latin typeface="Times New Roman" pitchFamily="18" charset="0"/>
                <a:ea typeface="標楷體" pitchFamily="65" charset="-120"/>
              </a:rPr>
              <a:t>t</a:t>
            </a:r>
            <a:r>
              <a:rPr lang="fr-FR" altLang="zh-TW" sz="2200">
                <a:latin typeface="Times New Roman" pitchFamily="18" charset="0"/>
                <a:ea typeface="標楷體" pitchFamily="65" charset="-120"/>
              </a:rPr>
              <a:t>, </a:t>
            </a:r>
            <a:r>
              <a:rPr lang="fr-FR" altLang="zh-TW" sz="2200" i="1">
                <a:latin typeface="Times New Roman" pitchFamily="18" charset="0"/>
                <a:ea typeface="標楷體" pitchFamily="65" charset="-120"/>
              </a:rPr>
              <a:t>x</a:t>
            </a:r>
            <a:r>
              <a:rPr lang="fr-FR" altLang="zh-TW" sz="2200" baseline="-25000">
                <a:latin typeface="Times New Roman" pitchFamily="18" charset="0"/>
                <a:ea typeface="標楷體" pitchFamily="65" charset="-120"/>
              </a:rPr>
              <a:t>2</a:t>
            </a:r>
            <a:r>
              <a:rPr lang="fr-FR" altLang="zh-TW" sz="2200">
                <a:latin typeface="Times New Roman" pitchFamily="18" charset="0"/>
                <a:ea typeface="標楷體" pitchFamily="65" charset="-120"/>
              </a:rPr>
              <a:t> = </a:t>
            </a:r>
            <a:r>
              <a:rPr lang="fr-FR" altLang="zh-TW" sz="2200" i="1">
                <a:latin typeface="Times New Roman" pitchFamily="18" charset="0"/>
                <a:ea typeface="標楷體" pitchFamily="65" charset="-120"/>
              </a:rPr>
              <a:t>s</a:t>
            </a:r>
            <a:r>
              <a:rPr lang="fr-FR" altLang="zh-TW" sz="2200">
                <a:latin typeface="Times New Roman" pitchFamily="18" charset="0"/>
                <a:ea typeface="標楷體" pitchFamily="65" charset="-120"/>
              </a:rPr>
              <a:t>, </a:t>
            </a:r>
            <a:r>
              <a:rPr lang="fr-FR" altLang="zh-TW" sz="2200" i="1">
                <a:latin typeface="Times New Roman" pitchFamily="18" charset="0"/>
                <a:ea typeface="標楷體" pitchFamily="65" charset="-120"/>
              </a:rPr>
              <a:t>x</a:t>
            </a:r>
            <a:r>
              <a:rPr lang="fr-FR" altLang="zh-TW" sz="2200" baseline="-25000">
                <a:latin typeface="Times New Roman" pitchFamily="18" charset="0"/>
                <a:ea typeface="標楷體" pitchFamily="65" charset="-120"/>
              </a:rPr>
              <a:t>3</a:t>
            </a:r>
            <a:r>
              <a:rPr lang="fr-FR" altLang="zh-TW" sz="2200">
                <a:latin typeface="Times New Roman" pitchFamily="18" charset="0"/>
                <a:ea typeface="標楷體" pitchFamily="65" charset="-120"/>
              </a:rPr>
              <a:t> = –</a:t>
            </a:r>
            <a:r>
              <a:rPr lang="fr-FR" altLang="zh-TW" sz="2200" i="1">
                <a:latin typeface="Times New Roman" pitchFamily="18" charset="0"/>
                <a:ea typeface="標楷體" pitchFamily="65" charset="-120"/>
              </a:rPr>
              <a:t>t</a:t>
            </a:r>
            <a:r>
              <a:rPr lang="fr-FR" altLang="zh-TW" sz="2200">
                <a:latin typeface="Times New Roman" pitchFamily="18" charset="0"/>
                <a:ea typeface="標楷體" pitchFamily="65" charset="-120"/>
              </a:rPr>
              <a:t>, </a:t>
            </a:r>
            <a:r>
              <a:rPr lang="fr-FR" altLang="zh-TW" sz="2200" i="1">
                <a:latin typeface="Times New Roman" pitchFamily="18" charset="0"/>
                <a:ea typeface="標楷體" pitchFamily="65" charset="-120"/>
              </a:rPr>
              <a:t>x</a:t>
            </a:r>
            <a:r>
              <a:rPr lang="fr-FR" altLang="zh-TW" sz="2200" baseline="-25000">
                <a:latin typeface="Times New Roman" pitchFamily="18" charset="0"/>
                <a:ea typeface="標楷體" pitchFamily="65" charset="-120"/>
              </a:rPr>
              <a:t>4</a:t>
            </a:r>
            <a:r>
              <a:rPr lang="fr-FR" altLang="zh-TW" sz="2200">
                <a:latin typeface="Times New Roman" pitchFamily="18" charset="0"/>
                <a:ea typeface="標楷體" pitchFamily="65" charset="-120"/>
              </a:rPr>
              <a:t> =</a:t>
            </a:r>
            <a:r>
              <a:rPr lang="fr-FR" altLang="zh-TW" sz="2200" i="1">
                <a:latin typeface="Times New Roman" pitchFamily="18" charset="0"/>
                <a:ea typeface="標楷體" pitchFamily="65" charset="-120"/>
              </a:rPr>
              <a:t> t</a:t>
            </a:r>
            <a:endParaRPr lang="en-US" altLang="zh-TW" sz="2200">
              <a:latin typeface="Times New Roman" pitchFamily="18" charset="0"/>
              <a:ea typeface="標楷體" pitchFamily="65" charset="-120"/>
            </a:endParaRPr>
          </a:p>
        </p:txBody>
      </p:sp>
      <p:graphicFrame>
        <p:nvGraphicFramePr>
          <p:cNvPr id="6" name="Object 1"/>
          <p:cNvGraphicFramePr>
            <a:graphicFrameLocks noChangeAspect="1"/>
          </p:cNvGraphicFramePr>
          <p:nvPr/>
        </p:nvGraphicFramePr>
        <p:xfrm>
          <a:off x="3155951" y="4348163"/>
          <a:ext cx="5730875" cy="1687513"/>
        </p:xfrm>
        <a:graphic>
          <a:graphicData uri="http://schemas.openxmlformats.org/presentationml/2006/ole">
            <mc:AlternateContent xmlns:mc="http://schemas.openxmlformats.org/markup-compatibility/2006">
              <mc:Choice xmlns:v="urn:schemas-microsoft-com:vml" Requires="v">
                <p:oleObj name="方程式" r:id="rId4" imgW="3200400" imgH="939600" progId="Equation.3">
                  <p:embed/>
                </p:oleObj>
              </mc:Choice>
              <mc:Fallback>
                <p:oleObj name="方程式" r:id="rId4" imgW="3200400" imgH="939600" progId="Equation.3">
                  <p:embed/>
                  <p:pic>
                    <p:nvPicPr>
                      <p:cNvPr id="6" name="Object 1"/>
                      <p:cNvPicPr>
                        <a:picLocks noChangeAspect="1" noChangeArrowheads="1"/>
                      </p:cNvPicPr>
                      <p:nvPr/>
                    </p:nvPicPr>
                    <p:blipFill>
                      <a:blip r:embed="rId5"/>
                      <a:srcRect/>
                      <a:stretch>
                        <a:fillRect/>
                      </a:stretch>
                    </p:blipFill>
                    <p:spPr bwMode="auto">
                      <a:xfrm>
                        <a:off x="3155951" y="4348163"/>
                        <a:ext cx="5730875" cy="168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nvGraphicFramePr>
        <p:xfrm>
          <a:off x="3115271" y="6240464"/>
          <a:ext cx="3444875" cy="388937"/>
        </p:xfrm>
        <a:graphic>
          <a:graphicData uri="http://schemas.openxmlformats.org/presentationml/2006/ole">
            <mc:AlternateContent xmlns:mc="http://schemas.openxmlformats.org/markup-compatibility/2006">
              <mc:Choice xmlns:v="urn:schemas-microsoft-com:vml" Requires="v">
                <p:oleObj name="Equation" r:id="rId6" imgW="1917360" imgH="215640" progId="Equation.3">
                  <p:embed/>
                </p:oleObj>
              </mc:Choice>
              <mc:Fallback>
                <p:oleObj name="Equation" r:id="rId6" imgW="1917360" imgH="215640" progId="Equation.3">
                  <p:embed/>
                  <p:pic>
                    <p:nvPicPr>
                      <p:cNvPr id="7"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5271" y="6240464"/>
                        <a:ext cx="3444875"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3"/>
          <p:cNvGraphicFramePr>
            <a:graphicFrameLocks noChangeAspect="1"/>
          </p:cNvGraphicFramePr>
          <p:nvPr/>
        </p:nvGraphicFramePr>
        <p:xfrm>
          <a:off x="4090989" y="1035051"/>
          <a:ext cx="2238375" cy="1277937"/>
        </p:xfrm>
        <a:graphic>
          <a:graphicData uri="http://schemas.openxmlformats.org/presentationml/2006/ole">
            <mc:AlternateContent xmlns:mc="http://schemas.openxmlformats.org/markup-compatibility/2006">
              <mc:Choice xmlns:v="urn:schemas-microsoft-com:vml" Requires="v">
                <p:oleObj name="Equation" r:id="rId8" imgW="1244520" imgH="711000" progId="Equation.DSMT4">
                  <p:embed/>
                </p:oleObj>
              </mc:Choice>
              <mc:Fallback>
                <p:oleObj name="Equation" r:id="rId8" imgW="1244520" imgH="711000" progId="Equation.DSMT4">
                  <p:embed/>
                  <p:pic>
                    <p:nvPicPr>
                      <p:cNvPr id="8"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90989" y="1035051"/>
                        <a:ext cx="2238375" cy="1277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77951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a:xfrm>
            <a:off x="1676400" y="20783"/>
            <a:ext cx="8686800" cy="1049337"/>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gn="just">
              <a:lnSpc>
                <a:spcPct val="114000"/>
              </a:lnSpc>
              <a:buNone/>
            </a:pPr>
            <a:r>
              <a:rPr lang="en-US" altLang="zh-TW" dirty="0">
                <a:solidFill>
                  <a:srgbClr val="FF0000"/>
                </a:solidFill>
                <a:latin typeface="Times New Roman" panose="02020603050405020304" pitchFamily="18" charset="0"/>
                <a:cs typeface="Times New Roman" panose="02020603050405020304" pitchFamily="18" charset="0"/>
              </a:rPr>
              <a:t>Example:</a:t>
            </a:r>
            <a:r>
              <a:rPr lang="en-US" altLang="zh-TW" dirty="0">
                <a:latin typeface="Times New Roman" panose="02020603050405020304" pitchFamily="18" charset="0"/>
                <a:cs typeface="Times New Roman" panose="02020603050405020304" pitchFamily="18" charset="0"/>
              </a:rPr>
              <a:t> Let the column vectors of the matrix </a:t>
            </a:r>
            <a:r>
              <a:rPr lang="en-US" altLang="zh-TW" i="1" dirty="0">
                <a:latin typeface="Times New Roman" panose="02020603050405020304" pitchFamily="18" charset="0"/>
                <a:cs typeface="Times New Roman" panose="02020603050405020304" pitchFamily="18" charset="0"/>
              </a:rPr>
              <a:t>A</a:t>
            </a:r>
            <a:r>
              <a:rPr lang="en-US" altLang="zh-TW" dirty="0">
                <a:latin typeface="Times New Roman" panose="02020603050405020304" pitchFamily="18" charset="0"/>
                <a:cs typeface="Times New Roman" panose="02020603050405020304" pitchFamily="18" charset="0"/>
              </a:rPr>
              <a:t> be denoted by </a:t>
            </a:r>
            <a:r>
              <a:rPr lang="en-US" altLang="zh-TW" b="1" dirty="0">
                <a:latin typeface="Times New Roman" panose="02020603050405020304" pitchFamily="18" charset="0"/>
                <a:cs typeface="Times New Roman" panose="02020603050405020304" pitchFamily="18" charset="0"/>
              </a:rPr>
              <a:t>a</a:t>
            </a:r>
            <a:r>
              <a:rPr lang="en-US" altLang="zh-TW" baseline="-25000" dirty="0">
                <a:latin typeface="Times New Roman" panose="02020603050405020304" pitchFamily="18" charset="0"/>
                <a:cs typeface="Times New Roman" panose="02020603050405020304" pitchFamily="18" charset="0"/>
              </a:rPr>
              <a:t>1</a:t>
            </a:r>
            <a:r>
              <a:rPr lang="en-US" altLang="zh-TW" dirty="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a</a:t>
            </a:r>
            <a:r>
              <a:rPr lang="en-US" altLang="zh-TW" baseline="-25000" dirty="0">
                <a:latin typeface="Times New Roman" panose="02020603050405020304" pitchFamily="18" charset="0"/>
                <a:cs typeface="Times New Roman" panose="02020603050405020304" pitchFamily="18" charset="0"/>
              </a:rPr>
              <a:t>2</a:t>
            </a:r>
            <a:r>
              <a:rPr lang="en-US" altLang="zh-TW" dirty="0">
                <a:latin typeface="Times New Roman" panose="02020603050405020304" pitchFamily="18" charset="0"/>
                <a:cs typeface="Times New Roman" panose="02020603050405020304" pitchFamily="18" charset="0"/>
              </a:rPr>
              <a:t>,</a:t>
            </a:r>
          </a:p>
          <a:p>
            <a:pPr algn="just">
              <a:lnSpc>
                <a:spcPct val="114000"/>
              </a:lnSpc>
              <a:buNone/>
            </a:pPr>
            <a:r>
              <a:rPr lang="en-US" altLang="zh-TW" dirty="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a</a:t>
            </a:r>
            <a:r>
              <a:rPr lang="en-US" altLang="zh-TW" baseline="-25000" dirty="0">
                <a:latin typeface="Times New Roman" panose="02020603050405020304" pitchFamily="18" charset="0"/>
                <a:cs typeface="Times New Roman" panose="02020603050405020304" pitchFamily="18" charset="0"/>
              </a:rPr>
              <a:t>3</a:t>
            </a:r>
            <a:r>
              <a:rPr lang="en-US" altLang="zh-TW" dirty="0">
                <a:latin typeface="Times New Roman" panose="02020603050405020304" pitchFamily="18" charset="0"/>
                <a:cs typeface="Times New Roman" panose="02020603050405020304" pitchFamily="18" charset="0"/>
              </a:rPr>
              <a:t>, </a:t>
            </a:r>
            <a:r>
              <a:rPr lang="en-US" altLang="zh-TW" b="1" dirty="0">
                <a:latin typeface="Times New Roman" panose="02020603050405020304" pitchFamily="18" charset="0"/>
                <a:cs typeface="Times New Roman" panose="02020603050405020304" pitchFamily="18" charset="0"/>
              </a:rPr>
              <a:t>a</a:t>
            </a:r>
            <a:r>
              <a:rPr lang="en-US" altLang="zh-TW" baseline="-25000" dirty="0">
                <a:latin typeface="Times New Roman" panose="02020603050405020304" pitchFamily="18" charset="0"/>
                <a:cs typeface="Times New Roman" panose="02020603050405020304" pitchFamily="18" charset="0"/>
              </a:rPr>
              <a:t>4</a:t>
            </a:r>
            <a:r>
              <a:rPr lang="en-US" altLang="zh-TW" dirty="0">
                <a:latin typeface="Times New Roman" panose="02020603050405020304" pitchFamily="18" charset="0"/>
                <a:cs typeface="Times New Roman" panose="02020603050405020304" pitchFamily="18" charset="0"/>
              </a:rPr>
              <a:t>, and </a:t>
            </a:r>
            <a:r>
              <a:rPr lang="en-US" altLang="zh-TW" b="1" dirty="0">
                <a:latin typeface="Times New Roman" panose="02020603050405020304" pitchFamily="18" charset="0"/>
                <a:cs typeface="Times New Roman" panose="02020603050405020304" pitchFamily="18" charset="0"/>
              </a:rPr>
              <a:t>a</a:t>
            </a:r>
            <a:r>
              <a:rPr lang="en-US" altLang="zh-TW" baseline="-25000" dirty="0">
                <a:latin typeface="Times New Roman" panose="02020603050405020304" pitchFamily="18" charset="0"/>
                <a:cs typeface="Times New Roman" panose="02020603050405020304" pitchFamily="18" charset="0"/>
              </a:rPr>
              <a:t>5 . </a:t>
            </a:r>
            <a:r>
              <a:rPr lang="en-US" altLang="zh-TW" dirty="0">
                <a:latin typeface="Times New Roman" pitchFamily="18" charset="0"/>
                <a:ea typeface="標楷體" pitchFamily="65" charset="-120"/>
              </a:rPr>
              <a:t>Find the rank, nullity and dimension  of </a:t>
            </a:r>
            <a:r>
              <a:rPr lang="en-US" altLang="zh-TW" i="1" dirty="0">
                <a:latin typeface="Times New Roman" pitchFamily="18" charset="0"/>
                <a:ea typeface="標楷體" pitchFamily="65" charset="-120"/>
              </a:rPr>
              <a:t>A</a:t>
            </a:r>
            <a:endParaRPr lang="en-US" altLang="zh-TW" dirty="0">
              <a:latin typeface="Times New Roman" pitchFamily="18" charset="0"/>
              <a:ea typeface="標楷體" pitchFamily="65" charset="-120"/>
            </a:endParaRPr>
          </a:p>
          <a:p>
            <a:pPr algn="just">
              <a:lnSpc>
                <a:spcPct val="114000"/>
              </a:lnSpc>
              <a:buFont typeface="Wingdings" pitchFamily="2" charset="2"/>
              <a:buNone/>
            </a:pPr>
            <a:endParaRPr lang="en-US" altLang="zh-TW" dirty="0">
              <a:latin typeface="Times New Roman" panose="02020603050405020304" pitchFamily="18" charset="0"/>
              <a:cs typeface="Times New Roman" panose="02020603050405020304" pitchFamily="18" charset="0"/>
            </a:endParaRPr>
          </a:p>
        </p:txBody>
      </p:sp>
      <p:grpSp>
        <p:nvGrpSpPr>
          <p:cNvPr id="3" name="Group 8"/>
          <p:cNvGrpSpPr>
            <a:grpSpLocks/>
          </p:cNvGrpSpPr>
          <p:nvPr/>
        </p:nvGrpSpPr>
        <p:grpSpPr bwMode="auto">
          <a:xfrm>
            <a:off x="4114800" y="1070119"/>
            <a:ext cx="4027488" cy="2197100"/>
            <a:chOff x="1970" y="1316"/>
            <a:chExt cx="2537" cy="1384"/>
          </a:xfrm>
        </p:grpSpPr>
        <p:graphicFrame>
          <p:nvGraphicFramePr>
            <p:cNvPr id="4" name="Object 0"/>
            <p:cNvGraphicFramePr>
              <a:graphicFrameLocks noChangeAspect="1"/>
            </p:cNvGraphicFramePr>
            <p:nvPr/>
          </p:nvGraphicFramePr>
          <p:xfrm>
            <a:off x="1970" y="1316"/>
            <a:ext cx="2537" cy="1166"/>
          </p:xfrm>
          <a:graphic>
            <a:graphicData uri="http://schemas.openxmlformats.org/presentationml/2006/ole">
              <mc:AlternateContent xmlns:mc="http://schemas.openxmlformats.org/markup-compatibility/2006">
                <mc:Choice xmlns:v="urn:schemas-microsoft-com:vml" Requires="v">
                  <p:oleObj name="Equation" r:id="rId2" imgW="2006280" imgH="927000" progId="Equation.DSMT4">
                    <p:embed/>
                  </p:oleObj>
                </mc:Choice>
                <mc:Fallback>
                  <p:oleObj name="Equation" r:id="rId2" imgW="2006280" imgH="927000" progId="Equation.DSMT4">
                    <p:embed/>
                    <p:pic>
                      <p:nvPicPr>
                        <p:cNvPr id="4"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 y="1316"/>
                          <a:ext cx="2537" cy="11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5"/>
            <p:cNvSpPr txBox="1">
              <a:spLocks noChangeArrowheads="1"/>
            </p:cNvSpPr>
            <p:nvPr/>
          </p:nvSpPr>
          <p:spPr bwMode="auto">
            <a:xfrm>
              <a:off x="2443" y="2473"/>
              <a:ext cx="2064" cy="2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sz="2000" b="1" dirty="0">
                  <a:solidFill>
                    <a:schemeClr val="hlink"/>
                  </a:solidFill>
                  <a:latin typeface="Times New Roman" pitchFamily="18" charset="0"/>
                  <a:ea typeface="標楷體" pitchFamily="65" charset="-120"/>
                </a:rPr>
                <a:t> </a:t>
              </a:r>
              <a:r>
                <a:rPr lang="en-US" altLang="zh-TW" b="1" dirty="0">
                  <a:solidFill>
                    <a:schemeClr val="hlink"/>
                  </a:solidFill>
                  <a:latin typeface="Times New Roman" pitchFamily="18" charset="0"/>
                  <a:ea typeface="標楷體" pitchFamily="65" charset="-120"/>
                </a:rPr>
                <a:t>a</a:t>
              </a:r>
              <a:r>
                <a:rPr lang="en-US" altLang="zh-TW" baseline="-25000" dirty="0">
                  <a:solidFill>
                    <a:schemeClr val="hlink"/>
                  </a:solidFill>
                  <a:latin typeface="Times New Roman" pitchFamily="18" charset="0"/>
                  <a:ea typeface="標楷體" pitchFamily="65" charset="-120"/>
                </a:rPr>
                <a:t>1</a:t>
              </a:r>
              <a:r>
                <a:rPr lang="en-US" altLang="zh-TW" dirty="0">
                  <a:solidFill>
                    <a:schemeClr val="hlink"/>
                  </a:solidFill>
                  <a:latin typeface="Times New Roman" pitchFamily="18" charset="0"/>
                  <a:ea typeface="標楷體" pitchFamily="65" charset="-120"/>
                </a:rPr>
                <a:t>    </a:t>
              </a:r>
              <a:r>
                <a:rPr lang="en-US" altLang="zh-TW" b="1" dirty="0">
                  <a:solidFill>
                    <a:schemeClr val="hlink"/>
                  </a:solidFill>
                  <a:latin typeface="Times New Roman" pitchFamily="18" charset="0"/>
                  <a:ea typeface="標楷體" pitchFamily="65" charset="-120"/>
                </a:rPr>
                <a:t>a</a:t>
              </a:r>
              <a:r>
                <a:rPr lang="en-US" altLang="zh-TW" baseline="-25000" dirty="0">
                  <a:solidFill>
                    <a:schemeClr val="hlink"/>
                  </a:solidFill>
                  <a:latin typeface="Times New Roman" pitchFamily="18" charset="0"/>
                  <a:ea typeface="標楷體" pitchFamily="65" charset="-120"/>
                </a:rPr>
                <a:t>2</a:t>
              </a:r>
              <a:r>
                <a:rPr lang="en-US" altLang="zh-TW" dirty="0">
                  <a:solidFill>
                    <a:schemeClr val="hlink"/>
                  </a:solidFill>
                  <a:latin typeface="Times New Roman" pitchFamily="18" charset="0"/>
                  <a:ea typeface="標楷體" pitchFamily="65" charset="-120"/>
                </a:rPr>
                <a:t>     </a:t>
              </a:r>
              <a:r>
                <a:rPr lang="en-US" altLang="zh-TW" b="1" dirty="0">
                  <a:solidFill>
                    <a:schemeClr val="hlink"/>
                  </a:solidFill>
                  <a:latin typeface="Times New Roman" pitchFamily="18" charset="0"/>
                  <a:ea typeface="標楷體" pitchFamily="65" charset="-120"/>
                </a:rPr>
                <a:t>a</a:t>
              </a:r>
              <a:r>
                <a:rPr lang="en-US" altLang="zh-TW" baseline="-25000" dirty="0">
                  <a:solidFill>
                    <a:schemeClr val="hlink"/>
                  </a:solidFill>
                  <a:latin typeface="Times New Roman" pitchFamily="18" charset="0"/>
                  <a:ea typeface="標楷體" pitchFamily="65" charset="-120"/>
                </a:rPr>
                <a:t>3 </a:t>
              </a:r>
              <a:r>
                <a:rPr lang="en-US" altLang="zh-TW" dirty="0">
                  <a:solidFill>
                    <a:schemeClr val="hlink"/>
                  </a:solidFill>
                  <a:latin typeface="Times New Roman" pitchFamily="18" charset="0"/>
                  <a:ea typeface="標楷體" pitchFamily="65" charset="-120"/>
                </a:rPr>
                <a:t>    </a:t>
              </a:r>
              <a:r>
                <a:rPr lang="en-US" altLang="zh-TW" b="1" dirty="0">
                  <a:solidFill>
                    <a:schemeClr val="hlink"/>
                  </a:solidFill>
                  <a:latin typeface="Times New Roman" pitchFamily="18" charset="0"/>
                  <a:ea typeface="標楷體" pitchFamily="65" charset="-120"/>
                </a:rPr>
                <a:t>a</a:t>
              </a:r>
              <a:r>
                <a:rPr lang="en-US" altLang="zh-TW" baseline="-25000" dirty="0">
                  <a:solidFill>
                    <a:schemeClr val="hlink"/>
                  </a:solidFill>
                  <a:latin typeface="Times New Roman" pitchFamily="18" charset="0"/>
                  <a:ea typeface="標楷體" pitchFamily="65" charset="-120"/>
                </a:rPr>
                <a:t>4</a:t>
              </a:r>
              <a:r>
                <a:rPr lang="en-US" altLang="zh-TW" dirty="0">
                  <a:solidFill>
                    <a:schemeClr val="hlink"/>
                  </a:solidFill>
                  <a:latin typeface="Times New Roman" pitchFamily="18" charset="0"/>
                  <a:ea typeface="標楷體" pitchFamily="65" charset="-120"/>
                </a:rPr>
                <a:t>     </a:t>
              </a:r>
              <a:r>
                <a:rPr lang="en-US" altLang="zh-TW" b="1" dirty="0">
                  <a:solidFill>
                    <a:schemeClr val="hlink"/>
                  </a:solidFill>
                  <a:latin typeface="Times New Roman" pitchFamily="18" charset="0"/>
                  <a:ea typeface="標楷體" pitchFamily="65" charset="-120"/>
                </a:rPr>
                <a:t>a</a:t>
              </a:r>
              <a:r>
                <a:rPr lang="en-US" altLang="zh-TW" baseline="-25000" dirty="0">
                  <a:solidFill>
                    <a:schemeClr val="hlink"/>
                  </a:solidFill>
                  <a:latin typeface="Times New Roman" pitchFamily="18" charset="0"/>
                  <a:ea typeface="標楷體" pitchFamily="65" charset="-120"/>
                </a:rPr>
                <a:t>5</a:t>
              </a:r>
              <a:endParaRPr lang="en-US" altLang="zh-TW" dirty="0">
                <a:solidFill>
                  <a:schemeClr val="hlink"/>
                </a:solidFill>
              </a:endParaRPr>
            </a:p>
          </p:txBody>
        </p:sp>
      </p:grpSp>
      <p:sp>
        <p:nvSpPr>
          <p:cNvPr id="7" name="Rectangle 7"/>
          <p:cNvSpPr>
            <a:spLocks noChangeArrowheads="1"/>
          </p:cNvSpPr>
          <p:nvPr/>
        </p:nvSpPr>
        <p:spPr bwMode="auto">
          <a:xfrm>
            <a:off x="1676400" y="3298248"/>
            <a:ext cx="79248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6850" indent="-196850" algn="just">
              <a:lnSpc>
                <a:spcPct val="90000"/>
              </a:lnSpc>
              <a:spcBef>
                <a:spcPct val="20000"/>
              </a:spcBef>
              <a:buClr>
                <a:schemeClr val="tx1"/>
              </a:buClr>
              <a:buSzPct val="40000"/>
            </a:pPr>
            <a:r>
              <a:rPr lang="en-US" altLang="zh-TW" sz="2400" dirty="0">
                <a:solidFill>
                  <a:srgbClr val="7030A0"/>
                </a:solidFill>
                <a:latin typeface="Times New Roman" pitchFamily="18" charset="0"/>
                <a:ea typeface="標楷體" pitchFamily="65" charset="-120"/>
              </a:rPr>
              <a:t>Solution:   </a:t>
            </a:r>
            <a:r>
              <a:rPr lang="en-US" altLang="zh-TW" sz="2400" dirty="0">
                <a:latin typeface="Times New Roman" pitchFamily="18" charset="0"/>
                <a:ea typeface="標楷體" pitchFamily="65" charset="-120"/>
              </a:rPr>
              <a:t>Derive </a:t>
            </a:r>
            <a:r>
              <a:rPr lang="en-US" altLang="zh-TW" sz="2400" i="1" dirty="0">
                <a:latin typeface="Times New Roman" pitchFamily="18" charset="0"/>
                <a:ea typeface="標楷體" pitchFamily="65" charset="-120"/>
              </a:rPr>
              <a:t>B</a:t>
            </a:r>
            <a:r>
              <a:rPr lang="en-US" altLang="zh-TW" sz="2400" dirty="0">
                <a:latin typeface="Times New Roman" pitchFamily="18" charset="0"/>
                <a:ea typeface="標楷體" pitchFamily="65" charset="-120"/>
              </a:rPr>
              <a:t> to be the reduced row-echelon form of </a:t>
            </a:r>
            <a:r>
              <a:rPr lang="en-US" altLang="zh-TW" sz="2400" i="1" dirty="0">
                <a:latin typeface="Times New Roman" pitchFamily="18" charset="0"/>
                <a:ea typeface="標楷體" pitchFamily="65" charset="-120"/>
              </a:rPr>
              <a:t>A.</a:t>
            </a:r>
            <a:endParaRPr lang="en-US" altLang="zh-TW" sz="2400" dirty="0">
              <a:latin typeface="Times New Roman" pitchFamily="18" charset="0"/>
              <a:ea typeface="標楷體" pitchFamily="65" charset="-120"/>
            </a:endParaRPr>
          </a:p>
        </p:txBody>
      </p:sp>
      <p:grpSp>
        <p:nvGrpSpPr>
          <p:cNvPr id="8" name="Group 17"/>
          <p:cNvGrpSpPr>
            <a:grpSpLocks/>
          </p:cNvGrpSpPr>
          <p:nvPr/>
        </p:nvGrpSpPr>
        <p:grpSpPr bwMode="auto">
          <a:xfrm>
            <a:off x="2517775" y="3738564"/>
            <a:ext cx="7156450" cy="2205037"/>
            <a:chOff x="1003" y="1059"/>
            <a:chExt cx="4508" cy="1389"/>
          </a:xfrm>
        </p:grpSpPr>
        <p:graphicFrame>
          <p:nvGraphicFramePr>
            <p:cNvPr id="9" name="Object 1"/>
            <p:cNvGraphicFramePr>
              <a:graphicFrameLocks noChangeAspect="1"/>
            </p:cNvGraphicFramePr>
            <p:nvPr/>
          </p:nvGraphicFramePr>
          <p:xfrm>
            <a:off x="1003" y="1059"/>
            <a:ext cx="4334" cy="1149"/>
          </p:xfrm>
          <a:graphic>
            <a:graphicData uri="http://schemas.openxmlformats.org/presentationml/2006/ole">
              <mc:AlternateContent xmlns:mc="http://schemas.openxmlformats.org/markup-compatibility/2006">
                <mc:Choice xmlns:v="urn:schemas-microsoft-com:vml" Requires="v">
                  <p:oleObj name="Equation" r:id="rId4" imgW="3898800" imgH="914400" progId="Equation.3">
                    <p:embed/>
                  </p:oleObj>
                </mc:Choice>
                <mc:Fallback>
                  <p:oleObj name="Equation" r:id="rId4" imgW="3898800" imgH="914400" progId="Equation.3">
                    <p:embed/>
                    <p:pic>
                      <p:nvPicPr>
                        <p:cNvPr id="9"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3" y="1059"/>
                          <a:ext cx="4334" cy="11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10"/>
            <p:cNvSpPr txBox="1">
              <a:spLocks noChangeArrowheads="1"/>
            </p:cNvSpPr>
            <p:nvPr/>
          </p:nvSpPr>
          <p:spPr bwMode="auto">
            <a:xfrm>
              <a:off x="1424" y="2183"/>
              <a:ext cx="408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lnSpc>
                  <a:spcPct val="90000"/>
                </a:lnSpc>
                <a:spcBef>
                  <a:spcPct val="20000"/>
                </a:spcBef>
                <a:buClr>
                  <a:schemeClr val="tx1"/>
                </a:buClr>
                <a:buSzPct val="40000"/>
                <a:buFont typeface="Wingdings" pitchFamily="2" charset="2"/>
                <a:buNone/>
              </a:pPr>
              <a:r>
                <a:rPr lang="en-US" altLang="zh-TW" b="1">
                  <a:solidFill>
                    <a:schemeClr val="hlink"/>
                  </a:solidFill>
                  <a:latin typeface="Times New Roman" pitchFamily="18" charset="0"/>
                </a:rPr>
                <a:t>a</a:t>
              </a:r>
              <a:r>
                <a:rPr lang="en-US" altLang="zh-TW" baseline="-25000">
                  <a:solidFill>
                    <a:schemeClr val="hlink"/>
                  </a:solidFill>
                  <a:latin typeface="Times New Roman" pitchFamily="18" charset="0"/>
                </a:rPr>
                <a:t>1</a:t>
              </a:r>
              <a:r>
                <a:rPr lang="en-US" altLang="zh-TW">
                  <a:solidFill>
                    <a:schemeClr val="hlink"/>
                  </a:solidFill>
                  <a:latin typeface="Times New Roman" pitchFamily="18" charset="0"/>
                </a:rPr>
                <a:t>    </a:t>
              </a:r>
              <a:r>
                <a:rPr lang="en-US" altLang="zh-TW" b="1">
                  <a:solidFill>
                    <a:schemeClr val="hlink"/>
                  </a:solidFill>
                  <a:latin typeface="Times New Roman" pitchFamily="18" charset="0"/>
                </a:rPr>
                <a:t>a</a:t>
              </a:r>
              <a:r>
                <a:rPr lang="en-US" altLang="zh-TW" baseline="-25000">
                  <a:solidFill>
                    <a:schemeClr val="hlink"/>
                  </a:solidFill>
                  <a:latin typeface="Times New Roman" pitchFamily="18" charset="0"/>
                </a:rPr>
                <a:t>2 </a:t>
              </a:r>
              <a:r>
                <a:rPr lang="en-US" altLang="zh-TW">
                  <a:solidFill>
                    <a:schemeClr val="hlink"/>
                  </a:solidFill>
                  <a:latin typeface="Times New Roman" pitchFamily="18" charset="0"/>
                </a:rPr>
                <a:t>   </a:t>
              </a:r>
              <a:r>
                <a:rPr lang="en-US" altLang="zh-TW" b="1">
                  <a:solidFill>
                    <a:schemeClr val="hlink"/>
                  </a:solidFill>
                  <a:latin typeface="Times New Roman" pitchFamily="18" charset="0"/>
                </a:rPr>
                <a:t>a</a:t>
              </a:r>
              <a:r>
                <a:rPr lang="en-US" altLang="zh-TW" baseline="-25000">
                  <a:solidFill>
                    <a:schemeClr val="hlink"/>
                  </a:solidFill>
                  <a:latin typeface="Times New Roman" pitchFamily="18" charset="0"/>
                </a:rPr>
                <a:t>3</a:t>
              </a:r>
              <a:r>
                <a:rPr lang="en-US" altLang="zh-TW">
                  <a:solidFill>
                    <a:schemeClr val="hlink"/>
                  </a:solidFill>
                  <a:latin typeface="Times New Roman" pitchFamily="18" charset="0"/>
                </a:rPr>
                <a:t>    </a:t>
              </a:r>
              <a:r>
                <a:rPr lang="en-US" altLang="zh-TW" b="1">
                  <a:solidFill>
                    <a:schemeClr val="hlink"/>
                  </a:solidFill>
                  <a:latin typeface="Times New Roman" pitchFamily="18" charset="0"/>
                </a:rPr>
                <a:t>a</a:t>
              </a:r>
              <a:r>
                <a:rPr lang="en-US" altLang="zh-TW" baseline="-25000">
                  <a:solidFill>
                    <a:schemeClr val="hlink"/>
                  </a:solidFill>
                  <a:latin typeface="Times New Roman" pitchFamily="18" charset="0"/>
                </a:rPr>
                <a:t>4</a:t>
              </a:r>
              <a:r>
                <a:rPr lang="en-US" altLang="zh-TW">
                  <a:solidFill>
                    <a:schemeClr val="hlink"/>
                  </a:solidFill>
                  <a:latin typeface="Times New Roman" pitchFamily="18" charset="0"/>
                </a:rPr>
                <a:t>     </a:t>
              </a:r>
              <a:r>
                <a:rPr lang="en-US" altLang="zh-TW" b="1">
                  <a:solidFill>
                    <a:schemeClr val="hlink"/>
                  </a:solidFill>
                  <a:latin typeface="Times New Roman" pitchFamily="18" charset="0"/>
                </a:rPr>
                <a:t>a</a:t>
              </a:r>
              <a:r>
                <a:rPr lang="en-US" altLang="zh-TW" baseline="-25000">
                  <a:solidFill>
                    <a:schemeClr val="hlink"/>
                  </a:solidFill>
                  <a:latin typeface="Times New Roman" pitchFamily="18" charset="0"/>
                </a:rPr>
                <a:t>5</a:t>
              </a:r>
              <a:r>
                <a:rPr lang="en-US" altLang="zh-TW">
                  <a:solidFill>
                    <a:schemeClr val="hlink"/>
                  </a:solidFill>
                  <a:latin typeface="Times New Roman" pitchFamily="18" charset="0"/>
                </a:rPr>
                <a:t>                  </a:t>
              </a:r>
              <a:r>
                <a:rPr lang="en-US" altLang="zh-TW" b="1">
                  <a:solidFill>
                    <a:schemeClr val="hlink"/>
                  </a:solidFill>
                  <a:latin typeface="Times New Roman" pitchFamily="18" charset="0"/>
                </a:rPr>
                <a:t>b</a:t>
              </a:r>
              <a:r>
                <a:rPr lang="en-US" altLang="zh-TW" baseline="-25000">
                  <a:solidFill>
                    <a:schemeClr val="hlink"/>
                  </a:solidFill>
                  <a:latin typeface="Times New Roman" pitchFamily="18" charset="0"/>
                </a:rPr>
                <a:t>1</a:t>
              </a:r>
              <a:r>
                <a:rPr lang="en-US" altLang="zh-TW">
                  <a:solidFill>
                    <a:schemeClr val="hlink"/>
                  </a:solidFill>
                  <a:latin typeface="Times New Roman" pitchFamily="18" charset="0"/>
                </a:rPr>
                <a:t>  </a:t>
              </a:r>
              <a:r>
                <a:rPr lang="en-US" altLang="zh-TW" b="1">
                  <a:solidFill>
                    <a:schemeClr val="hlink"/>
                  </a:solidFill>
                  <a:latin typeface="Times New Roman" pitchFamily="18" charset="0"/>
                </a:rPr>
                <a:t>b</a:t>
              </a:r>
              <a:r>
                <a:rPr lang="en-US" altLang="zh-TW" baseline="-25000">
                  <a:solidFill>
                    <a:schemeClr val="hlink"/>
                  </a:solidFill>
                  <a:latin typeface="Times New Roman" pitchFamily="18" charset="0"/>
                </a:rPr>
                <a:t>2</a:t>
              </a:r>
              <a:r>
                <a:rPr lang="en-US" altLang="zh-TW">
                  <a:solidFill>
                    <a:schemeClr val="hlink"/>
                  </a:solidFill>
                  <a:latin typeface="Times New Roman" pitchFamily="18" charset="0"/>
                </a:rPr>
                <a:t>    </a:t>
              </a:r>
              <a:r>
                <a:rPr lang="en-US" altLang="zh-TW" b="1">
                  <a:solidFill>
                    <a:schemeClr val="hlink"/>
                  </a:solidFill>
                  <a:latin typeface="Times New Roman" pitchFamily="18" charset="0"/>
                </a:rPr>
                <a:t>b</a:t>
              </a:r>
              <a:r>
                <a:rPr lang="en-US" altLang="zh-TW" baseline="-25000">
                  <a:solidFill>
                    <a:schemeClr val="hlink"/>
                  </a:solidFill>
                  <a:latin typeface="Times New Roman" pitchFamily="18" charset="0"/>
                </a:rPr>
                <a:t>3</a:t>
              </a:r>
              <a:r>
                <a:rPr lang="en-US" altLang="zh-TW">
                  <a:solidFill>
                    <a:schemeClr val="hlink"/>
                  </a:solidFill>
                  <a:latin typeface="Times New Roman" pitchFamily="18" charset="0"/>
                </a:rPr>
                <a:t>  </a:t>
              </a:r>
              <a:r>
                <a:rPr lang="en-US" altLang="zh-TW" b="1">
                  <a:solidFill>
                    <a:schemeClr val="hlink"/>
                  </a:solidFill>
                  <a:latin typeface="Times New Roman" pitchFamily="18" charset="0"/>
                </a:rPr>
                <a:t>b</a:t>
              </a:r>
              <a:r>
                <a:rPr lang="en-US" altLang="zh-TW" baseline="-25000">
                  <a:solidFill>
                    <a:schemeClr val="hlink"/>
                  </a:solidFill>
                  <a:latin typeface="Times New Roman" pitchFamily="18" charset="0"/>
                </a:rPr>
                <a:t>4</a:t>
              </a:r>
              <a:r>
                <a:rPr lang="en-US" altLang="zh-TW">
                  <a:solidFill>
                    <a:schemeClr val="hlink"/>
                  </a:solidFill>
                  <a:latin typeface="Times New Roman" pitchFamily="18" charset="0"/>
                </a:rPr>
                <a:t>   </a:t>
              </a:r>
              <a:r>
                <a:rPr lang="en-US" altLang="zh-TW" b="1">
                  <a:solidFill>
                    <a:schemeClr val="hlink"/>
                  </a:solidFill>
                  <a:latin typeface="Times New Roman" pitchFamily="18" charset="0"/>
                </a:rPr>
                <a:t>b</a:t>
              </a:r>
              <a:r>
                <a:rPr lang="en-US" altLang="zh-TW" baseline="-25000">
                  <a:solidFill>
                    <a:schemeClr val="hlink"/>
                  </a:solidFill>
                  <a:latin typeface="Times New Roman" pitchFamily="18" charset="0"/>
                </a:rPr>
                <a:t>5</a:t>
              </a:r>
              <a:r>
                <a:rPr lang="en-US" altLang="zh-TW"/>
                <a:t> </a:t>
              </a:r>
            </a:p>
          </p:txBody>
        </p:sp>
      </p:grpSp>
      <p:sp>
        <p:nvSpPr>
          <p:cNvPr id="12" name="Text Box 13"/>
          <p:cNvSpPr txBox="1">
            <a:spLocks noChangeArrowheads="1"/>
          </p:cNvSpPr>
          <p:nvPr/>
        </p:nvSpPr>
        <p:spPr bwMode="auto">
          <a:xfrm>
            <a:off x="1905000" y="6172201"/>
            <a:ext cx="7162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spcBef>
                <a:spcPct val="20000"/>
              </a:spcBef>
              <a:buClr>
                <a:schemeClr val="tx1"/>
              </a:buClr>
              <a:buSzPct val="40000"/>
              <a:buFont typeface="Wingdings" pitchFamily="2" charset="2"/>
              <a:buNone/>
            </a:pPr>
            <a:r>
              <a:rPr lang="en-US" altLang="zh-TW" dirty="0">
                <a:latin typeface="Times New Roman" pitchFamily="18" charset="0"/>
                <a:ea typeface="標楷體" pitchFamily="65" charset="-120"/>
              </a:rPr>
              <a:t>   Rank(</a:t>
            </a:r>
            <a:r>
              <a:rPr lang="en-US" altLang="zh-TW" i="1" dirty="0">
                <a:latin typeface="Times New Roman" pitchFamily="18" charset="0"/>
                <a:ea typeface="標楷體" pitchFamily="65" charset="-120"/>
              </a:rPr>
              <a:t>A</a:t>
            </a:r>
            <a:r>
              <a:rPr lang="en-US" altLang="zh-TW" dirty="0">
                <a:latin typeface="Times New Roman" pitchFamily="18" charset="0"/>
                <a:ea typeface="標楷體" pitchFamily="65" charset="-120"/>
              </a:rPr>
              <a:t>) = 3   Nullity(A) = 2   Dimension= 5</a:t>
            </a:r>
            <a:endParaRPr lang="en-US" altLang="zh-TW" sz="2000" b="1" dirty="0">
              <a:solidFill>
                <a:srgbClr val="0000FF"/>
              </a:solidFill>
            </a:endParaRPr>
          </a:p>
        </p:txBody>
      </p:sp>
    </p:spTree>
    <p:extLst>
      <p:ext uri="{BB962C8B-B14F-4D97-AF65-F5344CB8AC3E}">
        <p14:creationId xmlns:p14="http://schemas.microsoft.com/office/powerpoint/2010/main" val="3648257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p:cNvSpPr txBox="1">
            <a:spLocks/>
          </p:cNvSpPr>
          <p:nvPr/>
        </p:nvSpPr>
        <p:spPr bwMode="auto">
          <a:xfrm>
            <a:off x="406400" y="1493838"/>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82550" fontAlgn="auto">
              <a:spcBef>
                <a:spcPct val="20000"/>
              </a:spcBef>
              <a:spcAft>
                <a:spcPts val="0"/>
              </a:spcAft>
              <a:buClr>
                <a:schemeClr val="accent1"/>
              </a:buClr>
              <a:buSzPct val="70000"/>
              <a:defRPr/>
            </a:pPr>
            <a:r>
              <a:rPr lang="en-US" sz="2400">
                <a:latin typeface="Arial" pitchFamily="34" charset="0"/>
                <a:cs typeface="Arial" pitchFamily="34" charset="0"/>
              </a:rPr>
              <a:t>Are the following sets of vectors linearly independent or dependent ?</a:t>
            </a:r>
          </a:p>
          <a:p>
            <a:pPr marL="596900" indent="-514350" fontAlgn="auto">
              <a:spcBef>
                <a:spcPct val="20000"/>
              </a:spcBef>
              <a:spcAft>
                <a:spcPts val="0"/>
              </a:spcAft>
              <a:buClr>
                <a:schemeClr val="accent1"/>
              </a:buClr>
              <a:buSzPct val="70000"/>
              <a:defRPr/>
            </a:pPr>
            <a:r>
              <a:rPr lang="en-US" sz="2400">
                <a:latin typeface="Arial" pitchFamily="34" charset="0"/>
                <a:cs typeface="Arial" pitchFamily="34" charset="0"/>
              </a:rPr>
              <a:t>1)   [1  0  0],  [1  1 0],   [ 1 1 1]</a:t>
            </a:r>
          </a:p>
          <a:p>
            <a:pPr marL="596900" indent="-514350" fontAlgn="auto">
              <a:spcBef>
                <a:spcPct val="20000"/>
              </a:spcBef>
              <a:spcAft>
                <a:spcPts val="0"/>
              </a:spcAft>
              <a:buClr>
                <a:schemeClr val="accent1"/>
              </a:buClr>
              <a:buSzPct val="70000"/>
              <a:defRPr/>
            </a:pPr>
            <a:r>
              <a:rPr lang="en-US" sz="2400">
                <a:latin typeface="Arial" pitchFamily="34" charset="0"/>
                <a:cs typeface="Arial" pitchFamily="34" charset="0"/>
              </a:rPr>
              <a:t>2)   [7  -3  11  -6], [-56  24  -88  48]</a:t>
            </a:r>
          </a:p>
          <a:p>
            <a:pPr marL="596900" indent="-514350" fontAlgn="auto">
              <a:spcBef>
                <a:spcPct val="20000"/>
              </a:spcBef>
              <a:spcAft>
                <a:spcPts val="0"/>
              </a:spcAft>
              <a:buClr>
                <a:schemeClr val="accent1"/>
              </a:buClr>
              <a:buSzPct val="70000"/>
              <a:defRPr/>
            </a:pPr>
            <a:r>
              <a:rPr lang="en-US" sz="2400">
                <a:latin typeface="Arial" pitchFamily="34" charset="0"/>
                <a:cs typeface="Arial" pitchFamily="34" charset="0"/>
              </a:rPr>
              <a:t>3)   [-1  5  0], [16  8  -3], [-64  56  9]</a:t>
            </a:r>
          </a:p>
          <a:p>
            <a:pPr marL="596900" indent="-514350" fontAlgn="auto">
              <a:spcBef>
                <a:spcPct val="20000"/>
              </a:spcBef>
              <a:spcAft>
                <a:spcPts val="0"/>
              </a:spcAft>
              <a:buClr>
                <a:schemeClr val="accent1"/>
              </a:buClr>
              <a:buSzPct val="70000"/>
              <a:defRPr/>
            </a:pPr>
            <a:r>
              <a:rPr lang="en-US" sz="2400">
                <a:latin typeface="Arial" pitchFamily="34" charset="0"/>
                <a:cs typeface="Arial" pitchFamily="34" charset="0"/>
              </a:rPr>
              <a:t>4)   [1  -1  1], [1  1  -1],  [-1  1  1], [0  1  0]</a:t>
            </a:r>
          </a:p>
          <a:p>
            <a:pPr marL="596900" indent="-514350" fontAlgn="auto">
              <a:spcBef>
                <a:spcPct val="20000"/>
              </a:spcBef>
              <a:spcAft>
                <a:spcPts val="0"/>
              </a:spcAft>
              <a:buClr>
                <a:schemeClr val="accent1"/>
              </a:buClr>
              <a:buSzPct val="70000"/>
              <a:defRPr/>
            </a:pPr>
            <a:r>
              <a:rPr lang="en-US" sz="2400">
                <a:latin typeface="Arial" pitchFamily="34" charset="0"/>
                <a:cs typeface="Arial" pitchFamily="34" charset="0"/>
              </a:rPr>
              <a:t>5)   [2  -4],  [1  9],  [3  5] </a:t>
            </a:r>
          </a:p>
          <a:p>
            <a:pPr marL="596900" indent="-514350" fontAlgn="auto">
              <a:spcBef>
                <a:spcPct val="20000"/>
              </a:spcBef>
              <a:spcAft>
                <a:spcPts val="0"/>
              </a:spcAft>
              <a:buClr>
                <a:schemeClr val="accent1"/>
              </a:buClr>
              <a:buSzPct val="70000"/>
              <a:defRPr/>
            </a:pPr>
            <a:r>
              <a:rPr lang="en-US" sz="2400">
                <a:latin typeface="Arial" pitchFamily="34" charset="0"/>
                <a:cs typeface="Arial" pitchFamily="34" charset="0"/>
              </a:rPr>
              <a:t>6)   [3  -2  0  4], [5  0  0  1], [-6  1  0  1], [2  0  0  3]</a:t>
            </a:r>
          </a:p>
          <a:p>
            <a:pPr marL="596900" indent="-514350">
              <a:spcBef>
                <a:spcPct val="20000"/>
              </a:spcBef>
              <a:buClr>
                <a:schemeClr val="accent1"/>
              </a:buClr>
              <a:buSzPct val="70000"/>
              <a:defRPr/>
            </a:pPr>
            <a:r>
              <a:rPr lang="en-US" sz="2400">
                <a:latin typeface="Arial" pitchFamily="34" charset="0"/>
                <a:cs typeface="Arial" pitchFamily="34" charset="0"/>
              </a:rPr>
              <a:t>7)   [3  4  7], [2  0  3], 8  2  3], [5  5  6]</a:t>
            </a:r>
          </a:p>
          <a:p>
            <a:pPr marL="596900" indent="-514350">
              <a:spcBef>
                <a:spcPct val="20000"/>
              </a:spcBef>
              <a:buClr>
                <a:schemeClr val="accent1"/>
              </a:buClr>
              <a:buSzPct val="70000"/>
              <a:defRPr/>
            </a:pPr>
            <a:r>
              <a:rPr lang="en-US" sz="2400">
                <a:latin typeface="Arial" pitchFamily="34" charset="0"/>
                <a:cs typeface="Arial" pitchFamily="34" charset="0"/>
              </a:rPr>
              <a:t> 8) [6  0  3  1  4  2], [0  -1  2  7  0  5], [12  3  0  -19  8  -11]</a:t>
            </a:r>
          </a:p>
          <a:p>
            <a:pPr marL="596900" indent="-514350" fontAlgn="auto">
              <a:spcBef>
                <a:spcPct val="20000"/>
              </a:spcBef>
              <a:spcAft>
                <a:spcPts val="0"/>
              </a:spcAft>
              <a:buClr>
                <a:schemeClr val="accent1"/>
              </a:buClr>
              <a:buSzPct val="70000"/>
              <a:defRPr/>
            </a:pPr>
            <a:endParaRPr lang="en-US" sz="2400">
              <a:latin typeface="Arial" pitchFamily="34" charset="0"/>
              <a:cs typeface="Arial" pitchFamily="34" charset="0"/>
            </a:endParaRPr>
          </a:p>
        </p:txBody>
      </p:sp>
      <p:sp>
        <p:nvSpPr>
          <p:cNvPr id="3" name="TextBox 2"/>
          <p:cNvSpPr txBox="1"/>
          <p:nvPr/>
        </p:nvSpPr>
        <p:spPr bwMode="auto">
          <a:xfrm>
            <a:off x="406400" y="152400"/>
            <a:ext cx="8432800" cy="11430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indent="-342900">
              <a:lnSpc>
                <a:spcPts val="3600"/>
              </a:lnSpc>
              <a:spcBef>
                <a:spcPts val="0"/>
              </a:spcBef>
              <a:spcAft>
                <a:spcPts val="600"/>
              </a:spcAft>
            </a:pPr>
            <a:r>
              <a:rPr lang="en-US" sz="3600" b="1" u="sng" kern="1200" spc="-150" baseline="0">
                <a:latin typeface="Arial" pitchFamily="34" charset="0"/>
                <a:ea typeface="+mn-ea"/>
                <a:cs typeface="Arial" pitchFamily="34" charset="0"/>
              </a:rPr>
              <a:t>Problems</a:t>
            </a:r>
            <a:endParaRPr lang="en-US" sz="3600" b="1" kern="1200" spc="-150" baseline="0">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3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3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3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3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30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30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30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30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3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p:cNvSpPr>
            <a:spLocks noGrp="1"/>
          </p:cNvSpPr>
          <p:nvPr>
            <p:ph type="title"/>
          </p:nvPr>
        </p:nvSpPr>
        <p:spPr>
          <a:xfrm>
            <a:off x="2895600" y="2819400"/>
            <a:ext cx="6120680" cy="1524000"/>
          </a:xfrm>
        </p:spPr>
        <p:txBody>
          <a:bodyPr/>
          <a:lstStyle/>
          <a:p>
            <a:pPr algn="ctr"/>
            <a:r>
              <a:rPr lang="en-IN" sz="6000" b="1" dirty="0">
                <a:solidFill>
                  <a:srgbClr val="0033CC"/>
                </a:solidFill>
                <a:latin typeface="+mn-l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3" descr="Untitled.png"/>
          <p:cNvPicPr>
            <a:picLocks noChangeAspect="1"/>
          </p:cNvPicPr>
          <p:nvPr/>
        </p:nvPicPr>
        <p:blipFill>
          <a:blip r:embed="rId2"/>
          <a:srcRect l="3876" t="32913" r="3109" b="2631"/>
          <a:stretch>
            <a:fillRect/>
          </a:stretch>
        </p:blipFill>
        <p:spPr>
          <a:xfrm>
            <a:off x="4876800" y="1600201"/>
            <a:ext cx="6705600" cy="4525963"/>
          </a:xfrm>
          <a:prstGeom prst="rect">
            <a:avLst/>
          </a:prstGeom>
          <a:noFill/>
        </p:spPr>
      </p:pic>
      <p:sp>
        <p:nvSpPr>
          <p:cNvPr id="3" name="TextBox 2"/>
          <p:cNvSpPr txBox="1"/>
          <p:nvPr/>
        </p:nvSpPr>
        <p:spPr bwMode="auto">
          <a:xfrm>
            <a:off x="609601" y="1524001"/>
            <a:ext cx="4011084" cy="4602164"/>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algn="just">
              <a:lnSpc>
                <a:spcPct val="150000"/>
              </a:lnSpc>
              <a:spcBef>
                <a:spcPts val="0"/>
              </a:spcBef>
            </a:pPr>
            <a:r>
              <a:rPr lang="en-US" sz="2400" u="sng" kern="1200" dirty="0">
                <a:latin typeface="+mn-lt"/>
                <a:ea typeface="+mn-ea"/>
                <a:cs typeface="Arial" pitchFamily="34" charset="0"/>
              </a:rPr>
              <a:t>Definition</a:t>
            </a:r>
            <a:r>
              <a:rPr lang="en-US" sz="2400" kern="1200" dirty="0">
                <a:latin typeface="+mn-lt"/>
                <a:ea typeface="+mn-ea"/>
                <a:cs typeface="Arial" pitchFamily="34" charset="0"/>
              </a:rPr>
              <a:t>: Let (</a:t>
            </a:r>
            <a:r>
              <a:rPr lang="en-US" sz="2400" i="1" kern="1200" dirty="0">
                <a:latin typeface="+mn-lt"/>
                <a:ea typeface="+mn-ea"/>
                <a:cs typeface="Arial" pitchFamily="34" charset="0"/>
              </a:rPr>
              <a:t>F</a:t>
            </a:r>
            <a:r>
              <a:rPr lang="en-US" sz="2400" kern="1200" dirty="0">
                <a:latin typeface="+mn-lt"/>
                <a:ea typeface="+mn-ea"/>
                <a:cs typeface="Arial" pitchFamily="34" charset="0"/>
              </a:rPr>
              <a:t> ,+, . ) be a field. The elements of  </a:t>
            </a:r>
            <a:r>
              <a:rPr lang="en-US" sz="2400" i="1" kern="1200" dirty="0">
                <a:latin typeface="+mn-lt"/>
                <a:ea typeface="+mn-ea"/>
                <a:cs typeface="Arial" pitchFamily="34" charset="0"/>
              </a:rPr>
              <a:t>F</a:t>
            </a:r>
            <a:r>
              <a:rPr lang="en-US" sz="2400" kern="1200" dirty="0">
                <a:latin typeface="+mn-lt"/>
                <a:ea typeface="+mn-ea"/>
                <a:cs typeface="Arial" pitchFamily="34" charset="0"/>
              </a:rPr>
              <a:t> are called scalars. If </a:t>
            </a:r>
            <a:r>
              <a:rPr lang="en-US" sz="2400" i="1" kern="1200" dirty="0">
                <a:latin typeface="+mn-lt"/>
                <a:ea typeface="+mn-ea"/>
                <a:cs typeface="Arial" pitchFamily="34" charset="0"/>
              </a:rPr>
              <a:t>V</a:t>
            </a:r>
            <a:r>
              <a:rPr lang="en-US" sz="2400" kern="1200" dirty="0">
                <a:latin typeface="+mn-lt"/>
                <a:ea typeface="+mn-ea"/>
                <a:cs typeface="Arial" pitchFamily="34" charset="0"/>
              </a:rPr>
              <a:t> is a non-empty set, whose elements are called vectors, then it is said to form a vector space over a field </a:t>
            </a:r>
            <a:r>
              <a:rPr lang="en-US" sz="2400" i="1" kern="1200" dirty="0">
                <a:latin typeface="+mn-lt"/>
                <a:ea typeface="+mn-ea"/>
                <a:cs typeface="Arial" pitchFamily="34" charset="0"/>
              </a:rPr>
              <a:t>F</a:t>
            </a:r>
            <a:r>
              <a:rPr lang="en-US" sz="2400" kern="1200" dirty="0">
                <a:latin typeface="+mn-lt"/>
                <a:ea typeface="+mn-ea"/>
                <a:cs typeface="Arial" pitchFamily="34" charset="0"/>
              </a:rPr>
              <a:t> if following postulates hold:   </a:t>
            </a:r>
          </a:p>
        </p:txBody>
      </p:sp>
      <p:sp>
        <p:nvSpPr>
          <p:cNvPr id="4" name="TextBox 3"/>
          <p:cNvSpPr txBox="1"/>
          <p:nvPr/>
        </p:nvSpPr>
        <p:spPr bwMode="auto">
          <a:xfrm>
            <a:off x="406400" y="152400"/>
            <a:ext cx="8432800" cy="11430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indent="-342900">
              <a:lnSpc>
                <a:spcPts val="3600"/>
              </a:lnSpc>
              <a:spcBef>
                <a:spcPts val="0"/>
              </a:spcBef>
              <a:spcAft>
                <a:spcPts val="600"/>
              </a:spcAft>
            </a:pPr>
            <a:r>
              <a:rPr lang="en-US" sz="3600" b="1" u="sng" kern="1200" spc="-150" baseline="0" dirty="0">
                <a:latin typeface="Arial" pitchFamily="34" charset="0"/>
                <a:ea typeface="+mn-ea"/>
                <a:cs typeface="Arial" pitchFamily="34" charset="0"/>
              </a:rPr>
              <a:t>Vector Spaces</a:t>
            </a: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50"/>
          <p:cNvSpPr txBox="1">
            <a:spLocks noChangeArrowheads="1"/>
          </p:cNvSpPr>
          <p:nvPr/>
        </p:nvSpPr>
        <p:spPr>
          <a:xfrm>
            <a:off x="1676400" y="159485"/>
            <a:ext cx="7162800" cy="457200"/>
          </a:xfrm>
          <a:prstGeom prst="rect">
            <a:avLst/>
          </a:prstGeom>
          <a:noFill/>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en-US" altLang="zh-TW" dirty="0">
                <a:solidFill>
                  <a:srgbClr val="FF0000"/>
                </a:solidFill>
                <a:latin typeface="Times New Roman" panose="02020603050405020304" pitchFamily="18" charset="0"/>
                <a:cs typeface="Times New Roman" panose="02020603050405020304" pitchFamily="18" charset="0"/>
              </a:rPr>
              <a:t>Note: </a:t>
            </a:r>
            <a:r>
              <a:rPr lang="en-US" altLang="zh-TW" dirty="0">
                <a:latin typeface="Times New Roman" panose="02020603050405020304" pitchFamily="18" charset="0"/>
                <a:ea typeface="標楷體" pitchFamily="65" charset="-120"/>
                <a:cs typeface="Times New Roman" panose="02020603050405020304" pitchFamily="18" charset="0"/>
              </a:rPr>
              <a:t>In brief  - A vector space consists of four entities:</a:t>
            </a:r>
          </a:p>
          <a:p>
            <a:pPr marL="0" indent="0">
              <a:buNone/>
            </a:pPr>
            <a:endParaRPr lang="en-US" altLang="zh-TW" dirty="0">
              <a:solidFill>
                <a:srgbClr val="FF0000"/>
              </a:solidFill>
              <a:latin typeface="Times New Roman" panose="02020603050405020304" pitchFamily="18" charset="0"/>
              <a:cs typeface="Times New Roman" panose="02020603050405020304" pitchFamily="18" charset="0"/>
            </a:endParaRPr>
          </a:p>
        </p:txBody>
      </p:sp>
      <p:sp>
        <p:nvSpPr>
          <p:cNvPr id="4" name="Text Box 71"/>
          <p:cNvSpPr txBox="1">
            <a:spLocks noChangeArrowheads="1"/>
          </p:cNvSpPr>
          <p:nvPr/>
        </p:nvSpPr>
        <p:spPr bwMode="auto">
          <a:xfrm>
            <a:off x="2362200" y="616686"/>
            <a:ext cx="3480440" cy="830997"/>
          </a:xfrm>
          <a:prstGeom prst="rect">
            <a:avLst/>
          </a:prstGeom>
          <a:noFill/>
          <a:ln w="25400">
            <a:noFill/>
            <a:miter lim="800000"/>
            <a:headEnd/>
            <a:tailEnd type="none" w="sm" len="sm"/>
          </a:ln>
        </p:spPr>
        <p:txBody>
          <a:bodyPr wrap="none">
            <a:spAutoFit/>
          </a:bodyPr>
          <a:lstStyle/>
          <a:p>
            <a:pPr>
              <a:defRPr/>
            </a:pPr>
            <a:r>
              <a:rPr lang="en-US" altLang="zh-TW" sz="2400" i="1" dirty="0">
                <a:latin typeface="Times New Roman" panose="02020603050405020304" pitchFamily="18" charset="0"/>
                <a:ea typeface="標楷體" pitchFamily="65" charset="-120"/>
                <a:cs typeface="Times New Roman" panose="02020603050405020304" pitchFamily="18" charset="0"/>
              </a:rPr>
              <a:t>V</a:t>
            </a:r>
            <a:r>
              <a:rPr lang="en-US" altLang="zh-TW" sz="2400" dirty="0">
                <a:latin typeface="Times New Roman" panose="02020603050405020304" pitchFamily="18" charset="0"/>
                <a:ea typeface="標楷體" pitchFamily="65" charset="-120"/>
                <a:cs typeface="Times New Roman" panose="02020603050405020304" pitchFamily="18" charset="0"/>
              </a:rPr>
              <a:t>: nonempty set of vectors</a:t>
            </a:r>
          </a:p>
          <a:p>
            <a:pPr>
              <a:defRPr/>
            </a:pPr>
            <a:r>
              <a:rPr lang="en-US" altLang="zh-TW" sz="2400" i="1" dirty="0">
                <a:latin typeface="Times New Roman" panose="02020603050405020304" pitchFamily="18" charset="0"/>
                <a:ea typeface="標楷體" pitchFamily="65" charset="-120"/>
                <a:cs typeface="Times New Roman" panose="02020603050405020304" pitchFamily="18" charset="0"/>
              </a:rPr>
              <a:t> c</a:t>
            </a:r>
            <a:r>
              <a:rPr lang="en-US" altLang="zh-TW" sz="2400" dirty="0">
                <a:latin typeface="Times New Roman" panose="02020603050405020304" pitchFamily="18" charset="0"/>
                <a:ea typeface="標楷體" pitchFamily="65" charset="-120"/>
                <a:cs typeface="Times New Roman" panose="02020603050405020304" pitchFamily="18" charset="0"/>
              </a:rPr>
              <a:t>: any scalar</a:t>
            </a:r>
          </a:p>
        </p:txBody>
      </p:sp>
      <p:graphicFrame>
        <p:nvGraphicFramePr>
          <p:cNvPr id="5" name="Object 1024"/>
          <p:cNvGraphicFramePr>
            <a:graphicFrameLocks noChangeAspect="1"/>
          </p:cNvGraphicFramePr>
          <p:nvPr/>
        </p:nvGraphicFramePr>
        <p:xfrm>
          <a:off x="2362200" y="1516060"/>
          <a:ext cx="2051050" cy="906463"/>
        </p:xfrm>
        <a:graphic>
          <a:graphicData uri="http://schemas.openxmlformats.org/presentationml/2006/ole">
            <mc:AlternateContent xmlns:mc="http://schemas.openxmlformats.org/markup-compatibility/2006">
              <mc:Choice xmlns:v="urn:schemas-microsoft-com:vml" Requires="v">
                <p:oleObj name="Equation" r:id="rId2" imgW="977760" imgH="431640" progId="Equation.DSMT4">
                  <p:embed/>
                </p:oleObj>
              </mc:Choice>
              <mc:Fallback>
                <p:oleObj name="Equation" r:id="rId2" imgW="977760" imgH="431640" progId="Equation.DSMT4">
                  <p:embed/>
                  <p:pic>
                    <p:nvPicPr>
                      <p:cNvPr id="5" name="Object 1024"/>
                      <p:cNvPicPr>
                        <a:picLocks noChangeAspect="1" noChangeArrowheads="1"/>
                      </p:cNvPicPr>
                      <p:nvPr/>
                    </p:nvPicPr>
                    <p:blipFill>
                      <a:blip r:embed="rId3"/>
                      <a:srcRect/>
                      <a:stretch>
                        <a:fillRect/>
                      </a:stretch>
                    </p:blipFill>
                    <p:spPr bwMode="auto">
                      <a:xfrm>
                        <a:off x="2362200" y="1516060"/>
                        <a:ext cx="2051050" cy="90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73"/>
          <p:cNvSpPr txBox="1">
            <a:spLocks noChangeArrowheads="1"/>
          </p:cNvSpPr>
          <p:nvPr/>
        </p:nvSpPr>
        <p:spPr bwMode="auto">
          <a:xfrm>
            <a:off x="4380112" y="1473197"/>
            <a:ext cx="2017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dirty="0">
                <a:latin typeface="Times New Roman" panose="02020603050405020304" pitchFamily="18" charset="0"/>
                <a:ea typeface="標楷體" pitchFamily="65" charset="-120"/>
                <a:cs typeface="Times New Roman" panose="02020603050405020304" pitchFamily="18" charset="0"/>
              </a:rPr>
              <a:t>vector addition</a:t>
            </a:r>
          </a:p>
        </p:txBody>
      </p:sp>
      <p:sp>
        <p:nvSpPr>
          <p:cNvPr id="7" name="Text Box 74"/>
          <p:cNvSpPr txBox="1">
            <a:spLocks noChangeArrowheads="1"/>
          </p:cNvSpPr>
          <p:nvPr/>
        </p:nvSpPr>
        <p:spPr bwMode="auto">
          <a:xfrm>
            <a:off x="3937000" y="1952622"/>
            <a:ext cx="2674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a:latin typeface="Times New Roman" panose="02020603050405020304" pitchFamily="18" charset="0"/>
                <a:ea typeface="標楷體" pitchFamily="65" charset="-120"/>
                <a:cs typeface="Times New Roman" panose="02020603050405020304" pitchFamily="18" charset="0"/>
              </a:rPr>
              <a:t>scalar multiplication</a:t>
            </a:r>
          </a:p>
        </p:txBody>
      </p:sp>
      <p:graphicFrame>
        <p:nvGraphicFramePr>
          <p:cNvPr id="8" name="Object 1025"/>
          <p:cNvGraphicFramePr>
            <a:graphicFrameLocks noChangeAspect="1"/>
          </p:cNvGraphicFramePr>
          <p:nvPr/>
        </p:nvGraphicFramePr>
        <p:xfrm>
          <a:off x="2492375" y="2460622"/>
          <a:ext cx="1174750" cy="404812"/>
        </p:xfrm>
        <a:graphic>
          <a:graphicData uri="http://schemas.openxmlformats.org/presentationml/2006/ole">
            <mc:AlternateContent xmlns:mc="http://schemas.openxmlformats.org/markup-compatibility/2006">
              <mc:Choice xmlns:v="urn:schemas-microsoft-com:vml" Requires="v">
                <p:oleObj name="Equation" r:id="rId4" imgW="736560" imgH="253800" progId="Equation.DSMT4">
                  <p:embed/>
                </p:oleObj>
              </mc:Choice>
              <mc:Fallback>
                <p:oleObj name="Equation" r:id="rId4" imgW="736560" imgH="253800" progId="Equation.DSMT4">
                  <p:embed/>
                  <p:pic>
                    <p:nvPicPr>
                      <p:cNvPr id="8" name="Object 1025"/>
                      <p:cNvPicPr>
                        <a:picLocks noChangeAspect="1" noChangeArrowheads="1"/>
                      </p:cNvPicPr>
                      <p:nvPr/>
                    </p:nvPicPr>
                    <p:blipFill>
                      <a:blip r:embed="rId5"/>
                      <a:srcRect/>
                      <a:stretch>
                        <a:fillRect/>
                      </a:stretch>
                    </p:blipFill>
                    <p:spPr bwMode="auto">
                      <a:xfrm>
                        <a:off x="2492375" y="2460622"/>
                        <a:ext cx="1174750"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77"/>
          <p:cNvSpPr txBox="1">
            <a:spLocks noChangeArrowheads="1"/>
          </p:cNvSpPr>
          <p:nvPr/>
        </p:nvSpPr>
        <p:spPr bwMode="auto">
          <a:xfrm>
            <a:off x="3749676" y="2397122"/>
            <a:ext cx="2989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dirty="0">
                <a:latin typeface="Times New Roman" panose="02020603050405020304" pitchFamily="18" charset="0"/>
                <a:ea typeface="標楷體" pitchFamily="65" charset="-120"/>
                <a:cs typeface="Times New Roman" panose="02020603050405020304" pitchFamily="18" charset="0"/>
              </a:rPr>
              <a:t>is called a vector space</a:t>
            </a:r>
          </a:p>
        </p:txBody>
      </p:sp>
      <p:sp>
        <p:nvSpPr>
          <p:cNvPr id="12" name="Rectangle 18"/>
          <p:cNvSpPr txBox="1">
            <a:spLocks noChangeArrowheads="1"/>
          </p:cNvSpPr>
          <p:nvPr/>
        </p:nvSpPr>
        <p:spPr>
          <a:xfrm>
            <a:off x="1530927" y="2854322"/>
            <a:ext cx="3879328" cy="457200"/>
          </a:xfrm>
          <a:prstGeom prst="rect">
            <a:avLst/>
          </a:prstGeom>
          <a:noFill/>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en-US" altLang="zh-TW" dirty="0">
                <a:solidFill>
                  <a:srgbClr val="FF0000"/>
                </a:solidFill>
                <a:latin typeface="Times New Roman" panose="02020603050405020304" pitchFamily="18" charset="0"/>
                <a:cs typeface="Times New Roman" panose="02020603050405020304" pitchFamily="18" charset="0"/>
              </a:rPr>
              <a:t>Example:</a:t>
            </a:r>
            <a:r>
              <a:rPr lang="en-US" altLang="zh-TW" dirty="0">
                <a:solidFill>
                  <a:srgbClr val="FF0000"/>
                </a:solidFill>
                <a:latin typeface="Times New Roman" panose="02020603050405020304" pitchFamily="18" charset="0"/>
                <a:ea typeface="標楷體" pitchFamily="65" charset="-120"/>
                <a:cs typeface="Times New Roman" panose="02020603050405020304" pitchFamily="18" charset="0"/>
              </a:rPr>
              <a:t> </a:t>
            </a:r>
            <a:r>
              <a:rPr lang="en-US" altLang="zh-TW" i="1" dirty="0">
                <a:solidFill>
                  <a:srgbClr val="FF0000"/>
                </a:solidFill>
                <a:latin typeface="Times New Roman" panose="02020603050405020304" pitchFamily="18" charset="0"/>
                <a:ea typeface="標楷體" pitchFamily="65" charset="-120"/>
                <a:cs typeface="Times New Roman" panose="02020603050405020304" pitchFamily="18" charset="0"/>
              </a:rPr>
              <a:t>n-</a:t>
            </a:r>
            <a:r>
              <a:rPr lang="en-US" altLang="zh-TW" dirty="0">
                <a:solidFill>
                  <a:srgbClr val="FF0000"/>
                </a:solidFill>
                <a:latin typeface="Times New Roman" panose="02020603050405020304" pitchFamily="18" charset="0"/>
                <a:ea typeface="標楷體" pitchFamily="65" charset="-120"/>
                <a:cs typeface="Times New Roman" panose="02020603050405020304" pitchFamily="18" charset="0"/>
              </a:rPr>
              <a:t>tuple space: </a:t>
            </a:r>
            <a:r>
              <a:rPr lang="en-US" altLang="zh-TW" i="1" dirty="0">
                <a:solidFill>
                  <a:srgbClr val="FF0000"/>
                </a:solidFill>
                <a:latin typeface="Times New Roman" panose="02020603050405020304" pitchFamily="18" charset="0"/>
                <a:ea typeface="標楷體" pitchFamily="65" charset="-120"/>
                <a:cs typeface="Times New Roman" panose="02020603050405020304" pitchFamily="18" charset="0"/>
              </a:rPr>
              <a:t>R</a:t>
            </a:r>
            <a:r>
              <a:rPr lang="en-US" altLang="zh-TW" i="1" baseline="50000" dirty="0">
                <a:solidFill>
                  <a:srgbClr val="FF0000"/>
                </a:solidFill>
                <a:latin typeface="Times New Roman" panose="02020603050405020304" pitchFamily="18" charset="0"/>
                <a:ea typeface="標楷體" pitchFamily="65" charset="-120"/>
                <a:cs typeface="Times New Roman" panose="02020603050405020304" pitchFamily="18" charset="0"/>
              </a:rPr>
              <a:t>n</a:t>
            </a:r>
          </a:p>
          <a:p>
            <a:pPr marL="0" indent="0">
              <a:buNone/>
            </a:pPr>
            <a:endParaRPr lang="en-US" altLang="zh-TW" dirty="0">
              <a:solidFill>
                <a:srgbClr val="0000FF"/>
              </a:solidFill>
              <a:latin typeface="Times New Roman" panose="02020603050405020304" pitchFamily="18" charset="0"/>
              <a:cs typeface="Times New Roman" panose="02020603050405020304" pitchFamily="18" charset="0"/>
            </a:endParaRPr>
          </a:p>
        </p:txBody>
      </p:sp>
      <p:graphicFrame>
        <p:nvGraphicFramePr>
          <p:cNvPr id="14" name="Object 3072"/>
          <p:cNvGraphicFramePr>
            <a:graphicFrameLocks noChangeAspect="1"/>
          </p:cNvGraphicFramePr>
          <p:nvPr/>
        </p:nvGraphicFramePr>
        <p:xfrm>
          <a:off x="1860605" y="3274393"/>
          <a:ext cx="6013450" cy="339725"/>
        </p:xfrm>
        <a:graphic>
          <a:graphicData uri="http://schemas.openxmlformats.org/presentationml/2006/ole">
            <mc:AlternateContent xmlns:mc="http://schemas.openxmlformats.org/markup-compatibility/2006">
              <mc:Choice xmlns:v="urn:schemas-microsoft-com:vml" Requires="v">
                <p:oleObj name="方程式" r:id="rId6" imgW="6743520" imgH="380880" progId="Equation.3">
                  <p:embed/>
                </p:oleObj>
              </mc:Choice>
              <mc:Fallback>
                <p:oleObj name="方程式" r:id="rId6" imgW="6743520" imgH="380880" progId="Equation.3">
                  <p:embed/>
                  <p:pic>
                    <p:nvPicPr>
                      <p:cNvPr id="14" name="Object 30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0605" y="3274393"/>
                        <a:ext cx="6013450"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3073"/>
          <p:cNvGraphicFramePr>
            <a:graphicFrameLocks noChangeAspect="1"/>
          </p:cNvGraphicFramePr>
          <p:nvPr/>
        </p:nvGraphicFramePr>
        <p:xfrm>
          <a:off x="1957442" y="3794299"/>
          <a:ext cx="3408003" cy="395961"/>
        </p:xfrm>
        <a:graphic>
          <a:graphicData uri="http://schemas.openxmlformats.org/presentationml/2006/ole">
            <mc:AlternateContent xmlns:mc="http://schemas.openxmlformats.org/markup-compatibility/2006">
              <mc:Choice xmlns:v="urn:schemas-microsoft-com:vml" Requires="v">
                <p:oleObj name="Equation" r:id="rId8" imgW="1981080" imgH="228600" progId="Equation.3">
                  <p:embed/>
                </p:oleObj>
              </mc:Choice>
              <mc:Fallback>
                <p:oleObj name="Equation" r:id="rId8" imgW="1981080" imgH="228600" progId="Equation.3">
                  <p:embed/>
                  <p:pic>
                    <p:nvPicPr>
                      <p:cNvPr id="15" name="Object 3073"/>
                      <p:cNvPicPr>
                        <a:picLocks noChangeAspect="1" noChangeArrowheads="1"/>
                      </p:cNvPicPr>
                      <p:nvPr/>
                    </p:nvPicPr>
                    <p:blipFill>
                      <a:blip r:embed="rId9"/>
                      <a:srcRect/>
                      <a:stretch>
                        <a:fillRect/>
                      </a:stretch>
                    </p:blipFill>
                    <p:spPr bwMode="auto">
                      <a:xfrm>
                        <a:off x="1957442" y="3794299"/>
                        <a:ext cx="3408003" cy="395961"/>
                      </a:xfrm>
                      <a:prstGeom prst="rect">
                        <a:avLst/>
                      </a:prstGeom>
                      <a:noFill/>
                      <a:ln>
                        <a:noFill/>
                      </a:ln>
                      <a:effectLst/>
                    </p:spPr>
                  </p:pic>
                </p:oleObj>
              </mc:Fallback>
            </mc:AlternateContent>
          </a:graphicData>
        </a:graphic>
      </p:graphicFrame>
      <p:sp>
        <p:nvSpPr>
          <p:cNvPr id="16" name="Text Box 25"/>
          <p:cNvSpPr txBox="1">
            <a:spLocks noChangeArrowheads="1"/>
          </p:cNvSpPr>
          <p:nvPr/>
        </p:nvSpPr>
        <p:spPr bwMode="auto">
          <a:xfrm>
            <a:off x="1646704" y="4181123"/>
            <a:ext cx="1866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dirty="0">
                <a:solidFill>
                  <a:srgbClr val="FF0000"/>
                </a:solidFill>
                <a:latin typeface="Times New Roman" panose="02020603050405020304" pitchFamily="18" charset="0"/>
                <a:ea typeface="標楷體" pitchFamily="65" charset="-120"/>
                <a:cs typeface="Times New Roman" panose="02020603050405020304" pitchFamily="18" charset="0"/>
              </a:rPr>
              <a:t>Matrix space:</a:t>
            </a:r>
            <a:endParaRPr lang="en-US" altLang="zh-TW" dirty="0">
              <a:solidFill>
                <a:srgbClr val="FF0000"/>
              </a:solidFill>
              <a:latin typeface="Times New Roman" panose="02020603050405020304" pitchFamily="18" charset="0"/>
              <a:cs typeface="Times New Roman" panose="02020603050405020304" pitchFamily="18" charset="0"/>
            </a:endParaRPr>
          </a:p>
        </p:txBody>
      </p:sp>
      <p:graphicFrame>
        <p:nvGraphicFramePr>
          <p:cNvPr id="17" name="Object 3074"/>
          <p:cNvGraphicFramePr>
            <a:graphicFrameLocks noChangeAspect="1"/>
          </p:cNvGraphicFramePr>
          <p:nvPr/>
        </p:nvGraphicFramePr>
        <p:xfrm>
          <a:off x="3492027" y="4221044"/>
          <a:ext cx="1220787" cy="457200"/>
        </p:xfrm>
        <a:graphic>
          <a:graphicData uri="http://schemas.openxmlformats.org/presentationml/2006/ole">
            <mc:AlternateContent xmlns:mc="http://schemas.openxmlformats.org/markup-compatibility/2006">
              <mc:Choice xmlns:v="urn:schemas-microsoft-com:vml" Requires="v">
                <p:oleObj name="Equation" r:id="rId10" imgW="609480" imgH="228600" progId="Equation.DSMT4">
                  <p:embed/>
                </p:oleObj>
              </mc:Choice>
              <mc:Fallback>
                <p:oleObj name="Equation" r:id="rId10" imgW="609480" imgH="228600" progId="Equation.DSMT4">
                  <p:embed/>
                  <p:pic>
                    <p:nvPicPr>
                      <p:cNvPr id="17" name="Object 307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92027" y="4221044"/>
                        <a:ext cx="12207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3075"/>
          <p:cNvGraphicFramePr>
            <a:graphicFrameLocks noChangeAspect="1"/>
          </p:cNvGraphicFramePr>
          <p:nvPr/>
        </p:nvGraphicFramePr>
        <p:xfrm>
          <a:off x="1923383" y="4673573"/>
          <a:ext cx="5635625" cy="1050925"/>
        </p:xfrm>
        <a:graphic>
          <a:graphicData uri="http://schemas.openxmlformats.org/presentationml/2006/ole">
            <mc:AlternateContent xmlns:mc="http://schemas.openxmlformats.org/markup-compatibility/2006">
              <mc:Choice xmlns:v="urn:schemas-microsoft-com:vml" Requires="v">
                <p:oleObj name="方程式" r:id="rId12" imgW="2819160" imgH="482400" progId="Equation.3">
                  <p:embed/>
                </p:oleObj>
              </mc:Choice>
              <mc:Fallback>
                <p:oleObj name="方程式" r:id="rId12" imgW="2819160" imgH="482400" progId="Equation.3">
                  <p:embed/>
                  <p:pic>
                    <p:nvPicPr>
                      <p:cNvPr id="19" name="Object 307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23383" y="4673573"/>
                        <a:ext cx="5635625"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3076"/>
          <p:cNvGraphicFramePr>
            <a:graphicFrameLocks noChangeAspect="1"/>
          </p:cNvGraphicFramePr>
          <p:nvPr/>
        </p:nvGraphicFramePr>
        <p:xfrm>
          <a:off x="1802926" y="5652357"/>
          <a:ext cx="3378200" cy="1049337"/>
        </p:xfrm>
        <a:graphic>
          <a:graphicData uri="http://schemas.openxmlformats.org/presentationml/2006/ole">
            <mc:AlternateContent xmlns:mc="http://schemas.openxmlformats.org/markup-compatibility/2006">
              <mc:Choice xmlns:v="urn:schemas-microsoft-com:vml" Requires="v">
                <p:oleObj name="方程式" r:id="rId14" imgW="1688760" imgH="482400" progId="Equation.3">
                  <p:embed/>
                </p:oleObj>
              </mc:Choice>
              <mc:Fallback>
                <p:oleObj name="方程式" r:id="rId14" imgW="1688760" imgH="482400" progId="Equation.3">
                  <p:embed/>
                  <p:pic>
                    <p:nvPicPr>
                      <p:cNvPr id="20" name="Object 307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02926" y="5652357"/>
                        <a:ext cx="3378200" cy="1049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Text Box 34"/>
          <p:cNvSpPr txBox="1">
            <a:spLocks noChangeArrowheads="1"/>
          </p:cNvSpPr>
          <p:nvPr/>
        </p:nvSpPr>
        <p:spPr bwMode="auto">
          <a:xfrm>
            <a:off x="7467600" y="4923453"/>
            <a:ext cx="21723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dirty="0">
                <a:solidFill>
                  <a:srgbClr val="0000FF"/>
                </a:solidFill>
                <a:latin typeface="Times New Roman" panose="02020603050405020304" pitchFamily="18" charset="0"/>
                <a:ea typeface="標楷體" pitchFamily="65" charset="-120"/>
                <a:cs typeface="Times New Roman" panose="02020603050405020304" pitchFamily="18" charset="0"/>
              </a:rPr>
              <a:t>matrix addition)</a:t>
            </a:r>
          </a:p>
        </p:txBody>
      </p:sp>
      <p:sp>
        <p:nvSpPr>
          <p:cNvPr id="22" name="Text Box 35"/>
          <p:cNvSpPr txBox="1">
            <a:spLocks noChangeArrowheads="1"/>
          </p:cNvSpPr>
          <p:nvPr/>
        </p:nvSpPr>
        <p:spPr bwMode="auto">
          <a:xfrm>
            <a:off x="5157563" y="5857274"/>
            <a:ext cx="45784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dirty="0">
                <a:solidFill>
                  <a:srgbClr val="0000FF"/>
                </a:solidFill>
                <a:latin typeface="Times New Roman" panose="02020603050405020304" pitchFamily="18" charset="0"/>
                <a:ea typeface="標楷體" pitchFamily="65" charset="-120"/>
                <a:cs typeface="Times New Roman" panose="02020603050405020304" pitchFamily="18" charset="0"/>
              </a:rPr>
              <a:t>(scalar multiplication for matrices)</a:t>
            </a:r>
          </a:p>
        </p:txBody>
      </p:sp>
      <p:sp>
        <p:nvSpPr>
          <p:cNvPr id="23" name="Text Box 37"/>
          <p:cNvSpPr txBox="1">
            <a:spLocks noChangeArrowheads="1"/>
          </p:cNvSpPr>
          <p:nvPr/>
        </p:nvSpPr>
        <p:spPr bwMode="auto">
          <a:xfrm>
            <a:off x="7839131" y="3213422"/>
            <a:ext cx="22413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dirty="0">
                <a:solidFill>
                  <a:srgbClr val="0000FF"/>
                </a:solidFill>
                <a:latin typeface="Times New Roman" panose="02020603050405020304" pitchFamily="18" charset="0"/>
                <a:ea typeface="標楷體" pitchFamily="65" charset="-120"/>
                <a:cs typeface="Times New Roman" panose="02020603050405020304" pitchFamily="18" charset="0"/>
              </a:rPr>
              <a:t>(vector addition)</a:t>
            </a:r>
          </a:p>
        </p:txBody>
      </p:sp>
      <p:sp>
        <p:nvSpPr>
          <p:cNvPr id="24" name="Text Box 38"/>
          <p:cNvSpPr txBox="1">
            <a:spLocks noChangeArrowheads="1"/>
          </p:cNvSpPr>
          <p:nvPr/>
        </p:nvSpPr>
        <p:spPr bwMode="auto">
          <a:xfrm>
            <a:off x="5410256" y="3747530"/>
            <a:ext cx="29819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dirty="0">
                <a:solidFill>
                  <a:srgbClr val="0000FF"/>
                </a:solidFill>
                <a:latin typeface="Times New Roman" panose="02020603050405020304" pitchFamily="18" charset="0"/>
                <a:ea typeface="標楷體" pitchFamily="65" charset="-120"/>
                <a:cs typeface="Times New Roman" panose="02020603050405020304" pitchFamily="18" charset="0"/>
              </a:rPr>
              <a:t>(scalar multiplication )</a:t>
            </a:r>
          </a:p>
        </p:txBody>
      </p:sp>
      <p:sp>
        <p:nvSpPr>
          <p:cNvPr id="25" name="Text Box 41"/>
          <p:cNvSpPr txBox="1">
            <a:spLocks noChangeArrowheads="1"/>
          </p:cNvSpPr>
          <p:nvPr/>
        </p:nvSpPr>
        <p:spPr bwMode="auto">
          <a:xfrm>
            <a:off x="4550651" y="4172683"/>
            <a:ext cx="581254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spcBef>
                <a:spcPct val="50000"/>
              </a:spcBef>
            </a:pPr>
            <a:r>
              <a:rPr lang="en-US" altLang="zh-TW" sz="2200" dirty="0">
                <a:latin typeface="Times New Roman" panose="02020603050405020304" pitchFamily="18" charset="0"/>
                <a:cs typeface="Times New Roman" panose="02020603050405020304" pitchFamily="18" charset="0"/>
              </a:rPr>
              <a:t>(</a:t>
            </a:r>
            <a:r>
              <a:rPr lang="en-US" altLang="zh-TW" sz="2200" i="1" dirty="0" err="1">
                <a:latin typeface="Times New Roman" panose="02020603050405020304" pitchFamily="18" charset="0"/>
                <a:cs typeface="Times New Roman" panose="02020603050405020304" pitchFamily="18" charset="0"/>
              </a:rPr>
              <a:t>m</a:t>
            </a:r>
            <a:r>
              <a:rPr lang="en-US" altLang="zh-TW" sz="2200" dirty="0" err="1">
                <a:latin typeface="Times New Roman" panose="02020603050405020304" pitchFamily="18" charset="0"/>
                <a:cs typeface="Times New Roman" panose="02020603050405020304" pitchFamily="18" charset="0"/>
              </a:rPr>
              <a:t>×</a:t>
            </a:r>
            <a:r>
              <a:rPr lang="en-US" altLang="zh-TW" sz="2200" i="1" dirty="0" err="1">
                <a:latin typeface="Times New Roman" panose="02020603050405020304" pitchFamily="18" charset="0"/>
                <a:cs typeface="Times New Roman" panose="02020603050405020304" pitchFamily="18" charset="0"/>
              </a:rPr>
              <a:t>n</a:t>
            </a:r>
            <a:r>
              <a:rPr lang="en-US" altLang="zh-TW" sz="2200" dirty="0">
                <a:latin typeface="Times New Roman" panose="02020603050405020304" pitchFamily="18" charset="0"/>
                <a:cs typeface="Times New Roman" panose="02020603050405020304" pitchFamily="18" charset="0"/>
              </a:rPr>
              <a:t> matrices with real-number entries: </a:t>
            </a:r>
            <a:r>
              <a:rPr lang="en-US" altLang="zh-TW" sz="2200" dirty="0">
                <a:solidFill>
                  <a:srgbClr val="FF0000"/>
                </a:solidFill>
                <a:latin typeface="Times New Roman" panose="02020603050405020304" pitchFamily="18" charset="0"/>
                <a:cs typeface="Times New Roman" panose="02020603050405020304" pitchFamily="18" charset="0"/>
              </a:rPr>
              <a:t>Ex 2X2</a:t>
            </a:r>
            <a:r>
              <a:rPr lang="en-US" altLang="zh-TW"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34935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032"/>
          <p:cNvSpPr txBox="1">
            <a:spLocks noChangeArrowheads="1"/>
          </p:cNvSpPr>
          <p:nvPr/>
        </p:nvSpPr>
        <p:spPr bwMode="auto">
          <a:xfrm>
            <a:off x="1676400" y="228601"/>
            <a:ext cx="77700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i="1" dirty="0">
                <a:solidFill>
                  <a:srgbClr val="FF0000"/>
                </a:solidFill>
                <a:latin typeface="Times New Roman" pitchFamily="18" charset="0"/>
                <a:ea typeface="標楷體" pitchFamily="65" charset="-120"/>
              </a:rPr>
              <a:t>n-</a:t>
            </a:r>
            <a:r>
              <a:rPr lang="en-US" altLang="zh-TW" dirty="0" err="1">
                <a:solidFill>
                  <a:srgbClr val="FF0000"/>
                </a:solidFill>
                <a:latin typeface="Times New Roman" pitchFamily="18" charset="0"/>
                <a:ea typeface="標楷體" pitchFamily="65" charset="-120"/>
              </a:rPr>
              <a:t>th</a:t>
            </a:r>
            <a:r>
              <a:rPr lang="en-US" altLang="zh-TW" dirty="0">
                <a:solidFill>
                  <a:srgbClr val="FF0000"/>
                </a:solidFill>
                <a:latin typeface="Times New Roman" pitchFamily="18" charset="0"/>
                <a:ea typeface="標楷體" pitchFamily="65" charset="-120"/>
              </a:rPr>
              <a:t> degree or less polynomial space                </a:t>
            </a:r>
          </a:p>
          <a:p>
            <a:pPr eaLnBrk="1" hangingPunct="1"/>
            <a:r>
              <a:rPr lang="en-US" altLang="zh-TW" dirty="0">
                <a:latin typeface="Times New Roman" pitchFamily="18" charset="0"/>
                <a:ea typeface="標楷體" pitchFamily="65" charset="-120"/>
              </a:rPr>
              <a:t>     (the set of all real-valued polynomials of degree </a:t>
            </a:r>
            <a:r>
              <a:rPr lang="en-US" altLang="zh-TW" i="1" dirty="0">
                <a:latin typeface="Times New Roman" pitchFamily="18" charset="0"/>
                <a:ea typeface="標楷體" pitchFamily="65" charset="-120"/>
              </a:rPr>
              <a:t>n</a:t>
            </a:r>
            <a:r>
              <a:rPr lang="en-US" altLang="zh-TW" dirty="0">
                <a:latin typeface="Times New Roman" pitchFamily="18" charset="0"/>
                <a:ea typeface="標楷體" pitchFamily="65" charset="-120"/>
              </a:rPr>
              <a:t> </a:t>
            </a:r>
            <a:r>
              <a:rPr lang="en-US" altLang="zh-TW" b="1" dirty="0">
                <a:latin typeface="Times New Roman" pitchFamily="18" charset="0"/>
                <a:ea typeface="標楷體" pitchFamily="65" charset="-120"/>
              </a:rPr>
              <a:t>or less</a:t>
            </a:r>
            <a:r>
              <a:rPr lang="en-US" altLang="zh-TW" dirty="0">
                <a:latin typeface="Times New Roman" pitchFamily="18" charset="0"/>
                <a:ea typeface="標楷體" pitchFamily="65" charset="-120"/>
              </a:rPr>
              <a:t>)</a:t>
            </a:r>
          </a:p>
        </p:txBody>
      </p:sp>
      <p:graphicFrame>
        <p:nvGraphicFramePr>
          <p:cNvPr id="3" name="Object 1024"/>
          <p:cNvGraphicFramePr>
            <a:graphicFrameLocks noChangeAspect="1"/>
          </p:cNvGraphicFramePr>
          <p:nvPr/>
        </p:nvGraphicFramePr>
        <p:xfrm>
          <a:off x="6989663" y="258763"/>
          <a:ext cx="838200" cy="457200"/>
        </p:xfrm>
        <a:graphic>
          <a:graphicData uri="http://schemas.openxmlformats.org/presentationml/2006/ole">
            <mc:AlternateContent xmlns:mc="http://schemas.openxmlformats.org/markup-compatibility/2006">
              <mc:Choice xmlns:v="urn:schemas-microsoft-com:vml" Requires="v">
                <p:oleObj name="Equation" r:id="rId2" imgW="419040" imgH="228600" progId="Equation.DSMT4">
                  <p:embed/>
                </p:oleObj>
              </mc:Choice>
              <mc:Fallback>
                <p:oleObj name="Equation" r:id="rId2" imgW="419040" imgH="228600" progId="Equation.DSMT4">
                  <p:embed/>
                  <p:pic>
                    <p:nvPicPr>
                      <p:cNvPr id="3"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9663" y="258763"/>
                        <a:ext cx="838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025"/>
          <p:cNvGraphicFramePr>
            <a:graphicFrameLocks noChangeAspect="1"/>
          </p:cNvGraphicFramePr>
          <p:nvPr/>
        </p:nvGraphicFramePr>
        <p:xfrm>
          <a:off x="2038400" y="1069975"/>
          <a:ext cx="6272212" cy="482600"/>
        </p:xfrm>
        <a:graphic>
          <a:graphicData uri="http://schemas.openxmlformats.org/presentationml/2006/ole">
            <mc:AlternateContent xmlns:mc="http://schemas.openxmlformats.org/markup-compatibility/2006">
              <mc:Choice xmlns:v="urn:schemas-microsoft-com:vml" Requires="v">
                <p:oleObj name="方程式" r:id="rId4" imgW="3136680" imgH="241200" progId="Equation.3">
                  <p:embed/>
                </p:oleObj>
              </mc:Choice>
              <mc:Fallback>
                <p:oleObj name="方程式" r:id="rId4" imgW="3136680" imgH="241200" progId="Equation.3">
                  <p:embed/>
                  <p:pic>
                    <p:nvPicPr>
                      <p:cNvPr id="4"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8400" y="1069975"/>
                        <a:ext cx="627221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026"/>
          <p:cNvGraphicFramePr>
            <a:graphicFrameLocks noChangeAspect="1"/>
          </p:cNvGraphicFramePr>
          <p:nvPr/>
        </p:nvGraphicFramePr>
        <p:xfrm>
          <a:off x="2765475" y="1552575"/>
          <a:ext cx="3733800" cy="482600"/>
        </p:xfrm>
        <a:graphic>
          <a:graphicData uri="http://schemas.openxmlformats.org/presentationml/2006/ole">
            <mc:AlternateContent xmlns:mc="http://schemas.openxmlformats.org/markup-compatibility/2006">
              <mc:Choice xmlns:v="urn:schemas-microsoft-com:vml" Requires="v">
                <p:oleObj name="方程式" r:id="rId6" imgW="1866600" imgH="241200" progId="Equation.3">
                  <p:embed/>
                </p:oleObj>
              </mc:Choice>
              <mc:Fallback>
                <p:oleObj name="方程式" r:id="rId6" imgW="1866600" imgH="241200" progId="Equation.3">
                  <p:embed/>
                  <p:pic>
                    <p:nvPicPr>
                      <p:cNvPr id="5"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5475" y="1552575"/>
                        <a:ext cx="37338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1044"/>
          <p:cNvSpPr txBox="1">
            <a:spLocks noChangeArrowheads="1"/>
          </p:cNvSpPr>
          <p:nvPr/>
        </p:nvSpPr>
        <p:spPr bwMode="auto">
          <a:xfrm>
            <a:off x="1676400" y="3035300"/>
            <a:ext cx="8686800" cy="1311128"/>
          </a:xfrm>
          <a:prstGeom prst="rect">
            <a:avLst/>
          </a:prstGeom>
          <a:noFill/>
          <a:ln w="25400">
            <a:noFill/>
            <a:miter lim="800000"/>
            <a:headEnd/>
            <a:tailEnd type="none" w="sm" len="sm"/>
          </a:ln>
        </p:spPr>
        <p:txBody>
          <a:bodyPr wrap="square">
            <a:spAutoFit/>
          </a:bodyPr>
          <a:lstStyle/>
          <a:p>
            <a:pPr>
              <a:lnSpc>
                <a:spcPct val="110000"/>
              </a:lnSpc>
              <a:defRPr/>
            </a:pPr>
            <a:r>
              <a:rPr lang="en-US" altLang="zh-TW" sz="2400" dirty="0">
                <a:solidFill>
                  <a:srgbClr val="FF0000"/>
                </a:solidFill>
                <a:latin typeface="Times New Roman" panose="02020603050405020304" pitchFamily="18" charset="0"/>
                <a:ea typeface="標楷體" pitchFamily="65" charset="-120"/>
                <a:cs typeface="Times New Roman" panose="02020603050405020304" pitchFamily="18" charset="0"/>
              </a:rPr>
              <a:t>Continuous function space :             </a:t>
            </a:r>
          </a:p>
          <a:p>
            <a:pPr>
              <a:lnSpc>
                <a:spcPct val="110000"/>
              </a:lnSpc>
              <a:defRPr/>
            </a:pPr>
            <a:r>
              <a:rPr lang="en-US" altLang="zh-TW" sz="2400" dirty="0">
                <a:latin typeface="Times New Roman" panose="02020603050405020304" pitchFamily="18" charset="0"/>
                <a:ea typeface="華康少女文字W7" pitchFamily="49" charset="-120"/>
                <a:cs typeface="Times New Roman" panose="02020603050405020304" pitchFamily="18" charset="0"/>
              </a:rPr>
              <a:t>(</a:t>
            </a:r>
            <a:r>
              <a:rPr lang="en-US" altLang="zh-TW" sz="2400" dirty="0">
                <a:latin typeface="Times New Roman" panose="02020603050405020304" pitchFamily="18" charset="0"/>
                <a:ea typeface="標楷體" pitchFamily="65" charset="-120"/>
                <a:cs typeface="Times New Roman" panose="02020603050405020304" pitchFamily="18" charset="0"/>
              </a:rPr>
              <a:t>the set of all real-valued continuous functions defined on the entire real line)</a:t>
            </a:r>
          </a:p>
        </p:txBody>
      </p:sp>
      <p:graphicFrame>
        <p:nvGraphicFramePr>
          <p:cNvPr id="7" name="Object 1027"/>
          <p:cNvGraphicFramePr>
            <a:graphicFrameLocks noChangeAspect="1"/>
          </p:cNvGraphicFramePr>
          <p:nvPr/>
        </p:nvGraphicFramePr>
        <p:xfrm>
          <a:off x="3551239" y="4321175"/>
          <a:ext cx="3076575" cy="406400"/>
        </p:xfrm>
        <a:graphic>
          <a:graphicData uri="http://schemas.openxmlformats.org/presentationml/2006/ole">
            <mc:AlternateContent xmlns:mc="http://schemas.openxmlformats.org/markup-compatibility/2006">
              <mc:Choice xmlns:v="urn:schemas-microsoft-com:vml" Requires="v">
                <p:oleObj name="方程式" r:id="rId8" imgW="1536480" imgH="203040" progId="Equation.3">
                  <p:embed/>
                </p:oleObj>
              </mc:Choice>
              <mc:Fallback>
                <p:oleObj name="方程式" r:id="rId8" imgW="1536480" imgH="203040" progId="Equation.3">
                  <p:embed/>
                  <p:pic>
                    <p:nvPicPr>
                      <p:cNvPr id="7" name="Object 10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1239" y="4321175"/>
                        <a:ext cx="30765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028"/>
          <p:cNvGraphicFramePr>
            <a:graphicFrameLocks noChangeAspect="1"/>
          </p:cNvGraphicFramePr>
          <p:nvPr/>
        </p:nvGraphicFramePr>
        <p:xfrm>
          <a:off x="5313263" y="3145990"/>
          <a:ext cx="1676400" cy="388938"/>
        </p:xfrm>
        <a:graphic>
          <a:graphicData uri="http://schemas.openxmlformats.org/presentationml/2006/ole">
            <mc:AlternateContent xmlns:mc="http://schemas.openxmlformats.org/markup-compatibility/2006">
              <mc:Choice xmlns:v="urn:schemas-microsoft-com:vml" Requires="v">
                <p:oleObj name="Equation" r:id="rId10" imgW="876240" imgH="203040" progId="Equation.DSMT4">
                  <p:embed/>
                </p:oleObj>
              </mc:Choice>
              <mc:Fallback>
                <p:oleObj name="Equation" r:id="rId10" imgW="876240" imgH="203040" progId="Equation.DSMT4">
                  <p:embed/>
                  <p:pic>
                    <p:nvPicPr>
                      <p:cNvPr id="8" name="Object 10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13263" y="3145990"/>
                        <a:ext cx="1676400"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029"/>
          <p:cNvGraphicFramePr>
            <a:graphicFrameLocks noChangeAspect="1"/>
          </p:cNvGraphicFramePr>
          <p:nvPr/>
        </p:nvGraphicFramePr>
        <p:xfrm>
          <a:off x="3937001" y="4832350"/>
          <a:ext cx="1928813" cy="406400"/>
        </p:xfrm>
        <a:graphic>
          <a:graphicData uri="http://schemas.openxmlformats.org/presentationml/2006/ole">
            <mc:AlternateContent xmlns:mc="http://schemas.openxmlformats.org/markup-compatibility/2006">
              <mc:Choice xmlns:v="urn:schemas-microsoft-com:vml" Requires="v">
                <p:oleObj name="方程式" r:id="rId12" imgW="965160" imgH="203040" progId="Equation.3">
                  <p:embed/>
                </p:oleObj>
              </mc:Choice>
              <mc:Fallback>
                <p:oleObj name="方程式" r:id="rId12" imgW="965160" imgH="203040" progId="Equation.3">
                  <p:embed/>
                  <p:pic>
                    <p:nvPicPr>
                      <p:cNvPr id="9" name="Object 10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37001" y="4832350"/>
                        <a:ext cx="192881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048"/>
          <p:cNvSpPr txBox="1">
            <a:spLocks noChangeArrowheads="1"/>
          </p:cNvSpPr>
          <p:nvPr/>
        </p:nvSpPr>
        <p:spPr bwMode="auto">
          <a:xfrm>
            <a:off x="1676400" y="2113111"/>
            <a:ext cx="8534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marL="355600" indent="-355600"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algn="just" eaLnBrk="1" hangingPunct="1">
              <a:spcBef>
                <a:spcPct val="50000"/>
              </a:spcBef>
            </a:pPr>
            <a:r>
              <a:rPr lang="en-US" altLang="zh-TW" sz="2000" dirty="0">
                <a:solidFill>
                  <a:srgbClr val="0000FF"/>
                </a:solidFill>
                <a:latin typeface="Times New Roman" pitchFamily="18" charset="0"/>
              </a:rPr>
              <a:t>Set of real numbers is closed under addition and multiplication, and we can show that </a:t>
            </a:r>
            <a:r>
              <a:rPr lang="en-US" altLang="zh-TW" sz="2000" i="1" dirty="0" err="1">
                <a:solidFill>
                  <a:srgbClr val="0000FF"/>
                </a:solidFill>
                <a:latin typeface="Times New Roman" pitchFamily="18" charset="0"/>
              </a:rPr>
              <a:t>P</a:t>
            </a:r>
            <a:r>
              <a:rPr lang="en-US" altLang="zh-TW" sz="2000" i="1" baseline="-25000" dirty="0" err="1">
                <a:solidFill>
                  <a:srgbClr val="0000FF"/>
                </a:solidFill>
                <a:latin typeface="Times New Roman" pitchFamily="18" charset="0"/>
              </a:rPr>
              <a:t>n</a:t>
            </a:r>
            <a:r>
              <a:rPr lang="en-US" altLang="zh-TW" sz="2000" dirty="0">
                <a:solidFill>
                  <a:srgbClr val="0000FF"/>
                </a:solidFill>
                <a:latin typeface="Times New Roman" pitchFamily="18" charset="0"/>
              </a:rPr>
              <a:t> satisfies the ten axioms and thus is a vector space</a:t>
            </a:r>
          </a:p>
        </p:txBody>
      </p:sp>
      <p:sp>
        <p:nvSpPr>
          <p:cNvPr id="11" name="Text Box 1049"/>
          <p:cNvSpPr txBox="1">
            <a:spLocks noChangeArrowheads="1"/>
          </p:cNvSpPr>
          <p:nvPr/>
        </p:nvSpPr>
        <p:spPr bwMode="auto">
          <a:xfrm>
            <a:off x="1659632" y="5513823"/>
            <a:ext cx="8534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marL="355600" indent="-355600"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algn="just" eaLnBrk="1" hangingPunct="1">
              <a:spcBef>
                <a:spcPct val="50000"/>
              </a:spcBef>
            </a:pPr>
            <a:r>
              <a:rPr lang="en-US" altLang="zh-TW" sz="1800" dirty="0">
                <a:solidFill>
                  <a:srgbClr val="0000FF"/>
                </a:solidFill>
                <a:latin typeface="Times New Roman" pitchFamily="18" charset="0"/>
              </a:rPr>
              <a:t>Sum of two continuous function is continuous and the product of a scalar and a continuous function is still a continuous function,                               is a vector space </a:t>
            </a:r>
          </a:p>
        </p:txBody>
      </p:sp>
      <p:graphicFrame>
        <p:nvGraphicFramePr>
          <p:cNvPr id="12" name="Object 13"/>
          <p:cNvGraphicFramePr>
            <a:graphicFrameLocks noChangeAspect="1"/>
          </p:cNvGraphicFramePr>
          <p:nvPr/>
        </p:nvGraphicFramePr>
        <p:xfrm>
          <a:off x="5757619" y="5861725"/>
          <a:ext cx="1508613" cy="303450"/>
        </p:xfrm>
        <a:graphic>
          <a:graphicData uri="http://schemas.openxmlformats.org/presentationml/2006/ole">
            <mc:AlternateContent xmlns:mc="http://schemas.openxmlformats.org/markup-compatibility/2006">
              <mc:Choice xmlns:v="urn:schemas-microsoft-com:vml" Requires="v">
                <p:oleObj name="Equation" r:id="rId14" imgW="622080" imgH="203040" progId="Equation.DSMT4">
                  <p:embed/>
                </p:oleObj>
              </mc:Choice>
              <mc:Fallback>
                <p:oleObj name="Equation" r:id="rId14" imgW="622080" imgH="203040" progId="Equation.DSMT4">
                  <p:embed/>
                  <p:pic>
                    <p:nvPicPr>
                      <p:cNvPr id="12"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57619" y="5861725"/>
                        <a:ext cx="1508613" cy="303450"/>
                      </a:xfrm>
                      <a:prstGeom prst="rect">
                        <a:avLst/>
                      </a:prstGeom>
                      <a:noFill/>
                      <a:ln>
                        <a:noFill/>
                      </a:ln>
                      <a:effectLst/>
                    </p:spPr>
                  </p:pic>
                </p:oleObj>
              </mc:Fallback>
            </mc:AlternateContent>
          </a:graphicData>
        </a:graphic>
      </p:graphicFrame>
      <p:sp>
        <p:nvSpPr>
          <p:cNvPr id="13" name="Text Box 37"/>
          <p:cNvSpPr txBox="1">
            <a:spLocks noChangeArrowheads="1"/>
          </p:cNvSpPr>
          <p:nvPr/>
        </p:nvSpPr>
        <p:spPr bwMode="auto">
          <a:xfrm>
            <a:off x="8231088" y="1020217"/>
            <a:ext cx="19797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sz="1600" dirty="0">
                <a:solidFill>
                  <a:srgbClr val="0000FF"/>
                </a:solidFill>
                <a:latin typeface="Times New Roman" pitchFamily="18" charset="0"/>
                <a:ea typeface="標楷體" pitchFamily="65" charset="-120"/>
              </a:rPr>
              <a:t>( polynomial addition)</a:t>
            </a:r>
          </a:p>
        </p:txBody>
      </p:sp>
      <p:sp>
        <p:nvSpPr>
          <p:cNvPr id="14" name="Text Box 38"/>
          <p:cNvSpPr txBox="1">
            <a:spLocks noChangeArrowheads="1"/>
          </p:cNvSpPr>
          <p:nvPr/>
        </p:nvSpPr>
        <p:spPr bwMode="auto">
          <a:xfrm>
            <a:off x="6511926" y="1524273"/>
            <a:ext cx="359137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sz="1600" dirty="0">
                <a:solidFill>
                  <a:srgbClr val="0000FF"/>
                </a:solidFill>
                <a:latin typeface="Times New Roman" pitchFamily="18" charset="0"/>
                <a:ea typeface="標楷體" pitchFamily="65" charset="-120"/>
              </a:rPr>
              <a:t>(scalar multiplication for polynomials)</a:t>
            </a:r>
          </a:p>
        </p:txBody>
      </p:sp>
      <p:sp>
        <p:nvSpPr>
          <p:cNvPr id="15" name="Text Box 37"/>
          <p:cNvSpPr txBox="1">
            <a:spLocks noChangeArrowheads="1"/>
          </p:cNvSpPr>
          <p:nvPr/>
        </p:nvSpPr>
        <p:spPr bwMode="auto">
          <a:xfrm>
            <a:off x="6646913" y="4354071"/>
            <a:ext cx="28806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sz="1600" dirty="0">
                <a:solidFill>
                  <a:srgbClr val="0000FF"/>
                </a:solidFill>
                <a:latin typeface="Times New Roman" pitchFamily="18" charset="0"/>
                <a:ea typeface="標楷體" pitchFamily="65" charset="-120"/>
              </a:rPr>
              <a:t>(addition for functions)</a:t>
            </a:r>
          </a:p>
        </p:txBody>
      </p:sp>
      <p:sp>
        <p:nvSpPr>
          <p:cNvPr id="16" name="Text Box 38"/>
          <p:cNvSpPr txBox="1">
            <a:spLocks noChangeArrowheads="1"/>
          </p:cNvSpPr>
          <p:nvPr/>
        </p:nvSpPr>
        <p:spPr bwMode="auto">
          <a:xfrm>
            <a:off x="5926832" y="4858127"/>
            <a:ext cx="38020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sz="1600" dirty="0">
                <a:solidFill>
                  <a:srgbClr val="0000FF"/>
                </a:solidFill>
                <a:latin typeface="Times New Roman" pitchFamily="18" charset="0"/>
                <a:ea typeface="標楷體" pitchFamily="65" charset="-120"/>
              </a:rPr>
              <a:t>(scalar multiplication for functions)</a:t>
            </a:r>
          </a:p>
        </p:txBody>
      </p:sp>
    </p:spTree>
    <p:extLst>
      <p:ext uri="{BB962C8B-B14F-4D97-AF65-F5344CB8AC3E}">
        <p14:creationId xmlns:p14="http://schemas.microsoft.com/office/powerpoint/2010/main" val="307170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054"/>
          <p:cNvSpPr txBox="1">
            <a:spLocks noChangeArrowheads="1"/>
          </p:cNvSpPr>
          <p:nvPr/>
        </p:nvSpPr>
        <p:spPr>
          <a:xfrm>
            <a:off x="76200" y="304800"/>
            <a:ext cx="8713787" cy="838200"/>
          </a:xfrm>
          <a:prstGeom prst="rect">
            <a:avLst/>
          </a:prstGeom>
          <a:noFill/>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nSpc>
                <a:spcPct val="90000"/>
              </a:lnSpc>
              <a:buNone/>
            </a:pPr>
            <a:r>
              <a:rPr lang="en-US" altLang="zh-TW" dirty="0">
                <a:solidFill>
                  <a:srgbClr val="FF0000"/>
                </a:solidFill>
                <a:latin typeface="Times New Roman" panose="02020603050405020304" pitchFamily="18" charset="0"/>
                <a:cs typeface="Times New Roman" panose="02020603050405020304" pitchFamily="18" charset="0"/>
              </a:rPr>
              <a:t>Note:</a:t>
            </a:r>
            <a:r>
              <a:rPr lang="en-US" altLang="zh-TW" dirty="0">
                <a:latin typeface="Times New Roman" panose="02020603050405020304" pitchFamily="18" charset="0"/>
                <a:cs typeface="Times New Roman" panose="02020603050405020304" pitchFamily="18" charset="0"/>
              </a:rPr>
              <a:t>  To show that a set is </a:t>
            </a:r>
            <a:r>
              <a:rPr lang="en-US" altLang="zh-TW" dirty="0">
                <a:solidFill>
                  <a:srgbClr val="00B050"/>
                </a:solidFill>
                <a:latin typeface="Times New Roman" panose="02020603050405020304" pitchFamily="18" charset="0"/>
                <a:cs typeface="Times New Roman" panose="02020603050405020304" pitchFamily="18" charset="0"/>
              </a:rPr>
              <a:t>not a vector space</a:t>
            </a:r>
            <a:r>
              <a:rPr lang="en-US" altLang="zh-TW" dirty="0">
                <a:latin typeface="Times New Roman" panose="02020603050405020304" pitchFamily="18" charset="0"/>
                <a:cs typeface="Times New Roman" panose="02020603050405020304" pitchFamily="18" charset="0"/>
              </a:rPr>
              <a:t>, you need only find one axiom that is not satisfied</a:t>
            </a:r>
          </a:p>
        </p:txBody>
      </p:sp>
      <p:sp>
        <p:nvSpPr>
          <p:cNvPr id="3" name="Text Box 1064"/>
          <p:cNvSpPr txBox="1">
            <a:spLocks noChangeArrowheads="1"/>
          </p:cNvSpPr>
          <p:nvPr/>
        </p:nvSpPr>
        <p:spPr bwMode="auto">
          <a:xfrm>
            <a:off x="533400" y="3467101"/>
            <a:ext cx="108203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marL="180975" indent="-180975"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marL="0" indent="0" eaLnBrk="1" hangingPunct="1">
              <a:buClr>
                <a:schemeClr val="tx1"/>
              </a:buClr>
              <a:buSzPct val="40000"/>
            </a:pPr>
            <a:r>
              <a:rPr lang="en-US" altLang="zh-TW" dirty="0">
                <a:solidFill>
                  <a:srgbClr val="FF0000"/>
                </a:solidFill>
                <a:latin typeface="Times New Roman" panose="02020603050405020304" pitchFamily="18" charset="0"/>
                <a:ea typeface="標楷體" pitchFamily="65" charset="-120"/>
                <a:cs typeface="Times New Roman" panose="02020603050405020304" pitchFamily="18" charset="0"/>
              </a:rPr>
              <a:t>Example</a:t>
            </a:r>
            <a:r>
              <a:rPr lang="en-US" altLang="zh-TW" dirty="0">
                <a:solidFill>
                  <a:srgbClr val="FF0000"/>
                </a:solidFill>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ea typeface="標楷體" pitchFamily="65" charset="-120"/>
                <a:cs typeface="Times New Roman" panose="02020603050405020304" pitchFamily="18" charset="0"/>
              </a:rPr>
              <a:t>The set of all (exact) second-degree polynomial functions is </a:t>
            </a:r>
            <a:r>
              <a:rPr lang="en-US" altLang="zh-TW" dirty="0">
                <a:solidFill>
                  <a:srgbClr val="00B050"/>
                </a:solidFill>
                <a:latin typeface="Times New Roman" panose="02020603050405020304" pitchFamily="18" charset="0"/>
                <a:ea typeface="標楷體" pitchFamily="65" charset="-120"/>
                <a:cs typeface="Times New Roman" panose="02020603050405020304" pitchFamily="18" charset="0"/>
              </a:rPr>
              <a:t>not a vector space</a:t>
            </a:r>
          </a:p>
        </p:txBody>
      </p:sp>
      <p:sp>
        <p:nvSpPr>
          <p:cNvPr id="4" name="Text Box 1066"/>
          <p:cNvSpPr txBox="1">
            <a:spLocks noChangeArrowheads="1"/>
          </p:cNvSpPr>
          <p:nvPr/>
        </p:nvSpPr>
        <p:spPr bwMode="auto">
          <a:xfrm>
            <a:off x="2108200" y="4389439"/>
            <a:ext cx="2499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dirty="0">
                <a:latin typeface="Times New Roman" panose="02020603050405020304" pitchFamily="18" charset="0"/>
                <a:ea typeface="標楷體" pitchFamily="65" charset="-120"/>
                <a:cs typeface="Times New Roman" panose="02020603050405020304" pitchFamily="18" charset="0"/>
              </a:rPr>
              <a:t>Let                  and</a:t>
            </a:r>
          </a:p>
        </p:txBody>
      </p:sp>
      <p:graphicFrame>
        <p:nvGraphicFramePr>
          <p:cNvPr id="5" name="Object 2048"/>
          <p:cNvGraphicFramePr>
            <a:graphicFrameLocks noChangeAspect="1"/>
          </p:cNvGraphicFramePr>
          <p:nvPr/>
        </p:nvGraphicFramePr>
        <p:xfrm>
          <a:off x="2698473" y="4409370"/>
          <a:ext cx="1244600" cy="457200"/>
        </p:xfrm>
        <a:graphic>
          <a:graphicData uri="http://schemas.openxmlformats.org/presentationml/2006/ole">
            <mc:AlternateContent xmlns:mc="http://schemas.openxmlformats.org/markup-compatibility/2006">
              <mc:Choice xmlns:v="urn:schemas-microsoft-com:vml" Requires="v">
                <p:oleObj name="方程式" r:id="rId2" imgW="622080" imgH="228600" progId="Equation.3">
                  <p:embed/>
                </p:oleObj>
              </mc:Choice>
              <mc:Fallback>
                <p:oleObj name="方程式" r:id="rId2" imgW="622080" imgH="228600" progId="Equation.3">
                  <p:embed/>
                  <p:pic>
                    <p:nvPicPr>
                      <p:cNvPr id="5" name="Object 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473" y="4409370"/>
                        <a:ext cx="1244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2049"/>
          <p:cNvGraphicFramePr>
            <a:graphicFrameLocks noChangeAspect="1"/>
          </p:cNvGraphicFramePr>
          <p:nvPr/>
        </p:nvGraphicFramePr>
        <p:xfrm>
          <a:off x="4705839" y="4388703"/>
          <a:ext cx="2184400" cy="457200"/>
        </p:xfrm>
        <a:graphic>
          <a:graphicData uri="http://schemas.openxmlformats.org/presentationml/2006/ole">
            <mc:AlternateContent xmlns:mc="http://schemas.openxmlformats.org/markup-compatibility/2006">
              <mc:Choice xmlns:v="urn:schemas-microsoft-com:vml" Requires="v">
                <p:oleObj name="方程式" r:id="rId4" imgW="1091880" imgH="228600" progId="Equation.3">
                  <p:embed/>
                </p:oleObj>
              </mc:Choice>
              <mc:Fallback>
                <p:oleObj name="方程式" r:id="rId4" imgW="1091880" imgH="228600" progId="Equation.3">
                  <p:embed/>
                  <p:pic>
                    <p:nvPicPr>
                      <p:cNvPr id="6" name="Object 20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5839" y="4388703"/>
                        <a:ext cx="218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2050"/>
          <p:cNvGraphicFramePr>
            <a:graphicFrameLocks noChangeAspect="1"/>
          </p:cNvGraphicFramePr>
          <p:nvPr/>
        </p:nvGraphicFramePr>
        <p:xfrm>
          <a:off x="3119438" y="5019675"/>
          <a:ext cx="3152775" cy="406400"/>
        </p:xfrm>
        <a:graphic>
          <a:graphicData uri="http://schemas.openxmlformats.org/presentationml/2006/ole">
            <mc:AlternateContent xmlns:mc="http://schemas.openxmlformats.org/markup-compatibility/2006">
              <mc:Choice xmlns:v="urn:schemas-microsoft-com:vml" Requires="v">
                <p:oleObj name="方程式" r:id="rId6" imgW="1574640" imgH="203040" progId="Equation.3">
                  <p:embed/>
                </p:oleObj>
              </mc:Choice>
              <mc:Fallback>
                <p:oleObj name="方程式" r:id="rId6" imgW="1574640" imgH="203040" progId="Equation.3">
                  <p:embed/>
                  <p:pic>
                    <p:nvPicPr>
                      <p:cNvPr id="7" name="Object 20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9438" y="5019675"/>
                        <a:ext cx="31527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1080"/>
          <p:cNvGrpSpPr>
            <a:grpSpLocks/>
          </p:cNvGrpSpPr>
          <p:nvPr/>
        </p:nvGrpSpPr>
        <p:grpSpPr bwMode="auto">
          <a:xfrm>
            <a:off x="1676401" y="1163638"/>
            <a:ext cx="7113586" cy="2170112"/>
            <a:chOff x="113" y="1117"/>
            <a:chExt cx="4007" cy="1367"/>
          </a:xfrm>
        </p:grpSpPr>
        <p:grpSp>
          <p:nvGrpSpPr>
            <p:cNvPr id="10" name="Group 1077"/>
            <p:cNvGrpSpPr>
              <a:grpSpLocks/>
            </p:cNvGrpSpPr>
            <p:nvPr/>
          </p:nvGrpSpPr>
          <p:grpSpPr bwMode="auto">
            <a:xfrm>
              <a:off x="1062" y="1518"/>
              <a:ext cx="2808" cy="560"/>
              <a:chOff x="1056" y="1373"/>
              <a:chExt cx="2808" cy="560"/>
            </a:xfrm>
          </p:grpSpPr>
          <p:graphicFrame>
            <p:nvGraphicFramePr>
              <p:cNvPr id="20" name="Object 2054"/>
              <p:cNvGraphicFramePr>
                <a:graphicFrameLocks noChangeAspect="1"/>
              </p:cNvGraphicFramePr>
              <p:nvPr/>
            </p:nvGraphicFramePr>
            <p:xfrm>
              <a:off x="1064" y="1373"/>
              <a:ext cx="2800" cy="288"/>
            </p:xfrm>
            <a:graphic>
              <a:graphicData uri="http://schemas.openxmlformats.org/presentationml/2006/ole">
                <mc:AlternateContent xmlns:mc="http://schemas.openxmlformats.org/markup-compatibility/2006">
                  <mc:Choice xmlns:v="urn:schemas-microsoft-com:vml" Requires="v">
                    <p:oleObj name="Equation" r:id="rId8" imgW="2222280" imgH="228600" progId="Equation.DSMT4">
                      <p:embed/>
                    </p:oleObj>
                  </mc:Choice>
                  <mc:Fallback>
                    <p:oleObj name="Equation" r:id="rId8" imgW="2222280" imgH="228600" progId="Equation.DSMT4">
                      <p:embed/>
                      <p:pic>
                        <p:nvPicPr>
                          <p:cNvPr id="20" name="Object 20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4" y="1373"/>
                            <a:ext cx="28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055"/>
              <p:cNvGraphicFramePr>
                <a:graphicFrameLocks noChangeAspect="1"/>
              </p:cNvGraphicFramePr>
              <p:nvPr/>
            </p:nvGraphicFramePr>
            <p:xfrm>
              <a:off x="1056" y="1645"/>
              <a:ext cx="1072" cy="288"/>
            </p:xfrm>
            <a:graphic>
              <a:graphicData uri="http://schemas.openxmlformats.org/presentationml/2006/ole">
                <mc:AlternateContent xmlns:mc="http://schemas.openxmlformats.org/markup-compatibility/2006">
                  <mc:Choice xmlns:v="urn:schemas-microsoft-com:vml" Requires="v">
                    <p:oleObj name="方程式" r:id="rId10" imgW="850680" imgH="228600" progId="Equation.3">
                      <p:embed/>
                    </p:oleObj>
                  </mc:Choice>
                  <mc:Fallback>
                    <p:oleObj name="方程式" r:id="rId10" imgW="850680" imgH="228600" progId="Equation.3">
                      <p:embed/>
                      <p:pic>
                        <p:nvPicPr>
                          <p:cNvPr id="21" name="Object 205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6" y="1645"/>
                            <a:ext cx="10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 name="Object 2051"/>
            <p:cNvGraphicFramePr>
              <a:graphicFrameLocks noChangeAspect="1"/>
            </p:cNvGraphicFramePr>
            <p:nvPr/>
          </p:nvGraphicFramePr>
          <p:xfrm>
            <a:off x="1664" y="2013"/>
            <a:ext cx="177" cy="257"/>
          </p:xfrm>
          <a:graphic>
            <a:graphicData uri="http://schemas.openxmlformats.org/presentationml/2006/ole">
              <mc:AlternateContent xmlns:mc="http://schemas.openxmlformats.org/markup-compatibility/2006">
                <mc:Choice xmlns:v="urn:schemas-microsoft-com:vml" Requires="v">
                  <p:oleObj name="方程式" r:id="rId12" imgW="139680" imgH="203040" progId="Equation.3">
                    <p:embed/>
                  </p:oleObj>
                </mc:Choice>
                <mc:Fallback>
                  <p:oleObj name="方程式" r:id="rId12" imgW="139680" imgH="203040" progId="Equation.3">
                    <p:embed/>
                    <p:pic>
                      <p:nvPicPr>
                        <p:cNvPr id="11" name="Object 205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64" y="2013"/>
                          <a:ext cx="177"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2052"/>
            <p:cNvGraphicFramePr>
              <a:graphicFrameLocks noChangeAspect="1"/>
            </p:cNvGraphicFramePr>
            <p:nvPr/>
          </p:nvGraphicFramePr>
          <p:xfrm>
            <a:off x="1121" y="2013"/>
            <a:ext cx="177" cy="257"/>
          </p:xfrm>
          <a:graphic>
            <a:graphicData uri="http://schemas.openxmlformats.org/presentationml/2006/ole">
              <mc:AlternateContent xmlns:mc="http://schemas.openxmlformats.org/markup-compatibility/2006">
                <mc:Choice xmlns:v="urn:schemas-microsoft-com:vml" Requires="v">
                  <p:oleObj name="方程式" r:id="rId14" imgW="139680" imgH="203040" progId="Equation.3">
                    <p:embed/>
                  </p:oleObj>
                </mc:Choice>
                <mc:Fallback>
                  <p:oleObj name="方程式" r:id="rId14" imgW="139680" imgH="203040" progId="Equation.3">
                    <p:embed/>
                    <p:pic>
                      <p:nvPicPr>
                        <p:cNvPr id="12" name="Object 205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21" y="2013"/>
                          <a:ext cx="177"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2053"/>
            <p:cNvGraphicFramePr>
              <a:graphicFrameLocks noChangeAspect="1"/>
            </p:cNvGraphicFramePr>
            <p:nvPr/>
          </p:nvGraphicFramePr>
          <p:xfrm>
            <a:off x="1328" y="2013"/>
            <a:ext cx="177" cy="257"/>
          </p:xfrm>
          <a:graphic>
            <a:graphicData uri="http://schemas.openxmlformats.org/presentationml/2006/ole">
              <mc:AlternateContent xmlns:mc="http://schemas.openxmlformats.org/markup-compatibility/2006">
                <mc:Choice xmlns:v="urn:schemas-microsoft-com:vml" Requires="v">
                  <p:oleObj name="方程式" r:id="rId16" imgW="139680" imgH="203040" progId="Equation.3">
                    <p:embed/>
                  </p:oleObj>
                </mc:Choice>
                <mc:Fallback>
                  <p:oleObj name="方程式" r:id="rId16" imgW="139680" imgH="203040" progId="Equation.3">
                    <p:embed/>
                    <p:pic>
                      <p:nvPicPr>
                        <p:cNvPr id="13" name="Object 205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28" y="2013"/>
                          <a:ext cx="177"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063"/>
            <p:cNvSpPr txBox="1">
              <a:spLocks noChangeArrowheads="1"/>
            </p:cNvSpPr>
            <p:nvPr/>
          </p:nvSpPr>
          <p:spPr bwMode="auto">
            <a:xfrm>
              <a:off x="901" y="2160"/>
              <a:ext cx="39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sz="1600">
                  <a:latin typeface="Times New Roman" panose="02020603050405020304" pitchFamily="18" charset="0"/>
                  <a:ea typeface="標楷體" pitchFamily="65" charset="-120"/>
                  <a:cs typeface="Times New Roman" panose="02020603050405020304" pitchFamily="18" charset="0"/>
                </a:rPr>
                <a:t>scalar</a:t>
              </a:r>
            </a:p>
          </p:txBody>
        </p:sp>
        <p:sp>
          <p:nvSpPr>
            <p:cNvPr id="19" name="Text Box 1074"/>
            <p:cNvSpPr txBox="1">
              <a:spLocks noChangeArrowheads="1"/>
            </p:cNvSpPr>
            <p:nvPr/>
          </p:nvSpPr>
          <p:spPr bwMode="auto">
            <a:xfrm>
              <a:off x="113" y="1117"/>
              <a:ext cx="40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buClr>
                  <a:schemeClr val="tx1"/>
                </a:buClr>
                <a:buSzPct val="40000"/>
              </a:pPr>
              <a:r>
                <a:rPr lang="en-US" altLang="zh-TW" dirty="0">
                  <a:solidFill>
                    <a:srgbClr val="FF0000"/>
                  </a:solidFill>
                  <a:latin typeface="Times New Roman" panose="02020603050405020304" pitchFamily="18" charset="0"/>
                  <a:ea typeface="標楷體" pitchFamily="65" charset="-120"/>
                  <a:cs typeface="Times New Roman" panose="02020603050405020304" pitchFamily="18" charset="0"/>
                </a:rPr>
                <a:t>Example</a:t>
              </a:r>
              <a:r>
                <a:rPr lang="en-US" altLang="zh-TW" dirty="0">
                  <a:solidFill>
                    <a:srgbClr val="FF0000"/>
                  </a:solidFill>
                  <a:latin typeface="Times New Roman" panose="02020603050405020304" pitchFamily="18" charset="0"/>
                  <a:cs typeface="Times New Roman" panose="02020603050405020304" pitchFamily="18" charset="0"/>
                </a:rPr>
                <a:t>:</a:t>
              </a:r>
              <a:r>
                <a:rPr lang="en-US" altLang="zh-TW" dirty="0">
                  <a:solidFill>
                    <a:srgbClr val="FF0000"/>
                  </a:solidFill>
                  <a:latin typeface="Times New Roman" panose="02020603050405020304" pitchFamily="18" charset="0"/>
                  <a:ea typeface="標楷體" pitchFamily="65" charset="-120"/>
                  <a:cs typeface="Times New Roman" panose="02020603050405020304" pitchFamily="18" charset="0"/>
                </a:rPr>
                <a:t>  </a:t>
              </a:r>
              <a:r>
                <a:rPr lang="en-US" altLang="zh-TW" dirty="0">
                  <a:latin typeface="Times New Roman" panose="02020603050405020304" pitchFamily="18" charset="0"/>
                  <a:ea typeface="標楷體" pitchFamily="65" charset="-120"/>
                  <a:cs typeface="Times New Roman" panose="02020603050405020304" pitchFamily="18" charset="0"/>
                </a:rPr>
                <a:t>The set of all integers is </a:t>
              </a:r>
              <a:r>
                <a:rPr lang="en-US" altLang="zh-TW" dirty="0">
                  <a:solidFill>
                    <a:srgbClr val="00B050"/>
                  </a:solidFill>
                  <a:latin typeface="Times New Roman" panose="02020603050405020304" pitchFamily="18" charset="0"/>
                  <a:ea typeface="標楷體" pitchFamily="65" charset="-120"/>
                  <a:cs typeface="Times New Roman" panose="02020603050405020304" pitchFamily="18" charset="0"/>
                </a:rPr>
                <a:t>not a vector space</a:t>
              </a:r>
            </a:p>
          </p:txBody>
        </p:sp>
        <p:sp>
          <p:nvSpPr>
            <p:cNvPr id="16" name="Text Box 1075"/>
            <p:cNvSpPr txBox="1">
              <a:spLocks noChangeArrowheads="1"/>
            </p:cNvSpPr>
            <p:nvPr/>
          </p:nvSpPr>
          <p:spPr bwMode="auto">
            <a:xfrm>
              <a:off x="1197" y="2251"/>
              <a:ext cx="4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sz="1800">
                  <a:solidFill>
                    <a:schemeClr val="folHlink"/>
                  </a:solidFill>
                  <a:latin typeface="Times New Roman" panose="02020603050405020304" pitchFamily="18" charset="0"/>
                  <a:ea typeface="標楷體" pitchFamily="65" charset="-120"/>
                  <a:cs typeface="Times New Roman" panose="02020603050405020304" pitchFamily="18" charset="0"/>
                </a:rPr>
                <a:t>integer</a:t>
              </a:r>
            </a:p>
          </p:txBody>
        </p:sp>
        <p:sp>
          <p:nvSpPr>
            <p:cNvPr id="17" name="Text Box 1076"/>
            <p:cNvSpPr txBox="1">
              <a:spLocks noChangeArrowheads="1"/>
            </p:cNvSpPr>
            <p:nvPr/>
          </p:nvSpPr>
          <p:spPr bwMode="auto">
            <a:xfrm>
              <a:off x="1581" y="2160"/>
              <a:ext cx="63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sz="1600">
                  <a:latin typeface="Times New Roman" panose="02020603050405020304" pitchFamily="18" charset="0"/>
                  <a:ea typeface="標楷體" pitchFamily="65" charset="-120"/>
                  <a:cs typeface="Times New Roman" panose="02020603050405020304" pitchFamily="18" charset="0"/>
                </a:rPr>
                <a:t>noninteger</a:t>
              </a:r>
            </a:p>
          </p:txBody>
        </p:sp>
      </p:grpSp>
    </p:spTree>
    <p:extLst>
      <p:ext uri="{BB962C8B-B14F-4D97-AF65-F5344CB8AC3E}">
        <p14:creationId xmlns:p14="http://schemas.microsoft.com/office/powerpoint/2010/main" val="1821271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676400" y="76201"/>
            <a:ext cx="2236510" cy="646331"/>
          </a:xfrm>
          <a:prstGeom prst="rect">
            <a:avLst/>
          </a:prstGeom>
          <a:noFill/>
        </p:spPr>
        <p:txBody>
          <a:bodyPr wrap="none" rtlCol="0">
            <a:spAutoFit/>
          </a:bodyPr>
          <a:lstStyle/>
          <a:p>
            <a:r>
              <a:rPr lang="en-US" sz="3600" u="sng" dirty="0">
                <a:solidFill>
                  <a:srgbClr val="0070C0"/>
                </a:solidFill>
                <a:latin typeface="Times New Roman" panose="02020603050405020304" pitchFamily="18" charset="0"/>
                <a:cs typeface="Times New Roman" panose="02020603050405020304" pitchFamily="18" charset="0"/>
              </a:rPr>
              <a:t>Sub</a:t>
            </a:r>
            <a:r>
              <a:rPr lang="en-US" sz="3600" dirty="0">
                <a:solidFill>
                  <a:srgbClr val="0070C0"/>
                </a:solidFill>
                <a:latin typeface="Times New Roman" panose="02020603050405020304" pitchFamily="18" charset="0"/>
                <a:cs typeface="Times New Roman" panose="02020603050405020304" pitchFamily="18" charset="0"/>
              </a:rPr>
              <a:t> </a:t>
            </a:r>
            <a:r>
              <a:rPr lang="en-US" sz="3600" u="sng" dirty="0">
                <a:solidFill>
                  <a:srgbClr val="0070C0"/>
                </a:solidFill>
                <a:latin typeface="Times New Roman" panose="02020603050405020304" pitchFamily="18" charset="0"/>
                <a:cs typeface="Times New Roman" panose="02020603050405020304" pitchFamily="18" charset="0"/>
              </a:rPr>
              <a:t>Space</a:t>
            </a:r>
            <a:r>
              <a:rPr lang="en-US" sz="3600" dirty="0">
                <a:solidFill>
                  <a:srgbClr val="0070C0"/>
                </a:solidFill>
                <a:latin typeface="Times New Roman" panose="02020603050405020304" pitchFamily="18" charset="0"/>
                <a:cs typeface="Times New Roman" panose="02020603050405020304" pitchFamily="18" charset="0"/>
              </a:rPr>
              <a:t> </a:t>
            </a:r>
          </a:p>
        </p:txBody>
      </p:sp>
      <p:sp>
        <p:nvSpPr>
          <p:cNvPr id="4" name="TextBox 3"/>
          <p:cNvSpPr txBox="1"/>
          <p:nvPr/>
        </p:nvSpPr>
        <p:spPr>
          <a:xfrm>
            <a:off x="609600" y="750241"/>
            <a:ext cx="10972800" cy="1133965"/>
          </a:xfrm>
          <a:prstGeom prst="rect">
            <a:avLst/>
          </a:prstGeom>
          <a:noFill/>
        </p:spPr>
        <p:txBody>
          <a:bodyPr wrap="square" rtlCol="0">
            <a:spAutoFit/>
          </a:bodyPr>
          <a:lstStyle/>
          <a:p>
            <a:pPr algn="just">
              <a:lnSpc>
                <a:spcPct val="150000"/>
              </a:lnSpc>
            </a:pPr>
            <a:r>
              <a:rPr lang="en-US" sz="2400" dirty="0">
                <a:latin typeface="Times New Roman" pitchFamily="18" charset="0"/>
                <a:cs typeface="Times New Roman" pitchFamily="18" charset="0"/>
              </a:rPr>
              <a:t>A subset </a:t>
            </a:r>
            <a:r>
              <a:rPr lang="en-US" sz="2400" i="1" dirty="0">
                <a:latin typeface="Times New Roman" pitchFamily="18" charset="0"/>
                <a:cs typeface="Times New Roman" pitchFamily="18" charset="0"/>
              </a:rPr>
              <a:t>W</a:t>
            </a:r>
            <a:r>
              <a:rPr lang="en-US" sz="2400" dirty="0">
                <a:latin typeface="Times New Roman" pitchFamily="18" charset="0"/>
                <a:cs typeface="Times New Roman" pitchFamily="18" charset="0"/>
              </a:rPr>
              <a:t> of a vector space </a:t>
            </a:r>
            <a:r>
              <a:rPr lang="en-US" sz="2400" i="1" dirty="0">
                <a:latin typeface="Times New Roman" pitchFamily="18" charset="0"/>
                <a:cs typeface="Times New Roman" pitchFamily="18" charset="0"/>
              </a:rPr>
              <a:t>V</a:t>
            </a:r>
            <a:r>
              <a:rPr lang="en-US" sz="2400" dirty="0">
                <a:latin typeface="Times New Roman" pitchFamily="18" charset="0"/>
                <a:cs typeface="Times New Roman" pitchFamily="18" charset="0"/>
              </a:rPr>
              <a:t> is called </a:t>
            </a:r>
            <a:r>
              <a:rPr lang="en-US" sz="2400" b="1" i="1" dirty="0">
                <a:solidFill>
                  <a:srgbClr val="0070C0"/>
                </a:solidFill>
                <a:latin typeface="Times New Roman" pitchFamily="18" charset="0"/>
                <a:cs typeface="Times New Roman" pitchFamily="18" charset="0"/>
              </a:rPr>
              <a:t>sub space </a:t>
            </a:r>
            <a:r>
              <a:rPr lang="en-US" sz="2400" dirty="0">
                <a:latin typeface="Times New Roman" pitchFamily="18" charset="0"/>
                <a:cs typeface="Times New Roman" pitchFamily="18" charset="0"/>
              </a:rPr>
              <a:t>of </a:t>
            </a:r>
            <a:r>
              <a:rPr lang="en-US" sz="2400" i="1" dirty="0">
                <a:latin typeface="Times New Roman" pitchFamily="18" charset="0"/>
                <a:cs typeface="Times New Roman" pitchFamily="18" charset="0"/>
              </a:rPr>
              <a:t>V </a:t>
            </a:r>
            <a:r>
              <a:rPr lang="en-US" sz="2400" dirty="0">
                <a:latin typeface="Times New Roman" pitchFamily="18" charset="0"/>
                <a:cs typeface="Times New Roman" pitchFamily="18" charset="0"/>
              </a:rPr>
              <a:t>if </a:t>
            </a:r>
            <a:r>
              <a:rPr lang="en-US" sz="2400" i="1" dirty="0">
                <a:latin typeface="Times New Roman" pitchFamily="18" charset="0"/>
                <a:cs typeface="Times New Roman" pitchFamily="18" charset="0"/>
              </a:rPr>
              <a:t>W</a:t>
            </a:r>
            <a:r>
              <a:rPr lang="en-US" sz="2400" dirty="0">
                <a:latin typeface="Times New Roman" pitchFamily="18" charset="0"/>
                <a:cs typeface="Times New Roman" pitchFamily="18" charset="0"/>
              </a:rPr>
              <a:t> is itself a vector space under the addition and scalar multiplication defined on </a:t>
            </a:r>
            <a:r>
              <a:rPr lang="en-US" sz="2400" i="1" dirty="0">
                <a:latin typeface="Times New Roman" pitchFamily="18" charset="0"/>
                <a:cs typeface="Times New Roman" pitchFamily="18" charset="0"/>
              </a:rPr>
              <a:t>V.</a:t>
            </a:r>
            <a:r>
              <a:rPr lang="en-US" sz="2400" dirty="0">
                <a:latin typeface="Times New Roman" pitchFamily="18" charset="0"/>
                <a:cs typeface="Times New Roman" pitchFamily="18" charset="0"/>
              </a:rPr>
              <a:t> </a:t>
            </a:r>
          </a:p>
        </p:txBody>
      </p:sp>
      <p:sp>
        <p:nvSpPr>
          <p:cNvPr id="5" name="TextBox 4"/>
          <p:cNvSpPr txBox="1"/>
          <p:nvPr/>
        </p:nvSpPr>
        <p:spPr>
          <a:xfrm>
            <a:off x="609600" y="1828801"/>
            <a:ext cx="10744200" cy="1133965"/>
          </a:xfrm>
          <a:prstGeom prst="rect">
            <a:avLst/>
          </a:prstGeom>
          <a:noFill/>
        </p:spPr>
        <p:txBody>
          <a:bodyPr wrap="square" rtlCol="0">
            <a:spAutoFit/>
          </a:bodyPr>
          <a:lstStyle/>
          <a:p>
            <a:pPr algn="just">
              <a:lnSpc>
                <a:spcPct val="150000"/>
              </a:lnSpc>
            </a:pPr>
            <a:r>
              <a:rPr lang="en-US" sz="2400" dirty="0">
                <a:latin typeface="Times New Roman" pitchFamily="18" charset="0"/>
                <a:cs typeface="Times New Roman" pitchFamily="18" charset="0"/>
              </a:rPr>
              <a:t>If </a:t>
            </a:r>
            <a:r>
              <a:rPr lang="en-US" sz="2400" i="1" dirty="0">
                <a:latin typeface="Times New Roman" pitchFamily="18" charset="0"/>
                <a:cs typeface="Times New Roman" pitchFamily="18" charset="0"/>
              </a:rPr>
              <a:t>u</a:t>
            </a:r>
            <a:r>
              <a:rPr lang="en-US" sz="2400" dirty="0">
                <a:latin typeface="Times New Roman" pitchFamily="18" charset="0"/>
                <a:cs typeface="Times New Roman" pitchFamily="18" charset="0"/>
              </a:rPr>
              <a:t> and </a:t>
            </a:r>
            <a:r>
              <a:rPr lang="en-US" sz="2400" i="1" dirty="0">
                <a:latin typeface="Times New Roman" pitchFamily="18" charset="0"/>
                <a:cs typeface="Times New Roman" pitchFamily="18" charset="0"/>
              </a:rPr>
              <a:t>v</a:t>
            </a:r>
            <a:r>
              <a:rPr lang="en-US" sz="2400" dirty="0">
                <a:latin typeface="Times New Roman" pitchFamily="18" charset="0"/>
                <a:cs typeface="Times New Roman" pitchFamily="18" charset="0"/>
              </a:rPr>
              <a:t> are vectors in W then </a:t>
            </a:r>
            <a:r>
              <a:rPr lang="en-US" sz="2400" i="1" dirty="0">
                <a:latin typeface="Times New Roman" pitchFamily="18" charset="0"/>
                <a:cs typeface="Times New Roman" pitchFamily="18" charset="0"/>
              </a:rPr>
              <a:t>u </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v</a:t>
            </a:r>
            <a:r>
              <a:rPr lang="en-US" sz="2400" dirty="0">
                <a:latin typeface="Times New Roman" pitchFamily="18" charset="0"/>
                <a:cs typeface="Times New Roman" pitchFamily="18" charset="0"/>
              </a:rPr>
              <a:t> is in </a:t>
            </a:r>
            <a:r>
              <a:rPr lang="en-US" sz="2400" i="1" dirty="0">
                <a:latin typeface="Times New Roman" pitchFamily="18" charset="0"/>
                <a:cs typeface="Times New Roman" pitchFamily="18" charset="0"/>
              </a:rPr>
              <a:t>W</a:t>
            </a:r>
            <a:r>
              <a:rPr lang="en-US" sz="2400" dirty="0">
                <a:latin typeface="Times New Roman" pitchFamily="18" charset="0"/>
                <a:cs typeface="Times New Roman" pitchFamily="18" charset="0"/>
              </a:rPr>
              <a:t>.</a:t>
            </a:r>
          </a:p>
          <a:p>
            <a:pPr algn="just">
              <a:lnSpc>
                <a:spcPct val="150000"/>
              </a:lnSpc>
            </a:pPr>
            <a:r>
              <a:rPr lang="en-US" sz="2400" dirty="0">
                <a:latin typeface="Times New Roman" pitchFamily="18" charset="0"/>
                <a:cs typeface="Times New Roman" pitchFamily="18" charset="0"/>
              </a:rPr>
              <a:t>If </a:t>
            </a:r>
            <a:r>
              <a:rPr lang="en-US" sz="2400" i="1" dirty="0">
                <a:latin typeface="Times New Roman" pitchFamily="18" charset="0"/>
                <a:cs typeface="Times New Roman" pitchFamily="18" charset="0"/>
              </a:rPr>
              <a:t>k</a:t>
            </a:r>
            <a:r>
              <a:rPr lang="en-US" sz="2400" dirty="0">
                <a:latin typeface="Times New Roman" pitchFamily="18" charset="0"/>
                <a:cs typeface="Times New Roman" pitchFamily="18" charset="0"/>
              </a:rPr>
              <a:t> is any scalar and u is any vector in </a:t>
            </a:r>
            <a:r>
              <a:rPr lang="en-US" sz="2400" i="1" dirty="0">
                <a:latin typeface="Times New Roman" pitchFamily="18" charset="0"/>
                <a:cs typeface="Times New Roman" pitchFamily="18" charset="0"/>
              </a:rPr>
              <a:t>W</a:t>
            </a:r>
            <a:r>
              <a:rPr lang="en-US" sz="2400" dirty="0">
                <a:latin typeface="Times New Roman" pitchFamily="18" charset="0"/>
                <a:cs typeface="Times New Roman" pitchFamily="18" charset="0"/>
              </a:rPr>
              <a:t>, then </a:t>
            </a:r>
            <a:r>
              <a:rPr lang="en-US" sz="2400" i="1" dirty="0" err="1">
                <a:latin typeface="Times New Roman" pitchFamily="18" charset="0"/>
                <a:cs typeface="Times New Roman" pitchFamily="18" charset="0"/>
              </a:rPr>
              <a:t>ku</a:t>
            </a:r>
            <a:r>
              <a:rPr lang="en-US" sz="2400" dirty="0">
                <a:latin typeface="Times New Roman" pitchFamily="18" charset="0"/>
                <a:cs typeface="Times New Roman" pitchFamily="18" charset="0"/>
              </a:rPr>
              <a:t> is in </a:t>
            </a:r>
            <a:r>
              <a:rPr lang="en-US" sz="2400" i="1" dirty="0">
                <a:latin typeface="Times New Roman" pitchFamily="18" charset="0"/>
                <a:cs typeface="Times New Roman" pitchFamily="18" charset="0"/>
              </a:rPr>
              <a:t>W</a:t>
            </a:r>
            <a:r>
              <a:rPr lang="en-US" sz="2400" dirty="0">
                <a:latin typeface="Times New Roman" pitchFamily="18" charset="0"/>
                <a:cs typeface="Times New Roman" pitchFamily="18" charset="0"/>
              </a:rPr>
              <a:t>.   </a:t>
            </a:r>
          </a:p>
        </p:txBody>
      </p:sp>
      <p:sp>
        <p:nvSpPr>
          <p:cNvPr id="6" name="Text Box 74"/>
          <p:cNvSpPr txBox="1">
            <a:spLocks noChangeArrowheads="1"/>
          </p:cNvSpPr>
          <p:nvPr/>
        </p:nvSpPr>
        <p:spPr bwMode="auto">
          <a:xfrm>
            <a:off x="838200" y="3352801"/>
            <a:ext cx="10515599" cy="469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lnSpc>
                <a:spcPct val="110000"/>
              </a:lnSpc>
              <a:buClr>
                <a:schemeClr val="tx1"/>
              </a:buClr>
            </a:pPr>
            <a:r>
              <a:rPr lang="en-US" altLang="zh-TW" dirty="0">
                <a:solidFill>
                  <a:schemeClr val="hlink"/>
                </a:solidFill>
                <a:latin typeface="Times New Roman" pitchFamily="18" charset="0"/>
                <a:ea typeface="標楷體" pitchFamily="65" charset="-120"/>
              </a:rPr>
              <a:t>Trivial subspace : </a:t>
            </a:r>
            <a:r>
              <a:rPr lang="en-US" altLang="zh-TW" dirty="0">
                <a:latin typeface="Times New Roman" pitchFamily="18" charset="0"/>
                <a:ea typeface="標楷體" pitchFamily="65" charset="-120"/>
                <a:sym typeface="Wingdings" pitchFamily="2" charset="2"/>
              </a:rPr>
              <a:t>Every vector space </a:t>
            </a:r>
            <a:r>
              <a:rPr lang="en-US" altLang="zh-TW" i="1" dirty="0">
                <a:latin typeface="Times New Roman" pitchFamily="18" charset="0"/>
                <a:ea typeface="標楷體" pitchFamily="65" charset="-120"/>
                <a:sym typeface="Wingdings" pitchFamily="2" charset="2"/>
              </a:rPr>
              <a:t>V</a:t>
            </a:r>
            <a:r>
              <a:rPr lang="en-US" altLang="zh-TW" dirty="0">
                <a:latin typeface="Times New Roman" pitchFamily="18" charset="0"/>
                <a:ea typeface="標楷體" pitchFamily="65" charset="-120"/>
                <a:sym typeface="Wingdings" pitchFamily="2" charset="2"/>
              </a:rPr>
              <a:t>  has at least two subspaces</a:t>
            </a:r>
          </a:p>
        </p:txBody>
      </p:sp>
      <p:sp>
        <p:nvSpPr>
          <p:cNvPr id="7" name="Text Box 81"/>
          <p:cNvSpPr txBox="1">
            <a:spLocks noChangeArrowheads="1"/>
          </p:cNvSpPr>
          <p:nvPr/>
        </p:nvSpPr>
        <p:spPr bwMode="auto">
          <a:xfrm>
            <a:off x="1066800" y="4050696"/>
            <a:ext cx="1051559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dirty="0">
                <a:latin typeface="Times New Roman" pitchFamily="18" charset="0"/>
                <a:ea typeface="標楷體" pitchFamily="65" charset="-120"/>
              </a:rPr>
              <a:t>(1)</a:t>
            </a:r>
            <a:r>
              <a:rPr lang="en-US" altLang="zh-TW" dirty="0">
                <a:latin typeface="標楷體" pitchFamily="65" charset="-120"/>
                <a:ea typeface="標楷體" pitchFamily="65" charset="-120"/>
              </a:rPr>
              <a:t> </a:t>
            </a:r>
            <a:r>
              <a:rPr lang="en-US" altLang="zh-TW" dirty="0">
                <a:latin typeface="Times New Roman" pitchFamily="18" charset="0"/>
                <a:ea typeface="標楷體" pitchFamily="65" charset="-120"/>
              </a:rPr>
              <a:t>Zero vector space {</a:t>
            </a:r>
            <a:r>
              <a:rPr lang="en-US" altLang="zh-TW" b="1" dirty="0">
                <a:latin typeface="Times New Roman" pitchFamily="18" charset="0"/>
                <a:ea typeface="標楷體" pitchFamily="65" charset="-120"/>
              </a:rPr>
              <a:t>0</a:t>
            </a:r>
            <a:r>
              <a:rPr lang="en-US" altLang="zh-TW" dirty="0">
                <a:latin typeface="Times New Roman" pitchFamily="18" charset="0"/>
                <a:ea typeface="標楷體" pitchFamily="65" charset="-120"/>
              </a:rPr>
              <a:t>} is a subspace of  </a:t>
            </a:r>
            <a:r>
              <a:rPr lang="en-US" altLang="zh-TW" i="1" dirty="0">
                <a:latin typeface="Times New Roman" pitchFamily="18" charset="0"/>
                <a:ea typeface="標楷體" pitchFamily="65" charset="-120"/>
              </a:rPr>
              <a:t>V</a:t>
            </a:r>
            <a:endParaRPr lang="en-US" altLang="zh-TW" dirty="0">
              <a:latin typeface="Times New Roman" pitchFamily="18" charset="0"/>
              <a:ea typeface="標楷體" pitchFamily="65" charset="-120"/>
            </a:endParaRPr>
          </a:p>
        </p:txBody>
      </p:sp>
      <p:sp>
        <p:nvSpPr>
          <p:cNvPr id="8" name="Text Box 82"/>
          <p:cNvSpPr txBox="1">
            <a:spLocks noChangeArrowheads="1"/>
          </p:cNvSpPr>
          <p:nvPr/>
        </p:nvSpPr>
        <p:spPr bwMode="auto">
          <a:xfrm>
            <a:off x="1066800" y="4765675"/>
            <a:ext cx="998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dirty="0">
                <a:latin typeface="Times New Roman" pitchFamily="18" charset="0"/>
                <a:ea typeface="標楷體" pitchFamily="65" charset="-120"/>
              </a:rPr>
              <a:t>(2)  </a:t>
            </a:r>
            <a:r>
              <a:rPr lang="en-US" altLang="zh-TW" i="1" dirty="0">
                <a:latin typeface="Times New Roman" pitchFamily="18" charset="0"/>
                <a:ea typeface="標楷體" pitchFamily="65" charset="-120"/>
              </a:rPr>
              <a:t>V </a:t>
            </a:r>
            <a:r>
              <a:rPr lang="en-US" altLang="zh-TW" dirty="0">
                <a:latin typeface="Times New Roman" pitchFamily="18" charset="0"/>
                <a:ea typeface="標楷體" pitchFamily="65" charset="-120"/>
              </a:rPr>
              <a:t>is a subspace of</a:t>
            </a:r>
            <a:r>
              <a:rPr lang="en-US" altLang="zh-TW" i="1" dirty="0">
                <a:latin typeface="Times New Roman" pitchFamily="18" charset="0"/>
                <a:ea typeface="標楷體" pitchFamily="65" charset="-120"/>
              </a:rPr>
              <a:t>  V</a:t>
            </a:r>
            <a:endParaRPr lang="en-US" altLang="zh-TW" dirty="0">
              <a:latin typeface="Times New Roman" pitchFamily="18" charset="0"/>
              <a:ea typeface="標楷體" pitchFamily="65" charset="-120"/>
            </a:endParaRPr>
          </a:p>
        </p:txBody>
      </p:sp>
      <p:sp>
        <p:nvSpPr>
          <p:cNvPr id="9" name="Text Box 87"/>
          <p:cNvSpPr txBox="1">
            <a:spLocks noChangeArrowheads="1"/>
          </p:cNvSpPr>
          <p:nvPr/>
        </p:nvSpPr>
        <p:spPr bwMode="auto">
          <a:xfrm>
            <a:off x="609600" y="5480654"/>
            <a:ext cx="9601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marL="361950" indent="-361950"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sz="2000" dirty="0">
                <a:solidFill>
                  <a:srgbClr val="0000FF"/>
                </a:solidFill>
                <a:latin typeface="Times New Roman" pitchFamily="18" charset="0"/>
              </a:rPr>
              <a:t> Any subspaces other than these two are called proper (or nontrivial) subspaces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1027"/>
          <p:cNvSpPr txBox="1">
            <a:spLocks noChangeArrowheads="1"/>
          </p:cNvSpPr>
          <p:nvPr/>
        </p:nvSpPr>
        <p:spPr>
          <a:xfrm>
            <a:off x="1544782" y="152401"/>
            <a:ext cx="8742218" cy="1258887"/>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gn="just">
              <a:buSzPct val="80000"/>
              <a:buNone/>
            </a:pPr>
            <a:r>
              <a:rPr lang="en-US" altLang="zh-TW" dirty="0">
                <a:solidFill>
                  <a:srgbClr val="FF0000"/>
                </a:solidFill>
                <a:latin typeface="Times New Roman" panose="02020603050405020304" pitchFamily="18" charset="0"/>
                <a:cs typeface="Times New Roman" panose="02020603050405020304" pitchFamily="18" charset="0"/>
              </a:rPr>
              <a:t>Example:</a:t>
            </a:r>
            <a:r>
              <a:rPr lang="en-US" altLang="zh-TW" dirty="0">
                <a:latin typeface="Times New Roman" panose="02020603050405020304" pitchFamily="18" charset="0"/>
                <a:cs typeface="Times New Roman" panose="02020603050405020304" pitchFamily="18" charset="0"/>
              </a:rPr>
              <a:t>  Let </a:t>
            </a:r>
            <a:r>
              <a:rPr lang="en-US" altLang="zh-TW" i="1" dirty="0">
                <a:latin typeface="Times New Roman" panose="02020603050405020304" pitchFamily="18" charset="0"/>
                <a:cs typeface="Times New Roman" panose="02020603050405020304" pitchFamily="18" charset="0"/>
              </a:rPr>
              <a:t>W</a:t>
            </a:r>
            <a:r>
              <a:rPr lang="en-US" altLang="zh-TW" dirty="0">
                <a:latin typeface="Times New Roman" panose="02020603050405020304" pitchFamily="18" charset="0"/>
                <a:cs typeface="Times New Roman" panose="02020603050405020304" pitchFamily="18" charset="0"/>
              </a:rPr>
              <a:t> be the set of all 2×2 symmetric matrices of </a:t>
            </a:r>
            <a:r>
              <a:rPr lang="en-US" altLang="zh-TW" i="1" dirty="0">
                <a:latin typeface="Times New Roman" panose="02020603050405020304" pitchFamily="18" charset="0"/>
                <a:cs typeface="Times New Roman" panose="02020603050405020304" pitchFamily="18" charset="0"/>
              </a:rPr>
              <a:t>M</a:t>
            </a:r>
            <a:r>
              <a:rPr lang="en-US" altLang="zh-TW" baseline="-25000" dirty="0">
                <a:latin typeface="Times New Roman" panose="02020603050405020304" pitchFamily="18" charset="0"/>
                <a:cs typeface="Times New Roman" panose="02020603050405020304" pitchFamily="18" charset="0"/>
              </a:rPr>
              <a:t>2×2 </a:t>
            </a:r>
            <a:r>
              <a:rPr lang="en-US" altLang="zh-TW" dirty="0">
                <a:latin typeface="Times New Roman" panose="02020603050405020304" pitchFamily="18" charset="0"/>
                <a:cs typeface="Times New Roman" panose="02020603050405020304" pitchFamily="18" charset="0"/>
              </a:rPr>
              <a:t>. Show that </a:t>
            </a:r>
            <a:r>
              <a:rPr lang="en-US" altLang="zh-TW" i="1" dirty="0">
                <a:latin typeface="Times New Roman" panose="02020603050405020304" pitchFamily="18" charset="0"/>
                <a:cs typeface="Times New Roman" panose="02020603050405020304" pitchFamily="18" charset="0"/>
              </a:rPr>
              <a:t>W</a:t>
            </a:r>
            <a:r>
              <a:rPr lang="en-US" altLang="zh-TW" dirty="0">
                <a:latin typeface="Times New Roman" panose="02020603050405020304" pitchFamily="18" charset="0"/>
                <a:cs typeface="Times New Roman" panose="02020603050405020304" pitchFamily="18" charset="0"/>
              </a:rPr>
              <a:t> is a subspace of the vector space </a:t>
            </a:r>
            <a:r>
              <a:rPr lang="en-US" altLang="zh-TW" i="1" dirty="0">
                <a:latin typeface="Times New Roman" panose="02020603050405020304" pitchFamily="18" charset="0"/>
                <a:cs typeface="Times New Roman" panose="02020603050405020304" pitchFamily="18" charset="0"/>
              </a:rPr>
              <a:t>M</a:t>
            </a:r>
            <a:r>
              <a:rPr lang="en-US" altLang="zh-TW" baseline="-25000" dirty="0">
                <a:latin typeface="Times New Roman" panose="02020603050405020304" pitchFamily="18" charset="0"/>
                <a:cs typeface="Times New Roman" panose="02020603050405020304" pitchFamily="18" charset="0"/>
              </a:rPr>
              <a:t>2×2</a:t>
            </a:r>
            <a:r>
              <a:rPr lang="en-US" altLang="zh-TW" dirty="0">
                <a:latin typeface="Times New Roman" panose="02020603050405020304" pitchFamily="18" charset="0"/>
                <a:cs typeface="Times New Roman" panose="02020603050405020304" pitchFamily="18" charset="0"/>
              </a:rPr>
              <a:t>, with the standard operations of matrix addition and scalar multiplication</a:t>
            </a:r>
          </a:p>
        </p:txBody>
      </p:sp>
      <p:graphicFrame>
        <p:nvGraphicFramePr>
          <p:cNvPr id="9" name="Object 1034"/>
          <p:cNvGraphicFramePr>
            <a:graphicFrameLocks noChangeAspect="1"/>
          </p:cNvGraphicFramePr>
          <p:nvPr/>
        </p:nvGraphicFramePr>
        <p:xfrm>
          <a:off x="1686791" y="1486189"/>
          <a:ext cx="8600209" cy="863600"/>
        </p:xfrm>
        <a:graphic>
          <a:graphicData uri="http://schemas.openxmlformats.org/presentationml/2006/ole">
            <mc:AlternateContent xmlns:mc="http://schemas.openxmlformats.org/markup-compatibility/2006">
              <mc:Choice xmlns:v="urn:schemas-microsoft-com:vml" Requires="v">
                <p:oleObj name="Equation" r:id="rId2" imgW="3809880" imgH="431640" progId="Equation.DSMT4">
                  <p:embed/>
                </p:oleObj>
              </mc:Choice>
              <mc:Fallback>
                <p:oleObj name="Equation" r:id="rId2" imgW="3809880" imgH="431640" progId="Equation.DSMT4">
                  <p:embed/>
                  <p:pic>
                    <p:nvPicPr>
                      <p:cNvPr id="9" name="Object 1034"/>
                      <p:cNvPicPr>
                        <a:picLocks noChangeAspect="1" noChangeArrowheads="1"/>
                      </p:cNvPicPr>
                      <p:nvPr/>
                    </p:nvPicPr>
                    <p:blipFill>
                      <a:blip r:embed="rId3"/>
                      <a:srcRect/>
                      <a:stretch>
                        <a:fillRect/>
                      </a:stretch>
                    </p:blipFill>
                    <p:spPr bwMode="auto">
                      <a:xfrm>
                        <a:off x="1686791" y="1486189"/>
                        <a:ext cx="8600209" cy="863600"/>
                      </a:xfrm>
                      <a:prstGeom prst="rect">
                        <a:avLst/>
                      </a:prstGeom>
                      <a:noFill/>
                      <a:ln>
                        <a:noFill/>
                      </a:ln>
                      <a:effectLst/>
                    </p:spPr>
                  </p:pic>
                </p:oleObj>
              </mc:Fallback>
            </mc:AlternateContent>
          </a:graphicData>
        </a:graphic>
      </p:graphicFrame>
      <p:graphicFrame>
        <p:nvGraphicFramePr>
          <p:cNvPr id="11" name="Object 1079"/>
          <p:cNvGraphicFramePr>
            <a:graphicFrameLocks noChangeAspect="1"/>
          </p:cNvGraphicFramePr>
          <p:nvPr/>
        </p:nvGraphicFramePr>
        <p:xfrm>
          <a:off x="1905001" y="2424691"/>
          <a:ext cx="5992813" cy="431800"/>
        </p:xfrm>
        <a:graphic>
          <a:graphicData uri="http://schemas.openxmlformats.org/presentationml/2006/ole">
            <mc:AlternateContent xmlns:mc="http://schemas.openxmlformats.org/markup-compatibility/2006">
              <mc:Choice xmlns:v="urn:schemas-microsoft-com:vml" Requires="v">
                <p:oleObj name="Equation" r:id="rId4" imgW="2997000" imgH="215640" progId="Equation.3">
                  <p:embed/>
                </p:oleObj>
              </mc:Choice>
              <mc:Fallback>
                <p:oleObj name="Equation" r:id="rId4" imgW="2997000" imgH="215640" progId="Equation.3">
                  <p:embed/>
                  <p:pic>
                    <p:nvPicPr>
                      <p:cNvPr id="11" name="Object 1079"/>
                      <p:cNvPicPr>
                        <a:picLocks noChangeAspect="1" noChangeArrowheads="1"/>
                      </p:cNvPicPr>
                      <p:nvPr/>
                    </p:nvPicPr>
                    <p:blipFill>
                      <a:blip r:embed="rId5"/>
                      <a:srcRect/>
                      <a:stretch>
                        <a:fillRect/>
                      </a:stretch>
                    </p:blipFill>
                    <p:spPr bwMode="auto">
                      <a:xfrm>
                        <a:off x="1905001" y="2424691"/>
                        <a:ext cx="59928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080"/>
          <p:cNvGraphicFramePr>
            <a:graphicFrameLocks noChangeAspect="1"/>
          </p:cNvGraphicFramePr>
          <p:nvPr/>
        </p:nvGraphicFramePr>
        <p:xfrm>
          <a:off x="1930922" y="3021014"/>
          <a:ext cx="4238625" cy="457200"/>
        </p:xfrm>
        <a:graphic>
          <a:graphicData uri="http://schemas.openxmlformats.org/presentationml/2006/ole">
            <mc:AlternateContent xmlns:mc="http://schemas.openxmlformats.org/markup-compatibility/2006">
              <mc:Choice xmlns:v="urn:schemas-microsoft-com:vml" Requires="v">
                <p:oleObj name="Equation" r:id="rId6" imgW="2120760" imgH="228600" progId="Equation.DSMT4">
                  <p:embed/>
                </p:oleObj>
              </mc:Choice>
              <mc:Fallback>
                <p:oleObj name="Equation" r:id="rId6" imgW="2120760" imgH="228600" progId="Equation.DSMT4">
                  <p:embed/>
                  <p:pic>
                    <p:nvPicPr>
                      <p:cNvPr id="12" name="Object 108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0922" y="3021014"/>
                        <a:ext cx="42386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082"/>
          <p:cNvGraphicFramePr>
            <a:graphicFrameLocks noChangeAspect="1"/>
          </p:cNvGraphicFramePr>
          <p:nvPr/>
        </p:nvGraphicFramePr>
        <p:xfrm>
          <a:off x="8065021" y="2449514"/>
          <a:ext cx="1676400" cy="457200"/>
        </p:xfrm>
        <a:graphic>
          <a:graphicData uri="http://schemas.openxmlformats.org/presentationml/2006/ole">
            <mc:AlternateContent xmlns:mc="http://schemas.openxmlformats.org/markup-compatibility/2006">
              <mc:Choice xmlns:v="urn:schemas-microsoft-com:vml" Requires="v">
                <p:oleObj name="Equation" r:id="rId8" imgW="838080" imgH="228600" progId="Equation.DSMT4">
                  <p:embed/>
                </p:oleObj>
              </mc:Choice>
              <mc:Fallback>
                <p:oleObj name="Equation" r:id="rId8" imgW="838080" imgH="228600" progId="Equation.DSMT4">
                  <p:embed/>
                  <p:pic>
                    <p:nvPicPr>
                      <p:cNvPr id="14" name="Object 108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65021" y="2449514"/>
                        <a:ext cx="1676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083"/>
          <p:cNvGraphicFramePr>
            <a:graphicFrameLocks noChangeAspect="1"/>
          </p:cNvGraphicFramePr>
          <p:nvPr/>
        </p:nvGraphicFramePr>
        <p:xfrm>
          <a:off x="8115821" y="3097214"/>
          <a:ext cx="1168400" cy="406400"/>
        </p:xfrm>
        <a:graphic>
          <a:graphicData uri="http://schemas.openxmlformats.org/presentationml/2006/ole">
            <mc:AlternateContent xmlns:mc="http://schemas.openxmlformats.org/markup-compatibility/2006">
              <mc:Choice xmlns:v="urn:schemas-microsoft-com:vml" Requires="v">
                <p:oleObj name="Equation" r:id="rId10" imgW="583920" imgH="203040" progId="Equation.DSMT4">
                  <p:embed/>
                </p:oleObj>
              </mc:Choice>
              <mc:Fallback>
                <p:oleObj name="Equation" r:id="rId10" imgW="583920" imgH="203040" progId="Equation.DSMT4">
                  <p:embed/>
                  <p:pic>
                    <p:nvPicPr>
                      <p:cNvPr id="15" name="Object 108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15821" y="3097214"/>
                        <a:ext cx="1168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Rectangle 19"/>
          <p:cNvSpPr/>
          <p:nvPr/>
        </p:nvSpPr>
        <p:spPr>
          <a:xfrm>
            <a:off x="6438900" y="3062411"/>
            <a:ext cx="1379032" cy="338554"/>
          </a:xfrm>
          <a:prstGeom prst="rect">
            <a:avLst/>
          </a:prstGeom>
        </p:spPr>
        <p:txBody>
          <a:bodyPr wrap="none">
            <a:spAutoFit/>
          </a:bodyPr>
          <a:lstStyle/>
          <a:p>
            <a:pPr marL="361950" indent="-361950">
              <a:spcBef>
                <a:spcPct val="20000"/>
              </a:spcBef>
              <a:buClr>
                <a:schemeClr val="tx1"/>
              </a:buClr>
              <a:buSzPct val="40000"/>
            </a:pPr>
            <a:r>
              <a:rPr lang="en-US" altLang="zh-TW" dirty="0">
                <a:solidFill>
                  <a:srgbClr val="0000FF"/>
                </a:solidFill>
                <a:latin typeface="Times New Roman" pitchFamily="18" charset="0"/>
              </a:rPr>
              <a:t>(Since A</a:t>
            </a:r>
            <a:r>
              <a:rPr lang="en-US" altLang="zh-TW" baseline="30000" dirty="0">
                <a:solidFill>
                  <a:srgbClr val="0000FF"/>
                </a:solidFill>
                <a:latin typeface="Times New Roman" pitchFamily="18" charset="0"/>
              </a:rPr>
              <a:t>T</a:t>
            </a:r>
            <a:r>
              <a:rPr lang="en-US" altLang="zh-TW" dirty="0">
                <a:solidFill>
                  <a:srgbClr val="0000FF"/>
                </a:solidFill>
                <a:latin typeface="Times New Roman" pitchFamily="18" charset="0"/>
              </a:rPr>
              <a:t> = A)</a:t>
            </a:r>
            <a:endParaRPr lang="en-US" altLang="zh-TW" b="1" dirty="0">
              <a:solidFill>
                <a:srgbClr val="0000FF"/>
              </a:solidFill>
              <a:latin typeface="Times New Roman" pitchFamily="18" charset="0"/>
            </a:endParaRPr>
          </a:p>
        </p:txBody>
      </p:sp>
      <p:graphicFrame>
        <p:nvGraphicFramePr>
          <p:cNvPr id="21" name="Object 2052"/>
          <p:cNvGraphicFramePr>
            <a:graphicFrameLocks noChangeAspect="1"/>
          </p:cNvGraphicFramePr>
          <p:nvPr/>
        </p:nvGraphicFramePr>
        <p:xfrm>
          <a:off x="6438901" y="4745452"/>
          <a:ext cx="3738927" cy="1004888"/>
        </p:xfrm>
        <a:graphic>
          <a:graphicData uri="http://schemas.openxmlformats.org/presentationml/2006/ole">
            <mc:AlternateContent xmlns:mc="http://schemas.openxmlformats.org/markup-compatibility/2006">
              <mc:Choice xmlns:v="urn:schemas-microsoft-com:vml" Requires="v">
                <p:oleObj name="Equation" r:id="rId12" imgW="1600200" imgH="457200" progId="Equation.DSMT4">
                  <p:embed/>
                </p:oleObj>
              </mc:Choice>
              <mc:Fallback>
                <p:oleObj name="Equation" r:id="rId12" imgW="1600200" imgH="457200" progId="Equation.DSMT4">
                  <p:embed/>
                  <p:pic>
                    <p:nvPicPr>
                      <p:cNvPr id="21" name="Object 2052"/>
                      <p:cNvPicPr>
                        <a:picLocks noChangeAspect="1" noChangeArrowheads="1"/>
                      </p:cNvPicPr>
                      <p:nvPr/>
                    </p:nvPicPr>
                    <p:blipFill>
                      <a:blip r:embed="rId13"/>
                      <a:srcRect/>
                      <a:stretch>
                        <a:fillRect/>
                      </a:stretch>
                    </p:blipFill>
                    <p:spPr bwMode="auto">
                      <a:xfrm>
                        <a:off x="6438901" y="4745452"/>
                        <a:ext cx="3738927" cy="1004888"/>
                      </a:xfrm>
                      <a:prstGeom prst="rect">
                        <a:avLst/>
                      </a:prstGeom>
                      <a:noFill/>
                      <a:ln>
                        <a:noFill/>
                      </a:ln>
                      <a:effectLst/>
                    </p:spPr>
                  </p:pic>
                </p:oleObj>
              </mc:Fallback>
            </mc:AlternateContent>
          </a:graphicData>
        </a:graphic>
      </p:graphicFrame>
      <p:graphicFrame>
        <p:nvGraphicFramePr>
          <p:cNvPr id="22" name="Object 2053"/>
          <p:cNvGraphicFramePr>
            <a:graphicFrameLocks noChangeAspect="1"/>
          </p:cNvGraphicFramePr>
          <p:nvPr/>
        </p:nvGraphicFramePr>
        <p:xfrm>
          <a:off x="2524847" y="6165256"/>
          <a:ext cx="3941762" cy="457200"/>
        </p:xfrm>
        <a:graphic>
          <a:graphicData uri="http://schemas.openxmlformats.org/presentationml/2006/ole">
            <mc:AlternateContent xmlns:mc="http://schemas.openxmlformats.org/markup-compatibility/2006">
              <mc:Choice xmlns:v="urn:schemas-microsoft-com:vml" Requires="v">
                <p:oleObj name="Equation" r:id="rId14" imgW="1854000" imgH="228600" progId="Equation.DSMT4">
                  <p:embed/>
                </p:oleObj>
              </mc:Choice>
              <mc:Fallback>
                <p:oleObj name="Equation" r:id="rId14" imgW="1854000" imgH="228600" progId="Equation.DSMT4">
                  <p:embed/>
                  <p:pic>
                    <p:nvPicPr>
                      <p:cNvPr id="22" name="Object 2053"/>
                      <p:cNvPicPr>
                        <a:picLocks noChangeAspect="1" noChangeArrowheads="1"/>
                      </p:cNvPicPr>
                      <p:nvPr/>
                    </p:nvPicPr>
                    <p:blipFill>
                      <a:blip r:embed="rId15"/>
                      <a:srcRect/>
                      <a:stretch>
                        <a:fillRect/>
                      </a:stretch>
                    </p:blipFill>
                    <p:spPr bwMode="auto">
                      <a:xfrm>
                        <a:off x="2524847" y="6165256"/>
                        <a:ext cx="3941762" cy="457200"/>
                      </a:xfrm>
                      <a:prstGeom prst="rect">
                        <a:avLst/>
                      </a:prstGeom>
                      <a:noFill/>
                      <a:ln>
                        <a:noFill/>
                      </a:ln>
                      <a:effectLst/>
                    </p:spPr>
                  </p:pic>
                </p:oleObj>
              </mc:Fallback>
            </mc:AlternateContent>
          </a:graphicData>
        </a:graphic>
      </p:graphicFrame>
      <p:sp>
        <p:nvSpPr>
          <p:cNvPr id="23" name="Rectangle 2056"/>
          <p:cNvSpPr>
            <a:spLocks noChangeArrowheads="1"/>
          </p:cNvSpPr>
          <p:nvPr/>
        </p:nvSpPr>
        <p:spPr bwMode="auto">
          <a:xfrm>
            <a:off x="1686790" y="3591628"/>
            <a:ext cx="8600209" cy="111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20000"/>
              </a:spcBef>
              <a:buClr>
                <a:schemeClr val="tx1"/>
              </a:buClr>
              <a:buSzPct val="40000"/>
            </a:pPr>
            <a:r>
              <a:rPr lang="en-US" altLang="zh-TW" sz="2200" dirty="0">
                <a:solidFill>
                  <a:srgbClr val="FF0000"/>
                </a:solidFill>
                <a:latin typeface="Times New Roman" pitchFamily="18" charset="0"/>
              </a:rPr>
              <a:t>Example: </a:t>
            </a:r>
            <a:r>
              <a:rPr lang="en-US" altLang="zh-TW" sz="2200" dirty="0">
                <a:solidFill>
                  <a:srgbClr val="FF0000"/>
                </a:solidFill>
                <a:latin typeface="Times New Roman" pitchFamily="18" charset="0"/>
                <a:ea typeface="標楷體" pitchFamily="65" charset="-120"/>
              </a:rPr>
              <a:t> </a:t>
            </a:r>
            <a:r>
              <a:rPr lang="en-US" altLang="zh-TW" sz="2200" dirty="0">
                <a:latin typeface="Times New Roman" pitchFamily="18" charset="0"/>
                <a:ea typeface="標楷體" pitchFamily="65" charset="-120"/>
              </a:rPr>
              <a:t>The set of singular matrices is not a subspace of </a:t>
            </a:r>
            <a:r>
              <a:rPr lang="en-US" altLang="zh-TW" sz="2200" i="1" dirty="0">
                <a:latin typeface="Times New Roman" pitchFamily="18" charset="0"/>
                <a:ea typeface="標楷體" pitchFamily="65" charset="-120"/>
              </a:rPr>
              <a:t>M</a:t>
            </a:r>
            <a:r>
              <a:rPr lang="en-US" altLang="zh-TW" sz="2200" baseline="-25000" dirty="0">
                <a:latin typeface="Times New Roman" pitchFamily="18" charset="0"/>
                <a:ea typeface="標楷體" pitchFamily="65" charset="-120"/>
              </a:rPr>
              <a:t>2×2</a:t>
            </a:r>
            <a:endParaRPr lang="en-US" altLang="zh-TW" sz="2200" dirty="0">
              <a:latin typeface="Times New Roman" pitchFamily="18" charset="0"/>
              <a:ea typeface="標楷體" pitchFamily="65" charset="-120"/>
            </a:endParaRPr>
          </a:p>
          <a:p>
            <a:pPr algn="just">
              <a:spcBef>
                <a:spcPct val="20000"/>
              </a:spcBef>
              <a:buClr>
                <a:schemeClr val="tx1"/>
              </a:buClr>
              <a:buSzPct val="40000"/>
            </a:pPr>
            <a:r>
              <a:rPr lang="en-US" altLang="zh-TW" sz="2200" dirty="0">
                <a:latin typeface="Times New Roman" pitchFamily="18" charset="0"/>
                <a:ea typeface="標楷體" pitchFamily="65" charset="-120"/>
              </a:rPr>
              <a:t>Let </a:t>
            </a:r>
            <a:r>
              <a:rPr lang="en-US" altLang="zh-TW" sz="2200" i="1" dirty="0">
                <a:latin typeface="Times New Roman" pitchFamily="18" charset="0"/>
                <a:ea typeface="標楷體" pitchFamily="65" charset="-120"/>
              </a:rPr>
              <a:t>W</a:t>
            </a:r>
            <a:r>
              <a:rPr lang="en-US" altLang="zh-TW" sz="2200" dirty="0">
                <a:latin typeface="Times New Roman" pitchFamily="18" charset="0"/>
                <a:ea typeface="標楷體" pitchFamily="65" charset="-120"/>
              </a:rPr>
              <a:t> be the set of singular (noninvertible) matrices of order 2. Show that </a:t>
            </a:r>
            <a:r>
              <a:rPr lang="en-US" altLang="zh-TW" sz="2200" i="1" dirty="0">
                <a:latin typeface="Times New Roman" pitchFamily="18" charset="0"/>
                <a:ea typeface="標楷體" pitchFamily="65" charset="-120"/>
              </a:rPr>
              <a:t>W</a:t>
            </a:r>
            <a:r>
              <a:rPr lang="en-US" altLang="zh-TW" sz="2200" dirty="0">
                <a:latin typeface="Times New Roman" pitchFamily="18" charset="0"/>
                <a:ea typeface="標楷體" pitchFamily="65" charset="-120"/>
              </a:rPr>
              <a:t> is not a subspace of  </a:t>
            </a:r>
            <a:r>
              <a:rPr lang="en-US" altLang="zh-TW" sz="2200" i="1" dirty="0">
                <a:latin typeface="Times New Roman" pitchFamily="18" charset="0"/>
                <a:ea typeface="標楷體" pitchFamily="65" charset="-120"/>
              </a:rPr>
              <a:t>M</a:t>
            </a:r>
            <a:r>
              <a:rPr lang="en-US" altLang="zh-TW" sz="2200" baseline="-25000" dirty="0">
                <a:latin typeface="Times New Roman" pitchFamily="18" charset="0"/>
                <a:ea typeface="標楷體" pitchFamily="65" charset="-120"/>
              </a:rPr>
              <a:t>2×2</a:t>
            </a:r>
            <a:r>
              <a:rPr lang="en-US" altLang="zh-TW" sz="2200" dirty="0">
                <a:latin typeface="Times New Roman" pitchFamily="18" charset="0"/>
                <a:ea typeface="標楷體" pitchFamily="65" charset="-120"/>
              </a:rPr>
              <a:t> with the  standard matrix operations</a:t>
            </a:r>
          </a:p>
        </p:txBody>
      </p:sp>
      <p:graphicFrame>
        <p:nvGraphicFramePr>
          <p:cNvPr id="24" name="Object 2058"/>
          <p:cNvGraphicFramePr>
            <a:graphicFrameLocks noChangeAspect="1"/>
          </p:cNvGraphicFramePr>
          <p:nvPr/>
        </p:nvGraphicFramePr>
        <p:xfrm>
          <a:off x="1844401" y="4832338"/>
          <a:ext cx="4411664" cy="914400"/>
        </p:xfrm>
        <a:graphic>
          <a:graphicData uri="http://schemas.openxmlformats.org/presentationml/2006/ole">
            <mc:AlternateContent xmlns:mc="http://schemas.openxmlformats.org/markup-compatibility/2006">
              <mc:Choice xmlns:v="urn:schemas-microsoft-com:vml" Requires="v">
                <p:oleObj name="Equation" r:id="rId16" imgW="2070000" imgH="457200" progId="Equation.DSMT4">
                  <p:embed/>
                </p:oleObj>
              </mc:Choice>
              <mc:Fallback>
                <p:oleObj name="Equation" r:id="rId16" imgW="2070000" imgH="457200" progId="Equation.DSMT4">
                  <p:embed/>
                  <p:pic>
                    <p:nvPicPr>
                      <p:cNvPr id="24" name="Object 205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4401" y="4832338"/>
                        <a:ext cx="4411664" cy="914400"/>
                      </a:xfrm>
                      <a:prstGeom prst="rect">
                        <a:avLst/>
                      </a:prstGeom>
                      <a:noFill/>
                      <a:ln>
                        <a:noFill/>
                      </a:ln>
                      <a:effectLst/>
                    </p:spPr>
                  </p:pic>
                </p:oleObj>
              </mc:Fallback>
            </mc:AlternateContent>
          </a:graphicData>
        </a:graphic>
      </p:graphicFrame>
      <p:sp>
        <p:nvSpPr>
          <p:cNvPr id="26" name="Text Box 87"/>
          <p:cNvSpPr txBox="1">
            <a:spLocks noChangeArrowheads="1"/>
          </p:cNvSpPr>
          <p:nvPr/>
        </p:nvSpPr>
        <p:spPr bwMode="auto">
          <a:xfrm>
            <a:off x="6141837" y="5683954"/>
            <a:ext cx="444716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marL="361950" indent="-361950"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sz="2000" dirty="0">
                <a:solidFill>
                  <a:srgbClr val="0000FF"/>
                </a:solidFill>
                <a:latin typeface="Times New Roman" pitchFamily="18" charset="0"/>
              </a:rPr>
              <a:t>(</a:t>
            </a:r>
            <a:r>
              <a:rPr lang="en-US" altLang="zh-TW" sz="2000" i="1" dirty="0">
                <a:solidFill>
                  <a:srgbClr val="0000FF"/>
                </a:solidFill>
                <a:latin typeface="Times New Roman" pitchFamily="18" charset="0"/>
              </a:rPr>
              <a:t>W</a:t>
            </a:r>
            <a:r>
              <a:rPr lang="en-US" altLang="zh-TW" sz="2000" dirty="0">
                <a:solidFill>
                  <a:srgbClr val="0000FF"/>
                </a:solidFill>
                <a:latin typeface="Times New Roman" pitchFamily="18" charset="0"/>
              </a:rPr>
              <a:t> is not closed under vector addition)</a:t>
            </a:r>
          </a:p>
        </p:txBody>
      </p:sp>
    </p:spTree>
    <p:extLst>
      <p:ext uri="{BB962C8B-B14F-4D97-AF65-F5344CB8AC3E}">
        <p14:creationId xmlns:p14="http://schemas.microsoft.com/office/powerpoint/2010/main" val="3576195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2052"/>
          <p:cNvSpPr txBox="1">
            <a:spLocks noChangeArrowheads="1"/>
          </p:cNvSpPr>
          <p:nvPr/>
        </p:nvSpPr>
        <p:spPr bwMode="auto">
          <a:xfrm>
            <a:off x="1544782" y="1"/>
            <a:ext cx="8742218"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marL="190500" indent="-190500"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marL="0" indent="0" eaLnBrk="1" hangingPunct="1">
              <a:lnSpc>
                <a:spcPct val="130000"/>
              </a:lnSpc>
              <a:buClr>
                <a:schemeClr val="tx1"/>
              </a:buClr>
              <a:buSzPct val="80000"/>
            </a:pPr>
            <a:r>
              <a:rPr lang="en-US" altLang="zh-TW" dirty="0">
                <a:solidFill>
                  <a:srgbClr val="FF0000"/>
                </a:solidFill>
                <a:latin typeface="Times New Roman" pitchFamily="18" charset="0"/>
              </a:rPr>
              <a:t>Example:</a:t>
            </a:r>
            <a:r>
              <a:rPr lang="en-US" altLang="zh-TW" dirty="0">
                <a:solidFill>
                  <a:schemeClr val="hlink"/>
                </a:solidFill>
                <a:latin typeface="Times New Roman" pitchFamily="18" charset="0"/>
              </a:rPr>
              <a:t> </a:t>
            </a:r>
            <a:r>
              <a:rPr lang="en-US" altLang="zh-TW" dirty="0">
                <a:solidFill>
                  <a:schemeClr val="hlink"/>
                </a:solidFill>
                <a:latin typeface="Times New Roman" pitchFamily="18" charset="0"/>
                <a:ea typeface="標楷體" pitchFamily="65" charset="-120"/>
              </a:rPr>
              <a:t>The set of first-quadrant vectors is not a subspace of </a:t>
            </a:r>
            <a:r>
              <a:rPr lang="en-US" altLang="zh-TW" i="1" dirty="0">
                <a:solidFill>
                  <a:schemeClr val="hlink"/>
                </a:solidFill>
                <a:latin typeface="Times New Roman" pitchFamily="18" charset="0"/>
                <a:ea typeface="標楷體" pitchFamily="65" charset="-120"/>
              </a:rPr>
              <a:t>R</a:t>
            </a:r>
            <a:r>
              <a:rPr lang="en-US" altLang="zh-TW" sz="2000" baseline="60000" dirty="0">
                <a:solidFill>
                  <a:schemeClr val="hlink"/>
                </a:solidFill>
                <a:latin typeface="Times New Roman" pitchFamily="18" charset="0"/>
                <a:ea typeface="標楷體" pitchFamily="65" charset="-120"/>
              </a:rPr>
              <a:t>2</a:t>
            </a:r>
            <a:endParaRPr lang="en-US" altLang="zh-TW" dirty="0">
              <a:solidFill>
                <a:schemeClr val="hlink"/>
              </a:solidFill>
              <a:latin typeface="Times New Roman" pitchFamily="18" charset="0"/>
              <a:ea typeface="標楷體" pitchFamily="65" charset="-120"/>
            </a:endParaRPr>
          </a:p>
          <a:p>
            <a:pPr eaLnBrk="1" hangingPunct="1">
              <a:lnSpc>
                <a:spcPct val="130000"/>
              </a:lnSpc>
              <a:buClr>
                <a:schemeClr val="tx1"/>
              </a:buClr>
              <a:buFont typeface="Wingdings" pitchFamily="2" charset="2"/>
              <a:buNone/>
            </a:pPr>
            <a:r>
              <a:rPr lang="en-US" altLang="zh-TW" dirty="0">
                <a:latin typeface="Times New Roman" pitchFamily="18" charset="0"/>
                <a:ea typeface="標楷體" pitchFamily="65" charset="-120"/>
              </a:rPr>
              <a:t> Show that                                                    , with the standard </a:t>
            </a:r>
          </a:p>
          <a:p>
            <a:pPr eaLnBrk="1" hangingPunct="1">
              <a:lnSpc>
                <a:spcPct val="130000"/>
              </a:lnSpc>
              <a:buClr>
                <a:schemeClr val="tx1"/>
              </a:buClr>
              <a:buFont typeface="Wingdings" pitchFamily="2" charset="2"/>
              <a:buNone/>
            </a:pPr>
            <a:r>
              <a:rPr lang="en-US" altLang="zh-TW" dirty="0">
                <a:latin typeface="Times New Roman" pitchFamily="18" charset="0"/>
                <a:ea typeface="標楷體" pitchFamily="65" charset="-120"/>
              </a:rPr>
              <a:t>       operations, is not a subspace of </a:t>
            </a:r>
            <a:r>
              <a:rPr lang="en-US" altLang="zh-TW" i="1" dirty="0">
                <a:latin typeface="Times New Roman" pitchFamily="18" charset="0"/>
                <a:ea typeface="標楷體" pitchFamily="65" charset="-120"/>
              </a:rPr>
              <a:t>R</a:t>
            </a:r>
            <a:r>
              <a:rPr lang="en-US" altLang="zh-TW" sz="2000" baseline="60000" dirty="0">
                <a:latin typeface="Times New Roman" pitchFamily="18" charset="0"/>
                <a:ea typeface="標楷體" pitchFamily="65" charset="-120"/>
              </a:rPr>
              <a:t>2</a:t>
            </a:r>
            <a:endParaRPr lang="en-US" altLang="zh-TW" dirty="0">
              <a:latin typeface="Times New Roman" pitchFamily="18" charset="0"/>
              <a:ea typeface="標楷體" pitchFamily="65" charset="-120"/>
            </a:endParaRPr>
          </a:p>
        </p:txBody>
      </p:sp>
      <p:graphicFrame>
        <p:nvGraphicFramePr>
          <p:cNvPr id="3" name="Object 2055"/>
          <p:cNvGraphicFramePr>
            <a:graphicFrameLocks noChangeAspect="1"/>
          </p:cNvGraphicFramePr>
          <p:nvPr/>
        </p:nvGraphicFramePr>
        <p:xfrm>
          <a:off x="1752601" y="1587500"/>
          <a:ext cx="2238375" cy="406400"/>
        </p:xfrm>
        <a:graphic>
          <a:graphicData uri="http://schemas.openxmlformats.org/presentationml/2006/ole">
            <mc:AlternateContent xmlns:mc="http://schemas.openxmlformats.org/markup-compatibility/2006">
              <mc:Choice xmlns:v="urn:schemas-microsoft-com:vml" Requires="v">
                <p:oleObj name="Equation" r:id="rId2" imgW="1117440" imgH="203040" progId="Equation.DSMT4">
                  <p:embed/>
                </p:oleObj>
              </mc:Choice>
              <mc:Fallback>
                <p:oleObj name="Equation" r:id="rId2" imgW="1117440" imgH="203040" progId="Equation.DSMT4">
                  <p:embed/>
                  <p:pic>
                    <p:nvPicPr>
                      <p:cNvPr id="3" name="Object 20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1587500"/>
                        <a:ext cx="22383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2058"/>
          <p:cNvGraphicFramePr>
            <a:graphicFrameLocks noChangeAspect="1"/>
          </p:cNvGraphicFramePr>
          <p:nvPr/>
        </p:nvGraphicFramePr>
        <p:xfrm>
          <a:off x="1807586" y="2022152"/>
          <a:ext cx="3581400" cy="457200"/>
        </p:xfrm>
        <a:graphic>
          <a:graphicData uri="http://schemas.openxmlformats.org/presentationml/2006/ole">
            <mc:AlternateContent xmlns:mc="http://schemas.openxmlformats.org/markup-compatibility/2006">
              <mc:Choice xmlns:v="urn:schemas-microsoft-com:vml" Requires="v">
                <p:oleObj name="Equation" r:id="rId4" imgW="1790640" imgH="228600" progId="Equation.DSMT4">
                  <p:embed/>
                </p:oleObj>
              </mc:Choice>
              <mc:Fallback>
                <p:oleObj name="Equation" r:id="rId4" imgW="1790640" imgH="228600" progId="Equation.DSMT4">
                  <p:embed/>
                  <p:pic>
                    <p:nvPicPr>
                      <p:cNvPr id="4" name="Object 20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7586" y="2022152"/>
                        <a:ext cx="3581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2059"/>
          <p:cNvGraphicFramePr>
            <a:graphicFrameLocks noChangeAspect="1"/>
          </p:cNvGraphicFramePr>
          <p:nvPr/>
        </p:nvGraphicFramePr>
        <p:xfrm>
          <a:off x="3048000" y="609600"/>
          <a:ext cx="3822700" cy="368300"/>
        </p:xfrm>
        <a:graphic>
          <a:graphicData uri="http://schemas.openxmlformats.org/presentationml/2006/ole">
            <mc:AlternateContent xmlns:mc="http://schemas.openxmlformats.org/markup-compatibility/2006">
              <mc:Choice xmlns:v="urn:schemas-microsoft-com:vml" Requires="v">
                <p:oleObj name="方程式" r:id="rId6" imgW="3822480" imgH="368280" progId="Equation.3">
                  <p:embed/>
                </p:oleObj>
              </mc:Choice>
              <mc:Fallback>
                <p:oleObj name="方程式" r:id="rId6" imgW="3822480" imgH="368280" progId="Equation.3">
                  <p:embed/>
                  <p:pic>
                    <p:nvPicPr>
                      <p:cNvPr id="5" name="Object 20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609600"/>
                        <a:ext cx="38227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2056"/>
          <p:cNvGraphicFramePr>
            <a:graphicFrameLocks noChangeAspect="1"/>
          </p:cNvGraphicFramePr>
          <p:nvPr/>
        </p:nvGraphicFramePr>
        <p:xfrm>
          <a:off x="4767552" y="1574800"/>
          <a:ext cx="4113213" cy="431800"/>
        </p:xfrm>
        <a:graphic>
          <a:graphicData uri="http://schemas.openxmlformats.org/presentationml/2006/ole">
            <mc:AlternateContent xmlns:mc="http://schemas.openxmlformats.org/markup-compatibility/2006">
              <mc:Choice xmlns:v="urn:schemas-microsoft-com:vml" Requires="v">
                <p:oleObj name="Equation" r:id="rId8" imgW="2057400" imgH="215640" progId="Equation.3">
                  <p:embed/>
                </p:oleObj>
              </mc:Choice>
              <mc:Fallback>
                <p:oleObj name="Equation" r:id="rId8" imgW="2057400" imgH="215640" progId="Equation.3">
                  <p:embed/>
                  <p:pic>
                    <p:nvPicPr>
                      <p:cNvPr id="6" name="Object 20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7552" y="1574800"/>
                        <a:ext cx="41132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2060"/>
          <p:cNvSpPr txBox="1">
            <a:spLocks noChangeArrowheads="1"/>
          </p:cNvSpPr>
          <p:nvPr/>
        </p:nvSpPr>
        <p:spPr bwMode="auto">
          <a:xfrm>
            <a:off x="5532800" y="2019121"/>
            <a:ext cx="4797786" cy="25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lnSpc>
                <a:spcPct val="50000"/>
              </a:lnSpc>
              <a:spcBef>
                <a:spcPct val="50000"/>
              </a:spcBef>
            </a:pPr>
            <a:r>
              <a:rPr lang="en-US" altLang="zh-TW" sz="1800" dirty="0">
                <a:solidFill>
                  <a:srgbClr val="0000FF"/>
                </a:solidFill>
                <a:latin typeface="Times New Roman" pitchFamily="18" charset="0"/>
              </a:rPr>
              <a:t>(</a:t>
            </a:r>
            <a:r>
              <a:rPr lang="en-US" altLang="zh-TW" sz="1800" i="1" dirty="0">
                <a:solidFill>
                  <a:srgbClr val="0000FF"/>
                </a:solidFill>
                <a:latin typeface="Times New Roman" pitchFamily="18" charset="0"/>
              </a:rPr>
              <a:t>W</a:t>
            </a:r>
            <a:r>
              <a:rPr lang="en-US" altLang="zh-TW" sz="1800" dirty="0">
                <a:solidFill>
                  <a:srgbClr val="0000FF"/>
                </a:solidFill>
                <a:latin typeface="Times New Roman" pitchFamily="18" charset="0"/>
              </a:rPr>
              <a:t> is not closed under scalar multiplication)</a:t>
            </a:r>
          </a:p>
        </p:txBody>
      </p:sp>
      <mc:AlternateContent xmlns:mc="http://schemas.openxmlformats.org/markup-compatibility/2006" xmlns:a14="http://schemas.microsoft.com/office/drawing/2010/main">
        <mc:Choice Requires="a14">
          <p:sp>
            <p:nvSpPr>
              <p:cNvPr id="8" name="Text Box 1028"/>
              <p:cNvSpPr txBox="1">
                <a:spLocks noChangeArrowheads="1"/>
              </p:cNvSpPr>
              <p:nvPr/>
            </p:nvSpPr>
            <p:spPr bwMode="auto">
              <a:xfrm>
                <a:off x="1691699" y="2344679"/>
                <a:ext cx="8609373" cy="2012950"/>
              </a:xfrm>
              <a:prstGeom prst="rect">
                <a:avLst/>
              </a:prstGeom>
              <a:noFill/>
              <a:ln>
                <a:noFill/>
              </a:ln>
              <a:extLst>
                <a:ext uri="{909E8E84-426E-40DD-AFC4-6F175D3DCCD1}">
                  <a14:hiddenFill>
                    <a:solidFill>
                      <a:srgbClr val="FFFFFF"/>
                    </a:solidFill>
                  </a14:hiddenFill>
                </a:ext>
                <a:ext uri="{91240B29-F687-4F45-9708-019B960494DF}">
                  <a14:hiddenLine w="25400">
                    <a:solidFill>
                      <a:srgbClr val="000000"/>
                    </a:solidFill>
                    <a:miter lim="800000"/>
                    <a:headEnd/>
                    <a:tailEnd type="none" w="sm" len="sm"/>
                  </a14:hiddenLine>
                </a:ext>
              </a:extLst>
            </p:spPr>
            <p:txBody>
              <a:bodyPr wrap="squar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lnSpc>
                    <a:spcPct val="130000"/>
                  </a:lnSpc>
                  <a:buClr>
                    <a:schemeClr val="tx1"/>
                  </a:buClr>
                  <a:buSzPct val="80000"/>
                </a:pPr>
                <a:r>
                  <a:rPr lang="en-US" altLang="zh-TW" dirty="0">
                    <a:solidFill>
                      <a:srgbClr val="FF0000"/>
                    </a:solidFill>
                    <a:latin typeface="Times New Roman" pitchFamily="18" charset="0"/>
                  </a:rPr>
                  <a:t>Example : </a:t>
                </a:r>
                <a:r>
                  <a:rPr lang="en-US" altLang="zh-TW" dirty="0">
                    <a:solidFill>
                      <a:schemeClr val="hlink"/>
                    </a:solidFill>
                    <a:latin typeface="Times New Roman" pitchFamily="18" charset="0"/>
                  </a:rPr>
                  <a:t>Identify subspaces of </a:t>
                </a:r>
                <a:r>
                  <a:rPr lang="en-US" altLang="zh-TW" i="1" dirty="0">
                    <a:solidFill>
                      <a:schemeClr val="hlink"/>
                    </a:solidFill>
                    <a:latin typeface="Times New Roman" pitchFamily="18" charset="0"/>
                  </a:rPr>
                  <a:t>R</a:t>
                </a:r>
                <a:r>
                  <a:rPr lang="en-US" altLang="zh-TW" baseline="50000" dirty="0">
                    <a:solidFill>
                      <a:schemeClr val="hlink"/>
                    </a:solidFill>
                    <a:latin typeface="Times New Roman" pitchFamily="18" charset="0"/>
                  </a:rPr>
                  <a:t>2</a:t>
                </a:r>
                <a:endParaRPr lang="en-US" altLang="zh-TW" baseline="50000" dirty="0">
                  <a:latin typeface="Times New Roman" pitchFamily="18" charset="0"/>
                </a:endParaRPr>
              </a:p>
              <a:p>
                <a:pPr eaLnBrk="1" hangingPunct="1">
                  <a:lnSpc>
                    <a:spcPct val="130000"/>
                  </a:lnSpc>
                  <a:buClr>
                    <a:schemeClr val="tx1"/>
                  </a:buClr>
                  <a:buSzPct val="80000"/>
                  <a:buFont typeface="Wingdings" pitchFamily="2" charset="2"/>
                  <a:buNone/>
                </a:pPr>
                <a:r>
                  <a:rPr lang="en-US" altLang="zh-TW" dirty="0">
                    <a:latin typeface="Times New Roman" pitchFamily="18" charset="0"/>
                    <a:ea typeface="標楷體" pitchFamily="65" charset="-120"/>
                  </a:rPr>
                  <a:t>       Which of the following two subsets is a subspace of </a:t>
                </a:r>
                <a:r>
                  <a:rPr lang="en-US" altLang="zh-TW" i="1" dirty="0">
                    <a:latin typeface="Times New Roman" pitchFamily="18" charset="0"/>
                    <a:ea typeface="標楷體" pitchFamily="65" charset="-120"/>
                  </a:rPr>
                  <a:t>R</a:t>
                </a:r>
                <a:r>
                  <a:rPr lang="en-US" altLang="zh-TW" sz="2000" baseline="60000" dirty="0">
                    <a:latin typeface="Times New Roman" pitchFamily="18" charset="0"/>
                    <a:ea typeface="標楷體" pitchFamily="65" charset="-120"/>
                  </a:rPr>
                  <a:t>2</a:t>
                </a:r>
                <a:r>
                  <a:rPr lang="en-US" altLang="zh-TW" dirty="0">
                    <a:latin typeface="Times New Roman" pitchFamily="18" charset="0"/>
                    <a:ea typeface="標楷體" pitchFamily="65" charset="-120"/>
                  </a:rPr>
                  <a:t>?</a:t>
                </a:r>
              </a:p>
              <a:p>
                <a:pPr eaLnBrk="1" hangingPunct="1">
                  <a:lnSpc>
                    <a:spcPct val="130000"/>
                  </a:lnSpc>
                </a:pPr>
                <a:r>
                  <a:rPr lang="en-US" altLang="zh-TW" dirty="0">
                    <a:latin typeface="Times New Roman" pitchFamily="18" charset="0"/>
                    <a:ea typeface="標楷體" pitchFamily="65" charset="-120"/>
                  </a:rPr>
                  <a:t>       (a) The set of points on the line given by </a:t>
                </a:r>
                <a14:m>
                  <m:oMath xmlns:m="http://schemas.openxmlformats.org/officeDocument/2006/math">
                    <m:r>
                      <a:rPr lang="en-US" altLang="zh-TW" i="1" dirty="0">
                        <a:latin typeface="Cambria Math" panose="02040503050406030204" pitchFamily="18" charset="0"/>
                        <a:ea typeface="標楷體" pitchFamily="65" charset="-120"/>
                      </a:rPr>
                      <m:t>𝑥</m:t>
                    </m:r>
                    <m:r>
                      <a:rPr lang="en-US" altLang="zh-TW" i="1" dirty="0">
                        <a:latin typeface="Cambria Math" panose="02040503050406030204" pitchFamily="18" charset="0"/>
                        <a:ea typeface="標楷體" pitchFamily="65" charset="-120"/>
                      </a:rPr>
                      <m:t>+2</m:t>
                    </m:r>
                    <m:r>
                      <a:rPr lang="en-US" altLang="zh-TW" i="1" dirty="0">
                        <a:latin typeface="Cambria Math" panose="02040503050406030204" pitchFamily="18" charset="0"/>
                        <a:ea typeface="標楷體" pitchFamily="65" charset="-120"/>
                      </a:rPr>
                      <m:t>𝑦</m:t>
                    </m:r>
                    <m:r>
                      <a:rPr lang="en-US" altLang="zh-TW" i="1" dirty="0">
                        <a:latin typeface="Cambria Math" panose="02040503050406030204" pitchFamily="18" charset="0"/>
                        <a:ea typeface="標楷體" pitchFamily="65" charset="-120"/>
                      </a:rPr>
                      <m:t>=0</m:t>
                    </m:r>
                  </m:oMath>
                </a14:m>
                <a:endParaRPr lang="en-US" altLang="zh-TW" dirty="0">
                  <a:latin typeface="Times New Roman" pitchFamily="18" charset="0"/>
                  <a:ea typeface="標楷體" pitchFamily="65" charset="-120"/>
                </a:endParaRPr>
              </a:p>
              <a:p>
                <a:pPr eaLnBrk="1" hangingPunct="1">
                  <a:lnSpc>
                    <a:spcPct val="130000"/>
                  </a:lnSpc>
                </a:pPr>
                <a:r>
                  <a:rPr lang="en-US" altLang="zh-TW" dirty="0">
                    <a:latin typeface="Times New Roman" pitchFamily="18" charset="0"/>
                    <a:ea typeface="標楷體" pitchFamily="65" charset="-120"/>
                  </a:rPr>
                  <a:t>       (b) </a:t>
                </a:r>
                <a:r>
                  <a:rPr lang="en-US" altLang="zh-TW" dirty="0">
                    <a:latin typeface="Times New Roman" pitchFamily="18" charset="0"/>
                  </a:rPr>
                  <a:t>The set of points on the line given by </a:t>
                </a:r>
                <a14:m>
                  <m:oMath xmlns:m="http://schemas.openxmlformats.org/officeDocument/2006/math">
                    <m:r>
                      <a:rPr lang="en-US" altLang="zh-TW" i="1" dirty="0">
                        <a:latin typeface="Cambria Math" panose="02040503050406030204" pitchFamily="18" charset="0"/>
                      </a:rPr>
                      <m:t>𝑥</m:t>
                    </m:r>
                    <m:r>
                      <a:rPr lang="en-US" altLang="zh-TW" i="1" dirty="0">
                        <a:latin typeface="Cambria Math" panose="02040503050406030204" pitchFamily="18" charset="0"/>
                      </a:rPr>
                      <m:t>+2</m:t>
                    </m:r>
                    <m:r>
                      <a:rPr lang="en-US" altLang="zh-TW" i="1" dirty="0">
                        <a:latin typeface="Cambria Math" panose="02040503050406030204" pitchFamily="18" charset="0"/>
                      </a:rPr>
                      <m:t>𝑦</m:t>
                    </m:r>
                    <m:r>
                      <a:rPr lang="en-US" altLang="zh-TW" i="1" dirty="0">
                        <a:latin typeface="Cambria Math" panose="02040503050406030204" pitchFamily="18" charset="0"/>
                      </a:rPr>
                      <m:t>=1</m:t>
                    </m:r>
                  </m:oMath>
                </a14:m>
                <a:endParaRPr lang="en-US" altLang="zh-TW" dirty="0">
                  <a:latin typeface="Times New Roman" pitchFamily="18" charset="0"/>
                </a:endParaRPr>
              </a:p>
            </p:txBody>
          </p:sp>
        </mc:Choice>
        <mc:Fallback xmlns="">
          <p:sp>
            <p:nvSpPr>
              <p:cNvPr id="8" name="Text Box 1028"/>
              <p:cNvSpPr txBox="1">
                <a:spLocks noRot="1" noChangeAspect="1" noMove="1" noResize="1" noEditPoints="1" noAdjustHandles="1" noChangeArrowheads="1" noChangeShapeType="1" noTextEdit="1"/>
              </p:cNvSpPr>
              <p:nvPr/>
            </p:nvSpPr>
            <p:spPr bwMode="auto">
              <a:xfrm>
                <a:off x="1691699" y="2344679"/>
                <a:ext cx="8609373" cy="2012950"/>
              </a:xfrm>
              <a:prstGeom prst="rect">
                <a:avLst/>
              </a:prstGeom>
              <a:blipFill>
                <a:blip r:embed="rId10"/>
                <a:stretch>
                  <a:fillRect l="-1133" t="-303" b="-393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a:lstStyle/>
              <a:p>
                <a:r>
                  <a:rPr lang="en-VI">
                    <a:noFill/>
                  </a:rPr>
                  <a:t> </a:t>
                </a:r>
              </a:p>
            </p:txBody>
          </p:sp>
        </mc:Fallback>
      </mc:AlternateContent>
      <p:sp>
        <p:nvSpPr>
          <p:cNvPr id="9" name="Text Box 1031"/>
          <p:cNvSpPr txBox="1">
            <a:spLocks noChangeArrowheads="1"/>
          </p:cNvSpPr>
          <p:nvPr/>
        </p:nvSpPr>
        <p:spPr bwMode="auto">
          <a:xfrm>
            <a:off x="1649701" y="4253124"/>
            <a:ext cx="1508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dirty="0">
                <a:solidFill>
                  <a:srgbClr val="7030A0"/>
                </a:solidFill>
                <a:latin typeface="Times New Roman" pitchFamily="18" charset="0"/>
              </a:rPr>
              <a:t>Solution:</a:t>
            </a:r>
          </a:p>
        </p:txBody>
      </p:sp>
      <p:graphicFrame>
        <p:nvGraphicFramePr>
          <p:cNvPr id="10" name="Object 1032"/>
          <p:cNvGraphicFramePr>
            <a:graphicFrameLocks noChangeAspect="1"/>
          </p:cNvGraphicFramePr>
          <p:nvPr/>
        </p:nvGraphicFramePr>
        <p:xfrm>
          <a:off x="1677628" y="4623815"/>
          <a:ext cx="5738813" cy="431800"/>
        </p:xfrm>
        <a:graphic>
          <a:graphicData uri="http://schemas.openxmlformats.org/presentationml/2006/ole">
            <mc:AlternateContent xmlns:mc="http://schemas.openxmlformats.org/markup-compatibility/2006">
              <mc:Choice xmlns:v="urn:schemas-microsoft-com:vml" Requires="v">
                <p:oleObj name="Equation" r:id="rId11" imgW="2869920" imgH="215640" progId="Equation.3">
                  <p:embed/>
                </p:oleObj>
              </mc:Choice>
              <mc:Fallback>
                <p:oleObj name="Equation" r:id="rId11" imgW="2869920" imgH="215640" progId="Equation.3">
                  <p:embed/>
                  <p:pic>
                    <p:nvPicPr>
                      <p:cNvPr id="10" name="Object 10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7628" y="4623815"/>
                        <a:ext cx="57388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033"/>
          <p:cNvGraphicFramePr>
            <a:graphicFrameLocks noChangeAspect="1"/>
          </p:cNvGraphicFramePr>
          <p:nvPr/>
        </p:nvGraphicFramePr>
        <p:xfrm>
          <a:off x="1877799" y="5044389"/>
          <a:ext cx="5507037" cy="508000"/>
        </p:xfrm>
        <a:graphic>
          <a:graphicData uri="http://schemas.openxmlformats.org/presentationml/2006/ole">
            <mc:AlternateContent xmlns:mc="http://schemas.openxmlformats.org/markup-compatibility/2006">
              <mc:Choice xmlns:v="urn:schemas-microsoft-com:vml" Requires="v">
                <p:oleObj name="Equation" r:id="rId13" imgW="2755800" imgH="253800" progId="Equation.DSMT4">
                  <p:embed/>
                </p:oleObj>
              </mc:Choice>
              <mc:Fallback>
                <p:oleObj name="Equation" r:id="rId13" imgW="2755800" imgH="253800" progId="Equation.DSMT4">
                  <p:embed/>
                  <p:pic>
                    <p:nvPicPr>
                      <p:cNvPr id="11" name="Object 10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77799" y="5044389"/>
                        <a:ext cx="55070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035"/>
          <p:cNvGraphicFramePr>
            <a:graphicFrameLocks noChangeAspect="1"/>
          </p:cNvGraphicFramePr>
          <p:nvPr/>
        </p:nvGraphicFramePr>
        <p:xfrm>
          <a:off x="1877799" y="5379465"/>
          <a:ext cx="4291013" cy="508000"/>
        </p:xfrm>
        <a:graphic>
          <a:graphicData uri="http://schemas.openxmlformats.org/presentationml/2006/ole">
            <mc:AlternateContent xmlns:mc="http://schemas.openxmlformats.org/markup-compatibility/2006">
              <mc:Choice xmlns:v="urn:schemas-microsoft-com:vml" Requires="v">
                <p:oleObj name="Equation" r:id="rId15" imgW="2145960" imgH="253800" progId="Equation.DSMT4">
                  <p:embed/>
                </p:oleObj>
              </mc:Choice>
              <mc:Fallback>
                <p:oleObj name="Equation" r:id="rId15" imgW="2145960" imgH="253800" progId="Equation.DSMT4">
                  <p:embed/>
                  <p:pic>
                    <p:nvPicPr>
                      <p:cNvPr id="12" name="Object 10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77799" y="5379465"/>
                        <a:ext cx="42910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036"/>
          <p:cNvGraphicFramePr>
            <a:graphicFrameLocks noChangeAspect="1"/>
          </p:cNvGraphicFramePr>
          <p:nvPr/>
        </p:nvGraphicFramePr>
        <p:xfrm>
          <a:off x="1984088" y="5806688"/>
          <a:ext cx="2919412" cy="558800"/>
        </p:xfrm>
        <a:graphic>
          <a:graphicData uri="http://schemas.openxmlformats.org/presentationml/2006/ole">
            <mc:AlternateContent xmlns:mc="http://schemas.openxmlformats.org/markup-compatibility/2006">
              <mc:Choice xmlns:v="urn:schemas-microsoft-com:vml" Requires="v">
                <p:oleObj name="Equation" r:id="rId17" imgW="1460160" imgH="279360" progId="Equation.DSMT4">
                  <p:embed/>
                </p:oleObj>
              </mc:Choice>
              <mc:Fallback>
                <p:oleObj name="Equation" r:id="rId17" imgW="1460160" imgH="279360" progId="Equation.DSMT4">
                  <p:embed/>
                  <p:pic>
                    <p:nvPicPr>
                      <p:cNvPr id="13" name="Object 10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84088" y="5806688"/>
                        <a:ext cx="2919412"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037"/>
          <p:cNvGraphicFramePr>
            <a:graphicFrameLocks noChangeAspect="1"/>
          </p:cNvGraphicFramePr>
          <p:nvPr/>
        </p:nvGraphicFramePr>
        <p:xfrm>
          <a:off x="2111592" y="6344706"/>
          <a:ext cx="2973388" cy="457200"/>
        </p:xfrm>
        <a:graphic>
          <a:graphicData uri="http://schemas.openxmlformats.org/presentationml/2006/ole">
            <mc:AlternateContent xmlns:mc="http://schemas.openxmlformats.org/markup-compatibility/2006">
              <mc:Choice xmlns:v="urn:schemas-microsoft-com:vml" Requires="v">
                <p:oleObj name="Equation" r:id="rId19" imgW="1485720" imgH="228600" progId="Equation.DSMT4">
                  <p:embed/>
                </p:oleObj>
              </mc:Choice>
              <mc:Fallback>
                <p:oleObj name="Equation" r:id="rId19" imgW="1485720" imgH="228600" progId="Equation.DSMT4">
                  <p:embed/>
                  <p:pic>
                    <p:nvPicPr>
                      <p:cNvPr id="14" name="Object 10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11592" y="6344706"/>
                        <a:ext cx="29733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1041"/>
          <p:cNvSpPr txBox="1">
            <a:spLocks noChangeArrowheads="1"/>
          </p:cNvSpPr>
          <p:nvPr/>
        </p:nvSpPr>
        <p:spPr bwMode="auto">
          <a:xfrm>
            <a:off x="6417903" y="5456688"/>
            <a:ext cx="2960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sz="1800" dirty="0">
                <a:solidFill>
                  <a:srgbClr val="0000FF"/>
                </a:solidFill>
                <a:latin typeface="Times New Roman" pitchFamily="18" charset="0"/>
                <a:ea typeface="標楷體" pitchFamily="65" charset="-120"/>
              </a:rPr>
              <a:t>(closed under vector addition)</a:t>
            </a:r>
          </a:p>
        </p:txBody>
      </p:sp>
      <p:sp>
        <p:nvSpPr>
          <p:cNvPr id="16" name="Text Box 1042"/>
          <p:cNvSpPr txBox="1">
            <a:spLocks noChangeArrowheads="1"/>
          </p:cNvSpPr>
          <p:nvPr/>
        </p:nvSpPr>
        <p:spPr bwMode="auto">
          <a:xfrm>
            <a:off x="5517791" y="5890468"/>
            <a:ext cx="3460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non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r>
              <a:rPr lang="en-US" altLang="zh-TW" sz="1800" dirty="0">
                <a:solidFill>
                  <a:srgbClr val="0000FF"/>
                </a:solidFill>
                <a:latin typeface="Times New Roman" pitchFamily="18" charset="0"/>
                <a:ea typeface="標楷體" pitchFamily="65" charset="-120"/>
              </a:rPr>
              <a:t>(closed under scalar multiplication)</a:t>
            </a:r>
          </a:p>
        </p:txBody>
      </p:sp>
      <p:sp>
        <p:nvSpPr>
          <p:cNvPr id="17" name="Text Box 1034"/>
          <p:cNvSpPr txBox="1">
            <a:spLocks noChangeArrowheads="1"/>
          </p:cNvSpPr>
          <p:nvPr/>
        </p:nvSpPr>
        <p:spPr bwMode="auto">
          <a:xfrm>
            <a:off x="7543261" y="4623816"/>
            <a:ext cx="287056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txBody>
          <a:bodyPr wrap="square">
            <a:spAutoFit/>
          </a:bodyPr>
          <a:lstStyle>
            <a:lvl1pPr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spcBef>
                <a:spcPct val="50000"/>
              </a:spcBef>
            </a:pPr>
            <a:r>
              <a:rPr lang="en-US" altLang="zh-TW" sz="1800" dirty="0">
                <a:solidFill>
                  <a:srgbClr val="0000FF"/>
                </a:solidFill>
                <a:latin typeface="Times New Roman" pitchFamily="18" charset="0"/>
              </a:rPr>
              <a:t>(Note: the zero vector (0,0) is on this line)</a:t>
            </a:r>
          </a:p>
        </p:txBody>
      </p:sp>
    </p:spTree>
    <p:extLst>
      <p:ext uri="{BB962C8B-B14F-4D97-AF65-F5344CB8AC3E}">
        <p14:creationId xmlns:p14="http://schemas.microsoft.com/office/powerpoint/2010/main" val="279559203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IS-ZC351-LEC-03</Template>
  <TotalTime>20832</TotalTime>
  <Words>1728</Words>
  <Application>Microsoft Office PowerPoint</Application>
  <PresentationFormat>Widescreen</PresentationFormat>
  <Paragraphs>165</Paragraphs>
  <Slides>26</Slides>
  <Notes>1</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2</vt:i4>
      </vt:variant>
      <vt:variant>
        <vt:lpstr>Slide Titles</vt:lpstr>
      </vt:variant>
      <vt:variant>
        <vt:i4>26</vt:i4>
      </vt:variant>
    </vt:vector>
  </HeadingPairs>
  <TitlesOfParts>
    <vt:vector size="39" baseType="lpstr">
      <vt:lpstr>Arial</vt:lpstr>
      <vt:lpstr>Calibri</vt:lpstr>
      <vt:lpstr>Cambria Math</vt:lpstr>
      <vt:lpstr>標楷體</vt:lpstr>
      <vt:lpstr>Tahoma</vt:lpstr>
      <vt:lpstr>Times New Roman</vt:lpstr>
      <vt:lpstr>Wingdings</vt:lpstr>
      <vt:lpstr>1_Office Theme</vt:lpstr>
      <vt:lpstr>Office Theme</vt:lpstr>
      <vt:lpstr>2_Office Theme</vt:lpstr>
      <vt:lpstr>3_Office Theme</vt:lpstr>
      <vt:lpstr>Equation</vt:lpstr>
      <vt:lpstr>方程式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State  University of New York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Avinash</dc:creator>
  <cp:lastModifiedBy>Dr Sanjay Yadav</cp:lastModifiedBy>
  <cp:revision>708</cp:revision>
  <cp:lastPrinted>1601-01-01T00:00:00Z</cp:lastPrinted>
  <dcterms:created xsi:type="dcterms:W3CDTF">2001-10-10T03:11:58Z</dcterms:created>
  <dcterms:modified xsi:type="dcterms:W3CDTF">2023-10-26T10:31:49Z</dcterms:modified>
</cp:coreProperties>
</file>