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0550e6b8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0550e6b8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0550e6b8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0550e6b8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96af8c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96af8c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d96af8c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d96af8c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d96af8c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d96af8c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d96af8c7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d96af8c7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d96af8c7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d96af8c7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indows.github.com" TargetMode="External"/><Relationship Id="rId4" Type="http://schemas.openxmlformats.org/officeDocument/2006/relationships/hyperlink" Target="https://mac.github.com" TargetMode="External"/><Relationship Id="rId5" Type="http://schemas.openxmlformats.org/officeDocument/2006/relationships/hyperlink" Target="http://git-scm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PBI2Rz-ZOxU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ab.github.com/githubtraining/introduction-to-githu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Using GitHub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3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Programming for Analytics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MPBA G507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Revendranath 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using GitHub for version control (½)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Create an account on GitHub.com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Download Github</a:t>
            </a:r>
            <a:endParaRPr sz="325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GitHub for Windows: </a:t>
            </a:r>
            <a:r>
              <a:rPr lang="en" sz="18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https://windows.github.com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GitHub for Mac: </a:t>
            </a:r>
            <a:r>
              <a:rPr lang="en" sz="18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https://mac.github.com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Git for All Platforms: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http://git-scm.com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Another tool: GitKraken: https://www.gitkraken.com/git-client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Configure Git and Setup a Project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Create a repository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Check the status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Track changes in your project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Add files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Commit changes (save changes)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Steps using GitHub for version control (2/2)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Storing Projects on GitHub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Forking and Cloning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Pushing and Pulling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9. Accessing Project History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Commit history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Reverting to earlier versions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Ignoring files from a project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9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669650"/>
            <a:ext cx="8520600" cy="43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Repository is called “root” of the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During collaboration, one can create branches to a root or repository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Branches are used to work independently by the project team, make chances, and once the code is working, all the branches are merged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Open a issue to fix any bugs, or provide suggestions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Issues can assigned to the project team members using “Assignee”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Issues can also be labelled as bug, documentation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Issues can be filtered using authors, assignees, </a:t>
            </a:r>
            <a:r>
              <a:rPr lang="en"/>
              <a:t>labels</a:t>
            </a:r>
            <a:r>
              <a:rPr lang="en"/>
              <a:t>. Etc.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GitFlow: Branches </a:t>
            </a:r>
            <a:r>
              <a:rPr lang="en"/>
              <a:t>(1/2)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3854400"/>
            <a:ext cx="7809900" cy="12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Reference: Git Cheatsheet: https://training.github.com/downloads/github-git-cheat-sheet.pdf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Refer to the videos for illustration: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https://www.youtube.com/watch?v=PBI2Rz-ZOxU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https://www.youtube.com/watch?v=xgQmu81G1yY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619" y="1090125"/>
            <a:ext cx="8318760" cy="2691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GitFlow: Branches (2/2)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Branches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Allows to separate work from the main branch. In other words, everyone's work is safe while you contribute.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 single project can have hundreds of branches, each suggesting a new change to the main branch.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Keep the branches short-lived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Create a single branch that represents a single new feature or bug fix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Then, branches will be active, and once fixed, can be merged with the main branch.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Make changes on the branch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Commit changes made to the branch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Requests &amp; Merge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Pull Requests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adding the features, and making a commit to the branch, it is time to share the same with collaborators.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step is done through “pull request”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 changes with collaborators, receive feedback and iterate the process until the team approves for merging with the “main” 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Illustration</a:t>
            </a:r>
            <a:r>
              <a:rPr lang="en"/>
              <a:t> video: https://www.youtube.com/watch?v=kJr-PIfLDl4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Merge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pull requests received from different branches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it is convenient, merge with main 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the branch that you merged with main branch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</a:t>
            </a:r>
            <a:r>
              <a:rPr lang="en"/>
              <a:t> Practice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https://lab.github.com/githubtraining/introduction-to-github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curated practice file for this course will be shared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