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5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7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4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6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6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9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9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6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96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8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8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8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E7B8F4-EDD8-A95F-112B-3502F7ECD06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A cat sitting on a couch&#10;&#10;Description automatically generated with medium confidence">
            <a:extLst>
              <a:ext uri="{FF2B5EF4-FFF2-40B4-BE49-F238E27FC236}">
                <a16:creationId xmlns:a16="http://schemas.microsoft.com/office/drawing/2014/main" id="{510336E0-D3E1-8455-971E-8D94E6B02A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10287000" cy="6858000"/>
          </a:xfrm>
          <a:prstGeom prst="rect">
            <a:avLst/>
          </a:prstGeom>
        </p:spPr>
      </p:pic>
      <p:pic>
        <p:nvPicPr>
          <p:cNvPr id="10" name="Picture 9" descr="Application, icon&#10;&#10;Description automatically generated">
            <a:extLst>
              <a:ext uri="{FF2B5EF4-FFF2-40B4-BE49-F238E27FC236}">
                <a16:creationId xmlns:a16="http://schemas.microsoft.com/office/drawing/2014/main" id="{E9BE1B71-24B0-EA6F-F215-91204733F4C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0" y="79513"/>
            <a:ext cx="890840" cy="10933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CB0D12-2B3D-8C17-2EE6-FAA2D2085293}"/>
              </a:ext>
            </a:extLst>
          </p:cNvPr>
          <p:cNvSpPr txBox="1"/>
          <p:nvPr/>
        </p:nvSpPr>
        <p:spPr>
          <a:xfrm>
            <a:off x="2578524" y="79513"/>
            <a:ext cx="70319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0" dirty="0">
                <a:latin typeface="Lucida Fax" panose="02060602050505020204" pitchFamily="18" charset="0"/>
              </a:rPr>
              <a:t>Livrable 5 et 6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1D8B46D-8068-0982-3088-B7272465E9FC}"/>
              </a:ext>
            </a:extLst>
          </p:cNvPr>
          <p:cNvSpPr txBox="1"/>
          <p:nvPr/>
        </p:nvSpPr>
        <p:spPr>
          <a:xfrm>
            <a:off x="7703288" y="2424222"/>
            <a:ext cx="2586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« J’ai vu des croquis vraiment pas beaux »</a:t>
            </a:r>
          </a:p>
        </p:txBody>
      </p:sp>
    </p:spTree>
    <p:extLst>
      <p:ext uri="{BB962C8B-B14F-4D97-AF65-F5344CB8AC3E}">
        <p14:creationId xmlns:p14="http://schemas.microsoft.com/office/powerpoint/2010/main" val="122600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51A97BF5-17D3-464A-2DC8-455EDCA20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24AE9A-2280-FB4C-46A8-B6FE329A0095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A cat sitting on a couch&#10;&#10;Description automatically generated with medium confidence">
            <a:extLst>
              <a:ext uri="{FF2B5EF4-FFF2-40B4-BE49-F238E27FC236}">
                <a16:creationId xmlns:a16="http://schemas.microsoft.com/office/drawing/2014/main" id="{D35C7AB8-149C-FD2D-7FC2-2349736959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952" y="0"/>
            <a:ext cx="10287000" cy="6858000"/>
          </a:xfrm>
          <a:prstGeom prst="rect">
            <a:avLst/>
          </a:prstGeom>
        </p:spPr>
      </p:pic>
      <p:pic>
        <p:nvPicPr>
          <p:cNvPr id="7" name="Picture 6" descr="Application, icon&#10;&#10;Description automatically generated">
            <a:extLst>
              <a:ext uri="{FF2B5EF4-FFF2-40B4-BE49-F238E27FC236}">
                <a16:creationId xmlns:a16="http://schemas.microsoft.com/office/drawing/2014/main" id="{B57CEFA4-E267-EE6D-23B7-F7850FE78CF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0" y="79513"/>
            <a:ext cx="890840" cy="10933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D42D8E-76AC-3BBB-FE75-6E78A9041BA5}"/>
              </a:ext>
            </a:extLst>
          </p:cNvPr>
          <p:cNvSpPr txBox="1"/>
          <p:nvPr/>
        </p:nvSpPr>
        <p:spPr>
          <a:xfrm>
            <a:off x="4465983" y="1645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u="sng" dirty="0">
                <a:latin typeface="+mj-lt"/>
              </a:rPr>
              <a:t>Wireframes pour application Mobile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87F86C7-5C50-D4BC-E2D9-76B33E9719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9205"/>
          <a:stretch/>
        </p:blipFill>
        <p:spPr>
          <a:xfrm>
            <a:off x="3805146" y="825106"/>
            <a:ext cx="5284073" cy="5868394"/>
          </a:xfrm>
          <a:prstGeom prst="rect">
            <a:avLst/>
          </a:prstGeom>
          <a:ln w="254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56892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B27EB98F-7DF4-7967-BBC0-73F4586A8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EA5176-DD50-9BB4-37ED-8011B8AD37C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cat sitting on a couch&#10;&#10;Description automatically generated with medium confidence">
            <a:extLst>
              <a:ext uri="{FF2B5EF4-FFF2-40B4-BE49-F238E27FC236}">
                <a16:creationId xmlns:a16="http://schemas.microsoft.com/office/drawing/2014/main" id="{6664B888-048E-99CE-E27C-461A31A54E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952" y="0"/>
            <a:ext cx="10287000" cy="6858000"/>
          </a:xfrm>
          <a:prstGeom prst="rect">
            <a:avLst/>
          </a:prstGeom>
        </p:spPr>
      </p:pic>
      <p:pic>
        <p:nvPicPr>
          <p:cNvPr id="5" name="Picture 4" descr="Application, icon&#10;&#10;Description automatically generated">
            <a:extLst>
              <a:ext uri="{FF2B5EF4-FFF2-40B4-BE49-F238E27FC236}">
                <a16:creationId xmlns:a16="http://schemas.microsoft.com/office/drawing/2014/main" id="{40CA42A2-2A52-C6FE-81C9-1C4D52A339A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0" y="79513"/>
            <a:ext cx="890840" cy="1093304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A3A2EEB5-85EA-BE6A-F1F9-8723EB24B236}"/>
              </a:ext>
            </a:extLst>
          </p:cNvPr>
          <p:cNvSpPr txBox="1"/>
          <p:nvPr/>
        </p:nvSpPr>
        <p:spPr>
          <a:xfrm>
            <a:off x="3828029" y="371476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u="sng" dirty="0">
                <a:latin typeface="+mj-lt"/>
              </a:rPr>
              <a:t> 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90FB9700-7054-8AC4-4B09-24BB6E8252D7}"/>
              </a:ext>
            </a:extLst>
          </p:cNvPr>
          <p:cNvSpPr txBox="1"/>
          <p:nvPr/>
        </p:nvSpPr>
        <p:spPr>
          <a:xfrm>
            <a:off x="4423452" y="161264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u="sng" dirty="0">
                <a:latin typeface="+mj-lt"/>
              </a:rPr>
              <a:t>Wireframes pour application Mobile </a:t>
            </a:r>
          </a:p>
          <a:p>
            <a:pPr algn="ctr"/>
            <a:endParaRPr lang="en-CA" b="1" u="sng" dirty="0">
              <a:latin typeface="+mj-lt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077EB50-4294-1312-94BF-0EB4C2A76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4986" y="874718"/>
            <a:ext cx="5679331" cy="5849372"/>
          </a:xfrm>
          <a:prstGeom prst="rect">
            <a:avLst/>
          </a:prstGeom>
          <a:ln w="254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19555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5BAF75FA-FF3F-6CEF-709C-96499FEFE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F60BF8-D9DF-C41C-4888-DDB966EB404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cat sitting on a couch&#10;&#10;Description automatically generated with medium confidence">
            <a:extLst>
              <a:ext uri="{FF2B5EF4-FFF2-40B4-BE49-F238E27FC236}">
                <a16:creationId xmlns:a16="http://schemas.microsoft.com/office/drawing/2014/main" id="{6C5CDFF5-F12C-7836-36E4-4D124F4DE7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952" y="0"/>
            <a:ext cx="10287000" cy="6858000"/>
          </a:xfrm>
          <a:prstGeom prst="rect">
            <a:avLst/>
          </a:prstGeom>
        </p:spPr>
      </p:pic>
      <p:pic>
        <p:nvPicPr>
          <p:cNvPr id="5" name="Picture 4" descr="Application, icon&#10;&#10;Description automatically generated">
            <a:extLst>
              <a:ext uri="{FF2B5EF4-FFF2-40B4-BE49-F238E27FC236}">
                <a16:creationId xmlns:a16="http://schemas.microsoft.com/office/drawing/2014/main" id="{9030A305-0C02-5DBC-FF7B-D2CEEB87DF0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0" y="79513"/>
            <a:ext cx="890840" cy="10933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41BEDE-A349-2753-ACA7-690336829D14}"/>
              </a:ext>
            </a:extLst>
          </p:cNvPr>
          <p:cNvSpPr txBox="1"/>
          <p:nvPr/>
        </p:nvSpPr>
        <p:spPr>
          <a:xfrm>
            <a:off x="3072980" y="218710"/>
            <a:ext cx="6042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u="sng" dirty="0">
                <a:latin typeface="+mj-lt"/>
              </a:rPr>
              <a:t>Wireframes pour application Bureau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6A4C55D-EA5D-5FCB-4F6F-BEC4CBB70F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5792" y="1172817"/>
            <a:ext cx="8697368" cy="546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22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AEA90EE7-E88E-52EE-2E74-335C7F71F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491EAD-6386-803D-667C-091D56FB659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cat sitting on a couch">
            <a:extLst>
              <a:ext uri="{FF2B5EF4-FFF2-40B4-BE49-F238E27FC236}">
                <a16:creationId xmlns:a16="http://schemas.microsoft.com/office/drawing/2014/main" id="{56F5B337-B632-2F69-ABC3-9457EDB7752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10287000" cy="6858000"/>
          </a:xfrm>
          <a:prstGeom prst="rect">
            <a:avLst/>
          </a:prstGeom>
        </p:spPr>
      </p:pic>
      <p:pic>
        <p:nvPicPr>
          <p:cNvPr id="5" name="Picture 4" descr="Application, icon&#10;&#10;Description automatically generated">
            <a:extLst>
              <a:ext uri="{FF2B5EF4-FFF2-40B4-BE49-F238E27FC236}">
                <a16:creationId xmlns:a16="http://schemas.microsoft.com/office/drawing/2014/main" id="{C6E64CEB-05EA-FE44-B62F-75A3650EF7E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0" y="79513"/>
            <a:ext cx="890840" cy="10933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78E757-562A-286E-09FF-2A52B282A4BE}"/>
              </a:ext>
            </a:extLst>
          </p:cNvPr>
          <p:cNvSpPr txBox="1"/>
          <p:nvPr/>
        </p:nvSpPr>
        <p:spPr>
          <a:xfrm>
            <a:off x="3515691" y="232761"/>
            <a:ext cx="515756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u="sng" dirty="0">
                <a:latin typeface="+mj-lt"/>
              </a:rPr>
              <a:t>Wireframes pour application Bureau </a:t>
            </a:r>
          </a:p>
          <a:p>
            <a:endParaRPr lang="en-CA" b="1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AED2131-0E35-4714-4362-8DC6974A6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9547" y="1172817"/>
            <a:ext cx="8449854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05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F042DBCF-CCA3-B363-1492-81E1608B0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48C65C-45DB-BF26-8692-5F248D6C656D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cat sitting on a couch&#10;&#10;Description automatically generated with medium confidence">
            <a:extLst>
              <a:ext uri="{FF2B5EF4-FFF2-40B4-BE49-F238E27FC236}">
                <a16:creationId xmlns:a16="http://schemas.microsoft.com/office/drawing/2014/main" id="{EAAC4826-DD4B-7EE2-777D-6CE219FDBCD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135" y="0"/>
            <a:ext cx="10287000" cy="6858000"/>
          </a:xfrm>
          <a:prstGeom prst="rect">
            <a:avLst/>
          </a:prstGeom>
        </p:spPr>
      </p:pic>
      <p:pic>
        <p:nvPicPr>
          <p:cNvPr id="5" name="Picture 4" descr="Application, icon&#10;&#10;Description automatically generated">
            <a:extLst>
              <a:ext uri="{FF2B5EF4-FFF2-40B4-BE49-F238E27FC236}">
                <a16:creationId xmlns:a16="http://schemas.microsoft.com/office/drawing/2014/main" id="{2266EB25-A99D-B1BC-A54B-827775B5072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0" y="79513"/>
            <a:ext cx="890840" cy="10933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839EE1-042C-343A-1A3D-3C612D15B73A}"/>
              </a:ext>
            </a:extLst>
          </p:cNvPr>
          <p:cNvSpPr txBox="1"/>
          <p:nvPr/>
        </p:nvSpPr>
        <p:spPr>
          <a:xfrm>
            <a:off x="4245920" y="302999"/>
            <a:ext cx="3697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u="sng" dirty="0">
                <a:latin typeface="+mj-lt"/>
              </a:rPr>
              <a:t>Wireframes pour application Web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8E252A5-2FBD-6667-99ED-25D7E00D20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960" y="1077124"/>
            <a:ext cx="10018612" cy="5477877"/>
          </a:xfrm>
          <a:prstGeom prst="rect">
            <a:avLst/>
          </a:prstGeom>
          <a:ln w="254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603928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77831A01-2BB3-C5FF-DABE-86687F369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70FAB0-CBA0-B70C-0D27-C2392E08359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cat sitting on a couch&#10;&#10;Description automatically generated with medium confidence">
            <a:extLst>
              <a:ext uri="{FF2B5EF4-FFF2-40B4-BE49-F238E27FC236}">
                <a16:creationId xmlns:a16="http://schemas.microsoft.com/office/drawing/2014/main" id="{4280D6DE-2DC3-950C-737E-461F6003F82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952" y="0"/>
            <a:ext cx="10287000" cy="6858000"/>
          </a:xfrm>
          <a:prstGeom prst="rect">
            <a:avLst/>
          </a:prstGeom>
        </p:spPr>
      </p:pic>
      <p:pic>
        <p:nvPicPr>
          <p:cNvPr id="5" name="Picture 4" descr="Application, icon&#10;&#10;Description automatically generated">
            <a:extLst>
              <a:ext uri="{FF2B5EF4-FFF2-40B4-BE49-F238E27FC236}">
                <a16:creationId xmlns:a16="http://schemas.microsoft.com/office/drawing/2014/main" id="{DC329FEF-C3DC-9D0D-584A-C3CE3251CC3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0" y="79513"/>
            <a:ext cx="890840" cy="10933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6FE85F-E2B4-8436-F31D-CD12090EF181}"/>
              </a:ext>
            </a:extLst>
          </p:cNvPr>
          <p:cNvSpPr txBox="1"/>
          <p:nvPr/>
        </p:nvSpPr>
        <p:spPr>
          <a:xfrm>
            <a:off x="4194826" y="302999"/>
            <a:ext cx="379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u="sng" dirty="0">
                <a:latin typeface="+mj-lt"/>
              </a:rPr>
              <a:t>Wireframes pour application Web </a:t>
            </a:r>
          </a:p>
        </p:txBody>
      </p:sp>
      <p:pic>
        <p:nvPicPr>
          <p:cNvPr id="7" name="Image 6" descr="Une image contenant texte, tableau blanc&#10;&#10;Description générée automatiquement">
            <a:extLst>
              <a:ext uri="{FF2B5EF4-FFF2-40B4-BE49-F238E27FC236}">
                <a16:creationId xmlns:a16="http://schemas.microsoft.com/office/drawing/2014/main" id="{97E3E2CE-7A18-9E81-43A1-599A0FBB019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0" t="4655" r="19756" b="3555"/>
          <a:stretch/>
        </p:blipFill>
        <p:spPr>
          <a:xfrm rot="16200000">
            <a:off x="3803073" y="-1578356"/>
            <a:ext cx="5098315" cy="10430541"/>
          </a:xfrm>
          <a:prstGeom prst="rect">
            <a:avLst/>
          </a:prstGeom>
          <a:ln w="254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95497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BC391022-372E-4472-234C-CBB953F12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7DFD04-DC35-F145-3A1E-FBF28537F413}"/>
              </a:ext>
            </a:extLst>
          </p:cNvPr>
          <p:cNvSpPr/>
          <p:nvPr/>
        </p:nvSpPr>
        <p:spPr>
          <a:xfrm>
            <a:off x="-2" y="0"/>
            <a:ext cx="12188952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cat sitting on a couch&#10;&#10;Description automatically generated with medium confidence">
            <a:extLst>
              <a:ext uri="{FF2B5EF4-FFF2-40B4-BE49-F238E27FC236}">
                <a16:creationId xmlns:a16="http://schemas.microsoft.com/office/drawing/2014/main" id="{E31DFC7D-6696-1CA7-D90E-8496820066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952" y="0"/>
            <a:ext cx="10287000" cy="6858000"/>
          </a:xfrm>
          <a:prstGeom prst="rect">
            <a:avLst/>
          </a:prstGeom>
        </p:spPr>
      </p:pic>
      <p:pic>
        <p:nvPicPr>
          <p:cNvPr id="5" name="Picture 4" descr="Application, icon&#10;&#10;Description automatically generated">
            <a:extLst>
              <a:ext uri="{FF2B5EF4-FFF2-40B4-BE49-F238E27FC236}">
                <a16:creationId xmlns:a16="http://schemas.microsoft.com/office/drawing/2014/main" id="{51175485-AE6D-9D17-74A3-FB3C3B710D1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0" y="79513"/>
            <a:ext cx="890840" cy="10933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2263ED-697D-254C-2C87-B36DFE3E20FB}"/>
              </a:ext>
            </a:extLst>
          </p:cNvPr>
          <p:cNvSpPr txBox="1"/>
          <p:nvPr/>
        </p:nvSpPr>
        <p:spPr>
          <a:xfrm>
            <a:off x="3901240" y="741930"/>
            <a:ext cx="43864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b="1" u="sng" dirty="0">
                <a:latin typeface="Lucida Fax" panose="02060602050505020204" pitchFamily="18" charset="0"/>
              </a:rPr>
              <a:t>Type d’Application Choisi: BUREAU </a:t>
            </a:r>
            <a:r>
              <a:rPr lang="en-CA" sz="2500" b="1" u="sng" dirty="0">
                <a:latin typeface="Lucida Fax" panose="02060602050505020204" pitchFamily="18" charset="0"/>
                <a:sym typeface="Wingdings" panose="05000000000000000000" pitchFamily="2" charset="2"/>
              </a:rPr>
              <a:t></a:t>
            </a:r>
            <a:endParaRPr lang="en-CA" sz="2500" b="1" u="sng" dirty="0">
              <a:latin typeface="Lucida Fax" panose="0206060205050502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BDFBC1-C0DE-AEBC-AEC0-EA3AE133A354}"/>
              </a:ext>
            </a:extLst>
          </p:cNvPr>
          <p:cNvSpPr txBox="1"/>
          <p:nvPr/>
        </p:nvSpPr>
        <p:spPr>
          <a:xfrm>
            <a:off x="3036535" y="3244334"/>
            <a:ext cx="611587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400" dirty="0">
                <a:latin typeface="Lucida Fax" panose="02060602050505020204" pitchFamily="18" charset="0"/>
              </a:rPr>
              <a:t>Les démos par vidéo vont suivre. Bonne écoute!</a:t>
            </a:r>
            <a:endParaRPr lang="en-CA" sz="4400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84755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AnalogousFromRegularSeedRightStep">
      <a:dk1>
        <a:srgbClr val="000000"/>
      </a:dk1>
      <a:lt1>
        <a:srgbClr val="FFFFFF"/>
      </a:lt1>
      <a:dk2>
        <a:srgbClr val="34381F"/>
      </a:dk2>
      <a:lt2>
        <a:srgbClr val="E2E6E8"/>
      </a:lt2>
      <a:accent1>
        <a:srgbClr val="C3724D"/>
      </a:accent1>
      <a:accent2>
        <a:srgbClr val="B1923B"/>
      </a:accent2>
      <a:accent3>
        <a:srgbClr val="9BAB43"/>
      </a:accent3>
      <a:accent4>
        <a:srgbClr val="6EB13B"/>
      </a:accent4>
      <a:accent5>
        <a:srgbClr val="4AB848"/>
      </a:accent5>
      <a:accent6>
        <a:srgbClr val="3BB16A"/>
      </a:accent6>
      <a:hlink>
        <a:srgbClr val="3A8BB0"/>
      </a:hlink>
      <a:folHlink>
        <a:srgbClr val="7F7F7F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54</Words>
  <Application>Microsoft Office PowerPoint</Application>
  <PresentationFormat>Grand écran</PresentationFormat>
  <Paragraphs>11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Aharoni</vt:lpstr>
      <vt:lpstr>Arial</vt:lpstr>
      <vt:lpstr>Avenir Next LT Pro</vt:lpstr>
      <vt:lpstr>Lucida Fax</vt:lpstr>
      <vt:lpstr>FadeVTI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Rouleau</dc:creator>
  <cp:lastModifiedBy>Normandin, David</cp:lastModifiedBy>
  <cp:revision>9</cp:revision>
  <dcterms:created xsi:type="dcterms:W3CDTF">2022-11-09T21:51:44Z</dcterms:created>
  <dcterms:modified xsi:type="dcterms:W3CDTF">2022-11-23T19:36:01Z</dcterms:modified>
</cp:coreProperties>
</file>