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38" r:id="rId2"/>
    <p:sldId id="3847" r:id="rId3"/>
    <p:sldId id="384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 varScale="1">
        <p:scale>
          <a:sx n="57" d="100"/>
          <a:sy n="57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09/11/2020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09/11/2020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Comps model</a:t>
            </a:r>
            <a:endParaRPr lang="zh-TW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Some </a:t>
            </a:r>
            <a:r>
              <a:rPr lang="en-CA" altLang="zh-CN" dirty="0" err="1"/>
              <a:t>othe</a:t>
            </a:r>
            <a:r>
              <a:rPr lang="en-CA" altLang="zh-CN" dirty="0"/>
              <a:t> metric </a:t>
            </a:r>
            <a:endParaRPr lang="zh-CN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130124-A902-4482-8E64-6546F78301B0}"/>
              </a:ext>
            </a:extLst>
          </p:cNvPr>
          <p:cNvSpPr txBox="1"/>
          <p:nvPr/>
        </p:nvSpPr>
        <p:spPr>
          <a:xfrm>
            <a:off x="4359899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Capex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010142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5479745-C053-410E-879B-656B15F1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8" y="1418342"/>
            <a:ext cx="6578349" cy="65783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17796</TotalTime>
  <Words>80</Words>
  <Application>Microsoft Office PowerPoint</Application>
  <PresentationFormat>寬螢幕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Wingdings</vt:lpstr>
      <vt:lpstr>Office Theme</vt:lpstr>
      <vt:lpstr>Is Tesla Equity Outperforming the Market for the next 5, 10 and 15 Years? </vt:lpstr>
      <vt:lpstr>TSLA-Financial Analysis </vt:lpstr>
      <vt:lpstr>TSLA-Financial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2088</cp:revision>
  <dcterms:created xsi:type="dcterms:W3CDTF">2017-06-26T23:43:33Z</dcterms:created>
  <dcterms:modified xsi:type="dcterms:W3CDTF">2020-11-10T04:15:10Z</dcterms:modified>
</cp:coreProperties>
</file>