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38" r:id="rId2"/>
    <p:sldId id="3853" r:id="rId3"/>
    <p:sldId id="3854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84450" autoAdjust="0"/>
  </p:normalViewPr>
  <p:slideViewPr>
    <p:cSldViewPr snapToGrid="0" snapToObjects="1">
      <p:cViewPr varScale="1">
        <p:scale>
          <a:sx n="72" d="100"/>
          <a:sy n="72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03/11/2020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03/11/2020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03/11/2020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387" y="1159847"/>
            <a:ext cx="10028250" cy="2548947"/>
          </a:xfrm>
        </p:spPr>
        <p:txBody>
          <a:bodyPr>
            <a:normAutofit fontScale="90000"/>
          </a:bodyPr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Scope: </a:t>
            </a:r>
            <a:b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</a:br>
            <a:b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</a:br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b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</a:br>
            <a:b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</a:b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1627-7492-44E5-A7E2-0A1D695D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91" y="457200"/>
            <a:ext cx="10675375" cy="2434187"/>
          </a:xfrm>
        </p:spPr>
        <p:txBody>
          <a:bodyPr>
            <a:normAutofit fontScale="90000"/>
          </a:bodyPr>
          <a:lstStyle/>
          <a:p>
            <a:r>
              <a:rPr lang="en-CA" sz="2200" b="0" dirty="0">
                <a:effectLst/>
                <a:latin typeface="Consolas" panose="020B0609020204030204" pitchFamily="49" charset="0"/>
              </a:rPr>
              <a:t>2. </a:t>
            </a:r>
            <a:r>
              <a:rPr lang="en-CA" sz="2200" dirty="0">
                <a:latin typeface="Consolas" panose="020B0609020204030204" pitchFamily="49" charset="0"/>
              </a:rPr>
              <a:t>Plot Data:</a:t>
            </a:r>
            <a:br>
              <a:rPr lang="en-CA" sz="2200" dirty="0">
                <a:latin typeface="Consolas" panose="020B0609020204030204" pitchFamily="49" charset="0"/>
              </a:rPr>
            </a:br>
            <a:br>
              <a:rPr lang="en-CA" sz="2200" b="0" dirty="0">
                <a:effectLst/>
                <a:latin typeface="Consolas" panose="020B0609020204030204" pitchFamily="49" charset="0"/>
              </a:rPr>
            </a:br>
            <a:r>
              <a:rPr lang="en-CA" sz="2200" b="0" dirty="0">
                <a:effectLst/>
                <a:latin typeface="Consolas" panose="020B0609020204030204" pitchFamily="49" charset="0"/>
              </a:rPr>
              <a:t>Python</a:t>
            </a:r>
            <a:br>
              <a:rPr lang="en-CA" sz="2200" b="0" dirty="0"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effectLst/>
                <a:latin typeface="Consolas" panose="020B0609020204030204" pitchFamily="49" charset="0"/>
              </a:rPr>
              <a:t>API Alpaca for historical TSLA stock price, Index, Bond Yield</a:t>
            </a:r>
            <a:br>
              <a:rPr lang="en-US" sz="2200" b="0" dirty="0">
                <a:effectLst/>
                <a:latin typeface="Consolas" panose="020B0609020204030204" pitchFamily="49" charset="0"/>
              </a:rPr>
            </a:br>
            <a:r>
              <a:rPr lang="en-CA" sz="2200" dirty="0">
                <a:latin typeface="Consolas" panose="020B0609020204030204" pitchFamily="49" charset="0"/>
              </a:rPr>
              <a:t>M</a:t>
            </a:r>
            <a:r>
              <a:rPr lang="en-CA" sz="2200" b="0" dirty="0">
                <a:effectLst/>
                <a:latin typeface="Consolas" panose="020B0609020204030204" pitchFamily="49" charset="0"/>
              </a:rPr>
              <a:t>atplotlib (charging stations)</a:t>
            </a:r>
            <a:br>
              <a:rPr lang="en-CA" sz="2200" b="0" dirty="0">
                <a:effectLst/>
                <a:latin typeface="Consolas" panose="020B0609020204030204" pitchFamily="49" charset="0"/>
              </a:rPr>
            </a:br>
            <a:r>
              <a:rPr lang="en-CA" sz="2200" b="0" dirty="0">
                <a:effectLst/>
                <a:latin typeface="Consolas" panose="020B0609020204030204" pitchFamily="49" charset="0"/>
              </a:rPr>
              <a:t>Dashboard</a:t>
            </a:r>
            <a:br>
              <a:rPr lang="en-CA" sz="2200" b="0" dirty="0">
                <a:effectLst/>
                <a:latin typeface="Consolas" panose="020B0609020204030204" pitchFamily="49" charset="0"/>
              </a:rPr>
            </a:br>
            <a:r>
              <a:rPr lang="en-CA" sz="2200" b="0" dirty="0">
                <a:effectLst/>
                <a:latin typeface="Consolas" panose="020B0609020204030204" pitchFamily="49" charset="0"/>
              </a:rPr>
              <a:t>Monte Carlo simulation</a:t>
            </a:r>
            <a:br>
              <a:rPr lang="en-CA" b="0" dirty="0">
                <a:effectLst/>
                <a:latin typeface="Consolas" panose="020B0609020204030204" pitchFamily="49" charset="0"/>
              </a:rPr>
            </a:b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D1545-5FEA-4FAD-A42E-952CD445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CA4E5-5C53-4190-A056-5884E38B6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992" y="3067444"/>
            <a:ext cx="11334594" cy="3333356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ea typeface="Microsoft YaHei" charset="-122"/>
              </a:rPr>
              <a:t>3. Data: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ea typeface="Microsoft YaHei" charset="-122"/>
              </a:rPr>
              <a:t>Market Analysis- market growth, CAGR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ea typeface="Microsoft YaHei" charset="-122"/>
              </a:rPr>
              <a:t>Historical price (API) vs index benchmark, Bond yield (5-10 year).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ea typeface="Microsoft YaHei" charset="-122"/>
              </a:rPr>
              <a:t>Finance Technical Analysis//revenue breakdown, capex, profitability, customer, risk of the investment.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ea typeface="Microsoft YaHei" charset="-122"/>
              </a:rPr>
              <a:t>Diversification Effect: Global market, revenue breakdown by region, customer breakdown by region.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ea typeface="Microsoft YaHei" charset="-122"/>
              </a:rPr>
              <a:t>Social impact: CO2, environment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icrosoft YaHei" charset="-122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27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CEEB-EA75-42B0-8397-4284F964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531628"/>
            <a:ext cx="10313235" cy="55061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300" b="1" dirty="0">
                <a:effectLst/>
                <a:latin typeface="Consolas" panose="020B0609020204030204" pitchFamily="49" charset="0"/>
              </a:rPr>
              <a:t>4. Team members:</a:t>
            </a:r>
            <a:endParaRPr lang="en-CA" sz="2300" b="0" dirty="0">
              <a:effectLst/>
              <a:latin typeface="Consolas" panose="020B0609020204030204" pitchFamily="49" charset="0"/>
            </a:endParaRP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Minh Tran</a:t>
            </a: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Syed Naqvi </a:t>
            </a: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Rodrigo </a:t>
            </a:r>
            <a:r>
              <a:rPr lang="en-CA" sz="2300" b="0" dirty="0" err="1">
                <a:effectLst/>
                <a:latin typeface="Consolas" panose="020B0609020204030204" pitchFamily="49" charset="0"/>
              </a:rPr>
              <a:t>Guazzelli</a:t>
            </a:r>
            <a:r>
              <a:rPr lang="en-CA" sz="2300" b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CA" sz="2300" b="0" dirty="0" err="1">
                <a:effectLst/>
                <a:latin typeface="Consolas" panose="020B0609020204030204" pitchFamily="49" charset="0"/>
              </a:rPr>
              <a:t>Hsuan</a:t>
            </a:r>
            <a:r>
              <a:rPr lang="en-CA" sz="2300" b="0" dirty="0">
                <a:effectLst/>
                <a:latin typeface="Consolas" panose="020B0609020204030204" pitchFamily="49" charset="0"/>
              </a:rPr>
              <a:t> Liu</a:t>
            </a: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Abdullah Mamun</a:t>
            </a:r>
          </a:p>
          <a:p>
            <a:endParaRPr lang="en-CA" sz="2300" dirty="0"/>
          </a:p>
          <a:p>
            <a:pPr marL="0" indent="0">
              <a:buNone/>
            </a:pPr>
            <a:r>
              <a:rPr lang="en-CA" sz="2300" b="1" dirty="0">
                <a:latin typeface="Consolas" panose="020B0609020204030204" pitchFamily="49" charset="0"/>
              </a:rPr>
              <a:t>5. Work splits:</a:t>
            </a: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Project manager - Rodrigo</a:t>
            </a: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Presenter - Syed</a:t>
            </a: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PPT - </a:t>
            </a:r>
            <a:r>
              <a:rPr lang="en-CA" sz="2300" b="0" dirty="0" err="1">
                <a:effectLst/>
                <a:latin typeface="Consolas" panose="020B0609020204030204" pitchFamily="49" charset="0"/>
              </a:rPr>
              <a:t>Hsuan</a:t>
            </a:r>
            <a:r>
              <a:rPr lang="en-CA" sz="2300" b="0" dirty="0">
                <a:effectLst/>
                <a:latin typeface="Consolas" panose="020B0609020204030204" pitchFamily="49" charset="0"/>
              </a:rPr>
              <a:t> and Minh</a:t>
            </a: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FSD//AI search - Abdullah Mamun</a:t>
            </a: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Monte Carlo/ timeframe - Rodrigo</a:t>
            </a:r>
          </a:p>
          <a:p>
            <a:r>
              <a:rPr lang="en-CA" sz="2300" b="0" dirty="0">
                <a:effectLst/>
                <a:latin typeface="Consolas" panose="020B0609020204030204" pitchFamily="49" charset="0"/>
              </a:rPr>
              <a:t>EV Market share - Minh</a:t>
            </a:r>
          </a:p>
          <a:p>
            <a:pPr marL="0" indent="0">
              <a:buNone/>
            </a:pP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9A66-AA16-4EEF-8DA2-87318481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8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17509</TotalTime>
  <Words>176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微软雅黑</vt:lpstr>
      <vt:lpstr>微软雅黑</vt:lpstr>
      <vt:lpstr>Arial</vt:lpstr>
      <vt:lpstr>Calibri</vt:lpstr>
      <vt:lpstr>Consolas</vt:lpstr>
      <vt:lpstr>Wingdings</vt:lpstr>
      <vt:lpstr>Office Theme</vt:lpstr>
      <vt:lpstr>Scope:   Is Tesla Equity Outperforming the Market for the next 5, 10 and 15 Years?   </vt:lpstr>
      <vt:lpstr>2. Plot Data:  Python API Alpaca for historical TSLA stock price, Index, Bond Yield Matplotlib (charging stations) Dashboard Monte Carlo simulation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minh tran</cp:lastModifiedBy>
  <cp:revision>2065</cp:revision>
  <dcterms:created xsi:type="dcterms:W3CDTF">2017-06-26T23:43:33Z</dcterms:created>
  <dcterms:modified xsi:type="dcterms:W3CDTF">2020-11-04T02:01:18Z</dcterms:modified>
</cp:coreProperties>
</file>