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3859" r:id="rId2"/>
  </p:sldIdLst>
  <p:sldSz cx="12192000" cy="6858000"/>
  <p:notesSz cx="6799263" cy="9929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暄 劉" initials="暄" lastIdx="3" clrIdx="0">
    <p:extLst>
      <p:ext uri="{19B8F6BF-5375-455C-9EA6-DF929625EA0E}">
        <p15:presenceInfo xmlns:p15="http://schemas.microsoft.com/office/powerpoint/2012/main" userId="2b1cc6d0c5f02b9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CCCC"/>
    <a:srgbClr val="BC0000"/>
    <a:srgbClr val="FEFAFA"/>
    <a:srgbClr val="A6A6A6"/>
    <a:srgbClr val="FFFFFF"/>
    <a:srgbClr val="FADEDE"/>
    <a:srgbClr val="FFEBEB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C083E6E3-FA7D-4D7B-A595-EF9225AFEA82}" styleName="淺色樣式 1 - 輔色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8FB837D-C827-4EFA-A057-4D05807E0F7C}" styleName="佈景主題樣式 1 - 輔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84E427A-3D55-4303-BF80-6455036E1DE7}" styleName="佈景主題樣式 1 - 輔色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34" autoAdjust="0"/>
    <p:restoredTop sz="84450" autoAdjust="0"/>
  </p:normalViewPr>
  <p:slideViewPr>
    <p:cSldViewPr snapToGrid="0" snapToObjects="1">
      <p:cViewPr varScale="1">
        <p:scale>
          <a:sx n="72" d="100"/>
          <a:sy n="72" d="100"/>
        </p:scale>
        <p:origin x="955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347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1342" y="0"/>
            <a:ext cx="2946347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4DD772-7209-C245-981A-1A2440230A0C}" type="datetimeFigureOut">
              <a:rPr lang="en-US" smtClean="0"/>
              <a:pPr/>
              <a:t>11/9/2020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4713" cy="33512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927" y="4778722"/>
            <a:ext cx="5439410" cy="390986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1600"/>
            <a:ext cx="2946347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1342" y="9431600"/>
            <a:ext cx="2946347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4FAADE-AF7C-674A-8416-E968B9033EF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506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ver-city-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1359220" y="1329890"/>
            <a:ext cx="7299005" cy="101933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200" b="0" i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lang="zh-CN" altLang="en-US" dirty="0"/>
              <a:t>标题页：请在此处输入文件主题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1359221" y="2409183"/>
            <a:ext cx="7308355" cy="837622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354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800" b="0" i="0" baseline="0">
                <a:solidFill>
                  <a:schemeClr val="tx1"/>
                </a:solidFill>
                <a:latin typeface="+mj-ea"/>
                <a:ea typeface="+mj-ea"/>
                <a:cs typeface="Microsoft YaHei Light" charset="-122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zh-CN" altLang="en-US" noProof="0" dirty="0"/>
              <a:t>请在此处输入文件副标题</a:t>
            </a:r>
          </a:p>
        </p:txBody>
      </p:sp>
      <p:sp>
        <p:nvSpPr>
          <p:cNvPr id="12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439200" y="6287013"/>
            <a:ext cx="2743200" cy="361892"/>
          </a:xfrm>
        </p:spPr>
        <p:txBody>
          <a:bodyPr/>
          <a:lstStyle>
            <a:lvl1pPr algn="l">
              <a:defRPr sz="100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</a:lstStyle>
          <a:p>
            <a:fld id="{B7F7B65C-2824-9347-9C05-39D42996E2F4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5123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y-section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052337" y="2263476"/>
            <a:ext cx="5990711" cy="1177165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marR="0" indent="0" algn="l" defTabSz="914354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baseline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lang="zh-CN" altLang="en-US" noProof="0" dirty="0"/>
              <a:t>请在此输入章节主题</a:t>
            </a:r>
            <a:endParaRPr lang="en-US" noProof="0" dirty="0"/>
          </a:p>
        </p:txBody>
      </p:sp>
      <p:cxnSp>
        <p:nvCxnSpPr>
          <p:cNvPr id="4" name="直接连接符 3"/>
          <p:cNvCxnSpPr/>
          <p:nvPr userDrawn="1"/>
        </p:nvCxnSpPr>
        <p:spPr>
          <a:xfrm>
            <a:off x="842686" y="2636986"/>
            <a:ext cx="7002283" cy="0"/>
          </a:xfrm>
          <a:prstGeom prst="line">
            <a:avLst/>
          </a:prstGeom>
          <a:ln w="38100">
            <a:solidFill>
              <a:srgbClr val="C3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space réservé du numéro de diapositive 5"/>
          <p:cNvSpPr>
            <a:spLocks noGrp="1"/>
          </p:cNvSpPr>
          <p:nvPr userDrawn="1">
            <p:ph type="sldNum" sz="quarter" idx="12"/>
          </p:nvPr>
        </p:nvSpPr>
        <p:spPr>
          <a:xfrm>
            <a:off x="439200" y="6287013"/>
            <a:ext cx="2743200" cy="361892"/>
          </a:xfrm>
        </p:spPr>
        <p:txBody>
          <a:bodyPr/>
          <a:lstStyle>
            <a:lvl1pPr algn="l">
              <a:defRPr sz="100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</a:lstStyle>
          <a:p>
            <a:fld id="{B7F7B65C-2824-9347-9C05-39D42996E2F4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F1BB7E9-D01D-4422-8DDA-156D106FC852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1052337" y="3500446"/>
            <a:ext cx="5991407" cy="1728787"/>
          </a:xfrm>
          <a:prstGeom prst="rect">
            <a:avLst/>
          </a:prstGeom>
        </p:spPr>
        <p:txBody>
          <a:bodyPr/>
          <a:lstStyle>
            <a:lvl1pPr marL="228589" indent="-228589">
              <a:lnSpc>
                <a:spcPct val="100000"/>
              </a:lnSpc>
              <a:buSzPct val="65000"/>
              <a:buFont typeface="Wingdings" panose="05000000000000000000" pitchFamily="2" charset="2"/>
              <a:buChar char="n"/>
              <a:defRPr sz="2000"/>
            </a:lvl1pPr>
          </a:lstStyle>
          <a:p>
            <a:pPr lvl="0"/>
            <a:r>
              <a:rPr lang="zh-CN" altLang="en-US" dirty="0"/>
              <a:t>请在此输入子标题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AA626C3F-AB41-4FE4-8ED2-A16B5384F07E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1052337" y="1814831"/>
            <a:ext cx="5043487" cy="762349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marL="0" indent="0">
              <a:buNone/>
              <a:defRPr sz="3200" b="0"/>
            </a:lvl1pPr>
            <a:lvl2pPr marL="457178" indent="0">
              <a:buNone/>
              <a:defRPr/>
            </a:lvl2pPr>
          </a:lstStyle>
          <a:p>
            <a:r>
              <a:rPr lang="zh-CN" altLang="en-US" sz="2800" b="1" dirty="0"/>
              <a:t>请在此输入章节号</a:t>
            </a:r>
          </a:p>
        </p:txBody>
      </p:sp>
    </p:spTree>
    <p:extLst>
      <p:ext uri="{BB962C8B-B14F-4D97-AF65-F5344CB8AC3E}">
        <p14:creationId xmlns:p14="http://schemas.microsoft.com/office/powerpoint/2010/main" val="1687841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p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034326" y="429244"/>
            <a:ext cx="10319479" cy="527303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marR="0" indent="0" algn="l" defTabSz="914354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baseline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lang="zh-CN" altLang="en-US" dirty="0"/>
              <a:t>请在此处输入本页的主题，用一句话总结大意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1034321" y="1275134"/>
            <a:ext cx="10313235" cy="4762635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1600" b="0" i="0" baseline="0">
                <a:solidFill>
                  <a:schemeClr val="tx1"/>
                </a:solidFill>
                <a:latin typeface="+mn-ea"/>
                <a:ea typeface="+mn-ea"/>
                <a:cs typeface="Microsoft YaHei Light" charset="-122"/>
              </a:defRPr>
            </a:lvl1pPr>
          </a:lstStyle>
          <a:p>
            <a:pPr lvl="0"/>
            <a:r>
              <a:rPr lang="zh-CN" altLang="en-US" dirty="0"/>
              <a:t>请在此处输入不同的信息来解释本页的内容</a:t>
            </a:r>
            <a:endParaRPr lang="en-US" altLang="zh-CN" dirty="0"/>
          </a:p>
          <a:p>
            <a:pPr lvl="0"/>
            <a:endParaRPr lang="en-US" altLang="zh-CN" dirty="0"/>
          </a:p>
          <a:p>
            <a:pPr lvl="0"/>
            <a:endParaRPr lang="fr-FR" dirty="0"/>
          </a:p>
        </p:txBody>
      </p:sp>
      <p:sp>
        <p:nvSpPr>
          <p:cNvPr id="9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038600" y="6356358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fr-FR" dirty="0"/>
              <a:t>The </a:t>
            </a:r>
            <a:r>
              <a:rPr lang="fr-FR" dirty="0" err="1"/>
              <a:t>title</a:t>
            </a:r>
            <a:r>
              <a:rPr lang="fr-FR" dirty="0"/>
              <a:t> of </a:t>
            </a:r>
            <a:r>
              <a:rPr lang="fr-FR" dirty="0" err="1"/>
              <a:t>your</a:t>
            </a:r>
            <a:r>
              <a:rPr lang="fr-FR" dirty="0"/>
              <a:t> document</a:t>
            </a:r>
          </a:p>
        </p:txBody>
      </p:sp>
      <p:sp>
        <p:nvSpPr>
          <p:cNvPr id="10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321500" y="6356358"/>
            <a:ext cx="3056744" cy="365125"/>
          </a:xfrm>
        </p:spPr>
        <p:txBody>
          <a:bodyPr/>
          <a:lstStyle>
            <a:lvl1pPr algn="r">
              <a:defRPr sz="1000"/>
            </a:lvl1pPr>
          </a:lstStyle>
          <a:p>
            <a:fld id="{74E3DBE9-5838-4F76-9364-D1D296611DE3}" type="datetime1">
              <a:rPr lang="fr-FR" altLang="zh-CN" smtClean="0"/>
              <a:pPr/>
              <a:t>09/11/2020</a:t>
            </a:fld>
            <a:endParaRPr lang="fr-FR" dirty="0"/>
          </a:p>
        </p:txBody>
      </p:sp>
      <p:sp>
        <p:nvSpPr>
          <p:cNvPr id="12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524656" y="6356358"/>
            <a:ext cx="2743200" cy="365125"/>
          </a:xfrm>
        </p:spPr>
        <p:txBody>
          <a:bodyPr/>
          <a:lstStyle>
            <a:lvl1pPr algn="l">
              <a:defRPr sz="1000"/>
            </a:lvl1pPr>
          </a:lstStyle>
          <a:p>
            <a:fld id="{B7F7B65C-2824-9347-9C05-39D42996E2F4}" type="slidenum">
              <a:rPr lang="fr-FR" smtClean="0"/>
              <a:pPr/>
              <a:t>‹#›</a:t>
            </a:fld>
            <a:endParaRPr lang="fr-FR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93" userDrawn="1">
          <p15:clr>
            <a:srgbClr val="FBAE40"/>
          </p15:clr>
        </p15:guide>
        <p15:guide id="2" pos="6425" userDrawn="1">
          <p15:clr>
            <a:srgbClr val="FBAE40"/>
          </p15:clr>
        </p15:guide>
        <p15:guide id="3" orient="horz" pos="4065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_Back cov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08" y="0"/>
            <a:ext cx="12186584" cy="6858000"/>
          </a:xfrm>
          <a:prstGeom prst="rect">
            <a:avLst/>
          </a:prstGeom>
        </p:spPr>
      </p:pic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439200" y="6287013"/>
            <a:ext cx="2743200" cy="361892"/>
          </a:xfrm>
        </p:spPr>
        <p:txBody>
          <a:bodyPr/>
          <a:lstStyle>
            <a:lvl1pPr algn="l">
              <a:defRPr sz="100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</a:lstStyle>
          <a:p>
            <a:fld id="{B7F7B65C-2824-9347-9C05-39D42996E2F4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8BC38D0-5C0A-4522-9900-265F04CA18CE}"/>
              </a:ext>
            </a:extLst>
          </p:cNvPr>
          <p:cNvSpPr/>
          <p:nvPr userDrawn="1"/>
        </p:nvSpPr>
        <p:spPr>
          <a:xfrm>
            <a:off x="838986" y="1046375"/>
            <a:ext cx="8748074" cy="524063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388568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9FFE5-A643-4B62-BF2B-5FE6DE605367}" type="datetime1">
              <a:rPr lang="fr-FR" altLang="zh-CN" smtClean="0"/>
              <a:pPr/>
              <a:t>09/11/2020</a:t>
            </a:fld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The title of your document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03D94-004C-7542-B7F5-5D51A541776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785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fld id="{0BA9FFE5-A643-4B62-BF2B-5FE6DE605367}" type="datetime1">
              <a:rPr lang="fr-FR" altLang="zh-CN" smtClean="0"/>
              <a:pPr/>
              <a:t>09/11/2020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lang="en-US" dirty="0"/>
              <a:t>The title of your document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fld id="{1C803D94-004C-7542-B7F5-5D51A541776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14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9" r:id="rId2"/>
    <p:sldLayoutId id="2147483652" r:id="rId3"/>
    <p:sldLayoutId id="2147483658" r:id="rId4"/>
    <p:sldLayoutId id="2147483660" r:id="rId5"/>
  </p:sldLayoutIdLst>
  <p:hf hdr="0" ft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3B7BB-3562-48A2-9E39-3CD760DAB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28B68CD-09BD-4958-AF89-069B4A3DD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7B65C-2824-9347-9C05-39D42996E2F4}" type="slidenum">
              <a:rPr lang="fr-FR" smtClean="0"/>
              <a:pPr/>
              <a:t>1</a:t>
            </a:fld>
            <a:endParaRPr lang="fr-FR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EF1EA4-928D-4A6D-A716-BDBF9948291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DCFEF9-4FFC-4659-9DAB-4D1428FDA8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8432177-7BA9-44BD-BE4A-32C77B862C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2892"/>
            <a:ext cx="7043048" cy="53378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F122515-E970-48AC-8349-60E1969822EE}"/>
              </a:ext>
            </a:extLst>
          </p:cNvPr>
          <p:cNvSpPr txBox="1"/>
          <p:nvPr/>
        </p:nvSpPr>
        <p:spPr>
          <a:xfrm>
            <a:off x="7251405" y="552892"/>
            <a:ext cx="480591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Tesla possible future incomes:</a:t>
            </a:r>
          </a:p>
          <a:p>
            <a:pPr marL="342900" indent="-342900">
              <a:buAutoNum type="arabicPeriod"/>
            </a:pPr>
            <a:r>
              <a:rPr lang="en-US" dirty="0"/>
              <a:t>In-house car insurance</a:t>
            </a:r>
          </a:p>
          <a:p>
            <a:pPr marL="342900" indent="-342900">
              <a:buAutoNum type="arabicPeriod"/>
            </a:pPr>
            <a:r>
              <a:rPr lang="en-US" dirty="0"/>
              <a:t>Robo-taxi</a:t>
            </a:r>
          </a:p>
          <a:p>
            <a:pPr marL="342900" indent="-342900">
              <a:buAutoNum type="arabicPeriod"/>
            </a:pPr>
            <a:r>
              <a:rPr lang="en-US" dirty="0"/>
              <a:t>Ride-hailing Vehicles and Services</a:t>
            </a:r>
          </a:p>
          <a:p>
            <a:pPr marL="342900" indent="-342900">
              <a:buAutoNum type="arabicPeriod"/>
            </a:pPr>
            <a:r>
              <a:rPr lang="en-US" dirty="0"/>
              <a:t>FSD &amp; Software as a service</a:t>
            </a:r>
          </a:p>
          <a:p>
            <a:pPr marL="342900" indent="-342900">
              <a:buAutoNum type="arabicPeriod"/>
            </a:pPr>
            <a:r>
              <a:rPr lang="en-US" dirty="0"/>
              <a:t>Industry batteries</a:t>
            </a:r>
          </a:p>
          <a:p>
            <a:pPr marL="342900" indent="-342900">
              <a:buAutoNum type="arabicPeriod"/>
            </a:pPr>
            <a:r>
              <a:rPr lang="en-US" dirty="0"/>
              <a:t>Computer chips for FSD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01838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自定义 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C0000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华兴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19906</TotalTime>
  <Words>26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微软雅黑</vt:lpstr>
      <vt:lpstr>微软雅黑</vt:lpstr>
      <vt:lpstr>Arial</vt:lpstr>
      <vt:lpstr>Calibri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Xiang LI</dc:creator>
  <cp:lastModifiedBy>minh tran</cp:lastModifiedBy>
  <cp:revision>2114</cp:revision>
  <dcterms:created xsi:type="dcterms:W3CDTF">2017-06-26T23:43:33Z</dcterms:created>
  <dcterms:modified xsi:type="dcterms:W3CDTF">2020-11-10T02:46:25Z</dcterms:modified>
</cp:coreProperties>
</file>