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64" r:id="rId3"/>
    <p:sldId id="259" r:id="rId4"/>
    <p:sldId id="263" r:id="rId5"/>
    <p:sldId id="262" r:id="rId6"/>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1547"/>
    <a:srgbClr val="005FA4"/>
    <a:srgbClr val="273A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85"/>
    <p:restoredTop sz="96327"/>
  </p:normalViewPr>
  <p:slideViewPr>
    <p:cSldViewPr snapToGrid="0" snapToObjects="1">
      <p:cViewPr>
        <p:scale>
          <a:sx n="97" d="100"/>
          <a:sy n="97" d="100"/>
        </p:scale>
        <p:origin x="808" y="1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12/30/20</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66883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12/30/20</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4590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12/30/20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22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12/30/20</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49292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12/30/20</a:t>
            </a:fld>
            <a:endParaRPr lang="en-US" dirty="0"/>
          </a:p>
        </p:txBody>
      </p:sp>
    </p:spTree>
    <p:extLst>
      <p:ext uri="{BB962C8B-B14F-4D97-AF65-F5344CB8AC3E}">
        <p14:creationId xmlns:p14="http://schemas.microsoft.com/office/powerpoint/2010/main" val="4289438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12/30/20</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12935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12/30/20</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41066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12/30/20</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14885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12/30/20</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58117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12/30/20</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9760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12/30/20</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04764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12/30/20</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58227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1" r:id="rId6"/>
    <p:sldLayoutId id="2147483742" r:id="rId7"/>
    <p:sldLayoutId id="2147483743" r:id="rId8"/>
    <p:sldLayoutId id="2147483744" r:id="rId9"/>
    <p:sldLayoutId id="2147483745" r:id="rId10"/>
    <p:sldLayoutId id="2147483746"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17" name="Picture 3">
            <a:extLst>
              <a:ext uri="{FF2B5EF4-FFF2-40B4-BE49-F238E27FC236}">
                <a16:creationId xmlns:a16="http://schemas.microsoft.com/office/drawing/2014/main" id="{D895949D-F3FD-46F1-9EF9-1F66B0A8B409}"/>
              </a:ext>
            </a:extLst>
          </p:cNvPr>
          <p:cNvPicPr>
            <a:picLocks noChangeAspect="1"/>
          </p:cNvPicPr>
          <p:nvPr/>
        </p:nvPicPr>
        <p:blipFill rotWithShape="1">
          <a:blip r:embed="rId2"/>
          <a:srcRect t="16368" r="-1" b="27367"/>
          <a:stretch/>
        </p:blipFill>
        <p:spPr>
          <a:xfrm>
            <a:off x="1524" y="10"/>
            <a:ext cx="12188952" cy="6857990"/>
          </a:xfrm>
          <a:prstGeom prst="rect">
            <a:avLst/>
          </a:prstGeom>
        </p:spPr>
      </p:pic>
      <p:grpSp>
        <p:nvGrpSpPr>
          <p:cNvPr id="24" name="Group 23">
            <a:extLst>
              <a:ext uri="{FF2B5EF4-FFF2-40B4-BE49-F238E27FC236}">
                <a16:creationId xmlns:a16="http://schemas.microsoft.com/office/drawing/2014/main" id="{B331CCB1-0D68-44E3-B5A2-C3301B351C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52574" y="1272209"/>
            <a:ext cx="5147826" cy="4839241"/>
            <a:chOff x="6892268" y="1497535"/>
            <a:chExt cx="4908132" cy="4613915"/>
          </a:xfrm>
        </p:grpSpPr>
        <p:sp>
          <p:nvSpPr>
            <p:cNvPr id="25" name="Freeform: Shape 24">
              <a:extLst>
                <a:ext uri="{FF2B5EF4-FFF2-40B4-BE49-F238E27FC236}">
                  <a16:creationId xmlns:a16="http://schemas.microsoft.com/office/drawing/2014/main" id="{8CC700D5-9809-43F4-89D5-7DBBCB0DC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997148" y="1733385"/>
              <a:ext cx="4588058" cy="414176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C7163242-6303-46DC-BAC1-2A204F061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139134" y="1901498"/>
              <a:ext cx="4245803" cy="38404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805C4C40-D70E-4C4F-B228-98A0A6132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892268" y="1497535"/>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E2DAA3A8-96D7-5A45-953E-B03CB9F4119D}"/>
              </a:ext>
            </a:extLst>
          </p:cNvPr>
          <p:cNvSpPr>
            <a:spLocks noGrp="1"/>
          </p:cNvSpPr>
          <p:nvPr>
            <p:ph type="ctrTitle"/>
          </p:nvPr>
        </p:nvSpPr>
        <p:spPr>
          <a:xfrm>
            <a:off x="7292280" y="2968925"/>
            <a:ext cx="3691581" cy="1005056"/>
          </a:xfrm>
        </p:spPr>
        <p:txBody>
          <a:bodyPr anchor="b">
            <a:normAutofit/>
          </a:bodyPr>
          <a:lstStyle/>
          <a:p>
            <a:pPr algn="ctr">
              <a:lnSpc>
                <a:spcPct val="110000"/>
              </a:lnSpc>
            </a:pPr>
            <a:r>
              <a:rPr lang="en-JP" sz="1800" dirty="0">
                <a:solidFill>
                  <a:schemeClr val="tx1">
                    <a:lumMod val="75000"/>
                    <a:lumOff val="25000"/>
                  </a:schemeClr>
                </a:solidFill>
                <a:latin typeface="Yu Mincho" panose="02020400000000000000" pitchFamily="18" charset="-128"/>
                <a:ea typeface="Yu Mincho" panose="02020400000000000000" pitchFamily="18" charset="-128"/>
              </a:rPr>
              <a:t>コロナ禍で落ち込まないための</a:t>
            </a:r>
            <a:br>
              <a:rPr lang="en-JP" sz="2800" dirty="0">
                <a:solidFill>
                  <a:schemeClr val="tx1">
                    <a:lumMod val="75000"/>
                    <a:lumOff val="25000"/>
                  </a:schemeClr>
                </a:solidFill>
                <a:latin typeface="Yu Mincho" panose="02020400000000000000" pitchFamily="18" charset="-128"/>
                <a:ea typeface="Yu Mincho" panose="02020400000000000000" pitchFamily="18" charset="-128"/>
              </a:rPr>
            </a:br>
            <a:r>
              <a:rPr lang="en-JP" sz="2800" dirty="0">
                <a:solidFill>
                  <a:schemeClr val="tx1">
                    <a:lumMod val="75000"/>
                    <a:lumOff val="25000"/>
                  </a:schemeClr>
                </a:solidFill>
                <a:latin typeface="Yu Mincho" panose="02020400000000000000" pitchFamily="18" charset="-128"/>
                <a:ea typeface="Yu Mincho" panose="02020400000000000000" pitchFamily="18" charset="-128"/>
              </a:rPr>
              <a:t>ニュース管理アプリ</a:t>
            </a:r>
          </a:p>
        </p:txBody>
      </p:sp>
      <p:sp>
        <p:nvSpPr>
          <p:cNvPr id="3" name="Subtitle 2">
            <a:extLst>
              <a:ext uri="{FF2B5EF4-FFF2-40B4-BE49-F238E27FC236}">
                <a16:creationId xmlns:a16="http://schemas.microsoft.com/office/drawing/2014/main" id="{BC4B39BE-7467-FC43-A5AD-6A1A1A57F993}"/>
              </a:ext>
            </a:extLst>
          </p:cNvPr>
          <p:cNvSpPr>
            <a:spLocks noGrp="1"/>
          </p:cNvSpPr>
          <p:nvPr>
            <p:ph type="subTitle" idx="1"/>
          </p:nvPr>
        </p:nvSpPr>
        <p:spPr>
          <a:xfrm>
            <a:off x="7514368" y="3973981"/>
            <a:ext cx="3247403" cy="678633"/>
          </a:xfrm>
        </p:spPr>
        <p:txBody>
          <a:bodyPr anchor="t">
            <a:normAutofit/>
          </a:bodyPr>
          <a:lstStyle/>
          <a:p>
            <a:pPr algn="ctr">
              <a:lnSpc>
                <a:spcPct val="120000"/>
              </a:lnSpc>
            </a:pPr>
            <a:r>
              <a:rPr lang="en-JP" sz="1000" dirty="0">
                <a:solidFill>
                  <a:schemeClr val="tx1">
                    <a:lumMod val="75000"/>
                    <a:lumOff val="25000"/>
                  </a:schemeClr>
                </a:solidFill>
                <a:latin typeface="Yu Mincho" panose="02020400000000000000" pitchFamily="18" charset="-128"/>
                <a:ea typeface="Yu Mincho" panose="02020400000000000000" pitchFamily="18" charset="-128"/>
              </a:rPr>
              <a:t>71745242</a:t>
            </a:r>
          </a:p>
          <a:p>
            <a:pPr algn="ctr">
              <a:lnSpc>
                <a:spcPct val="120000"/>
              </a:lnSpc>
            </a:pPr>
            <a:r>
              <a:rPr lang="en-JP" sz="1000" dirty="0">
                <a:solidFill>
                  <a:schemeClr val="tx1">
                    <a:lumMod val="75000"/>
                    <a:lumOff val="25000"/>
                  </a:schemeClr>
                </a:solidFill>
                <a:latin typeface="Yu Mincho" panose="02020400000000000000" pitchFamily="18" charset="-128"/>
                <a:ea typeface="Yu Mincho" panose="02020400000000000000" pitchFamily="18" charset="-128"/>
              </a:rPr>
              <a:t>環境4年</a:t>
            </a:r>
            <a:r>
              <a:rPr lang="ja-JP" altLang="en-US" sz="1000">
                <a:solidFill>
                  <a:schemeClr val="tx1">
                    <a:lumMod val="75000"/>
                    <a:lumOff val="25000"/>
                  </a:schemeClr>
                </a:solidFill>
                <a:latin typeface="Yu Mincho" panose="02020400000000000000" pitchFamily="18" charset="-128"/>
                <a:ea typeface="Yu Mincho" panose="02020400000000000000" pitchFamily="18" charset="-128"/>
              </a:rPr>
              <a:t>　段暁然</a:t>
            </a:r>
            <a:endParaRPr lang="en-JP" sz="1000" dirty="0">
              <a:solidFill>
                <a:schemeClr val="tx1">
                  <a:lumMod val="75000"/>
                  <a:lumOff val="25000"/>
                </a:schemeClr>
              </a:solidFill>
              <a:latin typeface="Yu Mincho" panose="02020400000000000000" pitchFamily="18" charset="-128"/>
              <a:ea typeface="Yu Mincho" panose="02020400000000000000" pitchFamily="18" charset="-128"/>
            </a:endParaRPr>
          </a:p>
        </p:txBody>
      </p:sp>
    </p:spTree>
    <p:extLst>
      <p:ext uri="{BB962C8B-B14F-4D97-AF65-F5344CB8AC3E}">
        <p14:creationId xmlns:p14="http://schemas.microsoft.com/office/powerpoint/2010/main" val="3715361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2630DC0F-676E-EF4D-9358-F2F6118EB1AA}"/>
              </a:ext>
            </a:extLst>
          </p:cNvPr>
          <p:cNvSpPr>
            <a:spLocks noGrp="1"/>
          </p:cNvSpPr>
          <p:nvPr>
            <p:ph type="title"/>
          </p:nvPr>
        </p:nvSpPr>
        <p:spPr>
          <a:xfrm>
            <a:off x="527662" y="370960"/>
            <a:ext cx="6857365" cy="852812"/>
          </a:xfrm>
        </p:spPr>
        <p:txBody>
          <a:bodyPr anchor="b">
            <a:normAutofit/>
          </a:bodyPr>
          <a:lstStyle/>
          <a:p>
            <a:r>
              <a:rPr lang="en-JP" sz="2800" dirty="0">
                <a:latin typeface="Yu Mincho" panose="02020400000000000000" pitchFamily="18" charset="-128"/>
                <a:ea typeface="Yu Mincho" panose="02020400000000000000" pitchFamily="18" charset="-128"/>
              </a:rPr>
              <a:t>背景 </a:t>
            </a:r>
            <a:r>
              <a:rPr lang="en-JP" sz="1800" dirty="0">
                <a:latin typeface="Yu Mincho" panose="02020400000000000000" pitchFamily="18" charset="-128"/>
                <a:ea typeface="Yu Mincho" panose="02020400000000000000" pitchFamily="18" charset="-128"/>
              </a:rPr>
              <a:t>Background</a:t>
            </a:r>
            <a:endParaRPr lang="en-JP" sz="2800" dirty="0">
              <a:latin typeface="Yu Mincho" panose="02020400000000000000" pitchFamily="18" charset="-128"/>
              <a:ea typeface="Yu Mincho" panose="02020400000000000000" pitchFamily="18" charset="-128"/>
            </a:endParaRPr>
          </a:p>
        </p:txBody>
      </p:sp>
      <p:sp>
        <p:nvSpPr>
          <p:cNvPr id="3" name="Content Placeholder 2">
            <a:extLst>
              <a:ext uri="{FF2B5EF4-FFF2-40B4-BE49-F238E27FC236}">
                <a16:creationId xmlns:a16="http://schemas.microsoft.com/office/drawing/2014/main" id="{F69120FC-FE9D-DB49-9EE9-65C53B068CA4}"/>
              </a:ext>
            </a:extLst>
          </p:cNvPr>
          <p:cNvSpPr>
            <a:spLocks noGrp="1"/>
          </p:cNvSpPr>
          <p:nvPr>
            <p:ph idx="1"/>
          </p:nvPr>
        </p:nvSpPr>
        <p:spPr>
          <a:xfrm>
            <a:off x="4593533" y="2707548"/>
            <a:ext cx="1678485" cy="541617"/>
          </a:xfrm>
        </p:spPr>
        <p:txBody>
          <a:bodyPr>
            <a:normAutofit/>
          </a:bodyPr>
          <a:lstStyle/>
          <a:p>
            <a:pPr lvl="1"/>
            <a:r>
              <a:rPr lang="en-JP" sz="1400" dirty="0">
                <a:latin typeface="Yu Mincho" panose="02020400000000000000" pitchFamily="18" charset="-128"/>
                <a:ea typeface="Yu Mincho" panose="02020400000000000000" pitchFamily="18" charset="-128"/>
              </a:rPr>
              <a:t>厳しい経済情勢</a:t>
            </a:r>
          </a:p>
        </p:txBody>
      </p:sp>
      <p:sp>
        <p:nvSpPr>
          <p:cNvPr id="16" name="TextBox 15">
            <a:extLst>
              <a:ext uri="{FF2B5EF4-FFF2-40B4-BE49-F238E27FC236}">
                <a16:creationId xmlns:a16="http://schemas.microsoft.com/office/drawing/2014/main" id="{81CD106F-617D-D242-BC35-2577E2005B96}"/>
              </a:ext>
            </a:extLst>
          </p:cNvPr>
          <p:cNvSpPr txBox="1"/>
          <p:nvPr/>
        </p:nvSpPr>
        <p:spPr>
          <a:xfrm>
            <a:off x="8332848" y="2239550"/>
            <a:ext cx="1594625" cy="2462213"/>
          </a:xfrm>
          <a:prstGeom prst="rect">
            <a:avLst/>
          </a:prstGeom>
          <a:noFill/>
        </p:spPr>
        <p:txBody>
          <a:bodyPr wrap="square" rtlCol="0">
            <a:spAutoFit/>
          </a:bodyPr>
          <a:lstStyle/>
          <a:p>
            <a:r>
              <a:rPr lang="en-JP" sz="1600" dirty="0">
                <a:solidFill>
                  <a:srgbClr val="B71547"/>
                </a:solidFill>
                <a:latin typeface="Yu Mincho" panose="02020400000000000000" pitchFamily="18" charset="-128"/>
                <a:ea typeface="Yu Mincho" panose="02020400000000000000" pitchFamily="18" charset="-128"/>
              </a:rPr>
              <a:t>不安 </a:t>
            </a:r>
            <a:r>
              <a:rPr lang="en-JP" sz="1100" dirty="0">
                <a:solidFill>
                  <a:srgbClr val="B71547"/>
                </a:solidFill>
                <a:latin typeface="Yu Mincho" panose="02020400000000000000" pitchFamily="18" charset="-128"/>
                <a:ea typeface="Yu Mincho" panose="02020400000000000000" pitchFamily="18" charset="-128"/>
              </a:rPr>
              <a:t>Worry</a:t>
            </a:r>
          </a:p>
          <a:p>
            <a:endParaRPr lang="en-JP" dirty="0">
              <a:solidFill>
                <a:srgbClr val="B71547"/>
              </a:solidFill>
              <a:latin typeface="Yu Mincho" panose="02020400000000000000" pitchFamily="18" charset="-128"/>
              <a:ea typeface="Yu Mincho" panose="02020400000000000000" pitchFamily="18" charset="-128"/>
            </a:endParaRPr>
          </a:p>
          <a:p>
            <a:r>
              <a:rPr lang="en-JP" sz="1600" dirty="0">
                <a:solidFill>
                  <a:srgbClr val="B71547"/>
                </a:solidFill>
                <a:latin typeface="Yu Mincho" panose="02020400000000000000" pitchFamily="18" charset="-128"/>
                <a:ea typeface="Yu Mincho" panose="02020400000000000000" pitchFamily="18" charset="-128"/>
              </a:rPr>
              <a:t>悲しみ </a:t>
            </a:r>
            <a:r>
              <a:rPr lang="en-JP" sz="1100" dirty="0">
                <a:solidFill>
                  <a:srgbClr val="B71547"/>
                </a:solidFill>
                <a:latin typeface="Yu Mincho" panose="02020400000000000000" pitchFamily="18" charset="-128"/>
                <a:ea typeface="Yu Mincho" panose="02020400000000000000" pitchFamily="18" charset="-128"/>
              </a:rPr>
              <a:t>Sadness</a:t>
            </a:r>
            <a:endParaRPr lang="en-JP" sz="1200" dirty="0">
              <a:solidFill>
                <a:srgbClr val="B71547"/>
              </a:solidFill>
              <a:latin typeface="Yu Mincho" panose="02020400000000000000" pitchFamily="18" charset="-128"/>
              <a:ea typeface="Yu Mincho" panose="02020400000000000000" pitchFamily="18" charset="-128"/>
            </a:endParaRPr>
          </a:p>
          <a:p>
            <a:endParaRPr lang="en-JP" dirty="0">
              <a:solidFill>
                <a:srgbClr val="B71547"/>
              </a:solidFill>
              <a:latin typeface="Yu Mincho" panose="02020400000000000000" pitchFamily="18" charset="-128"/>
              <a:ea typeface="Yu Mincho" panose="02020400000000000000" pitchFamily="18" charset="-128"/>
            </a:endParaRPr>
          </a:p>
          <a:p>
            <a:r>
              <a:rPr lang="en-JP" sz="1600" dirty="0">
                <a:solidFill>
                  <a:srgbClr val="B71547"/>
                </a:solidFill>
                <a:latin typeface="Yu Mincho" panose="02020400000000000000" pitchFamily="18" charset="-128"/>
                <a:ea typeface="Yu Mincho" panose="02020400000000000000" pitchFamily="18" charset="-128"/>
              </a:rPr>
              <a:t>苛立ち </a:t>
            </a:r>
            <a:r>
              <a:rPr lang="en-JP" sz="1100" dirty="0">
                <a:solidFill>
                  <a:srgbClr val="B71547"/>
                </a:solidFill>
                <a:latin typeface="Yu Mincho" panose="02020400000000000000" pitchFamily="18" charset="-128"/>
                <a:ea typeface="Yu Mincho" panose="02020400000000000000" pitchFamily="18" charset="-128"/>
              </a:rPr>
              <a:t>Irritation</a:t>
            </a:r>
          </a:p>
          <a:p>
            <a:endParaRPr lang="en-JP" dirty="0">
              <a:solidFill>
                <a:srgbClr val="B71547"/>
              </a:solidFill>
              <a:latin typeface="Yu Mincho" panose="02020400000000000000" pitchFamily="18" charset="-128"/>
              <a:ea typeface="Yu Mincho" panose="02020400000000000000" pitchFamily="18" charset="-128"/>
            </a:endParaRPr>
          </a:p>
          <a:p>
            <a:r>
              <a:rPr lang="en-JP" sz="1600" dirty="0">
                <a:solidFill>
                  <a:srgbClr val="B71547"/>
                </a:solidFill>
                <a:latin typeface="Yu Mincho" panose="02020400000000000000" pitchFamily="18" charset="-128"/>
                <a:ea typeface="Yu Mincho" panose="02020400000000000000" pitchFamily="18" charset="-128"/>
              </a:rPr>
              <a:t>怒り</a:t>
            </a:r>
            <a:r>
              <a:rPr lang="en-JP" sz="1100" dirty="0">
                <a:solidFill>
                  <a:srgbClr val="B71547"/>
                </a:solidFill>
                <a:latin typeface="Yu Mincho" panose="02020400000000000000" pitchFamily="18" charset="-128"/>
                <a:ea typeface="Yu Mincho" panose="02020400000000000000" pitchFamily="18" charset="-128"/>
              </a:rPr>
              <a:t>Anger</a:t>
            </a:r>
          </a:p>
          <a:p>
            <a:endParaRPr lang="en-JP" dirty="0">
              <a:solidFill>
                <a:srgbClr val="B71547"/>
              </a:solidFill>
              <a:latin typeface="Yu Mincho" panose="02020400000000000000" pitchFamily="18" charset="-128"/>
              <a:ea typeface="Yu Mincho" panose="02020400000000000000" pitchFamily="18" charset="-128"/>
            </a:endParaRPr>
          </a:p>
          <a:p>
            <a:r>
              <a:rPr lang="en-JP" sz="1600" dirty="0">
                <a:solidFill>
                  <a:srgbClr val="B71547"/>
                </a:solidFill>
                <a:latin typeface="Yu Mincho" panose="02020400000000000000" pitchFamily="18" charset="-128"/>
                <a:ea typeface="Yu Mincho" panose="02020400000000000000" pitchFamily="18" charset="-128"/>
              </a:rPr>
              <a:t>混乱 </a:t>
            </a:r>
            <a:r>
              <a:rPr lang="en-JP" sz="1100" dirty="0">
                <a:solidFill>
                  <a:srgbClr val="B71547"/>
                </a:solidFill>
                <a:latin typeface="Yu Mincho" panose="02020400000000000000" pitchFamily="18" charset="-128"/>
                <a:ea typeface="Yu Mincho" panose="02020400000000000000" pitchFamily="18" charset="-128"/>
              </a:rPr>
              <a:t>Confusion</a:t>
            </a:r>
          </a:p>
        </p:txBody>
      </p:sp>
      <p:sp>
        <p:nvSpPr>
          <p:cNvPr id="6" name="TextBox 5">
            <a:extLst>
              <a:ext uri="{FF2B5EF4-FFF2-40B4-BE49-F238E27FC236}">
                <a16:creationId xmlns:a16="http://schemas.microsoft.com/office/drawing/2014/main" id="{A9499F37-DC27-124A-8080-74ECEA7D9809}"/>
              </a:ext>
            </a:extLst>
          </p:cNvPr>
          <p:cNvSpPr txBox="1"/>
          <p:nvPr/>
        </p:nvSpPr>
        <p:spPr>
          <a:xfrm>
            <a:off x="939857" y="6002540"/>
            <a:ext cx="6647974" cy="369332"/>
          </a:xfrm>
          <a:prstGeom prst="rect">
            <a:avLst/>
          </a:prstGeom>
          <a:noFill/>
        </p:spPr>
        <p:txBody>
          <a:bodyPr wrap="none" rtlCol="0">
            <a:spAutoFit/>
          </a:bodyPr>
          <a:lstStyle/>
          <a:p>
            <a:r>
              <a:rPr lang="en-JP" b="1" dirty="0">
                <a:solidFill>
                  <a:schemeClr val="tx1">
                    <a:lumMod val="75000"/>
                    <a:lumOff val="25000"/>
                  </a:schemeClr>
                </a:solidFill>
                <a:latin typeface="Yu Mincho" panose="02020400000000000000" pitchFamily="18" charset="-128"/>
                <a:ea typeface="Yu Mincho" panose="02020400000000000000" pitchFamily="18" charset="-128"/>
              </a:rPr>
              <a:t>「落ち込みの原因となり得るニュースから</a:t>
            </a:r>
            <a:r>
              <a:rPr lang="en-JP" b="1" dirty="0">
                <a:solidFill>
                  <a:srgbClr val="B71547"/>
                </a:solidFill>
                <a:latin typeface="Yu Mincho" panose="02020400000000000000" pitchFamily="18" charset="-128"/>
                <a:ea typeface="Yu Mincho" panose="02020400000000000000" pitchFamily="18" charset="-128"/>
              </a:rPr>
              <a:t>読者を守るアプリ</a:t>
            </a:r>
            <a:r>
              <a:rPr lang="en-JP" b="1" dirty="0">
                <a:solidFill>
                  <a:schemeClr val="tx1">
                    <a:lumMod val="75000"/>
                    <a:lumOff val="25000"/>
                  </a:schemeClr>
                </a:solidFill>
                <a:latin typeface="Yu Mincho" panose="02020400000000000000" pitchFamily="18" charset="-128"/>
                <a:ea typeface="Yu Mincho" panose="02020400000000000000" pitchFamily="18" charset="-128"/>
              </a:rPr>
              <a:t>」</a:t>
            </a:r>
          </a:p>
        </p:txBody>
      </p:sp>
      <p:sp>
        <p:nvSpPr>
          <p:cNvPr id="4" name="Oval 3">
            <a:extLst>
              <a:ext uri="{FF2B5EF4-FFF2-40B4-BE49-F238E27FC236}">
                <a16:creationId xmlns:a16="http://schemas.microsoft.com/office/drawing/2014/main" id="{47195A3B-9E7B-B945-86B4-3ED83A05E19F}"/>
              </a:ext>
            </a:extLst>
          </p:cNvPr>
          <p:cNvSpPr/>
          <p:nvPr/>
        </p:nvSpPr>
        <p:spPr>
          <a:xfrm>
            <a:off x="6778185" y="2496070"/>
            <a:ext cx="97200" cy="97200"/>
          </a:xfrm>
          <a:prstGeom prst="ellipse">
            <a:avLst/>
          </a:prstGeom>
          <a:solidFill>
            <a:srgbClr val="B71547">
              <a:alpha val="50000"/>
            </a:srgbClr>
          </a:solidFill>
          <a:ln>
            <a:solidFill>
              <a:srgbClr val="B715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17" name="Oval 16">
            <a:extLst>
              <a:ext uri="{FF2B5EF4-FFF2-40B4-BE49-F238E27FC236}">
                <a16:creationId xmlns:a16="http://schemas.microsoft.com/office/drawing/2014/main" id="{A5BAC16D-1554-4B45-96D7-352075C5ED8D}"/>
              </a:ext>
            </a:extLst>
          </p:cNvPr>
          <p:cNvSpPr/>
          <p:nvPr/>
        </p:nvSpPr>
        <p:spPr>
          <a:xfrm>
            <a:off x="6778185" y="2907200"/>
            <a:ext cx="97200" cy="97200"/>
          </a:xfrm>
          <a:prstGeom prst="ellipse">
            <a:avLst/>
          </a:prstGeom>
          <a:solidFill>
            <a:srgbClr val="B71547">
              <a:alpha val="50000"/>
            </a:srgbClr>
          </a:solidFill>
          <a:ln>
            <a:solidFill>
              <a:srgbClr val="B715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18" name="Oval 17">
            <a:extLst>
              <a:ext uri="{FF2B5EF4-FFF2-40B4-BE49-F238E27FC236}">
                <a16:creationId xmlns:a16="http://schemas.microsoft.com/office/drawing/2014/main" id="{0455F761-C848-2F43-8A77-A13B93D80CAF}"/>
              </a:ext>
            </a:extLst>
          </p:cNvPr>
          <p:cNvSpPr/>
          <p:nvPr/>
        </p:nvSpPr>
        <p:spPr>
          <a:xfrm>
            <a:off x="6778185" y="3322328"/>
            <a:ext cx="97200" cy="97200"/>
          </a:xfrm>
          <a:prstGeom prst="ellipse">
            <a:avLst/>
          </a:prstGeom>
          <a:solidFill>
            <a:srgbClr val="B71547">
              <a:alpha val="50000"/>
            </a:srgbClr>
          </a:solidFill>
          <a:ln>
            <a:solidFill>
              <a:srgbClr val="B715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19" name="Oval 18">
            <a:extLst>
              <a:ext uri="{FF2B5EF4-FFF2-40B4-BE49-F238E27FC236}">
                <a16:creationId xmlns:a16="http://schemas.microsoft.com/office/drawing/2014/main" id="{FEDF2B12-ECE5-3244-8A0B-D9C183A6EFB3}"/>
              </a:ext>
            </a:extLst>
          </p:cNvPr>
          <p:cNvSpPr/>
          <p:nvPr/>
        </p:nvSpPr>
        <p:spPr>
          <a:xfrm>
            <a:off x="6778185" y="3741869"/>
            <a:ext cx="97200" cy="97200"/>
          </a:xfrm>
          <a:prstGeom prst="ellipse">
            <a:avLst/>
          </a:prstGeom>
          <a:solidFill>
            <a:srgbClr val="B71547">
              <a:alpha val="50000"/>
            </a:srgbClr>
          </a:solidFill>
          <a:ln>
            <a:solidFill>
              <a:srgbClr val="B715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20" name="Oval 19">
            <a:extLst>
              <a:ext uri="{FF2B5EF4-FFF2-40B4-BE49-F238E27FC236}">
                <a16:creationId xmlns:a16="http://schemas.microsoft.com/office/drawing/2014/main" id="{6662EF5D-C3D7-BD40-A50F-28B2B9CA9D03}"/>
              </a:ext>
            </a:extLst>
          </p:cNvPr>
          <p:cNvSpPr/>
          <p:nvPr/>
        </p:nvSpPr>
        <p:spPr>
          <a:xfrm>
            <a:off x="6778185" y="4159270"/>
            <a:ext cx="97200" cy="97200"/>
          </a:xfrm>
          <a:prstGeom prst="ellipse">
            <a:avLst/>
          </a:prstGeom>
          <a:solidFill>
            <a:srgbClr val="B71547">
              <a:alpha val="50000"/>
            </a:srgbClr>
          </a:solidFill>
          <a:ln>
            <a:solidFill>
              <a:srgbClr val="B715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21" name="Oval 20">
            <a:extLst>
              <a:ext uri="{FF2B5EF4-FFF2-40B4-BE49-F238E27FC236}">
                <a16:creationId xmlns:a16="http://schemas.microsoft.com/office/drawing/2014/main" id="{27C0D56D-6255-FA44-9DD4-532B8A5BFC44}"/>
              </a:ext>
            </a:extLst>
          </p:cNvPr>
          <p:cNvSpPr/>
          <p:nvPr/>
        </p:nvSpPr>
        <p:spPr>
          <a:xfrm>
            <a:off x="8115423" y="2308925"/>
            <a:ext cx="97200" cy="97200"/>
          </a:xfrm>
          <a:prstGeom prst="ellipse">
            <a:avLst/>
          </a:prstGeom>
          <a:solidFill>
            <a:srgbClr val="B71547">
              <a:alpha val="50000"/>
            </a:srgbClr>
          </a:solidFill>
          <a:ln>
            <a:solidFill>
              <a:srgbClr val="B715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22" name="Oval 21">
            <a:extLst>
              <a:ext uri="{FF2B5EF4-FFF2-40B4-BE49-F238E27FC236}">
                <a16:creationId xmlns:a16="http://schemas.microsoft.com/office/drawing/2014/main" id="{44441DC7-A9D3-404D-AE62-4D5F8C223A81}"/>
              </a:ext>
            </a:extLst>
          </p:cNvPr>
          <p:cNvSpPr/>
          <p:nvPr/>
        </p:nvSpPr>
        <p:spPr>
          <a:xfrm>
            <a:off x="8114457" y="2850745"/>
            <a:ext cx="97200" cy="97200"/>
          </a:xfrm>
          <a:prstGeom prst="ellipse">
            <a:avLst/>
          </a:prstGeom>
          <a:solidFill>
            <a:srgbClr val="B71547">
              <a:alpha val="50000"/>
            </a:srgbClr>
          </a:solidFill>
          <a:ln>
            <a:solidFill>
              <a:srgbClr val="B715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24" name="Oval 23">
            <a:extLst>
              <a:ext uri="{FF2B5EF4-FFF2-40B4-BE49-F238E27FC236}">
                <a16:creationId xmlns:a16="http://schemas.microsoft.com/office/drawing/2014/main" id="{81E94B8D-C3C3-7042-8B2A-562997579ADA}"/>
              </a:ext>
            </a:extLst>
          </p:cNvPr>
          <p:cNvSpPr/>
          <p:nvPr/>
        </p:nvSpPr>
        <p:spPr>
          <a:xfrm>
            <a:off x="8115423" y="3422057"/>
            <a:ext cx="97200" cy="97200"/>
          </a:xfrm>
          <a:prstGeom prst="ellipse">
            <a:avLst/>
          </a:prstGeom>
          <a:solidFill>
            <a:srgbClr val="B71547">
              <a:alpha val="50000"/>
            </a:srgbClr>
          </a:solidFill>
          <a:ln>
            <a:solidFill>
              <a:srgbClr val="B715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25" name="Oval 24">
            <a:extLst>
              <a:ext uri="{FF2B5EF4-FFF2-40B4-BE49-F238E27FC236}">
                <a16:creationId xmlns:a16="http://schemas.microsoft.com/office/drawing/2014/main" id="{E96F9971-5CA4-5A43-8580-3D1E5679EC42}"/>
              </a:ext>
            </a:extLst>
          </p:cNvPr>
          <p:cNvSpPr/>
          <p:nvPr/>
        </p:nvSpPr>
        <p:spPr>
          <a:xfrm>
            <a:off x="8115991" y="3941327"/>
            <a:ext cx="97200" cy="97200"/>
          </a:xfrm>
          <a:prstGeom prst="ellipse">
            <a:avLst/>
          </a:prstGeom>
          <a:solidFill>
            <a:srgbClr val="B71547">
              <a:alpha val="50000"/>
            </a:srgbClr>
          </a:solidFill>
          <a:ln>
            <a:solidFill>
              <a:srgbClr val="B715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26" name="Oval 25">
            <a:extLst>
              <a:ext uri="{FF2B5EF4-FFF2-40B4-BE49-F238E27FC236}">
                <a16:creationId xmlns:a16="http://schemas.microsoft.com/office/drawing/2014/main" id="{233C6A76-6E6F-B148-885A-BB7280934397}"/>
              </a:ext>
            </a:extLst>
          </p:cNvPr>
          <p:cNvSpPr/>
          <p:nvPr/>
        </p:nvSpPr>
        <p:spPr>
          <a:xfrm>
            <a:off x="8114457" y="4483147"/>
            <a:ext cx="97200" cy="97200"/>
          </a:xfrm>
          <a:prstGeom prst="ellipse">
            <a:avLst/>
          </a:prstGeom>
          <a:solidFill>
            <a:srgbClr val="B71547">
              <a:alpha val="50000"/>
            </a:srgbClr>
          </a:solidFill>
          <a:ln>
            <a:solidFill>
              <a:srgbClr val="B715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dirty="0"/>
          </a:p>
        </p:txBody>
      </p:sp>
      <p:cxnSp>
        <p:nvCxnSpPr>
          <p:cNvPr id="7" name="Straight Connector 6">
            <a:extLst>
              <a:ext uri="{FF2B5EF4-FFF2-40B4-BE49-F238E27FC236}">
                <a16:creationId xmlns:a16="http://schemas.microsoft.com/office/drawing/2014/main" id="{7A4E3555-68EE-EC49-8E3C-B74F0DAC362E}"/>
              </a:ext>
            </a:extLst>
          </p:cNvPr>
          <p:cNvCxnSpPr>
            <a:stCxn id="4" idx="6"/>
            <a:endCxn id="21" idx="2"/>
          </p:cNvCxnSpPr>
          <p:nvPr/>
        </p:nvCxnSpPr>
        <p:spPr>
          <a:xfrm flipV="1">
            <a:off x="6875385" y="2357525"/>
            <a:ext cx="1240038" cy="18714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429E075-D2C2-5746-B65E-7921C5EC8CC3}"/>
              </a:ext>
            </a:extLst>
          </p:cNvPr>
          <p:cNvCxnSpPr>
            <a:cxnSpLocks/>
            <a:stCxn id="4" idx="6"/>
            <a:endCxn id="22" idx="2"/>
          </p:cNvCxnSpPr>
          <p:nvPr/>
        </p:nvCxnSpPr>
        <p:spPr>
          <a:xfrm>
            <a:off x="6875385" y="2544670"/>
            <a:ext cx="1239072" cy="35467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1B0344E-0BAD-204C-8F19-27FE4829588B}"/>
              </a:ext>
            </a:extLst>
          </p:cNvPr>
          <p:cNvCxnSpPr>
            <a:cxnSpLocks/>
            <a:stCxn id="17" idx="6"/>
            <a:endCxn id="22" idx="2"/>
          </p:cNvCxnSpPr>
          <p:nvPr/>
        </p:nvCxnSpPr>
        <p:spPr>
          <a:xfrm flipV="1">
            <a:off x="6875385" y="2899345"/>
            <a:ext cx="1239072" cy="5645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4B52A64-E08B-604B-A146-A964555A5FC8}"/>
              </a:ext>
            </a:extLst>
          </p:cNvPr>
          <p:cNvCxnSpPr>
            <a:cxnSpLocks/>
            <a:stCxn id="4" idx="6"/>
            <a:endCxn id="24" idx="2"/>
          </p:cNvCxnSpPr>
          <p:nvPr/>
        </p:nvCxnSpPr>
        <p:spPr>
          <a:xfrm>
            <a:off x="6875385" y="2544670"/>
            <a:ext cx="1240038" cy="92598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CE7A883-9678-4B41-89FA-80B883F6A141}"/>
              </a:ext>
            </a:extLst>
          </p:cNvPr>
          <p:cNvCxnSpPr>
            <a:cxnSpLocks/>
            <a:stCxn id="4" idx="6"/>
            <a:endCxn id="25" idx="2"/>
          </p:cNvCxnSpPr>
          <p:nvPr/>
        </p:nvCxnSpPr>
        <p:spPr>
          <a:xfrm>
            <a:off x="6875385" y="2544670"/>
            <a:ext cx="1240606" cy="144525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168E8BC-2484-5442-88DE-AD9E19C12803}"/>
              </a:ext>
            </a:extLst>
          </p:cNvPr>
          <p:cNvCxnSpPr>
            <a:cxnSpLocks/>
            <a:stCxn id="4" idx="6"/>
            <a:endCxn id="26" idx="2"/>
          </p:cNvCxnSpPr>
          <p:nvPr/>
        </p:nvCxnSpPr>
        <p:spPr>
          <a:xfrm>
            <a:off x="6875385" y="2544670"/>
            <a:ext cx="1239072" cy="198707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9B91E5-FF9C-4B49-B395-E2650B939A5A}"/>
              </a:ext>
            </a:extLst>
          </p:cNvPr>
          <p:cNvCxnSpPr>
            <a:cxnSpLocks/>
            <a:stCxn id="17" idx="6"/>
            <a:endCxn id="21" idx="2"/>
          </p:cNvCxnSpPr>
          <p:nvPr/>
        </p:nvCxnSpPr>
        <p:spPr>
          <a:xfrm flipV="1">
            <a:off x="6875385" y="2357525"/>
            <a:ext cx="1240038" cy="59827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ED382FC-0A17-D343-B2AD-615044258C5A}"/>
              </a:ext>
            </a:extLst>
          </p:cNvPr>
          <p:cNvCxnSpPr>
            <a:cxnSpLocks/>
            <a:stCxn id="17" idx="6"/>
            <a:endCxn id="24" idx="2"/>
          </p:cNvCxnSpPr>
          <p:nvPr/>
        </p:nvCxnSpPr>
        <p:spPr>
          <a:xfrm>
            <a:off x="6875385" y="2955800"/>
            <a:ext cx="1240038" cy="51485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92CDA68-CED9-F04B-87A2-88A95532E6BE}"/>
              </a:ext>
            </a:extLst>
          </p:cNvPr>
          <p:cNvCxnSpPr>
            <a:cxnSpLocks/>
            <a:stCxn id="17" idx="6"/>
            <a:endCxn id="25" idx="2"/>
          </p:cNvCxnSpPr>
          <p:nvPr/>
        </p:nvCxnSpPr>
        <p:spPr>
          <a:xfrm>
            <a:off x="6875385" y="2955800"/>
            <a:ext cx="1240606" cy="103412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109AB41-9EA1-5849-A232-B2C7D587B2EF}"/>
              </a:ext>
            </a:extLst>
          </p:cNvPr>
          <p:cNvCxnSpPr>
            <a:cxnSpLocks/>
            <a:stCxn id="17" idx="6"/>
            <a:endCxn id="26" idx="2"/>
          </p:cNvCxnSpPr>
          <p:nvPr/>
        </p:nvCxnSpPr>
        <p:spPr>
          <a:xfrm>
            <a:off x="6875385" y="2955800"/>
            <a:ext cx="1239072" cy="157594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DDA8BFC-46B5-244A-BF06-8370B12DDCA0}"/>
              </a:ext>
            </a:extLst>
          </p:cNvPr>
          <p:cNvCxnSpPr>
            <a:cxnSpLocks/>
            <a:stCxn id="18" idx="6"/>
            <a:endCxn id="22" idx="2"/>
          </p:cNvCxnSpPr>
          <p:nvPr/>
        </p:nvCxnSpPr>
        <p:spPr>
          <a:xfrm flipV="1">
            <a:off x="6875385" y="2899345"/>
            <a:ext cx="1239072" cy="47158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08C884D-563A-D842-A336-DAF6C7A9C995}"/>
              </a:ext>
            </a:extLst>
          </p:cNvPr>
          <p:cNvCxnSpPr>
            <a:cxnSpLocks/>
            <a:stCxn id="18" idx="6"/>
            <a:endCxn id="21" idx="2"/>
          </p:cNvCxnSpPr>
          <p:nvPr/>
        </p:nvCxnSpPr>
        <p:spPr>
          <a:xfrm flipV="1">
            <a:off x="6875385" y="2357525"/>
            <a:ext cx="1240038" cy="101340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8425FB8-3ED4-9B40-B88C-11234904E24D}"/>
              </a:ext>
            </a:extLst>
          </p:cNvPr>
          <p:cNvCxnSpPr>
            <a:cxnSpLocks/>
            <a:stCxn id="18" idx="6"/>
            <a:endCxn id="24" idx="2"/>
          </p:cNvCxnSpPr>
          <p:nvPr/>
        </p:nvCxnSpPr>
        <p:spPr>
          <a:xfrm>
            <a:off x="6875385" y="3370928"/>
            <a:ext cx="1240038" cy="9972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CB3644D-CF56-3942-A7C2-4A677C9F0DC5}"/>
              </a:ext>
            </a:extLst>
          </p:cNvPr>
          <p:cNvCxnSpPr>
            <a:cxnSpLocks/>
            <a:stCxn id="18" idx="6"/>
            <a:endCxn id="25" idx="2"/>
          </p:cNvCxnSpPr>
          <p:nvPr/>
        </p:nvCxnSpPr>
        <p:spPr>
          <a:xfrm>
            <a:off x="6875385" y="3370928"/>
            <a:ext cx="1240606" cy="61899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2E97594-0DB6-B644-AA9A-9DB36CEBE950}"/>
              </a:ext>
            </a:extLst>
          </p:cNvPr>
          <p:cNvCxnSpPr>
            <a:cxnSpLocks/>
            <a:stCxn id="18" idx="6"/>
            <a:endCxn id="26" idx="2"/>
          </p:cNvCxnSpPr>
          <p:nvPr/>
        </p:nvCxnSpPr>
        <p:spPr>
          <a:xfrm>
            <a:off x="6875385" y="3370928"/>
            <a:ext cx="1239072" cy="116081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A17C6B7-9E57-5348-8C75-63D1F1A74195}"/>
              </a:ext>
            </a:extLst>
          </p:cNvPr>
          <p:cNvCxnSpPr>
            <a:cxnSpLocks/>
            <a:stCxn id="19" idx="6"/>
            <a:endCxn id="21" idx="2"/>
          </p:cNvCxnSpPr>
          <p:nvPr/>
        </p:nvCxnSpPr>
        <p:spPr>
          <a:xfrm flipV="1">
            <a:off x="6875385" y="2357525"/>
            <a:ext cx="1240038" cy="143294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23C4CE1-B7F6-264B-B937-2192E6A874C4}"/>
              </a:ext>
            </a:extLst>
          </p:cNvPr>
          <p:cNvCxnSpPr>
            <a:cxnSpLocks/>
            <a:stCxn id="19" idx="6"/>
            <a:endCxn id="22" idx="2"/>
          </p:cNvCxnSpPr>
          <p:nvPr/>
        </p:nvCxnSpPr>
        <p:spPr>
          <a:xfrm flipV="1">
            <a:off x="6875385" y="2899345"/>
            <a:ext cx="1239072" cy="89112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9E280E7-E7DA-5441-920B-7FB0EAE40354}"/>
              </a:ext>
            </a:extLst>
          </p:cNvPr>
          <p:cNvCxnSpPr>
            <a:cxnSpLocks/>
            <a:stCxn id="19" idx="6"/>
            <a:endCxn id="24" idx="2"/>
          </p:cNvCxnSpPr>
          <p:nvPr/>
        </p:nvCxnSpPr>
        <p:spPr>
          <a:xfrm flipV="1">
            <a:off x="6875385" y="3470657"/>
            <a:ext cx="1240038" cy="31981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2DE45CB-1C9F-5F41-84E2-5C020AF10367}"/>
              </a:ext>
            </a:extLst>
          </p:cNvPr>
          <p:cNvCxnSpPr>
            <a:cxnSpLocks/>
            <a:stCxn id="19" idx="6"/>
            <a:endCxn id="25" idx="2"/>
          </p:cNvCxnSpPr>
          <p:nvPr/>
        </p:nvCxnSpPr>
        <p:spPr>
          <a:xfrm>
            <a:off x="6875385" y="3790469"/>
            <a:ext cx="1240606" cy="19945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D37530-59C6-D140-B1E1-78F0ECEC152A}"/>
              </a:ext>
            </a:extLst>
          </p:cNvPr>
          <p:cNvCxnSpPr>
            <a:cxnSpLocks/>
            <a:stCxn id="19" idx="6"/>
            <a:endCxn id="26" idx="2"/>
          </p:cNvCxnSpPr>
          <p:nvPr/>
        </p:nvCxnSpPr>
        <p:spPr>
          <a:xfrm>
            <a:off x="6875385" y="3790469"/>
            <a:ext cx="1239072" cy="74127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504586D-6AAC-284D-960B-9724599F4B67}"/>
              </a:ext>
            </a:extLst>
          </p:cNvPr>
          <p:cNvCxnSpPr>
            <a:cxnSpLocks/>
            <a:stCxn id="20" idx="6"/>
            <a:endCxn id="21" idx="2"/>
          </p:cNvCxnSpPr>
          <p:nvPr/>
        </p:nvCxnSpPr>
        <p:spPr>
          <a:xfrm flipV="1">
            <a:off x="6875385" y="2357525"/>
            <a:ext cx="1240038" cy="185034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9785F8C-36D2-DB4D-B8D6-FC46647E8FAA}"/>
              </a:ext>
            </a:extLst>
          </p:cNvPr>
          <p:cNvCxnSpPr>
            <a:cxnSpLocks/>
            <a:stCxn id="20" idx="6"/>
            <a:endCxn id="22" idx="2"/>
          </p:cNvCxnSpPr>
          <p:nvPr/>
        </p:nvCxnSpPr>
        <p:spPr>
          <a:xfrm flipV="1">
            <a:off x="6875385" y="2899345"/>
            <a:ext cx="1239072" cy="130852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330A090-0CE8-DD4F-90CE-8C9D445BD251}"/>
              </a:ext>
            </a:extLst>
          </p:cNvPr>
          <p:cNvCxnSpPr>
            <a:cxnSpLocks/>
            <a:stCxn id="20" idx="6"/>
            <a:endCxn id="24" idx="2"/>
          </p:cNvCxnSpPr>
          <p:nvPr/>
        </p:nvCxnSpPr>
        <p:spPr>
          <a:xfrm flipV="1">
            <a:off x="6875385" y="3470657"/>
            <a:ext cx="1240038" cy="73721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F26AABF-FDEB-F24C-ADAB-A60116613635}"/>
              </a:ext>
            </a:extLst>
          </p:cNvPr>
          <p:cNvCxnSpPr>
            <a:cxnSpLocks/>
            <a:stCxn id="20" idx="6"/>
            <a:endCxn id="25" idx="2"/>
          </p:cNvCxnSpPr>
          <p:nvPr/>
        </p:nvCxnSpPr>
        <p:spPr>
          <a:xfrm flipV="1">
            <a:off x="6875385" y="3989927"/>
            <a:ext cx="1240606" cy="21794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79F92FD-8160-3A45-BA4D-4DF216809DE5}"/>
              </a:ext>
            </a:extLst>
          </p:cNvPr>
          <p:cNvCxnSpPr>
            <a:cxnSpLocks/>
            <a:stCxn id="20" idx="6"/>
            <a:endCxn id="26" idx="2"/>
          </p:cNvCxnSpPr>
          <p:nvPr/>
        </p:nvCxnSpPr>
        <p:spPr>
          <a:xfrm>
            <a:off x="6875385" y="4207870"/>
            <a:ext cx="1239072" cy="32387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12" name="TextBox 211">
            <a:extLst>
              <a:ext uri="{FF2B5EF4-FFF2-40B4-BE49-F238E27FC236}">
                <a16:creationId xmlns:a16="http://schemas.microsoft.com/office/drawing/2014/main" id="{EC65475A-0405-1646-AACF-A87801323EA7}"/>
              </a:ext>
            </a:extLst>
          </p:cNvPr>
          <p:cNvSpPr txBox="1"/>
          <p:nvPr/>
        </p:nvSpPr>
        <p:spPr>
          <a:xfrm>
            <a:off x="10575587" y="1112633"/>
            <a:ext cx="1135247" cy="584775"/>
          </a:xfrm>
          <a:prstGeom prst="rect">
            <a:avLst/>
          </a:prstGeom>
          <a:noFill/>
        </p:spPr>
        <p:txBody>
          <a:bodyPr wrap="none" rtlCol="0">
            <a:spAutoFit/>
          </a:bodyPr>
          <a:lstStyle/>
          <a:p>
            <a:pPr algn="ctr"/>
            <a:r>
              <a:rPr lang="en-JP" dirty="0">
                <a:latin typeface="Yu Mincho" panose="02020400000000000000" pitchFamily="18" charset="-128"/>
                <a:ea typeface="Yu Mincho" panose="02020400000000000000" pitchFamily="18" charset="-128"/>
              </a:rPr>
              <a:t> 背景</a:t>
            </a:r>
          </a:p>
          <a:p>
            <a:pPr algn="ctr"/>
            <a:r>
              <a:rPr lang="en-JP" sz="1400" dirty="0">
                <a:latin typeface="Yu Mincho" panose="02020400000000000000" pitchFamily="18" charset="-128"/>
                <a:ea typeface="Yu Mincho" panose="02020400000000000000" pitchFamily="18" charset="-128"/>
              </a:rPr>
              <a:t>Background</a:t>
            </a:r>
          </a:p>
        </p:txBody>
      </p:sp>
      <p:sp>
        <p:nvSpPr>
          <p:cNvPr id="213" name="TextBox 212">
            <a:extLst>
              <a:ext uri="{FF2B5EF4-FFF2-40B4-BE49-F238E27FC236}">
                <a16:creationId xmlns:a16="http://schemas.microsoft.com/office/drawing/2014/main" id="{ECDE6198-E129-7442-820B-F7F10F1704FB}"/>
              </a:ext>
            </a:extLst>
          </p:cNvPr>
          <p:cNvSpPr txBox="1"/>
          <p:nvPr/>
        </p:nvSpPr>
        <p:spPr>
          <a:xfrm>
            <a:off x="10214162" y="5538707"/>
            <a:ext cx="885178" cy="584775"/>
          </a:xfrm>
          <a:prstGeom prst="rect">
            <a:avLst/>
          </a:prstGeom>
          <a:noFill/>
        </p:spPr>
        <p:txBody>
          <a:bodyPr wrap="none" rtlCol="0">
            <a:spAutoFit/>
          </a:bodyPr>
          <a:lstStyle/>
          <a:p>
            <a:pPr algn="ctr"/>
            <a:r>
              <a:rPr lang="en-JP" dirty="0">
                <a:latin typeface="Yu Mincho" panose="02020400000000000000" pitchFamily="18" charset="-128"/>
                <a:ea typeface="Yu Mincho" panose="02020400000000000000" pitchFamily="18" charset="-128"/>
              </a:rPr>
              <a:t>テーマ</a:t>
            </a:r>
          </a:p>
          <a:p>
            <a:pPr algn="ctr"/>
            <a:r>
              <a:rPr lang="en-JP" sz="1400" dirty="0">
                <a:latin typeface="Yu Mincho" panose="02020400000000000000" pitchFamily="18" charset="-128"/>
                <a:ea typeface="Yu Mincho" panose="02020400000000000000" pitchFamily="18" charset="-128"/>
              </a:rPr>
              <a:t>Theme</a:t>
            </a:r>
          </a:p>
        </p:txBody>
      </p:sp>
      <p:sp>
        <p:nvSpPr>
          <p:cNvPr id="214" name="TextBox 213">
            <a:extLst>
              <a:ext uri="{FF2B5EF4-FFF2-40B4-BE49-F238E27FC236}">
                <a16:creationId xmlns:a16="http://schemas.microsoft.com/office/drawing/2014/main" id="{D2EC6080-8413-2241-96D6-FD596A838E2E}"/>
              </a:ext>
            </a:extLst>
          </p:cNvPr>
          <p:cNvSpPr txBox="1"/>
          <p:nvPr/>
        </p:nvSpPr>
        <p:spPr>
          <a:xfrm>
            <a:off x="10444141" y="3243237"/>
            <a:ext cx="1398140" cy="584775"/>
          </a:xfrm>
          <a:prstGeom prst="rect">
            <a:avLst/>
          </a:prstGeom>
          <a:noFill/>
        </p:spPr>
        <p:txBody>
          <a:bodyPr wrap="none" rtlCol="0">
            <a:spAutoFit/>
          </a:bodyPr>
          <a:lstStyle/>
          <a:p>
            <a:pPr algn="ctr"/>
            <a:r>
              <a:rPr lang="en-JP" dirty="0">
                <a:latin typeface="Yu Mincho" panose="02020400000000000000" pitchFamily="18" charset="-128"/>
                <a:ea typeface="Yu Mincho" panose="02020400000000000000" pitchFamily="18" charset="-128"/>
              </a:rPr>
              <a:t> アイディア</a:t>
            </a:r>
          </a:p>
          <a:p>
            <a:pPr algn="ctr"/>
            <a:r>
              <a:rPr lang="en-JP" sz="1400" dirty="0">
                <a:latin typeface="Yu Mincho" panose="02020400000000000000" pitchFamily="18" charset="-128"/>
                <a:ea typeface="Yu Mincho" panose="02020400000000000000" pitchFamily="18" charset="-128"/>
              </a:rPr>
              <a:t>Idea</a:t>
            </a:r>
          </a:p>
        </p:txBody>
      </p:sp>
      <p:cxnSp>
        <p:nvCxnSpPr>
          <p:cNvPr id="216" name="Straight Arrow Connector 215">
            <a:extLst>
              <a:ext uri="{FF2B5EF4-FFF2-40B4-BE49-F238E27FC236}">
                <a16:creationId xmlns:a16="http://schemas.microsoft.com/office/drawing/2014/main" id="{8D54B7C7-066A-A549-BB44-E1F7CF53A48C}"/>
              </a:ext>
            </a:extLst>
          </p:cNvPr>
          <p:cNvCxnSpPr>
            <a:stCxn id="212" idx="2"/>
            <a:endCxn id="214" idx="0"/>
          </p:cNvCxnSpPr>
          <p:nvPr/>
        </p:nvCxnSpPr>
        <p:spPr>
          <a:xfrm>
            <a:off x="11143211" y="1697408"/>
            <a:ext cx="0" cy="1545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D418E164-BDCC-5B44-8639-12732DD8FA99}"/>
              </a:ext>
            </a:extLst>
          </p:cNvPr>
          <p:cNvCxnSpPr>
            <a:cxnSpLocks/>
            <a:stCxn id="214" idx="2"/>
            <a:endCxn id="213" idx="0"/>
          </p:cNvCxnSpPr>
          <p:nvPr/>
        </p:nvCxnSpPr>
        <p:spPr>
          <a:xfrm flipH="1">
            <a:off x="10656751" y="3828012"/>
            <a:ext cx="486460" cy="1710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BC42B84E-6201-C64E-82E4-E3E05B0E23C6}"/>
              </a:ext>
            </a:extLst>
          </p:cNvPr>
          <p:cNvCxnSpPr>
            <a:cxnSpLocks/>
            <a:stCxn id="213" idx="2"/>
          </p:cNvCxnSpPr>
          <p:nvPr/>
        </p:nvCxnSpPr>
        <p:spPr>
          <a:xfrm>
            <a:off x="10656751" y="6123482"/>
            <a:ext cx="0" cy="346766"/>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sp>
        <p:nvSpPr>
          <p:cNvPr id="53" name="Content Placeholder 2">
            <a:extLst>
              <a:ext uri="{FF2B5EF4-FFF2-40B4-BE49-F238E27FC236}">
                <a16:creationId xmlns:a16="http://schemas.microsoft.com/office/drawing/2014/main" id="{23569758-C7ED-6B42-8607-F6F937E9B046}"/>
              </a:ext>
            </a:extLst>
          </p:cNvPr>
          <p:cNvSpPr txBox="1">
            <a:spLocks/>
          </p:cNvSpPr>
          <p:nvPr/>
        </p:nvSpPr>
        <p:spPr>
          <a:xfrm>
            <a:off x="4263844" y="2268051"/>
            <a:ext cx="2496770" cy="541616"/>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lvl="1"/>
            <a:r>
              <a:rPr lang="en-JP" sz="1400" dirty="0">
                <a:latin typeface="Yu Mincho" panose="02020400000000000000" pitchFamily="18" charset="-128"/>
                <a:ea typeface="Yu Mincho" panose="02020400000000000000" pitchFamily="18" charset="-128"/>
              </a:rPr>
              <a:t>感染者・重症者・死亡者</a:t>
            </a:r>
          </a:p>
        </p:txBody>
      </p:sp>
      <p:sp>
        <p:nvSpPr>
          <p:cNvPr id="55" name="Content Placeholder 2">
            <a:extLst>
              <a:ext uri="{FF2B5EF4-FFF2-40B4-BE49-F238E27FC236}">
                <a16:creationId xmlns:a16="http://schemas.microsoft.com/office/drawing/2014/main" id="{831DA262-F097-9449-95CF-3398B911D200}"/>
              </a:ext>
            </a:extLst>
          </p:cNvPr>
          <p:cNvSpPr txBox="1">
            <a:spLocks/>
          </p:cNvSpPr>
          <p:nvPr/>
        </p:nvSpPr>
        <p:spPr>
          <a:xfrm>
            <a:off x="4997790" y="3120666"/>
            <a:ext cx="1020521" cy="541617"/>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lvl="1"/>
            <a:r>
              <a:rPr lang="en-JP" sz="1400" dirty="0">
                <a:latin typeface="Yu Mincho" panose="02020400000000000000" pitchFamily="18" charset="-128"/>
                <a:ea typeface="Yu Mincho" panose="02020400000000000000" pitchFamily="18" charset="-128"/>
              </a:rPr>
              <a:t>不倫報道</a:t>
            </a:r>
          </a:p>
        </p:txBody>
      </p:sp>
      <p:sp>
        <p:nvSpPr>
          <p:cNvPr id="58" name="Content Placeholder 2">
            <a:extLst>
              <a:ext uri="{FF2B5EF4-FFF2-40B4-BE49-F238E27FC236}">
                <a16:creationId xmlns:a16="http://schemas.microsoft.com/office/drawing/2014/main" id="{2BA8B114-EA07-774E-B42A-8EF2761FD000}"/>
              </a:ext>
            </a:extLst>
          </p:cNvPr>
          <p:cNvSpPr txBox="1">
            <a:spLocks/>
          </p:cNvSpPr>
          <p:nvPr/>
        </p:nvSpPr>
        <p:spPr>
          <a:xfrm>
            <a:off x="5011704" y="3543565"/>
            <a:ext cx="1067411" cy="496720"/>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lvl="1"/>
            <a:r>
              <a:rPr lang="en-JP" sz="1400" dirty="0">
                <a:latin typeface="Yu Mincho" panose="02020400000000000000" pitchFamily="18" charset="-128"/>
                <a:ea typeface="Yu Mincho" panose="02020400000000000000" pitchFamily="18" charset="-128"/>
              </a:rPr>
              <a:t>政権批判</a:t>
            </a:r>
          </a:p>
        </p:txBody>
      </p:sp>
      <p:sp>
        <p:nvSpPr>
          <p:cNvPr id="59" name="Content Placeholder 2">
            <a:extLst>
              <a:ext uri="{FF2B5EF4-FFF2-40B4-BE49-F238E27FC236}">
                <a16:creationId xmlns:a16="http://schemas.microsoft.com/office/drawing/2014/main" id="{1B745BA4-2F85-C54E-A2BE-C4F6907A2175}"/>
              </a:ext>
            </a:extLst>
          </p:cNvPr>
          <p:cNvSpPr txBox="1">
            <a:spLocks/>
          </p:cNvSpPr>
          <p:nvPr/>
        </p:nvSpPr>
        <p:spPr>
          <a:xfrm>
            <a:off x="4896860" y="3941327"/>
            <a:ext cx="1222379" cy="547797"/>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lvl="1"/>
            <a:r>
              <a:rPr lang="en-JP" sz="1400" dirty="0">
                <a:latin typeface="Yu Mincho" panose="02020400000000000000" pitchFamily="18" charset="-128"/>
                <a:ea typeface="Yu Mincho" panose="02020400000000000000" pitchFamily="18" charset="-128"/>
              </a:rPr>
              <a:t>事件・事故</a:t>
            </a:r>
          </a:p>
        </p:txBody>
      </p:sp>
      <p:sp>
        <p:nvSpPr>
          <p:cNvPr id="76" name="Oval 75">
            <a:extLst>
              <a:ext uri="{FF2B5EF4-FFF2-40B4-BE49-F238E27FC236}">
                <a16:creationId xmlns:a16="http://schemas.microsoft.com/office/drawing/2014/main" id="{C92E010F-3476-7245-B8D6-DCAD6EBEB763}"/>
              </a:ext>
            </a:extLst>
          </p:cNvPr>
          <p:cNvSpPr/>
          <p:nvPr/>
        </p:nvSpPr>
        <p:spPr>
          <a:xfrm>
            <a:off x="3315415" y="2502001"/>
            <a:ext cx="97200" cy="97200"/>
          </a:xfrm>
          <a:prstGeom prst="ellipse">
            <a:avLst/>
          </a:prstGeom>
          <a:solidFill>
            <a:srgbClr val="B71547">
              <a:alpha val="50000"/>
            </a:srgbClr>
          </a:solidFill>
          <a:ln>
            <a:solidFill>
              <a:srgbClr val="B715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77" name="Oval 76">
            <a:extLst>
              <a:ext uri="{FF2B5EF4-FFF2-40B4-BE49-F238E27FC236}">
                <a16:creationId xmlns:a16="http://schemas.microsoft.com/office/drawing/2014/main" id="{E9D723BE-0302-EA4E-B2A7-0D211D621CD8}"/>
              </a:ext>
            </a:extLst>
          </p:cNvPr>
          <p:cNvSpPr/>
          <p:nvPr/>
        </p:nvSpPr>
        <p:spPr>
          <a:xfrm>
            <a:off x="3315415" y="2913131"/>
            <a:ext cx="97200" cy="97200"/>
          </a:xfrm>
          <a:prstGeom prst="ellipse">
            <a:avLst/>
          </a:prstGeom>
          <a:solidFill>
            <a:srgbClr val="B71547">
              <a:alpha val="50000"/>
            </a:srgbClr>
          </a:solidFill>
          <a:ln>
            <a:solidFill>
              <a:srgbClr val="B715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79" name="Oval 78">
            <a:extLst>
              <a:ext uri="{FF2B5EF4-FFF2-40B4-BE49-F238E27FC236}">
                <a16:creationId xmlns:a16="http://schemas.microsoft.com/office/drawing/2014/main" id="{3975446E-917C-3640-85A7-CF2178125AB2}"/>
              </a:ext>
            </a:extLst>
          </p:cNvPr>
          <p:cNvSpPr/>
          <p:nvPr/>
        </p:nvSpPr>
        <p:spPr>
          <a:xfrm>
            <a:off x="3315415" y="3328259"/>
            <a:ext cx="97200" cy="97200"/>
          </a:xfrm>
          <a:prstGeom prst="ellipse">
            <a:avLst/>
          </a:prstGeom>
          <a:solidFill>
            <a:srgbClr val="B71547">
              <a:alpha val="50000"/>
            </a:srgbClr>
          </a:solidFill>
          <a:ln>
            <a:solidFill>
              <a:srgbClr val="B715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80" name="Oval 79">
            <a:extLst>
              <a:ext uri="{FF2B5EF4-FFF2-40B4-BE49-F238E27FC236}">
                <a16:creationId xmlns:a16="http://schemas.microsoft.com/office/drawing/2014/main" id="{E8474AE2-F82E-A74D-AFB1-BEBE5D907CF8}"/>
              </a:ext>
            </a:extLst>
          </p:cNvPr>
          <p:cNvSpPr/>
          <p:nvPr/>
        </p:nvSpPr>
        <p:spPr>
          <a:xfrm>
            <a:off x="3315415" y="3747800"/>
            <a:ext cx="97200" cy="97200"/>
          </a:xfrm>
          <a:prstGeom prst="ellipse">
            <a:avLst/>
          </a:prstGeom>
          <a:solidFill>
            <a:srgbClr val="B71547">
              <a:alpha val="50000"/>
            </a:srgbClr>
          </a:solidFill>
          <a:ln>
            <a:solidFill>
              <a:srgbClr val="B715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81" name="Oval 80">
            <a:extLst>
              <a:ext uri="{FF2B5EF4-FFF2-40B4-BE49-F238E27FC236}">
                <a16:creationId xmlns:a16="http://schemas.microsoft.com/office/drawing/2014/main" id="{B92C4E43-1662-F946-BF1D-D323755793FA}"/>
              </a:ext>
            </a:extLst>
          </p:cNvPr>
          <p:cNvSpPr/>
          <p:nvPr/>
        </p:nvSpPr>
        <p:spPr>
          <a:xfrm>
            <a:off x="3315415" y="4165201"/>
            <a:ext cx="97200" cy="97200"/>
          </a:xfrm>
          <a:prstGeom prst="ellipse">
            <a:avLst/>
          </a:prstGeom>
          <a:solidFill>
            <a:srgbClr val="B71547">
              <a:alpha val="50000"/>
            </a:srgbClr>
          </a:solidFill>
          <a:ln>
            <a:solidFill>
              <a:srgbClr val="B715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5" name="TextBox 4">
            <a:extLst>
              <a:ext uri="{FF2B5EF4-FFF2-40B4-BE49-F238E27FC236}">
                <a16:creationId xmlns:a16="http://schemas.microsoft.com/office/drawing/2014/main" id="{C6E22846-7A9F-8645-BB66-5E77D452DC80}"/>
              </a:ext>
            </a:extLst>
          </p:cNvPr>
          <p:cNvSpPr txBox="1"/>
          <p:nvPr/>
        </p:nvSpPr>
        <p:spPr>
          <a:xfrm>
            <a:off x="594657" y="3174782"/>
            <a:ext cx="1107996" cy="369332"/>
          </a:xfrm>
          <a:prstGeom prst="rect">
            <a:avLst/>
          </a:prstGeom>
          <a:noFill/>
        </p:spPr>
        <p:txBody>
          <a:bodyPr wrap="none" rtlCol="0">
            <a:spAutoFit/>
          </a:bodyPr>
          <a:lstStyle/>
          <a:p>
            <a:r>
              <a:rPr lang="en-JP" dirty="0">
                <a:latin typeface="Yu Mincho" panose="02020400000000000000" pitchFamily="18" charset="-128"/>
                <a:ea typeface="Yu Mincho" panose="02020400000000000000" pitchFamily="18" charset="-128"/>
              </a:rPr>
              <a:t>ニュース</a:t>
            </a:r>
          </a:p>
        </p:txBody>
      </p:sp>
      <p:sp>
        <p:nvSpPr>
          <p:cNvPr id="82" name="TextBox 81">
            <a:extLst>
              <a:ext uri="{FF2B5EF4-FFF2-40B4-BE49-F238E27FC236}">
                <a16:creationId xmlns:a16="http://schemas.microsoft.com/office/drawing/2014/main" id="{72B931DD-CB20-D84C-B3E8-0F51731A0B91}"/>
              </a:ext>
            </a:extLst>
          </p:cNvPr>
          <p:cNvSpPr txBox="1"/>
          <p:nvPr/>
        </p:nvSpPr>
        <p:spPr>
          <a:xfrm>
            <a:off x="2567495" y="2433405"/>
            <a:ext cx="561309" cy="307777"/>
          </a:xfrm>
          <a:prstGeom prst="rect">
            <a:avLst/>
          </a:prstGeom>
          <a:noFill/>
        </p:spPr>
        <p:txBody>
          <a:bodyPr wrap="square" rtlCol="0">
            <a:spAutoFit/>
          </a:bodyPr>
          <a:lstStyle/>
          <a:p>
            <a:r>
              <a:rPr lang="en-JP" sz="1400" dirty="0">
                <a:latin typeface="Yu Mincho" panose="02020400000000000000" pitchFamily="18" charset="-128"/>
                <a:ea typeface="Yu Mincho" panose="02020400000000000000" pitchFamily="18" charset="-128"/>
              </a:rPr>
              <a:t>国内</a:t>
            </a:r>
          </a:p>
        </p:txBody>
      </p:sp>
      <p:sp>
        <p:nvSpPr>
          <p:cNvPr id="83" name="TextBox 82">
            <a:extLst>
              <a:ext uri="{FF2B5EF4-FFF2-40B4-BE49-F238E27FC236}">
                <a16:creationId xmlns:a16="http://schemas.microsoft.com/office/drawing/2014/main" id="{F21B94AB-60F1-CF47-AD58-259FE22E3B95}"/>
              </a:ext>
            </a:extLst>
          </p:cNvPr>
          <p:cNvSpPr txBox="1"/>
          <p:nvPr/>
        </p:nvSpPr>
        <p:spPr>
          <a:xfrm>
            <a:off x="2567494" y="2823231"/>
            <a:ext cx="543739" cy="307777"/>
          </a:xfrm>
          <a:prstGeom prst="rect">
            <a:avLst/>
          </a:prstGeom>
          <a:noFill/>
        </p:spPr>
        <p:txBody>
          <a:bodyPr wrap="none" rtlCol="0">
            <a:spAutoFit/>
          </a:bodyPr>
          <a:lstStyle/>
          <a:p>
            <a:r>
              <a:rPr lang="en-JP" sz="1400" dirty="0">
                <a:latin typeface="Yu Mincho" panose="02020400000000000000" pitchFamily="18" charset="-128"/>
                <a:ea typeface="Yu Mincho" panose="02020400000000000000" pitchFamily="18" charset="-128"/>
              </a:rPr>
              <a:t>国際</a:t>
            </a:r>
          </a:p>
        </p:txBody>
      </p:sp>
      <p:sp>
        <p:nvSpPr>
          <p:cNvPr id="85" name="TextBox 84">
            <a:extLst>
              <a:ext uri="{FF2B5EF4-FFF2-40B4-BE49-F238E27FC236}">
                <a16:creationId xmlns:a16="http://schemas.microsoft.com/office/drawing/2014/main" id="{5503413C-A1C5-1E43-9E37-374694B43574}"/>
              </a:ext>
            </a:extLst>
          </p:cNvPr>
          <p:cNvSpPr txBox="1"/>
          <p:nvPr/>
        </p:nvSpPr>
        <p:spPr>
          <a:xfrm>
            <a:off x="2413605" y="3657900"/>
            <a:ext cx="902811" cy="307777"/>
          </a:xfrm>
          <a:prstGeom prst="rect">
            <a:avLst/>
          </a:prstGeom>
          <a:noFill/>
        </p:spPr>
        <p:txBody>
          <a:bodyPr wrap="none" rtlCol="0">
            <a:spAutoFit/>
          </a:bodyPr>
          <a:lstStyle/>
          <a:p>
            <a:r>
              <a:rPr lang="en-JP" sz="1400" dirty="0">
                <a:latin typeface="Yu Mincho" panose="02020400000000000000" pitchFamily="18" charset="-128"/>
                <a:ea typeface="Yu Mincho" panose="02020400000000000000" pitchFamily="18" charset="-128"/>
              </a:rPr>
              <a:t>エンタメ</a:t>
            </a:r>
          </a:p>
        </p:txBody>
      </p:sp>
      <p:sp>
        <p:nvSpPr>
          <p:cNvPr id="86" name="TextBox 85">
            <a:extLst>
              <a:ext uri="{FF2B5EF4-FFF2-40B4-BE49-F238E27FC236}">
                <a16:creationId xmlns:a16="http://schemas.microsoft.com/office/drawing/2014/main" id="{578A5299-2728-CD4D-A994-7671916DBD34}"/>
              </a:ext>
            </a:extLst>
          </p:cNvPr>
          <p:cNvSpPr txBox="1"/>
          <p:nvPr/>
        </p:nvSpPr>
        <p:spPr>
          <a:xfrm>
            <a:off x="2413605" y="4082656"/>
            <a:ext cx="902811" cy="307777"/>
          </a:xfrm>
          <a:prstGeom prst="rect">
            <a:avLst/>
          </a:prstGeom>
          <a:noFill/>
        </p:spPr>
        <p:txBody>
          <a:bodyPr wrap="none" rtlCol="0">
            <a:spAutoFit/>
          </a:bodyPr>
          <a:lstStyle/>
          <a:p>
            <a:r>
              <a:rPr lang="en-JP" sz="1400" dirty="0">
                <a:latin typeface="Yu Mincho" panose="02020400000000000000" pitchFamily="18" charset="-128"/>
                <a:ea typeface="Yu Mincho" panose="02020400000000000000" pitchFamily="18" charset="-128"/>
              </a:rPr>
              <a:t>スポーツ</a:t>
            </a:r>
          </a:p>
        </p:txBody>
      </p:sp>
      <p:sp>
        <p:nvSpPr>
          <p:cNvPr id="87" name="TextBox 86">
            <a:extLst>
              <a:ext uri="{FF2B5EF4-FFF2-40B4-BE49-F238E27FC236}">
                <a16:creationId xmlns:a16="http://schemas.microsoft.com/office/drawing/2014/main" id="{FD0D86EA-066F-2844-9B46-3C0FAD54982F}"/>
              </a:ext>
            </a:extLst>
          </p:cNvPr>
          <p:cNvSpPr txBox="1"/>
          <p:nvPr/>
        </p:nvSpPr>
        <p:spPr>
          <a:xfrm>
            <a:off x="2567494" y="3236656"/>
            <a:ext cx="543739" cy="307777"/>
          </a:xfrm>
          <a:prstGeom prst="rect">
            <a:avLst/>
          </a:prstGeom>
          <a:noFill/>
        </p:spPr>
        <p:txBody>
          <a:bodyPr wrap="none" rtlCol="0">
            <a:spAutoFit/>
          </a:bodyPr>
          <a:lstStyle/>
          <a:p>
            <a:r>
              <a:rPr lang="en-JP" sz="1400" dirty="0">
                <a:latin typeface="Yu Mincho" panose="02020400000000000000" pitchFamily="18" charset="-128"/>
                <a:ea typeface="Yu Mincho" panose="02020400000000000000" pitchFamily="18" charset="-128"/>
              </a:rPr>
              <a:t>経済</a:t>
            </a:r>
          </a:p>
        </p:txBody>
      </p:sp>
      <p:sp>
        <p:nvSpPr>
          <p:cNvPr id="103" name="Oval 102">
            <a:extLst>
              <a:ext uri="{FF2B5EF4-FFF2-40B4-BE49-F238E27FC236}">
                <a16:creationId xmlns:a16="http://schemas.microsoft.com/office/drawing/2014/main" id="{3381CE81-8A21-2A43-8CF7-39ECB16D174E}"/>
              </a:ext>
            </a:extLst>
          </p:cNvPr>
          <p:cNvSpPr/>
          <p:nvPr/>
        </p:nvSpPr>
        <p:spPr>
          <a:xfrm>
            <a:off x="4056140" y="2496850"/>
            <a:ext cx="97200" cy="97200"/>
          </a:xfrm>
          <a:prstGeom prst="ellipse">
            <a:avLst/>
          </a:prstGeom>
          <a:solidFill>
            <a:srgbClr val="B71547">
              <a:alpha val="50000"/>
            </a:srgbClr>
          </a:solidFill>
          <a:ln>
            <a:solidFill>
              <a:srgbClr val="B715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104" name="Oval 103">
            <a:extLst>
              <a:ext uri="{FF2B5EF4-FFF2-40B4-BE49-F238E27FC236}">
                <a16:creationId xmlns:a16="http://schemas.microsoft.com/office/drawing/2014/main" id="{E70E3FD2-61A5-0D45-BC1F-9F96C7896CC7}"/>
              </a:ext>
            </a:extLst>
          </p:cNvPr>
          <p:cNvSpPr/>
          <p:nvPr/>
        </p:nvSpPr>
        <p:spPr>
          <a:xfrm>
            <a:off x="4056140" y="2907980"/>
            <a:ext cx="97200" cy="97200"/>
          </a:xfrm>
          <a:prstGeom prst="ellipse">
            <a:avLst/>
          </a:prstGeom>
          <a:solidFill>
            <a:srgbClr val="B71547">
              <a:alpha val="50000"/>
            </a:srgbClr>
          </a:solidFill>
          <a:ln>
            <a:solidFill>
              <a:srgbClr val="B715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105" name="Oval 104">
            <a:extLst>
              <a:ext uri="{FF2B5EF4-FFF2-40B4-BE49-F238E27FC236}">
                <a16:creationId xmlns:a16="http://schemas.microsoft.com/office/drawing/2014/main" id="{5116D793-3441-BD48-97B8-60155E201544}"/>
              </a:ext>
            </a:extLst>
          </p:cNvPr>
          <p:cNvSpPr/>
          <p:nvPr/>
        </p:nvSpPr>
        <p:spPr>
          <a:xfrm>
            <a:off x="4056140" y="3323108"/>
            <a:ext cx="97200" cy="97200"/>
          </a:xfrm>
          <a:prstGeom prst="ellipse">
            <a:avLst/>
          </a:prstGeom>
          <a:solidFill>
            <a:srgbClr val="B71547">
              <a:alpha val="50000"/>
            </a:srgbClr>
          </a:solidFill>
          <a:ln>
            <a:solidFill>
              <a:srgbClr val="B715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106" name="Oval 105">
            <a:extLst>
              <a:ext uri="{FF2B5EF4-FFF2-40B4-BE49-F238E27FC236}">
                <a16:creationId xmlns:a16="http://schemas.microsoft.com/office/drawing/2014/main" id="{F8E30242-FB7D-EC46-B80A-29F46F829E30}"/>
              </a:ext>
            </a:extLst>
          </p:cNvPr>
          <p:cNvSpPr/>
          <p:nvPr/>
        </p:nvSpPr>
        <p:spPr>
          <a:xfrm>
            <a:off x="4056140" y="3742649"/>
            <a:ext cx="97200" cy="97200"/>
          </a:xfrm>
          <a:prstGeom prst="ellipse">
            <a:avLst/>
          </a:prstGeom>
          <a:solidFill>
            <a:srgbClr val="B71547">
              <a:alpha val="50000"/>
            </a:srgbClr>
          </a:solidFill>
          <a:ln>
            <a:solidFill>
              <a:srgbClr val="B715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107" name="Oval 106">
            <a:extLst>
              <a:ext uri="{FF2B5EF4-FFF2-40B4-BE49-F238E27FC236}">
                <a16:creationId xmlns:a16="http://schemas.microsoft.com/office/drawing/2014/main" id="{07551B0B-4614-3845-8617-855C38B14CD1}"/>
              </a:ext>
            </a:extLst>
          </p:cNvPr>
          <p:cNvSpPr/>
          <p:nvPr/>
        </p:nvSpPr>
        <p:spPr>
          <a:xfrm>
            <a:off x="4056140" y="4160050"/>
            <a:ext cx="97200" cy="97200"/>
          </a:xfrm>
          <a:prstGeom prst="ellipse">
            <a:avLst/>
          </a:prstGeom>
          <a:solidFill>
            <a:srgbClr val="B71547">
              <a:alpha val="50000"/>
            </a:srgbClr>
          </a:solidFill>
          <a:ln>
            <a:solidFill>
              <a:srgbClr val="B715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108" name="Oval 107">
            <a:extLst>
              <a:ext uri="{FF2B5EF4-FFF2-40B4-BE49-F238E27FC236}">
                <a16:creationId xmlns:a16="http://schemas.microsoft.com/office/drawing/2014/main" id="{C254DD3A-41AC-534D-BA0B-0EF82DB9EF3F}"/>
              </a:ext>
            </a:extLst>
          </p:cNvPr>
          <p:cNvSpPr/>
          <p:nvPr/>
        </p:nvSpPr>
        <p:spPr>
          <a:xfrm>
            <a:off x="1720886" y="3322328"/>
            <a:ext cx="97200" cy="97200"/>
          </a:xfrm>
          <a:prstGeom prst="ellipse">
            <a:avLst/>
          </a:prstGeom>
          <a:solidFill>
            <a:srgbClr val="B71547">
              <a:alpha val="50000"/>
            </a:srgbClr>
          </a:solidFill>
          <a:ln>
            <a:solidFill>
              <a:srgbClr val="B715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109" name="Oval 108">
            <a:extLst>
              <a:ext uri="{FF2B5EF4-FFF2-40B4-BE49-F238E27FC236}">
                <a16:creationId xmlns:a16="http://schemas.microsoft.com/office/drawing/2014/main" id="{50BEA262-3E72-7242-A4D5-8D9438A4871B}"/>
              </a:ext>
            </a:extLst>
          </p:cNvPr>
          <p:cNvSpPr/>
          <p:nvPr/>
        </p:nvSpPr>
        <p:spPr>
          <a:xfrm>
            <a:off x="2243725" y="2496070"/>
            <a:ext cx="97200" cy="97200"/>
          </a:xfrm>
          <a:prstGeom prst="ellipse">
            <a:avLst/>
          </a:prstGeom>
          <a:solidFill>
            <a:srgbClr val="B71547">
              <a:alpha val="50000"/>
            </a:srgbClr>
          </a:solidFill>
          <a:ln>
            <a:solidFill>
              <a:srgbClr val="B715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110" name="Oval 109">
            <a:extLst>
              <a:ext uri="{FF2B5EF4-FFF2-40B4-BE49-F238E27FC236}">
                <a16:creationId xmlns:a16="http://schemas.microsoft.com/office/drawing/2014/main" id="{221F0532-CEF9-174E-A46D-918190CD1406}"/>
              </a:ext>
            </a:extLst>
          </p:cNvPr>
          <p:cNvSpPr/>
          <p:nvPr/>
        </p:nvSpPr>
        <p:spPr>
          <a:xfrm>
            <a:off x="2243725" y="2907200"/>
            <a:ext cx="97200" cy="97200"/>
          </a:xfrm>
          <a:prstGeom prst="ellipse">
            <a:avLst/>
          </a:prstGeom>
          <a:solidFill>
            <a:srgbClr val="B71547">
              <a:alpha val="50000"/>
            </a:srgbClr>
          </a:solidFill>
          <a:ln>
            <a:solidFill>
              <a:srgbClr val="B715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111" name="Oval 110">
            <a:extLst>
              <a:ext uri="{FF2B5EF4-FFF2-40B4-BE49-F238E27FC236}">
                <a16:creationId xmlns:a16="http://schemas.microsoft.com/office/drawing/2014/main" id="{0870766B-7692-AD44-B290-171D6F20F0BA}"/>
              </a:ext>
            </a:extLst>
          </p:cNvPr>
          <p:cNvSpPr/>
          <p:nvPr/>
        </p:nvSpPr>
        <p:spPr>
          <a:xfrm>
            <a:off x="2243725" y="3322328"/>
            <a:ext cx="97200" cy="97200"/>
          </a:xfrm>
          <a:prstGeom prst="ellipse">
            <a:avLst/>
          </a:prstGeom>
          <a:solidFill>
            <a:srgbClr val="B71547">
              <a:alpha val="50000"/>
            </a:srgbClr>
          </a:solidFill>
          <a:ln>
            <a:solidFill>
              <a:srgbClr val="B715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112" name="Oval 111">
            <a:extLst>
              <a:ext uri="{FF2B5EF4-FFF2-40B4-BE49-F238E27FC236}">
                <a16:creationId xmlns:a16="http://schemas.microsoft.com/office/drawing/2014/main" id="{8143D5F5-5D57-F841-A66E-BE691088092C}"/>
              </a:ext>
            </a:extLst>
          </p:cNvPr>
          <p:cNvSpPr/>
          <p:nvPr/>
        </p:nvSpPr>
        <p:spPr>
          <a:xfrm>
            <a:off x="2243725" y="3741869"/>
            <a:ext cx="97200" cy="97200"/>
          </a:xfrm>
          <a:prstGeom prst="ellipse">
            <a:avLst/>
          </a:prstGeom>
          <a:solidFill>
            <a:srgbClr val="B71547">
              <a:alpha val="50000"/>
            </a:srgbClr>
          </a:solidFill>
          <a:ln>
            <a:solidFill>
              <a:srgbClr val="B715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113" name="Oval 112">
            <a:extLst>
              <a:ext uri="{FF2B5EF4-FFF2-40B4-BE49-F238E27FC236}">
                <a16:creationId xmlns:a16="http://schemas.microsoft.com/office/drawing/2014/main" id="{2BA16E62-E62A-7D40-B823-AA8A71B598BB}"/>
              </a:ext>
            </a:extLst>
          </p:cNvPr>
          <p:cNvSpPr/>
          <p:nvPr/>
        </p:nvSpPr>
        <p:spPr>
          <a:xfrm>
            <a:off x="2243725" y="4159270"/>
            <a:ext cx="97200" cy="97200"/>
          </a:xfrm>
          <a:prstGeom prst="ellipse">
            <a:avLst/>
          </a:prstGeom>
          <a:solidFill>
            <a:srgbClr val="B71547">
              <a:alpha val="50000"/>
            </a:srgbClr>
          </a:solidFill>
          <a:ln>
            <a:solidFill>
              <a:srgbClr val="B715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dirty="0"/>
          </a:p>
        </p:txBody>
      </p:sp>
      <p:cxnSp>
        <p:nvCxnSpPr>
          <p:cNvPr id="15" name="Straight Connector 14">
            <a:extLst>
              <a:ext uri="{FF2B5EF4-FFF2-40B4-BE49-F238E27FC236}">
                <a16:creationId xmlns:a16="http://schemas.microsoft.com/office/drawing/2014/main" id="{42EBC0BD-ECD3-BB49-B638-DB23D14E0CFF}"/>
              </a:ext>
            </a:extLst>
          </p:cNvPr>
          <p:cNvCxnSpPr>
            <a:stCxn id="76" idx="6"/>
            <a:endCxn id="104" idx="2"/>
          </p:cNvCxnSpPr>
          <p:nvPr/>
        </p:nvCxnSpPr>
        <p:spPr>
          <a:xfrm>
            <a:off x="3412615" y="2550601"/>
            <a:ext cx="643525" cy="40597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0B78F4C-5E49-6A4C-BA5F-0D63FA6A54E3}"/>
              </a:ext>
            </a:extLst>
          </p:cNvPr>
          <p:cNvCxnSpPr>
            <a:cxnSpLocks/>
            <a:endCxn id="103" idx="2"/>
          </p:cNvCxnSpPr>
          <p:nvPr/>
        </p:nvCxnSpPr>
        <p:spPr>
          <a:xfrm flipV="1">
            <a:off x="3411081" y="2545450"/>
            <a:ext cx="645059" cy="410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46441F1-81ED-8C42-8BBB-FF745D0A99E8}"/>
              </a:ext>
            </a:extLst>
          </p:cNvPr>
          <p:cNvCxnSpPr>
            <a:cxnSpLocks/>
            <a:stCxn id="76" idx="6"/>
            <a:endCxn id="103" idx="2"/>
          </p:cNvCxnSpPr>
          <p:nvPr/>
        </p:nvCxnSpPr>
        <p:spPr>
          <a:xfrm flipV="1">
            <a:off x="3412615" y="2545450"/>
            <a:ext cx="643525" cy="515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D7F2D57F-82D4-6146-AF6E-A2DBA904DA6D}"/>
              </a:ext>
            </a:extLst>
          </p:cNvPr>
          <p:cNvCxnSpPr>
            <a:cxnSpLocks/>
            <a:stCxn id="76" idx="6"/>
            <a:endCxn id="106" idx="2"/>
          </p:cNvCxnSpPr>
          <p:nvPr/>
        </p:nvCxnSpPr>
        <p:spPr>
          <a:xfrm>
            <a:off x="3412615" y="2550601"/>
            <a:ext cx="643525" cy="124064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F1BD151-C0DC-4F45-A662-D59343DB1C69}"/>
              </a:ext>
            </a:extLst>
          </p:cNvPr>
          <p:cNvCxnSpPr>
            <a:cxnSpLocks/>
            <a:stCxn id="76" idx="6"/>
            <a:endCxn id="107" idx="2"/>
          </p:cNvCxnSpPr>
          <p:nvPr/>
        </p:nvCxnSpPr>
        <p:spPr>
          <a:xfrm>
            <a:off x="3412615" y="2550601"/>
            <a:ext cx="643525" cy="165804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B807DA7D-8F34-394F-AF28-B44052AD4815}"/>
              </a:ext>
            </a:extLst>
          </p:cNvPr>
          <p:cNvCxnSpPr>
            <a:cxnSpLocks/>
            <a:stCxn id="80" idx="6"/>
            <a:endCxn id="105" idx="2"/>
          </p:cNvCxnSpPr>
          <p:nvPr/>
        </p:nvCxnSpPr>
        <p:spPr>
          <a:xfrm flipV="1">
            <a:off x="3412615" y="3371708"/>
            <a:ext cx="643525" cy="42469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ACAAF97-0AF2-0D41-BD3D-3171C3951C9C}"/>
              </a:ext>
            </a:extLst>
          </p:cNvPr>
          <p:cNvCxnSpPr>
            <a:cxnSpLocks/>
            <a:stCxn id="80" idx="6"/>
            <a:endCxn id="103" idx="2"/>
          </p:cNvCxnSpPr>
          <p:nvPr/>
        </p:nvCxnSpPr>
        <p:spPr>
          <a:xfrm flipV="1">
            <a:off x="3412615" y="2545450"/>
            <a:ext cx="643525" cy="125095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0957A30-5730-EF40-A9F7-DEC9E952A7E1}"/>
              </a:ext>
            </a:extLst>
          </p:cNvPr>
          <p:cNvCxnSpPr>
            <a:cxnSpLocks/>
            <a:stCxn id="80" idx="6"/>
            <a:endCxn id="104" idx="2"/>
          </p:cNvCxnSpPr>
          <p:nvPr/>
        </p:nvCxnSpPr>
        <p:spPr>
          <a:xfrm flipV="1">
            <a:off x="3412615" y="2956580"/>
            <a:ext cx="643525" cy="83982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B45B13C-90BC-584C-B154-D57F053BFE62}"/>
              </a:ext>
            </a:extLst>
          </p:cNvPr>
          <p:cNvCxnSpPr>
            <a:cxnSpLocks/>
            <a:stCxn id="77" idx="6"/>
            <a:endCxn id="104" idx="2"/>
          </p:cNvCxnSpPr>
          <p:nvPr/>
        </p:nvCxnSpPr>
        <p:spPr>
          <a:xfrm flipV="1">
            <a:off x="3412615" y="2956580"/>
            <a:ext cx="643525" cy="515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712E2515-4089-444C-9CF7-C69F80383751}"/>
              </a:ext>
            </a:extLst>
          </p:cNvPr>
          <p:cNvCxnSpPr>
            <a:cxnSpLocks/>
            <a:stCxn id="77" idx="6"/>
            <a:endCxn id="106" idx="2"/>
          </p:cNvCxnSpPr>
          <p:nvPr/>
        </p:nvCxnSpPr>
        <p:spPr>
          <a:xfrm>
            <a:off x="3412615" y="2961731"/>
            <a:ext cx="643525" cy="8295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42CC095-7453-D44B-B5D2-614118DAB8E9}"/>
              </a:ext>
            </a:extLst>
          </p:cNvPr>
          <p:cNvCxnSpPr>
            <a:cxnSpLocks/>
            <a:stCxn id="77" idx="6"/>
            <a:endCxn id="107" idx="2"/>
          </p:cNvCxnSpPr>
          <p:nvPr/>
        </p:nvCxnSpPr>
        <p:spPr>
          <a:xfrm>
            <a:off x="3412615" y="2961731"/>
            <a:ext cx="643525" cy="124691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31BDF42-EEFD-E34F-9C7A-1B030D2BD302}"/>
              </a:ext>
            </a:extLst>
          </p:cNvPr>
          <p:cNvCxnSpPr>
            <a:cxnSpLocks/>
            <a:stCxn id="81" idx="6"/>
            <a:endCxn id="103" idx="2"/>
          </p:cNvCxnSpPr>
          <p:nvPr/>
        </p:nvCxnSpPr>
        <p:spPr>
          <a:xfrm flipV="1">
            <a:off x="3412615" y="2545450"/>
            <a:ext cx="643525" cy="166835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DEAB6B9F-29F0-EF44-8BB3-BAAF7E77ED1E}"/>
              </a:ext>
            </a:extLst>
          </p:cNvPr>
          <p:cNvCxnSpPr>
            <a:cxnSpLocks/>
            <a:stCxn id="81" idx="6"/>
            <a:endCxn id="104" idx="2"/>
          </p:cNvCxnSpPr>
          <p:nvPr/>
        </p:nvCxnSpPr>
        <p:spPr>
          <a:xfrm flipV="1">
            <a:off x="3412615" y="2956580"/>
            <a:ext cx="643525" cy="125722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80A00FD3-B17E-0549-9F4F-629BD0E2A4CA}"/>
              </a:ext>
            </a:extLst>
          </p:cNvPr>
          <p:cNvCxnSpPr>
            <a:cxnSpLocks/>
            <a:stCxn id="79" idx="6"/>
            <a:endCxn id="104" idx="2"/>
          </p:cNvCxnSpPr>
          <p:nvPr/>
        </p:nvCxnSpPr>
        <p:spPr>
          <a:xfrm flipV="1">
            <a:off x="3412615" y="2956580"/>
            <a:ext cx="643525" cy="42027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1BB4E3FB-5186-E547-B90B-704D41E72447}"/>
              </a:ext>
            </a:extLst>
          </p:cNvPr>
          <p:cNvCxnSpPr>
            <a:cxnSpLocks/>
            <a:stCxn id="79" idx="6"/>
            <a:endCxn id="103" idx="2"/>
          </p:cNvCxnSpPr>
          <p:nvPr/>
        </p:nvCxnSpPr>
        <p:spPr>
          <a:xfrm flipV="1">
            <a:off x="3412615" y="2545450"/>
            <a:ext cx="643525" cy="8314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476E9E14-64F4-5645-A05D-E7E57185B1E2}"/>
              </a:ext>
            </a:extLst>
          </p:cNvPr>
          <p:cNvCxnSpPr>
            <a:cxnSpLocks/>
            <a:stCxn id="108" idx="6"/>
            <a:endCxn id="109" idx="2"/>
          </p:cNvCxnSpPr>
          <p:nvPr/>
        </p:nvCxnSpPr>
        <p:spPr>
          <a:xfrm flipV="1">
            <a:off x="1818086" y="2544670"/>
            <a:ext cx="425639" cy="82625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C6F5288-537C-AF4E-B8C6-FA62173A257D}"/>
              </a:ext>
            </a:extLst>
          </p:cNvPr>
          <p:cNvCxnSpPr>
            <a:cxnSpLocks/>
            <a:stCxn id="108" idx="6"/>
            <a:endCxn id="110" idx="2"/>
          </p:cNvCxnSpPr>
          <p:nvPr/>
        </p:nvCxnSpPr>
        <p:spPr>
          <a:xfrm flipV="1">
            <a:off x="1818086" y="2955800"/>
            <a:ext cx="425639" cy="41512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EF7EBF0C-F34F-E944-8027-39B7D6A387C3}"/>
              </a:ext>
            </a:extLst>
          </p:cNvPr>
          <p:cNvCxnSpPr>
            <a:cxnSpLocks/>
            <a:stCxn id="108" idx="6"/>
            <a:endCxn id="111" idx="2"/>
          </p:cNvCxnSpPr>
          <p:nvPr/>
        </p:nvCxnSpPr>
        <p:spPr>
          <a:xfrm>
            <a:off x="1818086" y="3370928"/>
            <a:ext cx="42563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1E6D58B7-6860-1649-A674-202047F7B1C3}"/>
              </a:ext>
            </a:extLst>
          </p:cNvPr>
          <p:cNvCxnSpPr>
            <a:cxnSpLocks/>
            <a:stCxn id="108" idx="6"/>
            <a:endCxn id="112" idx="2"/>
          </p:cNvCxnSpPr>
          <p:nvPr/>
        </p:nvCxnSpPr>
        <p:spPr>
          <a:xfrm>
            <a:off x="1818086" y="3370928"/>
            <a:ext cx="425639" cy="41954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62AFCB29-D685-5447-BA0D-CEE1699E0DD9}"/>
              </a:ext>
            </a:extLst>
          </p:cNvPr>
          <p:cNvCxnSpPr>
            <a:cxnSpLocks/>
            <a:stCxn id="108" idx="6"/>
            <a:endCxn id="113" idx="2"/>
          </p:cNvCxnSpPr>
          <p:nvPr/>
        </p:nvCxnSpPr>
        <p:spPr>
          <a:xfrm>
            <a:off x="1818086" y="3370928"/>
            <a:ext cx="425639" cy="83694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8BE6FCBA-3A89-3D48-85AC-FFF2CEAF31C4}"/>
              </a:ext>
            </a:extLst>
          </p:cNvPr>
          <p:cNvSpPr/>
          <p:nvPr/>
        </p:nvSpPr>
        <p:spPr>
          <a:xfrm>
            <a:off x="594657" y="1228699"/>
            <a:ext cx="5262979" cy="1015663"/>
          </a:xfrm>
          <a:prstGeom prst="rect">
            <a:avLst/>
          </a:prstGeom>
        </p:spPr>
        <p:txBody>
          <a:bodyPr wrap="none">
            <a:spAutoFit/>
          </a:bodyPr>
          <a:lstStyle/>
          <a:p>
            <a:r>
              <a:rPr lang="en-JP" dirty="0">
                <a:latin typeface="Yu Mincho" panose="02020400000000000000" pitchFamily="18" charset="-128"/>
                <a:ea typeface="Yu Mincho" panose="02020400000000000000" pitchFamily="18" charset="-128"/>
              </a:rPr>
              <a:t>コロナ禍はメンタル管理が非常に重要だが難しい</a:t>
            </a:r>
          </a:p>
          <a:p>
            <a:pPr marL="1200150" lvl="2" indent="-285750">
              <a:buFont typeface="Wingdings" pitchFamily="2" charset="2"/>
              <a:buChar char="Ø"/>
            </a:pPr>
            <a:r>
              <a:rPr lang="en-JP" sz="1400" dirty="0">
                <a:latin typeface="Yu Mincho" panose="02020400000000000000" pitchFamily="18" charset="-128"/>
                <a:ea typeface="Yu Mincho" panose="02020400000000000000" pitchFamily="18" charset="-128"/>
              </a:rPr>
              <a:t>友人や家族に会えなくて寂しい</a:t>
            </a:r>
          </a:p>
          <a:p>
            <a:pPr marL="1200150" lvl="2" indent="-285750">
              <a:buFont typeface="Wingdings" pitchFamily="2" charset="2"/>
              <a:buChar char="Ø"/>
            </a:pPr>
            <a:r>
              <a:rPr lang="en-JP" sz="1400" dirty="0">
                <a:latin typeface="Yu Mincho" panose="02020400000000000000" pitchFamily="18" charset="-128"/>
                <a:ea typeface="Yu Mincho" panose="02020400000000000000" pitchFamily="18" charset="-128"/>
              </a:rPr>
              <a:t>感染の不安</a:t>
            </a:r>
          </a:p>
          <a:p>
            <a:pPr marL="1200150" lvl="2" indent="-285750">
              <a:buFont typeface="Wingdings" pitchFamily="2" charset="2"/>
              <a:buChar char="Ø"/>
            </a:pPr>
            <a:r>
              <a:rPr lang="en-JP" sz="1400" dirty="0">
                <a:latin typeface="Yu Mincho" panose="02020400000000000000" pitchFamily="18" charset="-128"/>
                <a:ea typeface="Yu Mincho" panose="02020400000000000000" pitchFamily="18" charset="-128"/>
              </a:rPr>
              <a:t>いつ終わるかわからないコロナ禍</a:t>
            </a:r>
          </a:p>
        </p:txBody>
      </p:sp>
      <p:sp>
        <p:nvSpPr>
          <p:cNvPr id="155" name="Rectangle 154">
            <a:extLst>
              <a:ext uri="{FF2B5EF4-FFF2-40B4-BE49-F238E27FC236}">
                <a16:creationId xmlns:a16="http://schemas.microsoft.com/office/drawing/2014/main" id="{C38A34F7-8FAF-1744-9DE6-3A8A3A505573}"/>
              </a:ext>
            </a:extLst>
          </p:cNvPr>
          <p:cNvSpPr/>
          <p:nvPr/>
        </p:nvSpPr>
        <p:spPr>
          <a:xfrm>
            <a:off x="594657" y="4581985"/>
            <a:ext cx="4339650" cy="1231106"/>
          </a:xfrm>
          <a:prstGeom prst="rect">
            <a:avLst/>
          </a:prstGeom>
        </p:spPr>
        <p:txBody>
          <a:bodyPr wrap="none">
            <a:spAutoFit/>
          </a:bodyPr>
          <a:lstStyle/>
          <a:p>
            <a:pPr marL="0" lvl="4"/>
            <a:r>
              <a:rPr lang="en-JP" dirty="0">
                <a:latin typeface="Yu Mincho" panose="02020400000000000000" pitchFamily="18" charset="-128"/>
                <a:ea typeface="Yu Mincho" panose="02020400000000000000" pitchFamily="18" charset="-128"/>
              </a:rPr>
              <a:t>それでもニュースを追うのは大事なこと</a:t>
            </a:r>
          </a:p>
          <a:p>
            <a:pPr marL="1200150" lvl="6" indent="-285750">
              <a:buFont typeface="Wingdings" pitchFamily="2" charset="2"/>
              <a:buChar char="Ø"/>
            </a:pPr>
            <a:r>
              <a:rPr lang="en-JP" sz="1400" dirty="0">
                <a:latin typeface="Yu Mincho" panose="02020400000000000000" pitchFamily="18" charset="-128"/>
                <a:ea typeface="Yu Mincho" panose="02020400000000000000" pitchFamily="18" charset="-128"/>
              </a:rPr>
              <a:t>経済・ビジネス・政治</a:t>
            </a:r>
          </a:p>
          <a:p>
            <a:pPr marL="1200150" lvl="6" indent="-285750">
              <a:buFont typeface="Wingdings" pitchFamily="2" charset="2"/>
              <a:buChar char="Ø"/>
            </a:pPr>
            <a:r>
              <a:rPr lang="en-JP" sz="1400" dirty="0">
                <a:latin typeface="Yu Mincho" panose="02020400000000000000" pitchFamily="18" charset="-128"/>
                <a:ea typeface="Yu Mincho" panose="02020400000000000000" pitchFamily="18" charset="-128"/>
              </a:rPr>
              <a:t>国際情勢</a:t>
            </a:r>
          </a:p>
          <a:p>
            <a:pPr marL="1200150" lvl="6" indent="-285750">
              <a:buFont typeface="Wingdings" pitchFamily="2" charset="2"/>
              <a:buChar char="Ø"/>
            </a:pPr>
            <a:r>
              <a:rPr lang="en-JP" sz="1400" dirty="0">
                <a:latin typeface="Yu Mincho" panose="02020400000000000000" pitchFamily="18" charset="-128"/>
                <a:ea typeface="Yu Mincho" panose="02020400000000000000" pitchFamily="18" charset="-128"/>
              </a:rPr>
              <a:t>災害情報</a:t>
            </a:r>
          </a:p>
          <a:p>
            <a:pPr marL="1200150" lvl="6" indent="-285750">
              <a:buFont typeface="Wingdings" pitchFamily="2" charset="2"/>
              <a:buChar char="Ø"/>
            </a:pPr>
            <a:r>
              <a:rPr lang="en-JP" sz="1400" dirty="0">
                <a:latin typeface="Yu Mincho" panose="02020400000000000000" pitchFamily="18" charset="-128"/>
                <a:ea typeface="Yu Mincho" panose="02020400000000000000" pitchFamily="18" charset="-128"/>
              </a:rPr>
              <a:t>スポーツ・エンタメ</a:t>
            </a:r>
          </a:p>
        </p:txBody>
      </p:sp>
      <p:pic>
        <p:nvPicPr>
          <p:cNvPr id="166" name="Picture 10" descr="湘南藤沢キャンパス（SFC）に関する取材のお申し込みについて | 慶應義塾大学 湘南藤沢キャンパス（SFC）">
            <a:extLst>
              <a:ext uri="{FF2B5EF4-FFF2-40B4-BE49-F238E27FC236}">
                <a16:creationId xmlns:a16="http://schemas.microsoft.com/office/drawing/2014/main" id="{0D0DDACA-41C8-5B42-8E87-0C8030C8FF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21" y="221243"/>
            <a:ext cx="1024294" cy="266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781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2630DC0F-676E-EF4D-9358-F2F6118EB1AA}"/>
              </a:ext>
            </a:extLst>
          </p:cNvPr>
          <p:cNvSpPr>
            <a:spLocks noGrp="1"/>
          </p:cNvSpPr>
          <p:nvPr>
            <p:ph type="title"/>
          </p:nvPr>
        </p:nvSpPr>
        <p:spPr>
          <a:xfrm>
            <a:off x="495974" y="346654"/>
            <a:ext cx="6857365" cy="852812"/>
          </a:xfrm>
        </p:spPr>
        <p:txBody>
          <a:bodyPr anchor="b">
            <a:normAutofit/>
          </a:bodyPr>
          <a:lstStyle/>
          <a:p>
            <a:r>
              <a:rPr lang="en-JP" sz="2800" dirty="0">
                <a:latin typeface="Yu Mincho" panose="02020400000000000000" pitchFamily="18" charset="-128"/>
                <a:ea typeface="Yu Mincho" panose="02020400000000000000" pitchFamily="18" charset="-128"/>
              </a:rPr>
              <a:t>データ </a:t>
            </a:r>
            <a:r>
              <a:rPr lang="en-JP" sz="1800" dirty="0">
                <a:latin typeface="Yu Mincho" panose="02020400000000000000" pitchFamily="18" charset="-128"/>
                <a:ea typeface="Yu Mincho" panose="02020400000000000000" pitchFamily="18" charset="-128"/>
              </a:rPr>
              <a:t>Data</a:t>
            </a:r>
            <a:endParaRPr lang="en-JP" sz="2800" dirty="0">
              <a:latin typeface="Yu Mincho" panose="02020400000000000000" pitchFamily="18" charset="-128"/>
              <a:ea typeface="Yu Mincho" panose="02020400000000000000" pitchFamily="18" charset="-128"/>
            </a:endParaRPr>
          </a:p>
        </p:txBody>
      </p:sp>
      <p:sp>
        <p:nvSpPr>
          <p:cNvPr id="3" name="Content Placeholder 2">
            <a:extLst>
              <a:ext uri="{FF2B5EF4-FFF2-40B4-BE49-F238E27FC236}">
                <a16:creationId xmlns:a16="http://schemas.microsoft.com/office/drawing/2014/main" id="{F69120FC-FE9D-DB49-9EE9-65C53B068CA4}"/>
              </a:ext>
            </a:extLst>
          </p:cNvPr>
          <p:cNvSpPr>
            <a:spLocks noGrp="1"/>
          </p:cNvSpPr>
          <p:nvPr>
            <p:ph idx="1"/>
          </p:nvPr>
        </p:nvSpPr>
        <p:spPr>
          <a:xfrm>
            <a:off x="720070" y="1066671"/>
            <a:ext cx="6258658" cy="1152136"/>
          </a:xfrm>
        </p:spPr>
        <p:txBody>
          <a:bodyPr>
            <a:normAutofit/>
          </a:bodyPr>
          <a:lstStyle/>
          <a:p>
            <a:pPr marL="285750" indent="-285750">
              <a:buFont typeface="Courier New" panose="02070309020205020404" pitchFamily="49" charset="0"/>
              <a:buChar char="o"/>
            </a:pPr>
            <a:r>
              <a:rPr lang="en-JP" sz="1800" i="0" dirty="0">
                <a:latin typeface="Yu Mincho" panose="02020400000000000000" pitchFamily="18" charset="-128"/>
                <a:ea typeface="Yu Mincho" panose="02020400000000000000" pitchFamily="18" charset="-128"/>
              </a:rPr>
              <a:t>Yahoo!Newsタイトル 5517件 via スクレーピング</a:t>
            </a:r>
          </a:p>
          <a:p>
            <a:pPr marL="285750" indent="-285750">
              <a:buFont typeface="Courier New" panose="02070309020205020404" pitchFamily="49" charset="0"/>
              <a:buChar char="o"/>
            </a:pPr>
            <a:r>
              <a:rPr lang="en-JP" dirty="0">
                <a:latin typeface="Yu Mincho" panose="02020400000000000000" pitchFamily="18" charset="-128"/>
                <a:ea typeface="Yu Mincho" panose="02020400000000000000" pitchFamily="18" charset="-128"/>
              </a:rPr>
              <a:t>落ち込むニュース」の定義は？</a:t>
            </a:r>
          </a:p>
          <a:p>
            <a:pPr marL="2205990" lvl="5" indent="-285750">
              <a:buFont typeface="Arial" panose="020B0604020202020204" pitchFamily="34" charset="0"/>
              <a:buChar char="•"/>
            </a:pPr>
            <a:endParaRPr lang="en-JP" sz="1800" i="0" dirty="0">
              <a:latin typeface="Yu Mincho" panose="02020400000000000000" pitchFamily="18" charset="-128"/>
              <a:ea typeface="Yu Mincho" panose="02020400000000000000" pitchFamily="18" charset="-128"/>
            </a:endParaRPr>
          </a:p>
        </p:txBody>
      </p:sp>
      <p:sp>
        <p:nvSpPr>
          <p:cNvPr id="4" name="TextBox 3">
            <a:extLst>
              <a:ext uri="{FF2B5EF4-FFF2-40B4-BE49-F238E27FC236}">
                <a16:creationId xmlns:a16="http://schemas.microsoft.com/office/drawing/2014/main" id="{FE36D7C1-DF12-2445-BD65-2473F68529BC}"/>
              </a:ext>
            </a:extLst>
          </p:cNvPr>
          <p:cNvSpPr txBox="1"/>
          <p:nvPr/>
        </p:nvSpPr>
        <p:spPr>
          <a:xfrm>
            <a:off x="7811112" y="1485775"/>
            <a:ext cx="1507144" cy="553998"/>
          </a:xfrm>
          <a:prstGeom prst="rect">
            <a:avLst/>
          </a:prstGeom>
          <a:noFill/>
        </p:spPr>
        <p:txBody>
          <a:bodyPr wrap="none" rtlCol="0">
            <a:spAutoFit/>
          </a:bodyPr>
          <a:lstStyle/>
          <a:p>
            <a:r>
              <a:rPr lang="en-JP" dirty="0">
                <a:latin typeface="Yu Mincho" panose="02020400000000000000" pitchFamily="18" charset="-128"/>
                <a:ea typeface="Yu Mincho" panose="02020400000000000000" pitchFamily="18" charset="-128"/>
              </a:rPr>
              <a:t>収集 </a:t>
            </a:r>
            <a:r>
              <a:rPr lang="en-JP" sz="1400" dirty="0">
                <a:latin typeface="Yu Mincho" panose="02020400000000000000" pitchFamily="18" charset="-128"/>
                <a:ea typeface="Yu Mincho" panose="02020400000000000000" pitchFamily="18" charset="-128"/>
              </a:rPr>
              <a:t>Gathering</a:t>
            </a:r>
          </a:p>
          <a:p>
            <a:pPr algn="ctr"/>
            <a:r>
              <a:rPr lang="en-JP" sz="1200" dirty="0">
                <a:latin typeface="Yu Mincho" panose="02020400000000000000" pitchFamily="18" charset="-128"/>
                <a:ea typeface="Yu Mincho" panose="02020400000000000000" pitchFamily="18" charset="-128"/>
              </a:rPr>
              <a:t>(5517, )</a:t>
            </a:r>
            <a:endParaRPr lang="en-JP" sz="1600" dirty="0">
              <a:latin typeface="Yu Mincho" panose="02020400000000000000" pitchFamily="18" charset="-128"/>
              <a:ea typeface="Yu Mincho" panose="02020400000000000000" pitchFamily="18" charset="-128"/>
            </a:endParaRPr>
          </a:p>
        </p:txBody>
      </p:sp>
      <p:sp>
        <p:nvSpPr>
          <p:cNvPr id="17" name="TextBox 16">
            <a:extLst>
              <a:ext uri="{FF2B5EF4-FFF2-40B4-BE49-F238E27FC236}">
                <a16:creationId xmlns:a16="http://schemas.microsoft.com/office/drawing/2014/main" id="{1BBCAFD9-098C-F343-8643-CFEE75CB1030}"/>
              </a:ext>
            </a:extLst>
          </p:cNvPr>
          <p:cNvSpPr txBox="1"/>
          <p:nvPr/>
        </p:nvSpPr>
        <p:spPr>
          <a:xfrm>
            <a:off x="7637186" y="3060063"/>
            <a:ext cx="1854995" cy="553998"/>
          </a:xfrm>
          <a:prstGeom prst="rect">
            <a:avLst/>
          </a:prstGeom>
          <a:noFill/>
        </p:spPr>
        <p:txBody>
          <a:bodyPr wrap="none" rtlCol="0">
            <a:spAutoFit/>
          </a:bodyPr>
          <a:lstStyle/>
          <a:p>
            <a:r>
              <a:rPr lang="en-JP" dirty="0">
                <a:latin typeface="Yu Mincho" panose="02020400000000000000" pitchFamily="18" charset="-128"/>
                <a:ea typeface="Yu Mincho" panose="02020400000000000000" pitchFamily="18" charset="-128"/>
              </a:rPr>
              <a:t>ラベル付 </a:t>
            </a:r>
            <a:r>
              <a:rPr lang="en-JP" sz="1400" dirty="0">
                <a:latin typeface="Yu Mincho" panose="02020400000000000000" pitchFamily="18" charset="-128"/>
                <a:ea typeface="Yu Mincho" panose="02020400000000000000" pitchFamily="18" charset="-128"/>
              </a:rPr>
              <a:t>Labeling</a:t>
            </a:r>
          </a:p>
          <a:p>
            <a:pPr algn="ctr"/>
            <a:r>
              <a:rPr lang="en-JP" sz="1200" dirty="0">
                <a:latin typeface="Yu Mincho" panose="02020400000000000000" pitchFamily="18" charset="-128"/>
                <a:ea typeface="Yu Mincho" panose="02020400000000000000" pitchFamily="18" charset="-128"/>
              </a:rPr>
              <a:t>(5517, 2)</a:t>
            </a:r>
            <a:endParaRPr lang="en-JP" sz="1600" dirty="0">
              <a:latin typeface="Yu Mincho" panose="02020400000000000000" pitchFamily="18" charset="-128"/>
              <a:ea typeface="Yu Mincho" panose="02020400000000000000" pitchFamily="18" charset="-128"/>
            </a:endParaRPr>
          </a:p>
        </p:txBody>
      </p:sp>
      <p:sp>
        <p:nvSpPr>
          <p:cNvPr id="18" name="TextBox 17">
            <a:extLst>
              <a:ext uri="{FF2B5EF4-FFF2-40B4-BE49-F238E27FC236}">
                <a16:creationId xmlns:a16="http://schemas.microsoft.com/office/drawing/2014/main" id="{BE9C5153-736C-CB41-B8B6-8DA3EBE7CA51}"/>
              </a:ext>
            </a:extLst>
          </p:cNvPr>
          <p:cNvSpPr txBox="1"/>
          <p:nvPr/>
        </p:nvSpPr>
        <p:spPr>
          <a:xfrm>
            <a:off x="7671249" y="4546645"/>
            <a:ext cx="1798890" cy="553998"/>
          </a:xfrm>
          <a:prstGeom prst="rect">
            <a:avLst/>
          </a:prstGeom>
          <a:noFill/>
        </p:spPr>
        <p:txBody>
          <a:bodyPr wrap="none" rtlCol="0">
            <a:spAutoFit/>
          </a:bodyPr>
          <a:lstStyle/>
          <a:p>
            <a:r>
              <a:rPr lang="en-JP" dirty="0">
                <a:latin typeface="Yu Mincho" panose="02020400000000000000" pitchFamily="18" charset="-128"/>
                <a:ea typeface="Yu Mincho" panose="02020400000000000000" pitchFamily="18" charset="-128"/>
              </a:rPr>
              <a:t>前処理 </a:t>
            </a:r>
            <a:r>
              <a:rPr lang="en-JP" sz="1400" dirty="0">
                <a:latin typeface="Yu Mincho" panose="02020400000000000000" pitchFamily="18" charset="-128"/>
                <a:ea typeface="Yu Mincho" panose="02020400000000000000" pitchFamily="18" charset="-128"/>
              </a:rPr>
              <a:t>Preprocess</a:t>
            </a:r>
          </a:p>
          <a:p>
            <a:pPr algn="ctr"/>
            <a:r>
              <a:rPr lang="en-JP" sz="1200" dirty="0">
                <a:latin typeface="Yu Mincho" panose="02020400000000000000" pitchFamily="18" charset="-128"/>
                <a:ea typeface="Yu Mincho" panose="02020400000000000000" pitchFamily="18" charset="-128"/>
              </a:rPr>
              <a:t>(5218, 2)</a:t>
            </a:r>
          </a:p>
        </p:txBody>
      </p:sp>
      <p:cxnSp>
        <p:nvCxnSpPr>
          <p:cNvPr id="6" name="Straight Arrow Connector 5">
            <a:extLst>
              <a:ext uri="{FF2B5EF4-FFF2-40B4-BE49-F238E27FC236}">
                <a16:creationId xmlns:a16="http://schemas.microsoft.com/office/drawing/2014/main" id="{4CE950BA-5E45-8449-86B7-745F131943A1}"/>
              </a:ext>
            </a:extLst>
          </p:cNvPr>
          <p:cNvCxnSpPr>
            <a:stCxn id="4" idx="2"/>
            <a:endCxn id="17" idx="0"/>
          </p:cNvCxnSpPr>
          <p:nvPr/>
        </p:nvCxnSpPr>
        <p:spPr>
          <a:xfrm>
            <a:off x="8564684" y="2039773"/>
            <a:ext cx="0" cy="1020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420DB07-DFF2-684D-B8DC-67FE909974AC}"/>
              </a:ext>
            </a:extLst>
          </p:cNvPr>
          <p:cNvCxnSpPr>
            <a:cxnSpLocks/>
            <a:stCxn id="17" idx="2"/>
            <a:endCxn id="18" idx="0"/>
          </p:cNvCxnSpPr>
          <p:nvPr/>
        </p:nvCxnSpPr>
        <p:spPr>
          <a:xfrm>
            <a:off x="8564684" y="3614061"/>
            <a:ext cx="6010" cy="932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31B10C6-C49D-2B43-9460-7E3E80701E66}"/>
              </a:ext>
            </a:extLst>
          </p:cNvPr>
          <p:cNvSpPr txBox="1"/>
          <p:nvPr/>
        </p:nvSpPr>
        <p:spPr>
          <a:xfrm>
            <a:off x="790014" y="4324588"/>
            <a:ext cx="4397358" cy="369332"/>
          </a:xfrm>
          <a:prstGeom prst="rect">
            <a:avLst/>
          </a:prstGeom>
          <a:noFill/>
        </p:spPr>
        <p:txBody>
          <a:bodyPr wrap="none" rtlCol="0">
            <a:spAutoFit/>
          </a:bodyPr>
          <a:lstStyle/>
          <a:p>
            <a:pPr marL="285750" indent="-285750">
              <a:buFont typeface="Courier New" panose="02070309020205020404" pitchFamily="49" charset="0"/>
              <a:buChar char="o"/>
            </a:pPr>
            <a:r>
              <a:rPr lang="en-JP" dirty="0">
                <a:latin typeface="Yu Mincho" panose="02020400000000000000" pitchFamily="18" charset="-128"/>
                <a:ea typeface="Yu Mincho" panose="02020400000000000000" pitchFamily="18" charset="-128"/>
              </a:rPr>
              <a:t>人命に関わるため除外してはならない</a:t>
            </a:r>
          </a:p>
        </p:txBody>
      </p:sp>
      <p:sp>
        <p:nvSpPr>
          <p:cNvPr id="23" name="TextBox 22">
            <a:extLst>
              <a:ext uri="{FF2B5EF4-FFF2-40B4-BE49-F238E27FC236}">
                <a16:creationId xmlns:a16="http://schemas.microsoft.com/office/drawing/2014/main" id="{9ADA5389-3858-3442-B3D1-5988CB9A439A}"/>
              </a:ext>
            </a:extLst>
          </p:cNvPr>
          <p:cNvSpPr txBox="1"/>
          <p:nvPr/>
        </p:nvSpPr>
        <p:spPr>
          <a:xfrm>
            <a:off x="790014" y="5234281"/>
            <a:ext cx="1165704" cy="369332"/>
          </a:xfrm>
          <a:prstGeom prst="rect">
            <a:avLst/>
          </a:prstGeom>
          <a:noFill/>
        </p:spPr>
        <p:txBody>
          <a:bodyPr wrap="none" rtlCol="0">
            <a:spAutoFit/>
          </a:bodyPr>
          <a:lstStyle/>
          <a:p>
            <a:pPr marL="285750" lvl="4" indent="-285750">
              <a:buFont typeface="Courier New" panose="02070309020205020404" pitchFamily="49" charset="0"/>
              <a:buChar char="o"/>
            </a:pPr>
            <a:r>
              <a:rPr lang="en-JP" dirty="0">
                <a:latin typeface="Yu Mincho" panose="02020400000000000000" pitchFamily="18" charset="-128"/>
                <a:ea typeface="Yu Mincho" panose="02020400000000000000" pitchFamily="18" charset="-128"/>
              </a:rPr>
              <a:t>前処理</a:t>
            </a:r>
          </a:p>
        </p:txBody>
      </p:sp>
      <p:sp>
        <p:nvSpPr>
          <p:cNvPr id="25" name="TextBox 24">
            <a:extLst>
              <a:ext uri="{FF2B5EF4-FFF2-40B4-BE49-F238E27FC236}">
                <a16:creationId xmlns:a16="http://schemas.microsoft.com/office/drawing/2014/main" id="{4A40AE5F-B3FF-A04B-B67A-AF15E97022F6}"/>
              </a:ext>
            </a:extLst>
          </p:cNvPr>
          <p:cNvSpPr txBox="1"/>
          <p:nvPr/>
        </p:nvSpPr>
        <p:spPr>
          <a:xfrm>
            <a:off x="1362890" y="2268357"/>
            <a:ext cx="4283545" cy="307777"/>
          </a:xfrm>
          <a:prstGeom prst="rect">
            <a:avLst/>
          </a:prstGeom>
          <a:noFill/>
        </p:spPr>
        <p:txBody>
          <a:bodyPr wrap="none" rtlCol="0">
            <a:spAutoFit/>
          </a:bodyPr>
          <a:lstStyle/>
          <a:p>
            <a:r>
              <a:rPr lang="zh-CN" altLang="en-US" sz="1400" b="1" dirty="0">
                <a:latin typeface="Helvetica Neue" panose="02000503000000020004" pitchFamily="2" charset="0"/>
                <a:ea typeface="Yu Mincho" panose="02020400000000000000" pitchFamily="18" charset="-128"/>
                <a:cs typeface="Helvetica Neue" panose="02000503000000020004" pitchFamily="2" charset="0"/>
              </a:rPr>
              <a:t>「</a:t>
            </a:r>
            <a:r>
              <a:rPr lang="zh-CN" altLang="en-US" sz="1400" dirty="0">
                <a:solidFill>
                  <a:srgbClr val="B71547"/>
                </a:solidFill>
                <a:latin typeface="Helvetica Neue" panose="02000503000000020004" pitchFamily="2" charset="0"/>
                <a:ea typeface="Yu Mincho" panose="02020400000000000000" pitchFamily="18" charset="-128"/>
                <a:cs typeface="Helvetica Neue" panose="02000503000000020004" pitchFamily="2" charset="0"/>
              </a:rPr>
              <a:t>全国</a:t>
            </a:r>
            <a:r>
              <a:rPr lang="ja-JP" altLang="en-US" sz="1400">
                <a:solidFill>
                  <a:srgbClr val="B71547"/>
                </a:solidFill>
                <a:latin typeface="Helvetica Neue" panose="02000503000000020004" pitchFamily="2" charset="0"/>
                <a:ea typeface="Yu Mincho" panose="02020400000000000000" pitchFamily="18" charset="-128"/>
                <a:cs typeface="Helvetica Neue" panose="02000503000000020004" pitchFamily="2" charset="0"/>
              </a:rPr>
              <a:t>の</a:t>
            </a:r>
            <a:r>
              <a:rPr lang="zh-CN" altLang="en-US" sz="1400" dirty="0">
                <a:solidFill>
                  <a:srgbClr val="B71547"/>
                </a:solidFill>
                <a:latin typeface="Helvetica Neue" panose="02000503000000020004" pitchFamily="2" charset="0"/>
                <a:ea typeface="Yu Mincho" panose="02020400000000000000" pitchFamily="18" charset="-128"/>
                <a:cs typeface="Helvetica Neue" panose="02000503000000020004" pitchFamily="2" charset="0"/>
              </a:rPr>
              <a:t>重症患者数６７５人　過去最多</a:t>
            </a:r>
            <a:r>
              <a:rPr lang="ja-JP" altLang="en-US" sz="1400">
                <a:solidFill>
                  <a:srgbClr val="B71547"/>
                </a:solidFill>
                <a:latin typeface="Helvetica Neue" panose="02000503000000020004" pitchFamily="2" charset="0"/>
                <a:ea typeface="Yu Mincho" panose="02020400000000000000" pitchFamily="18" charset="-128"/>
                <a:cs typeface="Helvetica Neue" panose="02000503000000020004" pitchFamily="2" charset="0"/>
              </a:rPr>
              <a:t>を</a:t>
            </a:r>
            <a:r>
              <a:rPr lang="zh-CN" altLang="en-US" sz="1400" dirty="0">
                <a:solidFill>
                  <a:srgbClr val="B71547"/>
                </a:solidFill>
                <a:latin typeface="Helvetica Neue" panose="02000503000000020004" pitchFamily="2" charset="0"/>
                <a:ea typeface="Yu Mincho" panose="02020400000000000000" pitchFamily="18" charset="-128"/>
                <a:cs typeface="Helvetica Neue" panose="02000503000000020004" pitchFamily="2" charset="0"/>
              </a:rPr>
              <a:t>更新</a:t>
            </a:r>
            <a:r>
              <a:rPr lang="zh-CN" altLang="en-US" sz="1400" b="1" dirty="0">
                <a:latin typeface="Helvetica Neue" panose="02000503000000020004" pitchFamily="2" charset="0"/>
                <a:ea typeface="Yu Mincho" panose="02020400000000000000" pitchFamily="18" charset="-128"/>
                <a:cs typeface="Helvetica Neue" panose="02000503000000020004" pitchFamily="2" charset="0"/>
              </a:rPr>
              <a:t>」</a:t>
            </a:r>
          </a:p>
        </p:txBody>
      </p:sp>
      <p:sp>
        <p:nvSpPr>
          <p:cNvPr id="26" name="TextBox 25">
            <a:extLst>
              <a:ext uri="{FF2B5EF4-FFF2-40B4-BE49-F238E27FC236}">
                <a16:creationId xmlns:a16="http://schemas.microsoft.com/office/drawing/2014/main" id="{372F239E-6CCD-D14A-90E9-9F80E49A4D38}"/>
              </a:ext>
            </a:extLst>
          </p:cNvPr>
          <p:cNvSpPr txBox="1"/>
          <p:nvPr/>
        </p:nvSpPr>
        <p:spPr>
          <a:xfrm>
            <a:off x="1363688" y="2728434"/>
            <a:ext cx="3214341" cy="307777"/>
          </a:xfrm>
          <a:prstGeom prst="rect">
            <a:avLst/>
          </a:prstGeom>
          <a:noFill/>
        </p:spPr>
        <p:txBody>
          <a:bodyPr wrap="none" rtlCol="0">
            <a:spAutoFit/>
          </a:bodyPr>
          <a:lstStyle/>
          <a:p>
            <a:r>
              <a:rPr lang="zh-CN" altLang="en-US" sz="1400" b="1" dirty="0">
                <a:solidFill>
                  <a:schemeClr val="tx1">
                    <a:lumMod val="75000"/>
                    <a:lumOff val="25000"/>
                  </a:schemeClr>
                </a:solidFill>
                <a:latin typeface="Yu Mincho" panose="02020400000000000000" pitchFamily="18" charset="-128"/>
                <a:ea typeface="Yu Mincho" panose="02020400000000000000" pitchFamily="18" charset="-128"/>
                <a:cs typeface="Helvetica Neue" panose="02000503000000020004" pitchFamily="2" charset="0"/>
              </a:rPr>
              <a:t>「</a:t>
            </a:r>
            <a:r>
              <a:rPr lang="zh-CN" altLang="en-US" sz="1400" dirty="0">
                <a:solidFill>
                  <a:srgbClr val="B71547"/>
                </a:solidFill>
                <a:latin typeface="Yu Mincho" panose="02020400000000000000" pitchFamily="18" charset="-128"/>
                <a:ea typeface="Yu Mincho" panose="02020400000000000000" pitchFamily="18" charset="-128"/>
              </a:rPr>
              <a:t>“冷凍庫</a:t>
            </a:r>
            <a:r>
              <a:rPr lang="ja-JP" altLang="en-US" sz="1400">
                <a:solidFill>
                  <a:srgbClr val="B71547"/>
                </a:solidFill>
                <a:latin typeface="Yu Mincho" panose="02020400000000000000" pitchFamily="18" charset="-128"/>
                <a:ea typeface="Yu Mincho" panose="02020400000000000000" pitchFamily="18" charset="-128"/>
              </a:rPr>
              <a:t>に</a:t>
            </a:r>
            <a:r>
              <a:rPr lang="zh-CN" altLang="en-US" sz="1400" dirty="0">
                <a:solidFill>
                  <a:srgbClr val="B71547"/>
                </a:solidFill>
                <a:latin typeface="Yu Mincho" panose="02020400000000000000" pitchFamily="18" charset="-128"/>
                <a:ea typeface="Yu Mincho" panose="02020400000000000000" pitchFamily="18" charset="-128"/>
              </a:rPr>
              <a:t>赤</a:t>
            </a:r>
            <a:r>
              <a:rPr lang="ja-JP" altLang="en-US" sz="1400">
                <a:solidFill>
                  <a:srgbClr val="B71547"/>
                </a:solidFill>
                <a:latin typeface="Yu Mincho" panose="02020400000000000000" pitchFamily="18" charset="-128"/>
                <a:ea typeface="Yu Mincho" panose="02020400000000000000" pitchFamily="18" charset="-128"/>
              </a:rPr>
              <a:t>ちゃん</a:t>
            </a:r>
            <a:r>
              <a:rPr lang="zh-CN" altLang="en-US" sz="1400" dirty="0">
                <a:solidFill>
                  <a:srgbClr val="B71547"/>
                </a:solidFill>
                <a:latin typeface="Yu Mincho" panose="02020400000000000000" pitchFamily="18" charset="-128"/>
                <a:ea typeface="Yu Mincho" panose="02020400000000000000" pitchFamily="18" charset="-128"/>
              </a:rPr>
              <a:t>遺体”女</a:t>
            </a:r>
            <a:r>
              <a:rPr lang="ja-JP" altLang="en-US" sz="1400">
                <a:solidFill>
                  <a:srgbClr val="B71547"/>
                </a:solidFill>
                <a:latin typeface="Yu Mincho" panose="02020400000000000000" pitchFamily="18" charset="-128"/>
                <a:ea typeface="Yu Mincho" panose="02020400000000000000" pitchFamily="18" charset="-128"/>
              </a:rPr>
              <a:t>を</a:t>
            </a:r>
            <a:r>
              <a:rPr lang="zh-CN" altLang="en-US" sz="1400" dirty="0">
                <a:solidFill>
                  <a:srgbClr val="B71547"/>
                </a:solidFill>
                <a:latin typeface="Yu Mincho" panose="02020400000000000000" pitchFamily="18" charset="-128"/>
                <a:ea typeface="Yu Mincho" panose="02020400000000000000" pitchFamily="18" charset="-128"/>
              </a:rPr>
              <a:t>起訴</a:t>
            </a:r>
            <a:r>
              <a:rPr lang="zh-CN" altLang="en-US" sz="1400" b="1" dirty="0">
                <a:latin typeface="Yu Mincho" panose="02020400000000000000" pitchFamily="18" charset="-128"/>
                <a:ea typeface="Yu Mincho" panose="02020400000000000000" pitchFamily="18" charset="-128"/>
                <a:cs typeface="Helvetica Neue" panose="02000503000000020004" pitchFamily="2" charset="0"/>
              </a:rPr>
              <a:t>」</a:t>
            </a:r>
            <a:endParaRPr lang="zh-CN" altLang="en-US" sz="1100" b="1" dirty="0">
              <a:latin typeface="Yu Mincho" panose="02020400000000000000" pitchFamily="18" charset="-128"/>
              <a:ea typeface="Yu Mincho" panose="02020400000000000000" pitchFamily="18" charset="-128"/>
              <a:cs typeface="Helvetica Neue" panose="02000503000000020004" pitchFamily="2" charset="0"/>
            </a:endParaRPr>
          </a:p>
        </p:txBody>
      </p:sp>
      <p:sp>
        <p:nvSpPr>
          <p:cNvPr id="27" name="TextBox 26">
            <a:extLst>
              <a:ext uri="{FF2B5EF4-FFF2-40B4-BE49-F238E27FC236}">
                <a16:creationId xmlns:a16="http://schemas.microsoft.com/office/drawing/2014/main" id="{33CFD98E-E6EF-1A40-B4FB-BF9174FAB913}"/>
              </a:ext>
            </a:extLst>
          </p:cNvPr>
          <p:cNvSpPr txBox="1"/>
          <p:nvPr/>
        </p:nvSpPr>
        <p:spPr>
          <a:xfrm>
            <a:off x="1362890" y="3196214"/>
            <a:ext cx="5262979" cy="523220"/>
          </a:xfrm>
          <a:prstGeom prst="rect">
            <a:avLst/>
          </a:prstGeom>
          <a:noFill/>
        </p:spPr>
        <p:txBody>
          <a:bodyPr wrap="none" rtlCol="0">
            <a:spAutoFit/>
          </a:bodyPr>
          <a:lstStyle/>
          <a:p>
            <a:r>
              <a:rPr lang="zh-CN" altLang="en-US" sz="1400" b="1" dirty="0">
                <a:latin typeface="Yu Mincho" panose="02020400000000000000" pitchFamily="18" charset="-128"/>
                <a:ea typeface="Yu Mincho" panose="02020400000000000000" pitchFamily="18" charset="-128"/>
                <a:cs typeface="Helvetica Neue" panose="02000503000000020004" pitchFamily="2" charset="0"/>
              </a:rPr>
              <a:t>「</a:t>
            </a:r>
            <a:r>
              <a:rPr lang="ja-JP" altLang="en-US" sz="1400">
                <a:solidFill>
                  <a:srgbClr val="B71547"/>
                </a:solidFill>
                <a:latin typeface="Yu Mincho" panose="02020400000000000000" pitchFamily="18" charset="-128"/>
                <a:ea typeface="Yu Mincho" panose="02020400000000000000" pitchFamily="18" charset="-128"/>
              </a:rPr>
              <a:t>ゲス</a:t>
            </a:r>
            <a:r>
              <a:rPr lang="zh-CN" altLang="en-US" sz="1400" dirty="0">
                <a:solidFill>
                  <a:srgbClr val="B71547"/>
                </a:solidFill>
                <a:latin typeface="Yu Mincho" panose="02020400000000000000" pitchFamily="18" charset="-128"/>
                <a:ea typeface="Yu Mincho" panose="02020400000000000000" pitchFamily="18" charset="-128"/>
              </a:rPr>
              <a:t>不倫</a:t>
            </a:r>
            <a:r>
              <a:rPr lang="en-US" altLang="zh-CN" sz="1400" dirty="0">
                <a:solidFill>
                  <a:srgbClr val="B71547"/>
                </a:solidFill>
                <a:latin typeface="Yu Mincho" panose="02020400000000000000" pitchFamily="18" charset="-128"/>
                <a:ea typeface="Yu Mincho" panose="02020400000000000000" pitchFamily="18" charset="-128"/>
              </a:rPr>
              <a:t>·</a:t>
            </a:r>
            <a:r>
              <a:rPr lang="zh-CN" altLang="en-US" sz="1400" dirty="0">
                <a:solidFill>
                  <a:srgbClr val="B71547"/>
                </a:solidFill>
                <a:latin typeface="Yu Mincho" panose="02020400000000000000" pitchFamily="18" charset="-128"/>
                <a:ea typeface="Yu Mincho" panose="02020400000000000000" pitchFamily="18" charset="-128"/>
              </a:rPr>
              <a:t>宮崎謙介  </a:t>
            </a:r>
            <a:r>
              <a:rPr lang="en-US" altLang="zh-CN" sz="1400" dirty="0">
                <a:solidFill>
                  <a:srgbClr val="B71547"/>
                </a:solidFill>
                <a:latin typeface="Yu Mincho" panose="02020400000000000000" pitchFamily="18" charset="-128"/>
                <a:ea typeface="Yu Mincho" panose="02020400000000000000" pitchFamily="18" charset="-128"/>
              </a:rPr>
              <a:t>〝</a:t>
            </a:r>
            <a:r>
              <a:rPr lang="zh-CN" altLang="en-US" sz="1400" dirty="0">
                <a:solidFill>
                  <a:srgbClr val="B71547"/>
                </a:solidFill>
                <a:latin typeface="Yu Mincho" panose="02020400000000000000" pitchFamily="18" charset="-128"/>
                <a:ea typeface="Yu Mincho" panose="02020400000000000000" pitchFamily="18" charset="-128"/>
              </a:rPr>
              <a:t>鬼嫁</a:t>
            </a:r>
            <a:r>
              <a:rPr lang="en-US" altLang="zh-CN" sz="1400" dirty="0">
                <a:solidFill>
                  <a:srgbClr val="B71547"/>
                </a:solidFill>
                <a:latin typeface="Yu Mincho" panose="02020400000000000000" pitchFamily="18" charset="-128"/>
                <a:ea typeface="Yu Mincho" panose="02020400000000000000" pitchFamily="18" charset="-128"/>
              </a:rPr>
              <a:t>〟</a:t>
            </a:r>
            <a:r>
              <a:rPr lang="zh-CN" altLang="en-US" sz="1400" dirty="0">
                <a:solidFill>
                  <a:srgbClr val="B71547"/>
                </a:solidFill>
                <a:latin typeface="Yu Mincho" panose="02020400000000000000" pitchFamily="18" charset="-128"/>
                <a:ea typeface="Yu Mincho" panose="02020400000000000000" pitchFamily="18" charset="-128"/>
              </a:rPr>
              <a:t>北斗晶</a:t>
            </a:r>
            <a:r>
              <a:rPr lang="ja-JP" altLang="en-US" sz="1400">
                <a:solidFill>
                  <a:srgbClr val="B71547"/>
                </a:solidFill>
                <a:latin typeface="Yu Mincho" panose="02020400000000000000" pitchFamily="18" charset="-128"/>
                <a:ea typeface="Yu Mincho" panose="02020400000000000000" pitchFamily="18" charset="-128"/>
              </a:rPr>
              <a:t>に</a:t>
            </a:r>
            <a:r>
              <a:rPr lang="zh-CN" altLang="en-US" sz="1400" dirty="0">
                <a:solidFill>
                  <a:srgbClr val="B71547"/>
                </a:solidFill>
                <a:latin typeface="Yu Mincho" panose="02020400000000000000" pitchFamily="18" charset="-128"/>
                <a:ea typeface="Yu Mincho" panose="02020400000000000000" pitchFamily="18" charset="-128"/>
              </a:rPr>
              <a:t>戦々恐々</a:t>
            </a:r>
            <a:endParaRPr lang="en-US" altLang="zh-CN" sz="1400" dirty="0">
              <a:solidFill>
                <a:srgbClr val="B71547"/>
              </a:solidFill>
              <a:latin typeface="Yu Mincho" panose="02020400000000000000" pitchFamily="18" charset="-128"/>
              <a:ea typeface="Yu Mincho" panose="02020400000000000000" pitchFamily="18" charset="-128"/>
            </a:endParaRPr>
          </a:p>
          <a:p>
            <a:r>
              <a:rPr lang="en-US" altLang="zh-CN" sz="1400" dirty="0">
                <a:solidFill>
                  <a:srgbClr val="B71547"/>
                </a:solidFill>
                <a:latin typeface="Yu Mincho" panose="02020400000000000000" pitchFamily="18" charset="-128"/>
                <a:ea typeface="Yu Mincho" panose="02020400000000000000" pitchFamily="18" charset="-128"/>
              </a:rPr>
              <a:t>		</a:t>
            </a:r>
            <a:r>
              <a:rPr lang="zh-CN" altLang="en-US" sz="1400" dirty="0">
                <a:solidFill>
                  <a:srgbClr val="B71547"/>
                </a:solidFill>
                <a:latin typeface="Yu Mincho" panose="02020400000000000000" pitchFamily="18" charset="-128"/>
                <a:ea typeface="Yu Mincho" panose="02020400000000000000" pitchFamily="18" charset="-128"/>
              </a:rPr>
              <a:t>「今回</a:t>
            </a:r>
            <a:r>
              <a:rPr lang="ja-JP" altLang="en-US" sz="1400">
                <a:solidFill>
                  <a:srgbClr val="B71547"/>
                </a:solidFill>
                <a:latin typeface="Yu Mincho" panose="02020400000000000000" pitchFamily="18" charset="-128"/>
                <a:ea typeface="Yu Mincho" panose="02020400000000000000" pitchFamily="18" charset="-128"/>
              </a:rPr>
              <a:t>こそはぶっ</a:t>
            </a:r>
            <a:r>
              <a:rPr lang="zh-CN" altLang="en-US" sz="1400" dirty="0">
                <a:solidFill>
                  <a:srgbClr val="B71547"/>
                </a:solidFill>
                <a:latin typeface="Yu Mincho" panose="02020400000000000000" pitchFamily="18" charset="-128"/>
                <a:ea typeface="Yu Mincho" panose="02020400000000000000" pitchFamily="18" charset="-128"/>
              </a:rPr>
              <a:t>飛</a:t>
            </a:r>
            <a:r>
              <a:rPr lang="ja-JP" altLang="en-US" sz="1400">
                <a:solidFill>
                  <a:srgbClr val="B71547"/>
                </a:solidFill>
                <a:latin typeface="Yu Mincho" panose="02020400000000000000" pitchFamily="18" charset="-128"/>
                <a:ea typeface="Yu Mincho" panose="02020400000000000000" pitchFamily="18" charset="-128"/>
              </a:rPr>
              <a:t>ばされる。。。」</a:t>
            </a:r>
            <a:r>
              <a:rPr lang="zh-CN" altLang="en-US" sz="1400" b="1" dirty="0">
                <a:latin typeface="Yu Mincho" panose="02020400000000000000" pitchFamily="18" charset="-128"/>
                <a:ea typeface="Yu Mincho" panose="02020400000000000000" pitchFamily="18" charset="-128"/>
                <a:cs typeface="Helvetica Neue" panose="02000503000000020004" pitchFamily="2" charset="0"/>
              </a:rPr>
              <a:t>」</a:t>
            </a:r>
            <a:endParaRPr lang="zh-CN" altLang="en-US" sz="1100" b="1" dirty="0">
              <a:latin typeface="Yu Mincho" panose="02020400000000000000" pitchFamily="18" charset="-128"/>
              <a:ea typeface="Yu Mincho" panose="02020400000000000000" pitchFamily="18" charset="-128"/>
              <a:cs typeface="Helvetica Neue" panose="02000503000000020004" pitchFamily="2" charset="0"/>
            </a:endParaRPr>
          </a:p>
        </p:txBody>
      </p:sp>
      <p:sp>
        <p:nvSpPr>
          <p:cNvPr id="28" name="TextBox 27">
            <a:extLst>
              <a:ext uri="{FF2B5EF4-FFF2-40B4-BE49-F238E27FC236}">
                <a16:creationId xmlns:a16="http://schemas.microsoft.com/office/drawing/2014/main" id="{A560D34E-C8EC-1A4E-A1B5-09865AED9BE4}"/>
              </a:ext>
            </a:extLst>
          </p:cNvPr>
          <p:cNvSpPr txBox="1"/>
          <p:nvPr/>
        </p:nvSpPr>
        <p:spPr>
          <a:xfrm>
            <a:off x="1345270" y="4767473"/>
            <a:ext cx="5001690" cy="307777"/>
          </a:xfrm>
          <a:prstGeom prst="rect">
            <a:avLst/>
          </a:prstGeom>
          <a:noFill/>
        </p:spPr>
        <p:txBody>
          <a:bodyPr wrap="none" rtlCol="0">
            <a:spAutoFit/>
          </a:bodyPr>
          <a:lstStyle/>
          <a:p>
            <a:r>
              <a:rPr lang="zh-CN" altLang="en-US" sz="1400" b="1" dirty="0">
                <a:latin typeface="Yu Mincho" panose="02020400000000000000" pitchFamily="18" charset="-128"/>
                <a:ea typeface="Yu Mincho" panose="02020400000000000000" pitchFamily="18" charset="-128"/>
                <a:cs typeface="Helvetica Neue" panose="02000503000000020004" pitchFamily="2" charset="0"/>
              </a:rPr>
              <a:t>「</a:t>
            </a:r>
            <a:r>
              <a:rPr lang="zh-CN" altLang="en-US" sz="1400" dirty="0">
                <a:solidFill>
                  <a:srgbClr val="B71547"/>
                </a:solidFill>
                <a:latin typeface="Yu Mincho" panose="02020400000000000000" pitchFamily="18" charset="-128"/>
                <a:ea typeface="Yu Mincho" panose="02020400000000000000" pitchFamily="18" charset="-128"/>
              </a:rPr>
              <a:t>強</a:t>
            </a:r>
            <a:r>
              <a:rPr lang="ja-JP" altLang="en-US" sz="1400">
                <a:solidFill>
                  <a:srgbClr val="B71547"/>
                </a:solidFill>
                <a:latin typeface="Yu Mincho" panose="02020400000000000000" pitchFamily="18" charset="-128"/>
                <a:ea typeface="Yu Mincho" panose="02020400000000000000" pitchFamily="18" charset="-128"/>
              </a:rPr>
              <a:t>い</a:t>
            </a:r>
            <a:r>
              <a:rPr lang="zh-CN" altLang="en-US" sz="1400" dirty="0">
                <a:solidFill>
                  <a:srgbClr val="B71547"/>
                </a:solidFill>
                <a:latin typeface="Yu Mincho" panose="02020400000000000000" pitchFamily="18" charset="-128"/>
                <a:ea typeface="Yu Mincho" panose="02020400000000000000" pitchFamily="18" charset="-128"/>
              </a:rPr>
              <a:t>冬型　年越</a:t>
            </a:r>
            <a:r>
              <a:rPr lang="ja-JP" altLang="en-US" sz="1400">
                <a:solidFill>
                  <a:srgbClr val="B71547"/>
                </a:solidFill>
                <a:latin typeface="Yu Mincho" panose="02020400000000000000" pitchFamily="18" charset="-128"/>
                <a:ea typeface="Yu Mincho" panose="02020400000000000000" pitchFamily="18" charset="-128"/>
              </a:rPr>
              <a:t>し</a:t>
            </a:r>
            <a:r>
              <a:rPr lang="zh-CN" altLang="en-US" sz="1400" dirty="0">
                <a:solidFill>
                  <a:srgbClr val="B71547"/>
                </a:solidFill>
                <a:latin typeface="Yu Mincho" panose="02020400000000000000" pitchFamily="18" charset="-128"/>
                <a:ea typeface="Yu Mincho" panose="02020400000000000000" pitchFamily="18" charset="-128"/>
              </a:rPr>
              <a:t>寒波　大雪</a:t>
            </a:r>
            <a:r>
              <a:rPr lang="en-US" altLang="zh-CN" sz="1400" dirty="0">
                <a:solidFill>
                  <a:srgbClr val="B71547"/>
                </a:solidFill>
                <a:latin typeface="Yu Mincho" panose="02020400000000000000" pitchFamily="18" charset="-128"/>
                <a:ea typeface="Yu Mincho" panose="02020400000000000000" pitchFamily="18" charset="-128"/>
              </a:rPr>
              <a:t>·</a:t>
            </a:r>
            <a:r>
              <a:rPr lang="zh-CN" altLang="en-US" sz="1400" dirty="0">
                <a:solidFill>
                  <a:srgbClr val="B71547"/>
                </a:solidFill>
                <a:latin typeface="Yu Mincho" panose="02020400000000000000" pitchFamily="18" charset="-128"/>
                <a:ea typeface="Yu Mincho" panose="02020400000000000000" pitchFamily="18" charset="-128"/>
              </a:rPr>
              <a:t>交通障害</a:t>
            </a:r>
            <a:r>
              <a:rPr lang="en-US" altLang="zh-CN" sz="1400" dirty="0">
                <a:solidFill>
                  <a:srgbClr val="B71547"/>
                </a:solidFill>
                <a:latin typeface="Yu Mincho" panose="02020400000000000000" pitchFamily="18" charset="-128"/>
                <a:ea typeface="Yu Mincho" panose="02020400000000000000" pitchFamily="18" charset="-128"/>
              </a:rPr>
              <a:t>·</a:t>
            </a:r>
            <a:r>
              <a:rPr lang="zh-CN" altLang="en-US" sz="1400" dirty="0">
                <a:solidFill>
                  <a:srgbClr val="B71547"/>
                </a:solidFill>
                <a:latin typeface="Yu Mincho" panose="02020400000000000000" pitchFamily="18" charset="-128"/>
                <a:ea typeface="Yu Mincho" panose="02020400000000000000" pitchFamily="18" charset="-128"/>
              </a:rPr>
              <a:t>暴風</a:t>
            </a:r>
            <a:r>
              <a:rPr lang="en-US" altLang="zh-CN" sz="1400" dirty="0">
                <a:solidFill>
                  <a:srgbClr val="B71547"/>
                </a:solidFill>
                <a:latin typeface="Yu Mincho" panose="02020400000000000000" pitchFamily="18" charset="-128"/>
                <a:ea typeface="Yu Mincho" panose="02020400000000000000" pitchFamily="18" charset="-128"/>
              </a:rPr>
              <a:t>·</a:t>
            </a:r>
            <a:r>
              <a:rPr lang="zh-CN" altLang="en-US" sz="1400" dirty="0">
                <a:solidFill>
                  <a:srgbClr val="B71547"/>
                </a:solidFill>
                <a:latin typeface="Yu Mincho" panose="02020400000000000000" pitchFamily="18" charset="-128"/>
                <a:ea typeface="Yu Mincho" panose="02020400000000000000" pitchFamily="18" charset="-128"/>
              </a:rPr>
              <a:t>高波</a:t>
            </a:r>
            <a:r>
              <a:rPr lang="ja-JP" altLang="en-US" sz="1400">
                <a:solidFill>
                  <a:srgbClr val="B71547"/>
                </a:solidFill>
                <a:latin typeface="Yu Mincho" panose="02020400000000000000" pitchFamily="18" charset="-128"/>
                <a:ea typeface="Yu Mincho" panose="02020400000000000000" pitchFamily="18" charset="-128"/>
              </a:rPr>
              <a:t>に</a:t>
            </a:r>
            <a:r>
              <a:rPr lang="zh-CN" altLang="en-US" sz="1400" dirty="0">
                <a:solidFill>
                  <a:srgbClr val="B71547"/>
                </a:solidFill>
                <a:latin typeface="Yu Mincho" panose="02020400000000000000" pitchFamily="18" charset="-128"/>
                <a:ea typeface="Yu Mincho" panose="02020400000000000000" pitchFamily="18" charset="-128"/>
              </a:rPr>
              <a:t>警戒</a:t>
            </a:r>
            <a:r>
              <a:rPr lang="zh-CN" altLang="en-US" sz="1400" b="1" dirty="0">
                <a:latin typeface="Yu Mincho" panose="02020400000000000000" pitchFamily="18" charset="-128"/>
                <a:ea typeface="Yu Mincho" panose="02020400000000000000" pitchFamily="18" charset="-128"/>
                <a:cs typeface="Helvetica Neue" panose="02000503000000020004" pitchFamily="2" charset="0"/>
              </a:rPr>
              <a:t>」</a:t>
            </a:r>
            <a:endParaRPr lang="zh-CN" altLang="en-US" sz="1100" b="1" dirty="0">
              <a:latin typeface="Yu Mincho" panose="02020400000000000000" pitchFamily="18" charset="-128"/>
              <a:ea typeface="Yu Mincho" panose="02020400000000000000" pitchFamily="18" charset="-128"/>
              <a:cs typeface="Helvetica Neue" panose="02000503000000020004" pitchFamily="2" charset="0"/>
            </a:endParaRPr>
          </a:p>
        </p:txBody>
      </p:sp>
      <p:sp>
        <p:nvSpPr>
          <p:cNvPr id="29" name="TextBox 28">
            <a:extLst>
              <a:ext uri="{FF2B5EF4-FFF2-40B4-BE49-F238E27FC236}">
                <a16:creationId xmlns:a16="http://schemas.microsoft.com/office/drawing/2014/main" id="{2CED8956-2067-0D4D-85CD-042822268203}"/>
              </a:ext>
            </a:extLst>
          </p:cNvPr>
          <p:cNvSpPr txBox="1"/>
          <p:nvPr/>
        </p:nvSpPr>
        <p:spPr>
          <a:xfrm>
            <a:off x="5319597" y="2297776"/>
            <a:ext cx="1085554" cy="276999"/>
          </a:xfrm>
          <a:prstGeom prst="rect">
            <a:avLst/>
          </a:prstGeom>
          <a:noFill/>
        </p:spPr>
        <p:txBody>
          <a:bodyPr wrap="none" rtlCol="0">
            <a:spAutoFit/>
          </a:bodyPr>
          <a:lstStyle/>
          <a:p>
            <a:r>
              <a:rPr lang="en-US" altLang="zh-CN" sz="1200" dirty="0">
                <a:latin typeface="Yu Mincho" panose="02020400000000000000" pitchFamily="18" charset="-128"/>
                <a:ea typeface="Yu Mincho" panose="02020400000000000000" pitchFamily="18" charset="-128"/>
                <a:cs typeface="Helvetica Neue" panose="02000503000000020004" pitchFamily="2" charset="0"/>
              </a:rPr>
              <a:t>(</a:t>
            </a:r>
            <a:r>
              <a:rPr lang="zh-CN" altLang="en-US" sz="1200" dirty="0">
                <a:latin typeface="Yu Mincho" panose="02020400000000000000" pitchFamily="18" charset="-128"/>
                <a:ea typeface="Yu Mincho" panose="02020400000000000000" pitchFamily="18" charset="-128"/>
                <a:cs typeface="Helvetica Neue" panose="02000503000000020004" pitchFamily="2" charset="0"/>
              </a:rPr>
              <a:t>コロナ統計</a:t>
            </a:r>
            <a:r>
              <a:rPr lang="en-US" altLang="zh-CN" sz="1200" dirty="0">
                <a:latin typeface="Yu Mincho" panose="02020400000000000000" pitchFamily="18" charset="-128"/>
                <a:ea typeface="Yu Mincho" panose="02020400000000000000" pitchFamily="18" charset="-128"/>
                <a:cs typeface="Helvetica Neue" panose="02000503000000020004" pitchFamily="2" charset="0"/>
              </a:rPr>
              <a:t>)</a:t>
            </a:r>
            <a:endParaRPr lang="zh-CN" altLang="en-US" sz="1200" dirty="0">
              <a:latin typeface="Yu Mincho" panose="02020400000000000000" pitchFamily="18" charset="-128"/>
              <a:ea typeface="Yu Mincho" panose="02020400000000000000" pitchFamily="18" charset="-128"/>
              <a:cs typeface="Helvetica Neue" panose="02000503000000020004" pitchFamily="2" charset="0"/>
            </a:endParaRPr>
          </a:p>
        </p:txBody>
      </p:sp>
      <p:sp>
        <p:nvSpPr>
          <p:cNvPr id="30" name="TextBox 29">
            <a:extLst>
              <a:ext uri="{FF2B5EF4-FFF2-40B4-BE49-F238E27FC236}">
                <a16:creationId xmlns:a16="http://schemas.microsoft.com/office/drawing/2014/main" id="{278901D4-2C1B-814C-A3FE-3ED45B33F810}"/>
              </a:ext>
            </a:extLst>
          </p:cNvPr>
          <p:cNvSpPr txBox="1"/>
          <p:nvPr/>
        </p:nvSpPr>
        <p:spPr>
          <a:xfrm>
            <a:off x="4406587" y="2758552"/>
            <a:ext cx="1085554" cy="276999"/>
          </a:xfrm>
          <a:prstGeom prst="rect">
            <a:avLst/>
          </a:prstGeom>
          <a:noFill/>
        </p:spPr>
        <p:txBody>
          <a:bodyPr wrap="none" rtlCol="0">
            <a:spAutoFit/>
          </a:bodyPr>
          <a:lstStyle/>
          <a:p>
            <a:r>
              <a:rPr lang="en-US" altLang="zh-CN" sz="1200" dirty="0">
                <a:latin typeface="Yu Mincho" panose="02020400000000000000" pitchFamily="18" charset="-128"/>
                <a:ea typeface="Yu Mincho" panose="02020400000000000000" pitchFamily="18" charset="-128"/>
                <a:cs typeface="Helvetica Neue" panose="02000503000000020004" pitchFamily="2" charset="0"/>
              </a:rPr>
              <a:t>(</a:t>
            </a:r>
            <a:r>
              <a:rPr lang="zh-CN" altLang="en-US" sz="1200" dirty="0">
                <a:latin typeface="Yu Mincho" panose="02020400000000000000" pitchFamily="18" charset="-128"/>
                <a:ea typeface="Yu Mincho" panose="02020400000000000000" pitchFamily="18" charset="-128"/>
                <a:cs typeface="Helvetica Neue" panose="02000503000000020004" pitchFamily="2" charset="0"/>
              </a:rPr>
              <a:t>事件・事故</a:t>
            </a:r>
            <a:r>
              <a:rPr lang="en-US" altLang="zh-CN" sz="1200" dirty="0">
                <a:latin typeface="Yu Mincho" panose="02020400000000000000" pitchFamily="18" charset="-128"/>
                <a:ea typeface="Yu Mincho" panose="02020400000000000000" pitchFamily="18" charset="-128"/>
                <a:cs typeface="Helvetica Neue" panose="02000503000000020004" pitchFamily="2" charset="0"/>
              </a:rPr>
              <a:t>)</a:t>
            </a:r>
            <a:endParaRPr lang="zh-CN" altLang="en-US" sz="1200" dirty="0">
              <a:latin typeface="Yu Mincho" panose="02020400000000000000" pitchFamily="18" charset="-128"/>
              <a:ea typeface="Yu Mincho" panose="02020400000000000000" pitchFamily="18" charset="-128"/>
              <a:cs typeface="Helvetica Neue" panose="02000503000000020004" pitchFamily="2" charset="0"/>
            </a:endParaRPr>
          </a:p>
        </p:txBody>
      </p:sp>
      <p:sp>
        <p:nvSpPr>
          <p:cNvPr id="31" name="TextBox 30">
            <a:extLst>
              <a:ext uri="{FF2B5EF4-FFF2-40B4-BE49-F238E27FC236}">
                <a16:creationId xmlns:a16="http://schemas.microsoft.com/office/drawing/2014/main" id="{C4AF01CC-C376-A141-AA9C-91693D69F97E}"/>
              </a:ext>
            </a:extLst>
          </p:cNvPr>
          <p:cNvSpPr txBox="1"/>
          <p:nvPr/>
        </p:nvSpPr>
        <p:spPr>
          <a:xfrm>
            <a:off x="6205167" y="4803067"/>
            <a:ext cx="1085554" cy="276999"/>
          </a:xfrm>
          <a:prstGeom prst="rect">
            <a:avLst/>
          </a:prstGeom>
          <a:noFill/>
        </p:spPr>
        <p:txBody>
          <a:bodyPr wrap="none" rtlCol="0">
            <a:spAutoFit/>
          </a:bodyPr>
          <a:lstStyle/>
          <a:p>
            <a:r>
              <a:rPr lang="en-US" altLang="zh-CN" sz="1200" dirty="0">
                <a:latin typeface="Yu Mincho" panose="02020400000000000000" pitchFamily="18" charset="-128"/>
                <a:ea typeface="Yu Mincho" panose="02020400000000000000" pitchFamily="18" charset="-128"/>
                <a:cs typeface="Helvetica Neue" panose="02000503000000020004" pitchFamily="2" charset="0"/>
              </a:rPr>
              <a:t>(</a:t>
            </a:r>
            <a:r>
              <a:rPr lang="zh-CN" altLang="en-US" sz="1200" dirty="0">
                <a:latin typeface="Yu Mincho" panose="02020400000000000000" pitchFamily="18" charset="-128"/>
                <a:ea typeface="Yu Mincho" panose="02020400000000000000" pitchFamily="18" charset="-128"/>
                <a:cs typeface="Helvetica Neue" panose="02000503000000020004" pitchFamily="2" charset="0"/>
              </a:rPr>
              <a:t>災害・天気</a:t>
            </a:r>
            <a:r>
              <a:rPr lang="en-US" altLang="zh-CN" sz="1200" dirty="0">
                <a:latin typeface="Yu Mincho" panose="02020400000000000000" pitchFamily="18" charset="-128"/>
                <a:ea typeface="Yu Mincho" panose="02020400000000000000" pitchFamily="18" charset="-128"/>
                <a:cs typeface="Helvetica Neue" panose="02000503000000020004" pitchFamily="2" charset="0"/>
              </a:rPr>
              <a:t>)</a:t>
            </a:r>
            <a:endParaRPr lang="zh-CN" altLang="en-US" sz="1200" dirty="0">
              <a:latin typeface="Yu Mincho" panose="02020400000000000000" pitchFamily="18" charset="-128"/>
              <a:ea typeface="Yu Mincho" panose="02020400000000000000" pitchFamily="18" charset="-128"/>
              <a:cs typeface="Helvetica Neue" panose="02000503000000020004" pitchFamily="2" charset="0"/>
            </a:endParaRPr>
          </a:p>
        </p:txBody>
      </p:sp>
      <p:sp>
        <p:nvSpPr>
          <p:cNvPr id="32" name="TextBox 31">
            <a:extLst>
              <a:ext uri="{FF2B5EF4-FFF2-40B4-BE49-F238E27FC236}">
                <a16:creationId xmlns:a16="http://schemas.microsoft.com/office/drawing/2014/main" id="{63160BED-04C3-0342-B8AA-7C0C141B97B3}"/>
              </a:ext>
            </a:extLst>
          </p:cNvPr>
          <p:cNvSpPr txBox="1"/>
          <p:nvPr/>
        </p:nvSpPr>
        <p:spPr>
          <a:xfrm>
            <a:off x="6460724" y="3434411"/>
            <a:ext cx="931665" cy="276999"/>
          </a:xfrm>
          <a:prstGeom prst="rect">
            <a:avLst/>
          </a:prstGeom>
          <a:noFill/>
        </p:spPr>
        <p:txBody>
          <a:bodyPr wrap="none" rtlCol="0">
            <a:spAutoFit/>
          </a:bodyPr>
          <a:lstStyle/>
          <a:p>
            <a:r>
              <a:rPr lang="en-US" altLang="zh-CN" sz="1200" dirty="0">
                <a:latin typeface="Yu Mincho" panose="02020400000000000000" pitchFamily="18" charset="-128"/>
                <a:ea typeface="Yu Mincho" panose="02020400000000000000" pitchFamily="18" charset="-128"/>
                <a:cs typeface="Helvetica Neue" panose="02000503000000020004" pitchFamily="2" charset="0"/>
              </a:rPr>
              <a:t>(</a:t>
            </a:r>
            <a:r>
              <a:rPr lang="zh-CN" altLang="en-US" sz="1200" dirty="0">
                <a:latin typeface="Yu Mincho" panose="02020400000000000000" pitchFamily="18" charset="-128"/>
                <a:ea typeface="Yu Mincho" panose="02020400000000000000" pitchFamily="18" charset="-128"/>
                <a:cs typeface="Helvetica Neue" panose="02000503000000020004" pitchFamily="2" charset="0"/>
              </a:rPr>
              <a:t>芸能不倫</a:t>
            </a:r>
            <a:r>
              <a:rPr lang="en-US" altLang="zh-CN" sz="1200" dirty="0">
                <a:latin typeface="Yu Mincho" panose="02020400000000000000" pitchFamily="18" charset="-128"/>
                <a:ea typeface="Yu Mincho" panose="02020400000000000000" pitchFamily="18" charset="-128"/>
                <a:cs typeface="Helvetica Neue" panose="02000503000000020004" pitchFamily="2" charset="0"/>
              </a:rPr>
              <a:t>)</a:t>
            </a:r>
            <a:endParaRPr lang="zh-CN" altLang="en-US" sz="1200" dirty="0">
              <a:latin typeface="Yu Mincho" panose="02020400000000000000" pitchFamily="18" charset="-128"/>
              <a:ea typeface="Yu Mincho" panose="02020400000000000000" pitchFamily="18" charset="-128"/>
              <a:cs typeface="Helvetica Neue" panose="02000503000000020004" pitchFamily="2" charset="0"/>
            </a:endParaRPr>
          </a:p>
        </p:txBody>
      </p:sp>
      <p:sp>
        <p:nvSpPr>
          <p:cNvPr id="33" name="Rectangle 32">
            <a:extLst>
              <a:ext uri="{FF2B5EF4-FFF2-40B4-BE49-F238E27FC236}">
                <a16:creationId xmlns:a16="http://schemas.microsoft.com/office/drawing/2014/main" id="{07ADC702-3CC4-4742-9823-F38F14130E4B}"/>
              </a:ext>
            </a:extLst>
          </p:cNvPr>
          <p:cNvSpPr/>
          <p:nvPr/>
        </p:nvSpPr>
        <p:spPr>
          <a:xfrm>
            <a:off x="1345270" y="5729024"/>
            <a:ext cx="6857365" cy="307777"/>
          </a:xfrm>
          <a:prstGeom prst="rect">
            <a:avLst/>
          </a:prstGeom>
        </p:spPr>
        <p:txBody>
          <a:bodyPr wrap="square">
            <a:spAutoFit/>
          </a:bodyPr>
          <a:lstStyle/>
          <a:p>
            <a:r>
              <a:rPr lang="zh-CN" altLang="en-US" sz="1400" dirty="0">
                <a:solidFill>
                  <a:srgbClr val="000000"/>
                </a:solidFill>
                <a:latin typeface="Yu Mincho" panose="02020400000000000000" pitchFamily="18" charset="-128"/>
                <a:ea typeface="Yu Mincho" panose="02020400000000000000" pitchFamily="18" charset="-128"/>
              </a:rPr>
              <a:t>「</a:t>
            </a:r>
            <a:r>
              <a:rPr lang="en-US" altLang="zh-CN" sz="1400" dirty="0">
                <a:solidFill>
                  <a:srgbClr val="000000"/>
                </a:solidFill>
                <a:latin typeface="Yu Mincho" panose="02020400000000000000" pitchFamily="18" charset="-128"/>
                <a:ea typeface="Yu Mincho" panose="02020400000000000000" pitchFamily="18" charset="-128"/>
              </a:rPr>
              <a:t>【</a:t>
            </a:r>
            <a:r>
              <a:rPr lang="zh-CN" altLang="en-US" sz="1400" dirty="0">
                <a:solidFill>
                  <a:srgbClr val="000000"/>
                </a:solidFill>
                <a:latin typeface="Yu Mincho" panose="02020400000000000000" pitchFamily="18" charset="-128"/>
                <a:ea typeface="Yu Mincho" panose="02020400000000000000" pitchFamily="18" charset="-128"/>
              </a:rPr>
              <a:t>体操</a:t>
            </a:r>
            <a:r>
              <a:rPr lang="en-US" altLang="zh-CN" sz="1400" dirty="0">
                <a:solidFill>
                  <a:srgbClr val="000000"/>
                </a:solidFill>
                <a:latin typeface="Yu Mincho" panose="02020400000000000000" pitchFamily="18" charset="-128"/>
                <a:ea typeface="Yu Mincho" panose="02020400000000000000" pitchFamily="18" charset="-128"/>
              </a:rPr>
              <a:t>】“</a:t>
            </a:r>
            <a:r>
              <a:rPr lang="zh-CN" altLang="en-US" sz="1400" dirty="0">
                <a:solidFill>
                  <a:srgbClr val="000000"/>
                </a:solidFill>
                <a:latin typeface="Yu Mincho" panose="02020400000000000000" pitchFamily="18" charset="-128"/>
                <a:ea typeface="Yu Mincho" panose="02020400000000000000" pitchFamily="18" charset="-128"/>
              </a:rPr>
              <a:t>万全</a:t>
            </a:r>
            <a:r>
              <a:rPr lang="ja-JP" altLang="en-US" sz="1400">
                <a:solidFill>
                  <a:srgbClr val="000000"/>
                </a:solidFill>
                <a:latin typeface="Yu Mincho" panose="02020400000000000000" pitchFamily="18" charset="-128"/>
                <a:ea typeface="Yu Mincho" panose="02020400000000000000" pitchFamily="18" charset="-128"/>
              </a:rPr>
              <a:t>コロナ</a:t>
            </a:r>
            <a:r>
              <a:rPr lang="zh-CN" altLang="en-US" sz="1400" dirty="0">
                <a:solidFill>
                  <a:srgbClr val="000000"/>
                </a:solidFill>
                <a:latin typeface="Yu Mincho" panose="02020400000000000000" pitchFamily="18" charset="-128"/>
                <a:ea typeface="Yu Mincho" panose="02020400000000000000" pitchFamily="18" charset="-128"/>
              </a:rPr>
              <a:t>対策</a:t>
            </a:r>
            <a:r>
              <a:rPr lang="en-US" altLang="zh-CN" sz="1400" dirty="0">
                <a:solidFill>
                  <a:srgbClr val="000000"/>
                </a:solidFill>
                <a:latin typeface="Yu Mincho" panose="02020400000000000000" pitchFamily="18" charset="-128"/>
                <a:ea typeface="Yu Mincho" panose="02020400000000000000" pitchFamily="18" charset="-128"/>
              </a:rPr>
              <a:t>”</a:t>
            </a:r>
            <a:r>
              <a:rPr lang="ja-JP" altLang="en-US" sz="1400">
                <a:solidFill>
                  <a:srgbClr val="000000"/>
                </a:solidFill>
                <a:latin typeface="Yu Mincho" panose="02020400000000000000" pitchFamily="18" charset="-128"/>
                <a:ea typeface="Yu Mincho" panose="02020400000000000000" pitchFamily="18" charset="-128"/>
              </a:rPr>
              <a:t>を</a:t>
            </a:r>
            <a:r>
              <a:rPr lang="zh-CN" altLang="en-US" sz="1400" dirty="0">
                <a:solidFill>
                  <a:srgbClr val="000000"/>
                </a:solidFill>
                <a:latin typeface="Yu Mincho" panose="02020400000000000000" pitchFamily="18" charset="-128"/>
                <a:ea typeface="Yu Mincho" panose="02020400000000000000" pitchFamily="18" charset="-128"/>
              </a:rPr>
              <a:t>施</a:t>
            </a:r>
            <a:r>
              <a:rPr lang="ja-JP" altLang="en-US" sz="1400">
                <a:solidFill>
                  <a:srgbClr val="000000"/>
                </a:solidFill>
                <a:latin typeface="Yu Mincho" panose="02020400000000000000" pitchFamily="18" charset="-128"/>
                <a:ea typeface="Yu Mincho" panose="02020400000000000000" pitchFamily="18" charset="-128"/>
              </a:rPr>
              <a:t>した</a:t>
            </a:r>
            <a:r>
              <a:rPr lang="zh-CN" altLang="en-US" sz="1400" dirty="0">
                <a:solidFill>
                  <a:srgbClr val="000000"/>
                </a:solidFill>
                <a:latin typeface="Yu Mincho" panose="02020400000000000000" pitchFamily="18" charset="-128"/>
                <a:ea typeface="Yu Mincho" panose="02020400000000000000" pitchFamily="18" charset="-128"/>
              </a:rPr>
              <a:t>国際大会</a:t>
            </a:r>
            <a:r>
              <a:rPr lang="ja-JP" altLang="en-US" sz="1400">
                <a:solidFill>
                  <a:srgbClr val="000000"/>
                </a:solidFill>
                <a:latin typeface="Yu Mincho" panose="02020400000000000000" pitchFamily="18" charset="-128"/>
                <a:ea typeface="Yu Mincho" panose="02020400000000000000" pitchFamily="18" charset="-128"/>
              </a:rPr>
              <a:t>の</a:t>
            </a:r>
            <a:r>
              <a:rPr lang="zh-CN" altLang="en-US" sz="1400" dirty="0">
                <a:solidFill>
                  <a:srgbClr val="000000"/>
                </a:solidFill>
                <a:latin typeface="Yu Mincho" panose="02020400000000000000" pitchFamily="18" charset="-128"/>
                <a:ea typeface="Yu Mincho" panose="02020400000000000000" pitchFamily="18" charset="-128"/>
              </a:rPr>
              <a:t>赤字４０００</a:t>
            </a:r>
            <a:r>
              <a:rPr lang="en-US" altLang="zh-CN" sz="1400" dirty="0">
                <a:solidFill>
                  <a:srgbClr val="000000"/>
                </a:solidFill>
                <a:latin typeface="Yu Mincho" panose="02020400000000000000" pitchFamily="18" charset="-128"/>
                <a:ea typeface="Yu Mincho" panose="02020400000000000000" pitchFamily="18" charset="-128"/>
              </a:rPr>
              <a:t> 〜 </a:t>
            </a:r>
            <a:r>
              <a:rPr lang="zh-CN" altLang="en-US" sz="1400" dirty="0">
                <a:solidFill>
                  <a:srgbClr val="000000"/>
                </a:solidFill>
                <a:latin typeface="Yu Mincho" panose="02020400000000000000" pitchFamily="18" charset="-128"/>
                <a:ea typeface="Yu Mincho" panose="02020400000000000000" pitchFamily="18" charset="-128"/>
              </a:rPr>
              <a:t>５０００万円超」</a:t>
            </a:r>
          </a:p>
        </p:txBody>
      </p:sp>
      <p:sp>
        <p:nvSpPr>
          <p:cNvPr id="34" name="Rectangle 33">
            <a:extLst>
              <a:ext uri="{FF2B5EF4-FFF2-40B4-BE49-F238E27FC236}">
                <a16:creationId xmlns:a16="http://schemas.microsoft.com/office/drawing/2014/main" id="{4E7C8E8D-AABE-6B42-BA65-C4FFB377BE6E}"/>
              </a:ext>
            </a:extLst>
          </p:cNvPr>
          <p:cNvSpPr/>
          <p:nvPr/>
        </p:nvSpPr>
        <p:spPr>
          <a:xfrm>
            <a:off x="1362890" y="3868374"/>
            <a:ext cx="5176417" cy="307777"/>
          </a:xfrm>
          <a:prstGeom prst="rect">
            <a:avLst/>
          </a:prstGeom>
        </p:spPr>
        <p:txBody>
          <a:bodyPr wrap="none">
            <a:spAutoFit/>
          </a:bodyPr>
          <a:lstStyle/>
          <a:p>
            <a:r>
              <a:rPr lang="zh-CN" altLang="en-US" sz="1400" b="1" dirty="0">
                <a:solidFill>
                  <a:srgbClr val="000000"/>
                </a:solidFill>
                <a:latin typeface="Yu Mincho" panose="02020400000000000000" pitchFamily="18" charset="-128"/>
                <a:ea typeface="Yu Mincho" panose="02020400000000000000" pitchFamily="18" charset="-128"/>
              </a:rPr>
              <a:t>「</a:t>
            </a:r>
            <a:r>
              <a:rPr lang="zh-CN" altLang="en-US" sz="1400" dirty="0">
                <a:solidFill>
                  <a:srgbClr val="B71547"/>
                </a:solidFill>
                <a:latin typeface="Yu Mincho" panose="02020400000000000000" pitchFamily="18" charset="-128"/>
                <a:ea typeface="Yu Mincho" panose="02020400000000000000" pitchFamily="18" charset="-128"/>
              </a:rPr>
              <a:t>武漢</a:t>
            </a:r>
            <a:r>
              <a:rPr lang="ja-JP" altLang="en-US" sz="1400">
                <a:solidFill>
                  <a:srgbClr val="B71547"/>
                </a:solidFill>
                <a:latin typeface="Yu Mincho" panose="02020400000000000000" pitchFamily="18" charset="-128"/>
                <a:ea typeface="Yu Mincho" panose="02020400000000000000" pitchFamily="18" charset="-128"/>
              </a:rPr>
              <a:t>で</a:t>
            </a:r>
            <a:r>
              <a:rPr lang="zh-CN" altLang="en-US" sz="1400" dirty="0">
                <a:solidFill>
                  <a:srgbClr val="B71547"/>
                </a:solidFill>
                <a:latin typeface="Yu Mincho" panose="02020400000000000000" pitchFamily="18" charset="-128"/>
                <a:ea typeface="Yu Mincho" panose="02020400000000000000" pitchFamily="18" charset="-128"/>
              </a:rPr>
              <a:t>取材</a:t>
            </a:r>
            <a:r>
              <a:rPr lang="ja-JP" altLang="en-US" sz="1400">
                <a:solidFill>
                  <a:srgbClr val="B71547"/>
                </a:solidFill>
                <a:latin typeface="Yu Mincho" panose="02020400000000000000" pitchFamily="18" charset="-128"/>
                <a:ea typeface="Yu Mincho" panose="02020400000000000000" pitchFamily="18" charset="-128"/>
              </a:rPr>
              <a:t>の</a:t>
            </a:r>
            <a:r>
              <a:rPr lang="zh-CN" altLang="en-US" sz="1400" dirty="0">
                <a:solidFill>
                  <a:srgbClr val="B71547"/>
                </a:solidFill>
                <a:latin typeface="Yu Mincho" panose="02020400000000000000" pitchFamily="18" charset="-128"/>
                <a:ea typeface="Yu Mincho" panose="02020400000000000000" pitchFamily="18" charset="-128"/>
              </a:rPr>
              <a:t>市民記者、年内</a:t>
            </a:r>
            <a:r>
              <a:rPr lang="ja-JP" altLang="en-US" sz="1400">
                <a:solidFill>
                  <a:srgbClr val="B71547"/>
                </a:solidFill>
                <a:latin typeface="Yu Mincho" panose="02020400000000000000" pitchFamily="18" charset="-128"/>
                <a:ea typeface="Yu Mincho" panose="02020400000000000000" pitchFamily="18" charset="-128"/>
              </a:rPr>
              <a:t>に</a:t>
            </a:r>
            <a:r>
              <a:rPr lang="zh-CN" altLang="en-US" sz="1400" dirty="0">
                <a:solidFill>
                  <a:srgbClr val="B71547"/>
                </a:solidFill>
                <a:latin typeface="Yu Mincho" panose="02020400000000000000" pitchFamily="18" charset="-128"/>
                <a:ea typeface="Yu Mincho" panose="02020400000000000000" pitchFamily="18" charset="-128"/>
              </a:rPr>
              <a:t>初公判 懲役</a:t>
            </a:r>
            <a:r>
              <a:rPr lang="en-US" altLang="zh-CN" sz="1400" dirty="0">
                <a:solidFill>
                  <a:srgbClr val="B71547"/>
                </a:solidFill>
                <a:latin typeface="Yu Mincho" panose="02020400000000000000" pitchFamily="18" charset="-128"/>
                <a:ea typeface="Yu Mincho" panose="02020400000000000000" pitchFamily="18" charset="-128"/>
              </a:rPr>
              <a:t>5</a:t>
            </a:r>
            <a:r>
              <a:rPr lang="zh-CN" altLang="en-US" sz="1400" dirty="0">
                <a:solidFill>
                  <a:srgbClr val="B71547"/>
                </a:solidFill>
                <a:latin typeface="Yu Mincho" panose="02020400000000000000" pitchFamily="18" charset="-128"/>
                <a:ea typeface="Yu Mincho" panose="02020400000000000000" pitchFamily="18" charset="-128"/>
              </a:rPr>
              <a:t>年</a:t>
            </a:r>
            <a:r>
              <a:rPr lang="ja-JP" altLang="en-US" sz="1400">
                <a:solidFill>
                  <a:srgbClr val="B71547"/>
                </a:solidFill>
                <a:latin typeface="Yu Mincho" panose="02020400000000000000" pitchFamily="18" charset="-128"/>
                <a:ea typeface="Yu Mincho" panose="02020400000000000000" pitchFamily="18" charset="-128"/>
              </a:rPr>
              <a:t>の</a:t>
            </a:r>
            <a:r>
              <a:rPr lang="zh-CN" altLang="en-US" sz="1400" dirty="0">
                <a:solidFill>
                  <a:srgbClr val="B71547"/>
                </a:solidFill>
                <a:latin typeface="Yu Mincho" panose="02020400000000000000" pitchFamily="18" charset="-128"/>
                <a:ea typeface="Yu Mincho" panose="02020400000000000000" pitchFamily="18" charset="-128"/>
              </a:rPr>
              <a:t>可能性</a:t>
            </a:r>
            <a:r>
              <a:rPr lang="ja-JP" altLang="en-US" sz="1400">
                <a:solidFill>
                  <a:srgbClr val="B71547"/>
                </a:solidFill>
                <a:latin typeface="Yu Mincho" panose="02020400000000000000" pitchFamily="18" charset="-128"/>
                <a:ea typeface="Yu Mincho" panose="02020400000000000000" pitchFamily="18" charset="-128"/>
              </a:rPr>
              <a:t>も</a:t>
            </a:r>
            <a:r>
              <a:rPr lang="ja-JP" altLang="en-US" sz="1400" b="1">
                <a:solidFill>
                  <a:srgbClr val="000000"/>
                </a:solidFill>
                <a:latin typeface="Yu Mincho" panose="02020400000000000000" pitchFamily="18" charset="-128"/>
                <a:ea typeface="Yu Mincho" panose="02020400000000000000" pitchFamily="18" charset="-128"/>
              </a:rPr>
              <a:t>」</a:t>
            </a:r>
          </a:p>
        </p:txBody>
      </p:sp>
      <p:sp>
        <p:nvSpPr>
          <p:cNvPr id="35" name="TextBox 34">
            <a:extLst>
              <a:ext uri="{FF2B5EF4-FFF2-40B4-BE49-F238E27FC236}">
                <a16:creationId xmlns:a16="http://schemas.microsoft.com/office/drawing/2014/main" id="{A9759D89-73BF-594D-BCA2-109D9F1C7FF4}"/>
              </a:ext>
            </a:extLst>
          </p:cNvPr>
          <p:cNvSpPr txBox="1"/>
          <p:nvPr/>
        </p:nvSpPr>
        <p:spPr>
          <a:xfrm>
            <a:off x="6381010" y="3905625"/>
            <a:ext cx="931665" cy="276999"/>
          </a:xfrm>
          <a:prstGeom prst="rect">
            <a:avLst/>
          </a:prstGeom>
          <a:noFill/>
        </p:spPr>
        <p:txBody>
          <a:bodyPr wrap="none" rtlCol="0">
            <a:spAutoFit/>
          </a:bodyPr>
          <a:lstStyle/>
          <a:p>
            <a:r>
              <a:rPr lang="en-US" altLang="zh-CN" sz="1200" dirty="0">
                <a:latin typeface="Yu Mincho" panose="02020400000000000000" pitchFamily="18" charset="-128"/>
                <a:ea typeface="Yu Mincho" panose="02020400000000000000" pitchFamily="18" charset="-128"/>
                <a:cs typeface="Helvetica Neue" panose="02000503000000020004" pitchFamily="2" charset="0"/>
              </a:rPr>
              <a:t>(</a:t>
            </a:r>
            <a:r>
              <a:rPr lang="zh-CN" altLang="en-US" sz="1200" dirty="0">
                <a:latin typeface="Yu Mincho" panose="02020400000000000000" pitchFamily="18" charset="-128"/>
                <a:ea typeface="Yu Mincho" panose="02020400000000000000" pitchFamily="18" charset="-128"/>
                <a:cs typeface="Helvetica Neue" panose="02000503000000020004" pitchFamily="2" charset="0"/>
              </a:rPr>
              <a:t>国際問題</a:t>
            </a:r>
            <a:r>
              <a:rPr lang="en-US" altLang="zh-CN" sz="1200" dirty="0">
                <a:latin typeface="Yu Mincho" panose="02020400000000000000" pitchFamily="18" charset="-128"/>
                <a:ea typeface="Yu Mincho" panose="02020400000000000000" pitchFamily="18" charset="-128"/>
                <a:cs typeface="Helvetica Neue" panose="02000503000000020004" pitchFamily="2" charset="0"/>
              </a:rPr>
              <a:t>)</a:t>
            </a:r>
            <a:endParaRPr lang="zh-CN" altLang="en-US" sz="1200" dirty="0">
              <a:latin typeface="Yu Mincho" panose="02020400000000000000" pitchFamily="18" charset="-128"/>
              <a:ea typeface="Yu Mincho" panose="02020400000000000000" pitchFamily="18" charset="-128"/>
              <a:cs typeface="Helvetica Neue" panose="02000503000000020004" pitchFamily="2" charset="0"/>
            </a:endParaRPr>
          </a:p>
        </p:txBody>
      </p:sp>
      <p:sp>
        <p:nvSpPr>
          <p:cNvPr id="36" name="Right Brace 35">
            <a:extLst>
              <a:ext uri="{FF2B5EF4-FFF2-40B4-BE49-F238E27FC236}">
                <a16:creationId xmlns:a16="http://schemas.microsoft.com/office/drawing/2014/main" id="{C8192DFE-BCCD-A540-BC21-0EEC121ECA50}"/>
              </a:ext>
            </a:extLst>
          </p:cNvPr>
          <p:cNvSpPr/>
          <p:nvPr/>
        </p:nvSpPr>
        <p:spPr>
          <a:xfrm rot="16200000">
            <a:off x="6977212" y="5328332"/>
            <a:ext cx="81814" cy="6277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37" name="TextBox 36">
            <a:extLst>
              <a:ext uri="{FF2B5EF4-FFF2-40B4-BE49-F238E27FC236}">
                <a16:creationId xmlns:a16="http://schemas.microsoft.com/office/drawing/2014/main" id="{A7466E4B-216A-6A40-8C0D-854D30559036}"/>
              </a:ext>
            </a:extLst>
          </p:cNvPr>
          <p:cNvSpPr txBox="1"/>
          <p:nvPr/>
        </p:nvSpPr>
        <p:spPr>
          <a:xfrm>
            <a:off x="6587404" y="5381618"/>
            <a:ext cx="928459" cy="253916"/>
          </a:xfrm>
          <a:prstGeom prst="rect">
            <a:avLst/>
          </a:prstGeom>
          <a:noFill/>
        </p:spPr>
        <p:txBody>
          <a:bodyPr wrap="none" rtlCol="0">
            <a:spAutoFit/>
          </a:bodyPr>
          <a:lstStyle/>
          <a:p>
            <a:r>
              <a:rPr lang="en-JP" sz="1000" dirty="0">
                <a:latin typeface="Yu Mincho" panose="02020400000000000000" pitchFamily="18" charset="-128"/>
                <a:ea typeface="Yu Mincho" panose="02020400000000000000" pitchFamily="18" charset="-128"/>
              </a:rPr>
              <a:t>全角 → 半角</a:t>
            </a:r>
          </a:p>
        </p:txBody>
      </p:sp>
      <p:sp>
        <p:nvSpPr>
          <p:cNvPr id="38" name="Right Brace 37">
            <a:extLst>
              <a:ext uri="{FF2B5EF4-FFF2-40B4-BE49-F238E27FC236}">
                <a16:creationId xmlns:a16="http://schemas.microsoft.com/office/drawing/2014/main" id="{5F3096B8-4E04-3747-8D9D-4F755FC37FEE}"/>
              </a:ext>
            </a:extLst>
          </p:cNvPr>
          <p:cNvSpPr/>
          <p:nvPr/>
        </p:nvSpPr>
        <p:spPr>
          <a:xfrm rot="5400000">
            <a:off x="6504739" y="5214595"/>
            <a:ext cx="62119" cy="16350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39" name="TextBox 38">
            <a:extLst>
              <a:ext uri="{FF2B5EF4-FFF2-40B4-BE49-F238E27FC236}">
                <a16:creationId xmlns:a16="http://schemas.microsoft.com/office/drawing/2014/main" id="{A8054F98-E22E-4448-B0B3-B84E395593BB}"/>
              </a:ext>
            </a:extLst>
          </p:cNvPr>
          <p:cNvSpPr txBox="1"/>
          <p:nvPr/>
        </p:nvSpPr>
        <p:spPr>
          <a:xfrm>
            <a:off x="5517807" y="6079151"/>
            <a:ext cx="2064989" cy="246221"/>
          </a:xfrm>
          <a:prstGeom prst="rect">
            <a:avLst/>
          </a:prstGeom>
          <a:noFill/>
        </p:spPr>
        <p:txBody>
          <a:bodyPr wrap="none" rtlCol="0">
            <a:spAutoFit/>
          </a:bodyPr>
          <a:lstStyle/>
          <a:p>
            <a:r>
              <a:rPr lang="en-JP" sz="1000" dirty="0">
                <a:latin typeface="Yu Mincho" panose="02020400000000000000" pitchFamily="18" charset="-128"/>
                <a:ea typeface="Yu Mincho" panose="02020400000000000000" pitchFamily="18" charset="-128"/>
              </a:rPr>
              <a:t>数字は全て0にする ex) 4000 → 0</a:t>
            </a:r>
          </a:p>
        </p:txBody>
      </p:sp>
      <p:cxnSp>
        <p:nvCxnSpPr>
          <p:cNvPr id="41" name="Straight Arrow Connector 40">
            <a:extLst>
              <a:ext uri="{FF2B5EF4-FFF2-40B4-BE49-F238E27FC236}">
                <a16:creationId xmlns:a16="http://schemas.microsoft.com/office/drawing/2014/main" id="{4B0D68A8-4753-7D41-8973-A49BC268C16F}"/>
              </a:ext>
            </a:extLst>
          </p:cNvPr>
          <p:cNvCxnSpPr>
            <a:cxnSpLocks/>
          </p:cNvCxnSpPr>
          <p:nvPr/>
        </p:nvCxnSpPr>
        <p:spPr>
          <a:xfrm>
            <a:off x="6257827" y="5458631"/>
            <a:ext cx="242781" cy="257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DDCED6AA-4B6D-F343-9275-C5B8A3EA5F89}"/>
              </a:ext>
            </a:extLst>
          </p:cNvPr>
          <p:cNvSpPr txBox="1"/>
          <p:nvPr/>
        </p:nvSpPr>
        <p:spPr>
          <a:xfrm>
            <a:off x="5928567" y="5243304"/>
            <a:ext cx="793807" cy="253916"/>
          </a:xfrm>
          <a:prstGeom prst="rect">
            <a:avLst/>
          </a:prstGeom>
          <a:noFill/>
        </p:spPr>
        <p:txBody>
          <a:bodyPr wrap="none" rtlCol="0">
            <a:spAutoFit/>
          </a:bodyPr>
          <a:lstStyle/>
          <a:p>
            <a:r>
              <a:rPr lang="en-JP" sz="1000" dirty="0">
                <a:latin typeface="Yu Mincho" panose="02020400000000000000" pitchFamily="18" charset="-128"/>
                <a:ea typeface="Yu Mincho" panose="02020400000000000000" pitchFamily="18" charset="-128"/>
              </a:rPr>
              <a:t>〜 → から</a:t>
            </a:r>
          </a:p>
        </p:txBody>
      </p:sp>
      <p:cxnSp>
        <p:nvCxnSpPr>
          <p:cNvPr id="45" name="Straight Arrow Connector 44">
            <a:extLst>
              <a:ext uri="{FF2B5EF4-FFF2-40B4-BE49-F238E27FC236}">
                <a16:creationId xmlns:a16="http://schemas.microsoft.com/office/drawing/2014/main" id="{6BCEAC1E-AB34-FD48-9E29-798D9A53ADA2}"/>
              </a:ext>
            </a:extLst>
          </p:cNvPr>
          <p:cNvCxnSpPr>
            <a:cxnSpLocks/>
            <a:stCxn id="56" idx="0"/>
          </p:cNvCxnSpPr>
          <p:nvPr/>
        </p:nvCxnSpPr>
        <p:spPr>
          <a:xfrm flipH="1" flipV="1">
            <a:off x="1717971" y="5981051"/>
            <a:ext cx="264962" cy="122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ED327BE-C739-C249-87F7-7B732865E81F}"/>
              </a:ext>
            </a:extLst>
          </p:cNvPr>
          <p:cNvCxnSpPr>
            <a:cxnSpLocks/>
            <a:stCxn id="56" idx="0"/>
          </p:cNvCxnSpPr>
          <p:nvPr/>
        </p:nvCxnSpPr>
        <p:spPr>
          <a:xfrm flipV="1">
            <a:off x="1982933" y="5985735"/>
            <a:ext cx="229542" cy="117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500A23E5-C2B3-0C4C-82D8-6754F8D83481}"/>
              </a:ext>
            </a:extLst>
          </p:cNvPr>
          <p:cNvSpPr txBox="1"/>
          <p:nvPr/>
        </p:nvSpPr>
        <p:spPr>
          <a:xfrm>
            <a:off x="1420920" y="6103191"/>
            <a:ext cx="1124026" cy="246221"/>
          </a:xfrm>
          <a:prstGeom prst="rect">
            <a:avLst/>
          </a:prstGeom>
          <a:noFill/>
        </p:spPr>
        <p:txBody>
          <a:bodyPr wrap="none" rtlCol="0">
            <a:spAutoFit/>
          </a:bodyPr>
          <a:lstStyle/>
          <a:p>
            <a:r>
              <a:rPr lang="en-JP" sz="1000" dirty="0">
                <a:latin typeface="Yu Mincho" panose="02020400000000000000" pitchFamily="18" charset="-128"/>
                <a:ea typeface="Yu Mincho" panose="02020400000000000000" pitchFamily="18" charset="-128"/>
              </a:rPr>
              <a:t>アブラケダブラ!</a:t>
            </a:r>
          </a:p>
        </p:txBody>
      </p:sp>
      <p:sp>
        <p:nvSpPr>
          <p:cNvPr id="64" name="TextBox 63">
            <a:extLst>
              <a:ext uri="{FF2B5EF4-FFF2-40B4-BE49-F238E27FC236}">
                <a16:creationId xmlns:a16="http://schemas.microsoft.com/office/drawing/2014/main" id="{DB1EB1AF-5262-1349-ACCE-2507FB5D2B24}"/>
              </a:ext>
            </a:extLst>
          </p:cNvPr>
          <p:cNvSpPr txBox="1"/>
          <p:nvPr/>
        </p:nvSpPr>
        <p:spPr>
          <a:xfrm>
            <a:off x="2544946" y="5402247"/>
            <a:ext cx="867545" cy="246221"/>
          </a:xfrm>
          <a:prstGeom prst="rect">
            <a:avLst/>
          </a:prstGeom>
          <a:noFill/>
        </p:spPr>
        <p:txBody>
          <a:bodyPr wrap="none" rtlCol="0">
            <a:spAutoFit/>
          </a:bodyPr>
          <a:lstStyle/>
          <a:p>
            <a:pPr algn="ctr"/>
            <a:r>
              <a:rPr lang="en-JP" sz="1000" dirty="0">
                <a:latin typeface="Yu Mincho" panose="02020400000000000000" pitchFamily="18" charset="-128"/>
                <a:ea typeface="Yu Mincho" panose="02020400000000000000" pitchFamily="18" charset="-128"/>
              </a:rPr>
              <a:t>いなくなれ!</a:t>
            </a:r>
          </a:p>
        </p:txBody>
      </p:sp>
      <p:cxnSp>
        <p:nvCxnSpPr>
          <p:cNvPr id="66" name="Straight Arrow Connector 65">
            <a:extLst>
              <a:ext uri="{FF2B5EF4-FFF2-40B4-BE49-F238E27FC236}">
                <a16:creationId xmlns:a16="http://schemas.microsoft.com/office/drawing/2014/main" id="{ED6247B0-44C3-1C4F-8793-585F8514D1E8}"/>
              </a:ext>
            </a:extLst>
          </p:cNvPr>
          <p:cNvCxnSpPr>
            <a:cxnSpLocks/>
            <a:stCxn id="64" idx="2"/>
          </p:cNvCxnSpPr>
          <p:nvPr/>
        </p:nvCxnSpPr>
        <p:spPr>
          <a:xfrm flipH="1">
            <a:off x="2361059" y="5648468"/>
            <a:ext cx="617660" cy="94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6437B368-B3CE-754F-844A-C9D92E0722CA}"/>
              </a:ext>
            </a:extLst>
          </p:cNvPr>
          <p:cNvCxnSpPr>
            <a:cxnSpLocks/>
            <a:stCxn id="64" idx="2"/>
          </p:cNvCxnSpPr>
          <p:nvPr/>
        </p:nvCxnSpPr>
        <p:spPr>
          <a:xfrm>
            <a:off x="2978719" y="5648468"/>
            <a:ext cx="685059" cy="94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51406FC4-75E7-074C-BA68-8F486BB4A010}"/>
              </a:ext>
            </a:extLst>
          </p:cNvPr>
          <p:cNvSpPr txBox="1"/>
          <p:nvPr/>
        </p:nvSpPr>
        <p:spPr>
          <a:xfrm>
            <a:off x="10187989" y="5598405"/>
            <a:ext cx="1422184" cy="738664"/>
          </a:xfrm>
          <a:prstGeom prst="rect">
            <a:avLst/>
          </a:prstGeom>
          <a:noFill/>
        </p:spPr>
        <p:txBody>
          <a:bodyPr wrap="none" rtlCol="0">
            <a:spAutoFit/>
          </a:bodyPr>
          <a:lstStyle/>
          <a:p>
            <a:r>
              <a:rPr lang="en-JP" dirty="0">
                <a:latin typeface="Yu Mincho" panose="02020400000000000000" pitchFamily="18" charset="-128"/>
                <a:ea typeface="Yu Mincho" panose="02020400000000000000" pitchFamily="18" charset="-128"/>
              </a:rPr>
              <a:t>学習 </a:t>
            </a:r>
            <a:r>
              <a:rPr lang="en-JP" sz="1400" dirty="0">
                <a:latin typeface="Yu Mincho" panose="02020400000000000000" pitchFamily="18" charset="-128"/>
                <a:ea typeface="Yu Mincho" panose="02020400000000000000" pitchFamily="18" charset="-128"/>
              </a:rPr>
              <a:t>Learning</a:t>
            </a:r>
          </a:p>
          <a:p>
            <a:pPr algn="ctr"/>
            <a:r>
              <a:rPr lang="en-JP" sz="1200" dirty="0">
                <a:latin typeface="Yu Mincho" panose="02020400000000000000" pitchFamily="18" charset="-128"/>
                <a:ea typeface="Yu Mincho" panose="02020400000000000000" pitchFamily="18" charset="-128"/>
              </a:rPr>
              <a:t>Train: (4138, 2) </a:t>
            </a:r>
          </a:p>
          <a:p>
            <a:pPr algn="ctr"/>
            <a:r>
              <a:rPr lang="en-JP" sz="1200" dirty="0">
                <a:latin typeface="Yu Mincho" panose="02020400000000000000" pitchFamily="18" charset="-128"/>
                <a:ea typeface="Yu Mincho" panose="02020400000000000000" pitchFamily="18" charset="-128"/>
              </a:rPr>
              <a:t>Test: (1380, 2)</a:t>
            </a:r>
          </a:p>
        </p:txBody>
      </p:sp>
      <p:cxnSp>
        <p:nvCxnSpPr>
          <p:cNvPr id="71" name="Straight Arrow Connector 70">
            <a:extLst>
              <a:ext uri="{FF2B5EF4-FFF2-40B4-BE49-F238E27FC236}">
                <a16:creationId xmlns:a16="http://schemas.microsoft.com/office/drawing/2014/main" id="{645C3364-52E1-C54B-B4D9-1863552D57F9}"/>
              </a:ext>
            </a:extLst>
          </p:cNvPr>
          <p:cNvCxnSpPr>
            <a:cxnSpLocks/>
            <a:stCxn id="18" idx="2"/>
            <a:endCxn id="70" idx="1"/>
          </p:cNvCxnSpPr>
          <p:nvPr/>
        </p:nvCxnSpPr>
        <p:spPr>
          <a:xfrm>
            <a:off x="8570694" y="5100643"/>
            <a:ext cx="1617295" cy="867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F7496E95-EB55-9340-B938-C4111A2FAA0E}"/>
              </a:ext>
            </a:extLst>
          </p:cNvPr>
          <p:cNvSpPr txBox="1"/>
          <p:nvPr/>
        </p:nvSpPr>
        <p:spPr>
          <a:xfrm>
            <a:off x="2655543" y="6041988"/>
            <a:ext cx="2601994" cy="246221"/>
          </a:xfrm>
          <a:prstGeom prst="rect">
            <a:avLst/>
          </a:prstGeom>
          <a:noFill/>
        </p:spPr>
        <p:txBody>
          <a:bodyPr wrap="none" rtlCol="0">
            <a:spAutoFit/>
          </a:bodyPr>
          <a:lstStyle/>
          <a:p>
            <a:r>
              <a:rPr lang="en-JP" sz="1000" dirty="0">
                <a:latin typeface="Yu Mincho" panose="02020400000000000000" pitchFamily="18" charset="-128"/>
                <a:ea typeface="Yu Mincho" panose="02020400000000000000" pitchFamily="18" charset="-128"/>
              </a:rPr>
              <a:t>(等々と色々やってできるだけキレイに…)</a:t>
            </a:r>
          </a:p>
        </p:txBody>
      </p:sp>
      <p:cxnSp>
        <p:nvCxnSpPr>
          <p:cNvPr id="96" name="Straight Arrow Connector 95">
            <a:extLst>
              <a:ext uri="{FF2B5EF4-FFF2-40B4-BE49-F238E27FC236}">
                <a16:creationId xmlns:a16="http://schemas.microsoft.com/office/drawing/2014/main" id="{DBB40193-A800-3C4E-9D6D-B0EF00E48E3B}"/>
              </a:ext>
            </a:extLst>
          </p:cNvPr>
          <p:cNvCxnSpPr>
            <a:cxnSpLocks/>
            <a:stCxn id="101" idx="1"/>
            <a:endCxn id="4" idx="0"/>
          </p:cNvCxnSpPr>
          <p:nvPr/>
        </p:nvCxnSpPr>
        <p:spPr>
          <a:xfrm flipH="1">
            <a:off x="8564684" y="882005"/>
            <a:ext cx="1646539" cy="603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A7C8FC3A-86D7-7C44-A367-0B63939AAAB0}"/>
              </a:ext>
            </a:extLst>
          </p:cNvPr>
          <p:cNvSpPr txBox="1"/>
          <p:nvPr/>
        </p:nvSpPr>
        <p:spPr>
          <a:xfrm>
            <a:off x="10211223" y="697339"/>
            <a:ext cx="1495922" cy="369332"/>
          </a:xfrm>
          <a:prstGeom prst="rect">
            <a:avLst/>
          </a:prstGeom>
          <a:noFill/>
        </p:spPr>
        <p:txBody>
          <a:bodyPr wrap="none" rtlCol="0">
            <a:spAutoFit/>
          </a:bodyPr>
          <a:lstStyle/>
          <a:p>
            <a:r>
              <a:rPr lang="en-JP" dirty="0">
                <a:latin typeface="Yu Mincho" panose="02020400000000000000" pitchFamily="18" charset="-128"/>
                <a:ea typeface="Yu Mincho" panose="02020400000000000000" pitchFamily="18" charset="-128"/>
              </a:rPr>
              <a:t>テーマ </a:t>
            </a:r>
            <a:r>
              <a:rPr lang="en-JP" sz="1400" dirty="0">
                <a:latin typeface="Yu Mincho" panose="02020400000000000000" pitchFamily="18" charset="-128"/>
                <a:ea typeface="Yu Mincho" panose="02020400000000000000" pitchFamily="18" charset="-128"/>
              </a:rPr>
              <a:t>Theme</a:t>
            </a:r>
          </a:p>
        </p:txBody>
      </p:sp>
      <p:cxnSp>
        <p:nvCxnSpPr>
          <p:cNvPr id="108" name="Straight Arrow Connector 107">
            <a:extLst>
              <a:ext uri="{FF2B5EF4-FFF2-40B4-BE49-F238E27FC236}">
                <a16:creationId xmlns:a16="http://schemas.microsoft.com/office/drawing/2014/main" id="{F8A741CD-DB27-DA47-9C50-FC00F65EF6A4}"/>
              </a:ext>
            </a:extLst>
          </p:cNvPr>
          <p:cNvCxnSpPr>
            <a:cxnSpLocks/>
            <a:endCxn id="101" idx="0"/>
          </p:cNvCxnSpPr>
          <p:nvPr/>
        </p:nvCxnSpPr>
        <p:spPr>
          <a:xfrm>
            <a:off x="10959184" y="370114"/>
            <a:ext cx="0" cy="327225"/>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1EAD714F-F04B-CA46-AC36-4EBC01A694D2}"/>
              </a:ext>
            </a:extLst>
          </p:cNvPr>
          <p:cNvCxnSpPr>
            <a:cxnSpLocks/>
            <a:stCxn id="70" idx="2"/>
          </p:cNvCxnSpPr>
          <p:nvPr/>
        </p:nvCxnSpPr>
        <p:spPr>
          <a:xfrm>
            <a:off x="10899081" y="6337069"/>
            <a:ext cx="0" cy="314102"/>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pic>
        <p:nvPicPr>
          <p:cNvPr id="120" name="Picture 10" descr="湘南藤沢キャンパス（SFC）に関する取材のお申し込みについて | 慶應義塾大学 湘南藤沢キャンパス（SFC）">
            <a:extLst>
              <a:ext uri="{FF2B5EF4-FFF2-40B4-BE49-F238E27FC236}">
                <a16:creationId xmlns:a16="http://schemas.microsoft.com/office/drawing/2014/main" id="{253CFDDE-1F08-5248-8E7C-54DD97BB5E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21" y="221243"/>
            <a:ext cx="1024294" cy="266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906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96" name="Group 95">
            <a:extLst>
              <a:ext uri="{FF2B5EF4-FFF2-40B4-BE49-F238E27FC236}">
                <a16:creationId xmlns:a16="http://schemas.microsoft.com/office/drawing/2014/main" id="{F2BBDF82-0FDF-6146-B579-6F0370561264}"/>
              </a:ext>
            </a:extLst>
          </p:cNvPr>
          <p:cNvGrpSpPr/>
          <p:nvPr/>
        </p:nvGrpSpPr>
        <p:grpSpPr>
          <a:xfrm>
            <a:off x="694759" y="4226120"/>
            <a:ext cx="4035495" cy="2328629"/>
            <a:chOff x="785713" y="1014866"/>
            <a:chExt cx="4035495" cy="2328629"/>
          </a:xfrm>
        </p:grpSpPr>
        <p:sp>
          <p:nvSpPr>
            <p:cNvPr id="19" name="Rectangle 18">
              <a:extLst>
                <a:ext uri="{FF2B5EF4-FFF2-40B4-BE49-F238E27FC236}">
                  <a16:creationId xmlns:a16="http://schemas.microsoft.com/office/drawing/2014/main" id="{FE5B4009-1AE0-D04F-A622-7561FA5DF760}"/>
                </a:ext>
              </a:extLst>
            </p:cNvPr>
            <p:cNvSpPr/>
            <p:nvPr/>
          </p:nvSpPr>
          <p:spPr>
            <a:xfrm>
              <a:off x="3658326" y="3142146"/>
              <a:ext cx="523974" cy="200055"/>
            </a:xfrm>
            <a:prstGeom prst="rect">
              <a:avLst/>
            </a:prstGeom>
          </p:spPr>
          <p:txBody>
            <a:bodyPr wrap="square">
              <a:spAutoFit/>
            </a:bodyPr>
            <a:lstStyle/>
            <a:p>
              <a:pPr indent="-365760" algn="ctr"/>
              <a:r>
                <a:rPr lang="en-JP" sz="700" dirty="0">
                  <a:solidFill>
                    <a:srgbClr val="B71547"/>
                  </a:solidFill>
                  <a:latin typeface="Yu Mincho" panose="02020400000000000000" pitchFamily="18" charset="-128"/>
                  <a:ea typeface="Yu Mincho" panose="02020400000000000000" pitchFamily="18" charset="-128"/>
                </a:rPr>
                <a:t>BERT </a:t>
              </a:r>
            </a:p>
          </p:txBody>
        </p:sp>
        <p:sp>
          <p:nvSpPr>
            <p:cNvPr id="20" name="Rectangle 19">
              <a:extLst>
                <a:ext uri="{FF2B5EF4-FFF2-40B4-BE49-F238E27FC236}">
                  <a16:creationId xmlns:a16="http://schemas.microsoft.com/office/drawing/2014/main" id="{2C0249D5-986E-564E-B5A9-8F958BF43B76}"/>
                </a:ext>
              </a:extLst>
            </p:cNvPr>
            <p:cNvSpPr/>
            <p:nvPr/>
          </p:nvSpPr>
          <p:spPr>
            <a:xfrm>
              <a:off x="785713" y="1014866"/>
              <a:ext cx="1738358" cy="369332"/>
            </a:xfrm>
            <a:prstGeom prst="rect">
              <a:avLst/>
            </a:prstGeom>
          </p:spPr>
          <p:txBody>
            <a:bodyPr wrap="square">
              <a:spAutoFit/>
            </a:bodyPr>
            <a:lstStyle/>
            <a:p>
              <a:r>
                <a:rPr lang="en-JP" b="1" dirty="0">
                  <a:latin typeface="Yu Mincho" panose="02020400000000000000" pitchFamily="18" charset="-128"/>
                  <a:ea typeface="Yu Mincho" panose="02020400000000000000" pitchFamily="18" charset="-128"/>
                </a:rPr>
                <a:t>精度 </a:t>
              </a:r>
              <a:r>
                <a:rPr lang="en-JP" sz="1200" b="1" dirty="0">
                  <a:latin typeface="Yu Mincho" panose="02020400000000000000" pitchFamily="18" charset="-128"/>
                  <a:ea typeface="Yu Mincho" panose="02020400000000000000" pitchFamily="18" charset="-128"/>
                </a:rPr>
                <a:t>Accuracy</a:t>
              </a:r>
              <a:endParaRPr lang="en-JP" dirty="0">
                <a:latin typeface="Yu Mincho" panose="02020400000000000000" pitchFamily="18" charset="-128"/>
                <a:ea typeface="Yu Mincho" panose="02020400000000000000" pitchFamily="18" charset="-128"/>
              </a:endParaRPr>
            </a:p>
          </p:txBody>
        </p:sp>
        <p:cxnSp>
          <p:nvCxnSpPr>
            <p:cNvPr id="22" name="Straight Arrow Connector 21">
              <a:extLst>
                <a:ext uri="{FF2B5EF4-FFF2-40B4-BE49-F238E27FC236}">
                  <a16:creationId xmlns:a16="http://schemas.microsoft.com/office/drawing/2014/main" id="{0AB95882-39B7-1A4C-BF90-6541CC6955BB}"/>
                </a:ext>
              </a:extLst>
            </p:cNvPr>
            <p:cNvCxnSpPr>
              <a:cxnSpLocks/>
            </p:cNvCxnSpPr>
            <p:nvPr/>
          </p:nvCxnSpPr>
          <p:spPr>
            <a:xfrm flipV="1">
              <a:off x="1177445" y="1408276"/>
              <a:ext cx="0" cy="1537691"/>
            </a:xfrm>
            <a:prstGeom prst="straightConnector1">
              <a:avLst/>
            </a:prstGeom>
            <a:ln>
              <a:solidFill>
                <a:schemeClr val="tx1">
                  <a:lumMod val="75000"/>
                  <a:lumOff val="25000"/>
                  <a:alpha val="37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83F5B03-C4C1-554E-B5F0-AF4465A84C16}"/>
                </a:ext>
              </a:extLst>
            </p:cNvPr>
            <p:cNvCxnSpPr>
              <a:cxnSpLocks/>
            </p:cNvCxnSpPr>
            <p:nvPr/>
          </p:nvCxnSpPr>
          <p:spPr>
            <a:xfrm flipH="1">
              <a:off x="1027930" y="3138364"/>
              <a:ext cx="3701288" cy="0"/>
            </a:xfrm>
            <a:prstGeom prst="line">
              <a:avLst/>
            </a:prstGeom>
            <a:ln>
              <a:solidFill>
                <a:schemeClr val="tx1">
                  <a:lumMod val="75000"/>
                  <a:lumOff val="25000"/>
                  <a:alpha val="37000"/>
                </a:schemeClr>
              </a:solidFill>
            </a:ln>
          </p:spPr>
          <p:style>
            <a:lnRef idx="1">
              <a:schemeClr val="accent1"/>
            </a:lnRef>
            <a:fillRef idx="0">
              <a:schemeClr val="accent1"/>
            </a:fillRef>
            <a:effectRef idx="0">
              <a:schemeClr val="accent1"/>
            </a:effectRef>
            <a:fontRef idx="minor">
              <a:schemeClr val="tx1"/>
            </a:fontRef>
          </p:style>
        </p:cxnSp>
        <p:sp>
          <p:nvSpPr>
            <p:cNvPr id="38" name="Freeform 37">
              <a:extLst>
                <a:ext uri="{FF2B5EF4-FFF2-40B4-BE49-F238E27FC236}">
                  <a16:creationId xmlns:a16="http://schemas.microsoft.com/office/drawing/2014/main" id="{8A99FF79-F7AA-5242-8C03-1D8FBF4004C4}"/>
                </a:ext>
              </a:extLst>
            </p:cNvPr>
            <p:cNvSpPr/>
            <p:nvPr/>
          </p:nvSpPr>
          <p:spPr>
            <a:xfrm flipV="1">
              <a:off x="1099237" y="2983388"/>
              <a:ext cx="156419" cy="45719"/>
            </a:xfrm>
            <a:custGeom>
              <a:avLst/>
              <a:gdLst>
                <a:gd name="connsiteX0" fmla="*/ 0 w 175364"/>
                <a:gd name="connsiteY0" fmla="*/ 38115 h 63460"/>
                <a:gd name="connsiteX1" fmla="*/ 62630 w 175364"/>
                <a:gd name="connsiteY1" fmla="*/ 537 h 63460"/>
                <a:gd name="connsiteX2" fmla="*/ 125260 w 175364"/>
                <a:gd name="connsiteY2" fmla="*/ 63167 h 63460"/>
                <a:gd name="connsiteX3" fmla="*/ 175364 w 175364"/>
                <a:gd name="connsiteY3" fmla="*/ 25589 h 63460"/>
              </a:gdLst>
              <a:ahLst/>
              <a:cxnLst>
                <a:cxn ang="0">
                  <a:pos x="connsiteX0" y="connsiteY0"/>
                </a:cxn>
                <a:cxn ang="0">
                  <a:pos x="connsiteX1" y="connsiteY1"/>
                </a:cxn>
                <a:cxn ang="0">
                  <a:pos x="connsiteX2" y="connsiteY2"/>
                </a:cxn>
                <a:cxn ang="0">
                  <a:pos x="connsiteX3" y="connsiteY3"/>
                </a:cxn>
              </a:cxnLst>
              <a:rect l="l" t="t" r="r" b="b"/>
              <a:pathLst>
                <a:path w="175364" h="63460">
                  <a:moveTo>
                    <a:pt x="0" y="38115"/>
                  </a:moveTo>
                  <a:cubicBezTo>
                    <a:pt x="20876" y="17238"/>
                    <a:pt x="41753" y="-3638"/>
                    <a:pt x="62630" y="537"/>
                  </a:cubicBezTo>
                  <a:cubicBezTo>
                    <a:pt x="83507" y="4712"/>
                    <a:pt x="106471" y="58992"/>
                    <a:pt x="125260" y="63167"/>
                  </a:cubicBezTo>
                  <a:cubicBezTo>
                    <a:pt x="144049" y="67342"/>
                    <a:pt x="175364" y="25589"/>
                    <a:pt x="175364" y="25589"/>
                  </a:cubicBezTo>
                </a:path>
              </a:pathLst>
            </a:custGeom>
            <a:noFill/>
            <a:ln w="9525">
              <a:solidFill>
                <a:schemeClr val="tx1">
                  <a:lumMod val="75000"/>
                  <a:lumOff val="25000"/>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9" name="Freeform 38">
              <a:extLst>
                <a:ext uri="{FF2B5EF4-FFF2-40B4-BE49-F238E27FC236}">
                  <a16:creationId xmlns:a16="http://schemas.microsoft.com/office/drawing/2014/main" id="{61A3FA84-8F9B-974C-A80F-A0A64A422816}"/>
                </a:ext>
              </a:extLst>
            </p:cNvPr>
            <p:cNvSpPr/>
            <p:nvPr/>
          </p:nvSpPr>
          <p:spPr>
            <a:xfrm flipV="1">
              <a:off x="1099237" y="2923108"/>
              <a:ext cx="156419" cy="45719"/>
            </a:xfrm>
            <a:custGeom>
              <a:avLst/>
              <a:gdLst>
                <a:gd name="connsiteX0" fmla="*/ 0 w 175364"/>
                <a:gd name="connsiteY0" fmla="*/ 38115 h 63460"/>
                <a:gd name="connsiteX1" fmla="*/ 62630 w 175364"/>
                <a:gd name="connsiteY1" fmla="*/ 537 h 63460"/>
                <a:gd name="connsiteX2" fmla="*/ 125260 w 175364"/>
                <a:gd name="connsiteY2" fmla="*/ 63167 h 63460"/>
                <a:gd name="connsiteX3" fmla="*/ 175364 w 175364"/>
                <a:gd name="connsiteY3" fmla="*/ 25589 h 63460"/>
              </a:gdLst>
              <a:ahLst/>
              <a:cxnLst>
                <a:cxn ang="0">
                  <a:pos x="connsiteX0" y="connsiteY0"/>
                </a:cxn>
                <a:cxn ang="0">
                  <a:pos x="connsiteX1" y="connsiteY1"/>
                </a:cxn>
                <a:cxn ang="0">
                  <a:pos x="connsiteX2" y="connsiteY2"/>
                </a:cxn>
                <a:cxn ang="0">
                  <a:pos x="connsiteX3" y="connsiteY3"/>
                </a:cxn>
              </a:cxnLst>
              <a:rect l="l" t="t" r="r" b="b"/>
              <a:pathLst>
                <a:path w="175364" h="63460">
                  <a:moveTo>
                    <a:pt x="0" y="38115"/>
                  </a:moveTo>
                  <a:cubicBezTo>
                    <a:pt x="20876" y="17238"/>
                    <a:pt x="41753" y="-3638"/>
                    <a:pt x="62630" y="537"/>
                  </a:cubicBezTo>
                  <a:cubicBezTo>
                    <a:pt x="83507" y="4712"/>
                    <a:pt x="106471" y="58992"/>
                    <a:pt x="125260" y="63167"/>
                  </a:cubicBezTo>
                  <a:cubicBezTo>
                    <a:pt x="144049" y="67342"/>
                    <a:pt x="175364" y="25589"/>
                    <a:pt x="175364" y="25589"/>
                  </a:cubicBezTo>
                </a:path>
              </a:pathLst>
            </a:custGeom>
            <a:noFill/>
            <a:ln w="9525">
              <a:solidFill>
                <a:schemeClr val="tx1">
                  <a:lumMod val="75000"/>
                  <a:lumOff val="25000"/>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42" name="Straight Connector 41">
              <a:extLst>
                <a:ext uri="{FF2B5EF4-FFF2-40B4-BE49-F238E27FC236}">
                  <a16:creationId xmlns:a16="http://schemas.microsoft.com/office/drawing/2014/main" id="{3E27D3E9-B6DC-A84D-8C94-986C954CA523}"/>
                </a:ext>
              </a:extLst>
            </p:cNvPr>
            <p:cNvCxnSpPr>
              <a:cxnSpLocks/>
            </p:cNvCxnSpPr>
            <p:nvPr/>
          </p:nvCxnSpPr>
          <p:spPr>
            <a:xfrm>
              <a:off x="1177445" y="3012510"/>
              <a:ext cx="0" cy="294361"/>
            </a:xfrm>
            <a:prstGeom prst="line">
              <a:avLst/>
            </a:prstGeom>
            <a:ln>
              <a:solidFill>
                <a:schemeClr val="tx1">
                  <a:lumMod val="75000"/>
                  <a:lumOff val="25000"/>
                  <a:alpha val="37000"/>
                </a:schemeClr>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3F99C97F-7A45-C749-8599-C0D455754222}"/>
                </a:ext>
              </a:extLst>
            </p:cNvPr>
            <p:cNvSpPr txBox="1"/>
            <p:nvPr/>
          </p:nvSpPr>
          <p:spPr>
            <a:xfrm>
              <a:off x="984353" y="3139943"/>
              <a:ext cx="232756" cy="200055"/>
            </a:xfrm>
            <a:prstGeom prst="rect">
              <a:avLst/>
            </a:prstGeom>
            <a:noFill/>
          </p:spPr>
          <p:txBody>
            <a:bodyPr wrap="none" rtlCol="0">
              <a:spAutoFit/>
            </a:bodyPr>
            <a:lstStyle/>
            <a:p>
              <a:r>
                <a:rPr lang="en-JP" sz="700" dirty="0">
                  <a:solidFill>
                    <a:schemeClr val="tx1">
                      <a:lumMod val="65000"/>
                      <a:lumOff val="35000"/>
                    </a:schemeClr>
                  </a:solidFill>
                  <a:latin typeface="Yu Mincho" panose="02020400000000000000" pitchFamily="18" charset="-128"/>
                  <a:ea typeface="Yu Mincho" panose="02020400000000000000" pitchFamily="18" charset="-128"/>
                </a:rPr>
                <a:t>0</a:t>
              </a:r>
            </a:p>
          </p:txBody>
        </p:sp>
        <p:cxnSp>
          <p:nvCxnSpPr>
            <p:cNvPr id="52" name="Straight Connector 51">
              <a:extLst>
                <a:ext uri="{FF2B5EF4-FFF2-40B4-BE49-F238E27FC236}">
                  <a16:creationId xmlns:a16="http://schemas.microsoft.com/office/drawing/2014/main" id="{FAFCED9A-C97E-CB46-B505-83DECA0070D9}"/>
                </a:ext>
              </a:extLst>
            </p:cNvPr>
            <p:cNvCxnSpPr>
              <a:cxnSpLocks/>
            </p:cNvCxnSpPr>
            <p:nvPr/>
          </p:nvCxnSpPr>
          <p:spPr>
            <a:xfrm flipH="1">
              <a:off x="1142879" y="2853867"/>
              <a:ext cx="69132" cy="0"/>
            </a:xfrm>
            <a:prstGeom prst="line">
              <a:avLst/>
            </a:prstGeom>
            <a:ln>
              <a:solidFill>
                <a:schemeClr val="tx1">
                  <a:lumMod val="75000"/>
                  <a:lumOff val="25000"/>
                  <a:alpha val="37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5709D47-7C4B-2C4D-BF1D-858B3089713B}"/>
                </a:ext>
              </a:extLst>
            </p:cNvPr>
            <p:cNvCxnSpPr>
              <a:cxnSpLocks/>
            </p:cNvCxnSpPr>
            <p:nvPr/>
          </p:nvCxnSpPr>
          <p:spPr>
            <a:xfrm flipH="1">
              <a:off x="1144568" y="1574672"/>
              <a:ext cx="69132" cy="0"/>
            </a:xfrm>
            <a:prstGeom prst="line">
              <a:avLst/>
            </a:prstGeom>
            <a:ln>
              <a:solidFill>
                <a:schemeClr val="tx1">
                  <a:lumMod val="75000"/>
                  <a:lumOff val="25000"/>
                  <a:alpha val="37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BB58FB2-515B-5F4E-B04C-3D934B7CA371}"/>
                </a:ext>
              </a:extLst>
            </p:cNvPr>
            <p:cNvCxnSpPr>
              <a:cxnSpLocks/>
            </p:cNvCxnSpPr>
            <p:nvPr/>
          </p:nvCxnSpPr>
          <p:spPr>
            <a:xfrm flipH="1">
              <a:off x="1142879" y="2211166"/>
              <a:ext cx="69132" cy="0"/>
            </a:xfrm>
            <a:prstGeom prst="line">
              <a:avLst/>
            </a:prstGeom>
            <a:ln>
              <a:solidFill>
                <a:schemeClr val="tx1">
                  <a:lumMod val="75000"/>
                  <a:lumOff val="25000"/>
                  <a:alpha val="37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D723B9B-344E-A949-86B2-9C0A0FC3C529}"/>
                </a:ext>
              </a:extLst>
            </p:cNvPr>
            <p:cNvCxnSpPr>
              <a:cxnSpLocks/>
            </p:cNvCxnSpPr>
            <p:nvPr/>
          </p:nvCxnSpPr>
          <p:spPr>
            <a:xfrm flipH="1">
              <a:off x="1142879" y="1901050"/>
              <a:ext cx="69132" cy="0"/>
            </a:xfrm>
            <a:prstGeom prst="line">
              <a:avLst/>
            </a:prstGeom>
            <a:ln>
              <a:solidFill>
                <a:schemeClr val="tx1">
                  <a:lumMod val="75000"/>
                  <a:lumOff val="25000"/>
                  <a:alpha val="37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6FA03A2-9B12-EE45-A218-D3F926AA2081}"/>
                </a:ext>
              </a:extLst>
            </p:cNvPr>
            <p:cNvCxnSpPr>
              <a:cxnSpLocks/>
            </p:cNvCxnSpPr>
            <p:nvPr/>
          </p:nvCxnSpPr>
          <p:spPr>
            <a:xfrm flipH="1">
              <a:off x="1142879" y="2549635"/>
              <a:ext cx="69132" cy="0"/>
            </a:xfrm>
            <a:prstGeom prst="line">
              <a:avLst/>
            </a:prstGeom>
            <a:ln>
              <a:solidFill>
                <a:schemeClr val="tx1">
                  <a:lumMod val="75000"/>
                  <a:lumOff val="25000"/>
                  <a:alpha val="37000"/>
                </a:schemeClr>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D29376F7-0DC0-A147-9D69-2253201A748E}"/>
                </a:ext>
              </a:extLst>
            </p:cNvPr>
            <p:cNvSpPr txBox="1"/>
            <p:nvPr/>
          </p:nvSpPr>
          <p:spPr>
            <a:xfrm>
              <a:off x="889374" y="1478816"/>
              <a:ext cx="280846" cy="200055"/>
            </a:xfrm>
            <a:prstGeom prst="rect">
              <a:avLst/>
            </a:prstGeom>
            <a:noFill/>
          </p:spPr>
          <p:txBody>
            <a:bodyPr wrap="none" rtlCol="0">
              <a:spAutoFit/>
            </a:bodyPr>
            <a:lstStyle/>
            <a:p>
              <a:r>
                <a:rPr lang="en-JP" sz="700" dirty="0">
                  <a:solidFill>
                    <a:schemeClr val="tx1">
                      <a:lumMod val="65000"/>
                      <a:lumOff val="35000"/>
                    </a:schemeClr>
                  </a:solidFill>
                  <a:latin typeface="Yu Mincho" panose="02020400000000000000" pitchFamily="18" charset="-128"/>
                  <a:ea typeface="Yu Mincho" panose="02020400000000000000" pitchFamily="18" charset="-128"/>
                </a:rPr>
                <a:t>95</a:t>
              </a:r>
            </a:p>
          </p:txBody>
        </p:sp>
        <p:sp>
          <p:nvSpPr>
            <p:cNvPr id="63" name="TextBox 62">
              <a:extLst>
                <a:ext uri="{FF2B5EF4-FFF2-40B4-BE49-F238E27FC236}">
                  <a16:creationId xmlns:a16="http://schemas.microsoft.com/office/drawing/2014/main" id="{F7BCCDA9-2AD4-AA40-ACE6-A54A1481F27A}"/>
                </a:ext>
              </a:extLst>
            </p:cNvPr>
            <p:cNvSpPr txBox="1"/>
            <p:nvPr/>
          </p:nvSpPr>
          <p:spPr>
            <a:xfrm>
              <a:off x="887685" y="1801019"/>
              <a:ext cx="280846" cy="200055"/>
            </a:xfrm>
            <a:prstGeom prst="rect">
              <a:avLst/>
            </a:prstGeom>
            <a:noFill/>
          </p:spPr>
          <p:txBody>
            <a:bodyPr wrap="none" rtlCol="0">
              <a:spAutoFit/>
            </a:bodyPr>
            <a:lstStyle/>
            <a:p>
              <a:r>
                <a:rPr lang="en-JP" sz="700" dirty="0">
                  <a:solidFill>
                    <a:schemeClr val="tx1">
                      <a:lumMod val="65000"/>
                      <a:lumOff val="35000"/>
                    </a:schemeClr>
                  </a:solidFill>
                  <a:latin typeface="Yu Mincho" panose="02020400000000000000" pitchFamily="18" charset="-128"/>
                  <a:ea typeface="Yu Mincho" panose="02020400000000000000" pitchFamily="18" charset="-128"/>
                </a:rPr>
                <a:t>90</a:t>
              </a:r>
            </a:p>
          </p:txBody>
        </p:sp>
        <p:sp>
          <p:nvSpPr>
            <p:cNvPr id="64" name="TextBox 63">
              <a:extLst>
                <a:ext uri="{FF2B5EF4-FFF2-40B4-BE49-F238E27FC236}">
                  <a16:creationId xmlns:a16="http://schemas.microsoft.com/office/drawing/2014/main" id="{20A3852E-85C3-B849-A105-3871D104CC25}"/>
                </a:ext>
              </a:extLst>
            </p:cNvPr>
            <p:cNvSpPr txBox="1"/>
            <p:nvPr/>
          </p:nvSpPr>
          <p:spPr>
            <a:xfrm>
              <a:off x="887685" y="2113684"/>
              <a:ext cx="280846" cy="200055"/>
            </a:xfrm>
            <a:prstGeom prst="rect">
              <a:avLst/>
            </a:prstGeom>
            <a:noFill/>
          </p:spPr>
          <p:txBody>
            <a:bodyPr wrap="none" rtlCol="0">
              <a:spAutoFit/>
            </a:bodyPr>
            <a:lstStyle/>
            <a:p>
              <a:r>
                <a:rPr lang="en-JP" sz="700" dirty="0">
                  <a:solidFill>
                    <a:schemeClr val="tx1">
                      <a:lumMod val="65000"/>
                      <a:lumOff val="35000"/>
                    </a:schemeClr>
                  </a:solidFill>
                  <a:latin typeface="Yu Mincho" panose="02020400000000000000" pitchFamily="18" charset="-128"/>
                  <a:ea typeface="Yu Mincho" panose="02020400000000000000" pitchFamily="18" charset="-128"/>
                </a:rPr>
                <a:t>85</a:t>
              </a:r>
            </a:p>
          </p:txBody>
        </p:sp>
        <p:sp>
          <p:nvSpPr>
            <p:cNvPr id="65" name="TextBox 64">
              <a:extLst>
                <a:ext uri="{FF2B5EF4-FFF2-40B4-BE49-F238E27FC236}">
                  <a16:creationId xmlns:a16="http://schemas.microsoft.com/office/drawing/2014/main" id="{646FD126-E7B3-CE48-80EB-CDAA824AE205}"/>
                </a:ext>
              </a:extLst>
            </p:cNvPr>
            <p:cNvSpPr txBox="1"/>
            <p:nvPr/>
          </p:nvSpPr>
          <p:spPr>
            <a:xfrm>
              <a:off x="895063" y="2459166"/>
              <a:ext cx="280846" cy="200055"/>
            </a:xfrm>
            <a:prstGeom prst="rect">
              <a:avLst/>
            </a:prstGeom>
            <a:noFill/>
          </p:spPr>
          <p:txBody>
            <a:bodyPr wrap="none" rtlCol="0">
              <a:spAutoFit/>
            </a:bodyPr>
            <a:lstStyle/>
            <a:p>
              <a:r>
                <a:rPr lang="en-JP" sz="700" dirty="0">
                  <a:solidFill>
                    <a:schemeClr val="tx1">
                      <a:lumMod val="65000"/>
                      <a:lumOff val="35000"/>
                    </a:schemeClr>
                  </a:solidFill>
                  <a:latin typeface="Yu Mincho" panose="02020400000000000000" pitchFamily="18" charset="-128"/>
                  <a:ea typeface="Yu Mincho" panose="02020400000000000000" pitchFamily="18" charset="-128"/>
                </a:rPr>
                <a:t>80</a:t>
              </a:r>
            </a:p>
          </p:txBody>
        </p:sp>
        <p:sp>
          <p:nvSpPr>
            <p:cNvPr id="66" name="TextBox 65">
              <a:extLst>
                <a:ext uri="{FF2B5EF4-FFF2-40B4-BE49-F238E27FC236}">
                  <a16:creationId xmlns:a16="http://schemas.microsoft.com/office/drawing/2014/main" id="{4B3E2203-C538-4D49-96BC-1A482772C00A}"/>
                </a:ext>
              </a:extLst>
            </p:cNvPr>
            <p:cNvSpPr txBox="1"/>
            <p:nvPr/>
          </p:nvSpPr>
          <p:spPr>
            <a:xfrm>
              <a:off x="887507" y="2753839"/>
              <a:ext cx="280846" cy="200055"/>
            </a:xfrm>
            <a:prstGeom prst="rect">
              <a:avLst/>
            </a:prstGeom>
            <a:noFill/>
          </p:spPr>
          <p:txBody>
            <a:bodyPr wrap="none" rtlCol="0">
              <a:spAutoFit/>
            </a:bodyPr>
            <a:lstStyle/>
            <a:p>
              <a:r>
                <a:rPr lang="en-JP" sz="700" dirty="0">
                  <a:solidFill>
                    <a:schemeClr val="tx1">
                      <a:lumMod val="65000"/>
                      <a:lumOff val="35000"/>
                    </a:schemeClr>
                  </a:solidFill>
                  <a:latin typeface="Yu Mincho" panose="02020400000000000000" pitchFamily="18" charset="-128"/>
                  <a:ea typeface="Yu Mincho" panose="02020400000000000000" pitchFamily="18" charset="-128"/>
                </a:rPr>
                <a:t>75</a:t>
              </a:r>
            </a:p>
          </p:txBody>
        </p:sp>
        <p:cxnSp>
          <p:nvCxnSpPr>
            <p:cNvPr id="70" name="Straight Connector 69">
              <a:extLst>
                <a:ext uri="{FF2B5EF4-FFF2-40B4-BE49-F238E27FC236}">
                  <a16:creationId xmlns:a16="http://schemas.microsoft.com/office/drawing/2014/main" id="{12F6C62F-DF5F-CA4E-88E5-42590CE70FCE}"/>
                </a:ext>
              </a:extLst>
            </p:cNvPr>
            <p:cNvCxnSpPr>
              <a:cxnSpLocks/>
            </p:cNvCxnSpPr>
            <p:nvPr/>
          </p:nvCxnSpPr>
          <p:spPr>
            <a:xfrm flipH="1">
              <a:off x="1099238" y="2764478"/>
              <a:ext cx="3623074" cy="0"/>
            </a:xfrm>
            <a:prstGeom prst="line">
              <a:avLst/>
            </a:prstGeom>
            <a:ln>
              <a:solidFill>
                <a:schemeClr val="tx1">
                  <a:lumMod val="75000"/>
                  <a:lumOff val="25000"/>
                  <a:alpha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8C9574B-63A9-D346-A9FE-3EE5B6B21394}"/>
                </a:ext>
              </a:extLst>
            </p:cNvPr>
            <p:cNvSpPr txBox="1"/>
            <p:nvPr/>
          </p:nvSpPr>
          <p:spPr>
            <a:xfrm>
              <a:off x="3073614" y="2745773"/>
              <a:ext cx="1747594" cy="200055"/>
            </a:xfrm>
            <a:prstGeom prst="rect">
              <a:avLst/>
            </a:prstGeom>
            <a:noFill/>
          </p:spPr>
          <p:txBody>
            <a:bodyPr wrap="none" rtlCol="0">
              <a:spAutoFit/>
            </a:bodyPr>
            <a:lstStyle/>
            <a:p>
              <a:r>
                <a:rPr lang="en-JP" sz="700" dirty="0">
                  <a:solidFill>
                    <a:schemeClr val="tx1">
                      <a:lumMod val="65000"/>
                      <a:lumOff val="35000"/>
                    </a:schemeClr>
                  </a:solidFill>
                  <a:latin typeface="Yu Mincho" panose="02020400000000000000" pitchFamily="18" charset="-128"/>
                  <a:ea typeface="Yu Mincho" panose="02020400000000000000" pitchFamily="18" charset="-128"/>
                </a:rPr>
                <a:t>Baseline: 76.7% (test.txt 内の比率より)</a:t>
              </a:r>
            </a:p>
          </p:txBody>
        </p:sp>
        <p:sp>
          <p:nvSpPr>
            <p:cNvPr id="73" name="Oval 72">
              <a:extLst>
                <a:ext uri="{FF2B5EF4-FFF2-40B4-BE49-F238E27FC236}">
                  <a16:creationId xmlns:a16="http://schemas.microsoft.com/office/drawing/2014/main" id="{C84F1087-23A5-CA47-B246-0D95CD391BA6}"/>
                </a:ext>
              </a:extLst>
            </p:cNvPr>
            <p:cNvSpPr/>
            <p:nvPr/>
          </p:nvSpPr>
          <p:spPr>
            <a:xfrm>
              <a:off x="1957495" y="2149966"/>
              <a:ext cx="61200" cy="612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4" name="Oval 73">
              <a:extLst>
                <a:ext uri="{FF2B5EF4-FFF2-40B4-BE49-F238E27FC236}">
                  <a16:creationId xmlns:a16="http://schemas.microsoft.com/office/drawing/2014/main" id="{F09D48FC-C699-4046-BFC5-E8F59F347E0A}"/>
                </a:ext>
              </a:extLst>
            </p:cNvPr>
            <p:cNvSpPr/>
            <p:nvPr/>
          </p:nvSpPr>
          <p:spPr>
            <a:xfrm>
              <a:off x="2910775" y="1948521"/>
              <a:ext cx="61200" cy="612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5" name="Oval 74">
              <a:extLst>
                <a:ext uri="{FF2B5EF4-FFF2-40B4-BE49-F238E27FC236}">
                  <a16:creationId xmlns:a16="http://schemas.microsoft.com/office/drawing/2014/main" id="{7E7EC7F4-B5E4-D044-B950-5F8ABDB76FCD}"/>
                </a:ext>
              </a:extLst>
            </p:cNvPr>
            <p:cNvSpPr/>
            <p:nvPr/>
          </p:nvSpPr>
          <p:spPr>
            <a:xfrm>
              <a:off x="3892472" y="2163080"/>
              <a:ext cx="61200" cy="612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6" name="Rectangle 75">
              <a:extLst>
                <a:ext uri="{FF2B5EF4-FFF2-40B4-BE49-F238E27FC236}">
                  <a16:creationId xmlns:a16="http://schemas.microsoft.com/office/drawing/2014/main" id="{BEAB3AEF-3EDF-D645-879E-B4F2EDD4466A}"/>
                </a:ext>
              </a:extLst>
            </p:cNvPr>
            <p:cNvSpPr/>
            <p:nvPr/>
          </p:nvSpPr>
          <p:spPr>
            <a:xfrm>
              <a:off x="1967172" y="1991337"/>
              <a:ext cx="440889" cy="200055"/>
            </a:xfrm>
            <a:prstGeom prst="rect">
              <a:avLst/>
            </a:prstGeom>
          </p:spPr>
          <p:txBody>
            <a:bodyPr wrap="square">
              <a:spAutoFit/>
            </a:bodyPr>
            <a:lstStyle/>
            <a:p>
              <a:pPr indent="-365760" algn="ctr"/>
              <a:r>
                <a:rPr lang="en-JP" sz="700" dirty="0">
                  <a:solidFill>
                    <a:srgbClr val="B71547"/>
                  </a:solidFill>
                  <a:latin typeface="Yu Mincho" panose="02020400000000000000" pitchFamily="18" charset="-128"/>
                  <a:ea typeface="Yu Mincho" panose="02020400000000000000" pitchFamily="18" charset="-128"/>
                </a:rPr>
                <a:t>85.7%</a:t>
              </a:r>
            </a:p>
          </p:txBody>
        </p:sp>
        <p:sp>
          <p:nvSpPr>
            <p:cNvPr id="78" name="Rectangle 77">
              <a:extLst>
                <a:ext uri="{FF2B5EF4-FFF2-40B4-BE49-F238E27FC236}">
                  <a16:creationId xmlns:a16="http://schemas.microsoft.com/office/drawing/2014/main" id="{D056DE3F-74B0-8944-BC10-CD5C98611D96}"/>
                </a:ext>
              </a:extLst>
            </p:cNvPr>
            <p:cNvSpPr/>
            <p:nvPr/>
          </p:nvSpPr>
          <p:spPr>
            <a:xfrm>
              <a:off x="2894509" y="1795865"/>
              <a:ext cx="451844" cy="200055"/>
            </a:xfrm>
            <a:prstGeom prst="rect">
              <a:avLst/>
            </a:prstGeom>
          </p:spPr>
          <p:txBody>
            <a:bodyPr wrap="square">
              <a:spAutoFit/>
            </a:bodyPr>
            <a:lstStyle/>
            <a:p>
              <a:pPr indent="-365760" algn="ctr"/>
              <a:r>
                <a:rPr lang="en-JP" sz="700" dirty="0">
                  <a:solidFill>
                    <a:srgbClr val="B71547"/>
                  </a:solidFill>
                  <a:latin typeface="Yu Mincho" panose="02020400000000000000" pitchFamily="18" charset="-128"/>
                  <a:ea typeface="Yu Mincho" panose="02020400000000000000" pitchFamily="18" charset="-128"/>
                </a:rPr>
                <a:t>87.8%</a:t>
              </a:r>
            </a:p>
          </p:txBody>
        </p:sp>
        <p:sp>
          <p:nvSpPr>
            <p:cNvPr id="79" name="Rectangle 78">
              <a:extLst>
                <a:ext uri="{FF2B5EF4-FFF2-40B4-BE49-F238E27FC236}">
                  <a16:creationId xmlns:a16="http://schemas.microsoft.com/office/drawing/2014/main" id="{3A650A47-B601-1245-8C27-0D85C816A60F}"/>
                </a:ext>
              </a:extLst>
            </p:cNvPr>
            <p:cNvSpPr/>
            <p:nvPr/>
          </p:nvSpPr>
          <p:spPr>
            <a:xfrm>
              <a:off x="1671502" y="3136101"/>
              <a:ext cx="694385" cy="200055"/>
            </a:xfrm>
            <a:prstGeom prst="rect">
              <a:avLst/>
            </a:prstGeom>
          </p:spPr>
          <p:txBody>
            <a:bodyPr wrap="square">
              <a:spAutoFit/>
            </a:bodyPr>
            <a:lstStyle/>
            <a:p>
              <a:pPr indent="-365760"/>
              <a:r>
                <a:rPr lang="en-JP" sz="700" dirty="0">
                  <a:solidFill>
                    <a:srgbClr val="B71547"/>
                  </a:solidFill>
                  <a:latin typeface="Yu Mincho" panose="02020400000000000000" pitchFamily="18" charset="-128"/>
                  <a:ea typeface="Yu Mincho" panose="02020400000000000000" pitchFamily="18" charset="-128"/>
                </a:rPr>
                <a:t>Na</a:t>
              </a:r>
              <a:r>
                <a:rPr lang="en-US" sz="700" dirty="0" err="1">
                  <a:solidFill>
                    <a:srgbClr val="B71547"/>
                  </a:solidFill>
                  <a:latin typeface="Yu Mincho" panose="02020400000000000000" pitchFamily="18" charset="-128"/>
                  <a:ea typeface="Yu Mincho" panose="02020400000000000000" pitchFamily="18" charset="-128"/>
                </a:rPr>
                <a:t>ï</a:t>
              </a:r>
              <a:r>
                <a:rPr lang="en-JP" sz="700" dirty="0">
                  <a:solidFill>
                    <a:srgbClr val="B71547"/>
                  </a:solidFill>
                  <a:latin typeface="Yu Mincho" panose="02020400000000000000" pitchFamily="18" charset="-128"/>
                  <a:ea typeface="Yu Mincho" panose="02020400000000000000" pitchFamily="18" charset="-128"/>
                </a:rPr>
                <a:t>ve Bayes</a:t>
              </a:r>
            </a:p>
          </p:txBody>
        </p:sp>
        <p:sp>
          <p:nvSpPr>
            <p:cNvPr id="80" name="Rectangle 79">
              <a:extLst>
                <a:ext uri="{FF2B5EF4-FFF2-40B4-BE49-F238E27FC236}">
                  <a16:creationId xmlns:a16="http://schemas.microsoft.com/office/drawing/2014/main" id="{1CEC90BE-5A31-7848-BBCA-8DD1C4FF0907}"/>
                </a:ext>
              </a:extLst>
            </p:cNvPr>
            <p:cNvSpPr/>
            <p:nvPr/>
          </p:nvSpPr>
          <p:spPr>
            <a:xfrm>
              <a:off x="2617537" y="3143440"/>
              <a:ext cx="620010" cy="200055"/>
            </a:xfrm>
            <a:prstGeom prst="rect">
              <a:avLst/>
            </a:prstGeom>
          </p:spPr>
          <p:txBody>
            <a:bodyPr wrap="square">
              <a:spAutoFit/>
            </a:bodyPr>
            <a:lstStyle/>
            <a:p>
              <a:pPr indent="-365760"/>
              <a:r>
                <a:rPr lang="en-JP" sz="700" dirty="0">
                  <a:solidFill>
                    <a:srgbClr val="B71547"/>
                  </a:solidFill>
                  <a:latin typeface="Yu Mincho" panose="02020400000000000000" pitchFamily="18" charset="-128"/>
                  <a:ea typeface="Yu Mincho" panose="02020400000000000000" pitchFamily="18" charset="-128"/>
                </a:rPr>
                <a:t>Word2Vec</a:t>
              </a:r>
            </a:p>
          </p:txBody>
        </p:sp>
        <p:sp>
          <p:nvSpPr>
            <p:cNvPr id="81" name="Rectangle 80">
              <a:extLst>
                <a:ext uri="{FF2B5EF4-FFF2-40B4-BE49-F238E27FC236}">
                  <a16:creationId xmlns:a16="http://schemas.microsoft.com/office/drawing/2014/main" id="{D46D5118-4DD4-914F-B13E-FC5B48100138}"/>
                </a:ext>
              </a:extLst>
            </p:cNvPr>
            <p:cNvSpPr/>
            <p:nvPr/>
          </p:nvSpPr>
          <p:spPr>
            <a:xfrm>
              <a:off x="3876873" y="2009720"/>
              <a:ext cx="433329" cy="200055"/>
            </a:xfrm>
            <a:prstGeom prst="rect">
              <a:avLst/>
            </a:prstGeom>
          </p:spPr>
          <p:txBody>
            <a:bodyPr wrap="square">
              <a:spAutoFit/>
            </a:bodyPr>
            <a:lstStyle/>
            <a:p>
              <a:pPr indent="-365760" algn="ctr"/>
              <a:r>
                <a:rPr lang="en-JP" sz="700" dirty="0">
                  <a:solidFill>
                    <a:srgbClr val="B71547"/>
                  </a:solidFill>
                  <a:latin typeface="Yu Mincho" panose="02020400000000000000" pitchFamily="18" charset="-128"/>
                  <a:ea typeface="Yu Mincho" panose="02020400000000000000" pitchFamily="18" charset="-128"/>
                </a:rPr>
                <a:t>85.5% </a:t>
              </a:r>
            </a:p>
          </p:txBody>
        </p:sp>
        <p:cxnSp>
          <p:nvCxnSpPr>
            <p:cNvPr id="83" name="Straight Connector 82">
              <a:extLst>
                <a:ext uri="{FF2B5EF4-FFF2-40B4-BE49-F238E27FC236}">
                  <a16:creationId xmlns:a16="http://schemas.microsoft.com/office/drawing/2014/main" id="{9B22D66C-C10F-A344-90EA-5131E7D47F45}"/>
                </a:ext>
              </a:extLst>
            </p:cNvPr>
            <p:cNvCxnSpPr>
              <a:cxnSpLocks/>
              <a:stCxn id="73" idx="4"/>
            </p:cNvCxnSpPr>
            <p:nvPr/>
          </p:nvCxnSpPr>
          <p:spPr>
            <a:xfrm flipH="1">
              <a:off x="1984481" y="2211166"/>
              <a:ext cx="3614" cy="924935"/>
            </a:xfrm>
            <a:prstGeom prst="line">
              <a:avLst/>
            </a:prstGeom>
            <a:ln w="6350">
              <a:solidFill>
                <a:srgbClr val="B71547"/>
              </a:solidFill>
              <a:prstDash val="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420C1F7-E5B6-8447-A87C-48894C0EED2D}"/>
                </a:ext>
              </a:extLst>
            </p:cNvPr>
            <p:cNvCxnSpPr>
              <a:cxnSpLocks/>
              <a:stCxn id="74" idx="4"/>
            </p:cNvCxnSpPr>
            <p:nvPr/>
          </p:nvCxnSpPr>
          <p:spPr>
            <a:xfrm flipH="1">
              <a:off x="2935699" y="2009721"/>
              <a:ext cx="5676" cy="1121727"/>
            </a:xfrm>
            <a:prstGeom prst="line">
              <a:avLst/>
            </a:prstGeom>
            <a:ln w="6350">
              <a:solidFill>
                <a:srgbClr val="B71547"/>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B174A8C-0408-054C-BD6F-221ACE777F9E}"/>
                </a:ext>
              </a:extLst>
            </p:cNvPr>
            <p:cNvCxnSpPr>
              <a:cxnSpLocks/>
              <a:stCxn id="75" idx="4"/>
            </p:cNvCxnSpPr>
            <p:nvPr/>
          </p:nvCxnSpPr>
          <p:spPr>
            <a:xfrm flipH="1">
              <a:off x="3920314" y="2224280"/>
              <a:ext cx="2758" cy="914084"/>
            </a:xfrm>
            <a:prstGeom prst="line">
              <a:avLst/>
            </a:prstGeom>
            <a:ln w="6350">
              <a:solidFill>
                <a:srgbClr val="B71547"/>
              </a:solidFill>
              <a:prstDash val="dash"/>
            </a:ln>
          </p:spPr>
          <p:style>
            <a:lnRef idx="1">
              <a:schemeClr val="accent1"/>
            </a:lnRef>
            <a:fillRef idx="0">
              <a:schemeClr val="accent1"/>
            </a:fillRef>
            <a:effectRef idx="0">
              <a:schemeClr val="accent1"/>
            </a:effectRef>
            <a:fontRef idx="minor">
              <a:schemeClr val="tx1"/>
            </a:fontRef>
          </p:style>
        </p:cxnSp>
      </p:grpSp>
      <p:sp>
        <p:nvSpPr>
          <p:cNvPr id="95" name="Rectangle 94">
            <a:extLst>
              <a:ext uri="{FF2B5EF4-FFF2-40B4-BE49-F238E27FC236}">
                <a16:creationId xmlns:a16="http://schemas.microsoft.com/office/drawing/2014/main" id="{E27747CE-4577-414B-9856-D44185091137}"/>
              </a:ext>
            </a:extLst>
          </p:cNvPr>
          <p:cNvSpPr/>
          <p:nvPr/>
        </p:nvSpPr>
        <p:spPr>
          <a:xfrm>
            <a:off x="4654277" y="4249064"/>
            <a:ext cx="3435569" cy="369332"/>
          </a:xfrm>
          <a:prstGeom prst="rect">
            <a:avLst/>
          </a:prstGeom>
        </p:spPr>
        <p:txBody>
          <a:bodyPr wrap="square">
            <a:spAutoFit/>
          </a:bodyPr>
          <a:lstStyle/>
          <a:p>
            <a:r>
              <a:rPr lang="en-JP" b="1" dirty="0">
                <a:latin typeface="Yu Mincho" panose="02020400000000000000" pitchFamily="18" charset="-128"/>
                <a:ea typeface="Yu Mincho" panose="02020400000000000000" pitchFamily="18" charset="-128"/>
              </a:rPr>
              <a:t>結論・限界 </a:t>
            </a:r>
            <a:r>
              <a:rPr lang="en-JP" sz="1200" b="1" dirty="0">
                <a:latin typeface="Yu Mincho" panose="02020400000000000000" pitchFamily="18" charset="-128"/>
                <a:ea typeface="Yu Mincho" panose="02020400000000000000" pitchFamily="18" charset="-128"/>
              </a:rPr>
              <a:t>Conclusion &amp; Limitations</a:t>
            </a:r>
            <a:endParaRPr lang="en-JP" dirty="0">
              <a:latin typeface="Yu Mincho" panose="02020400000000000000" pitchFamily="18" charset="-128"/>
              <a:ea typeface="Yu Mincho" panose="02020400000000000000" pitchFamily="18" charset="-128"/>
            </a:endParaRPr>
          </a:p>
        </p:txBody>
      </p:sp>
      <p:sp>
        <p:nvSpPr>
          <p:cNvPr id="97" name="Rectangle 96">
            <a:extLst>
              <a:ext uri="{FF2B5EF4-FFF2-40B4-BE49-F238E27FC236}">
                <a16:creationId xmlns:a16="http://schemas.microsoft.com/office/drawing/2014/main" id="{A7452C1D-AA79-6341-831B-7944E08E122E}"/>
              </a:ext>
            </a:extLst>
          </p:cNvPr>
          <p:cNvSpPr/>
          <p:nvPr/>
        </p:nvSpPr>
        <p:spPr>
          <a:xfrm>
            <a:off x="700499" y="1122893"/>
            <a:ext cx="4059273" cy="369332"/>
          </a:xfrm>
          <a:prstGeom prst="rect">
            <a:avLst/>
          </a:prstGeom>
        </p:spPr>
        <p:txBody>
          <a:bodyPr wrap="square">
            <a:spAutoFit/>
          </a:bodyPr>
          <a:lstStyle/>
          <a:p>
            <a:r>
              <a:rPr lang="en-JP" b="1" dirty="0">
                <a:latin typeface="Yu Mincho" panose="02020400000000000000" pitchFamily="18" charset="-128"/>
                <a:ea typeface="Yu Mincho" panose="02020400000000000000" pitchFamily="18" charset="-128"/>
              </a:rPr>
              <a:t>モデルの解釈 </a:t>
            </a:r>
            <a:r>
              <a:rPr lang="en-JP" sz="1200" b="1" dirty="0">
                <a:latin typeface="Yu Mincho" panose="02020400000000000000" pitchFamily="18" charset="-128"/>
                <a:ea typeface="Yu Mincho" panose="02020400000000000000" pitchFamily="18" charset="-128"/>
              </a:rPr>
              <a:t>Model Interpretation (Na</a:t>
            </a:r>
            <a:r>
              <a:rPr lang="en-US" sz="1200" b="1" dirty="0" err="1">
                <a:latin typeface="Yu Mincho" panose="02020400000000000000" pitchFamily="18" charset="-128"/>
                <a:ea typeface="Yu Mincho" panose="02020400000000000000" pitchFamily="18" charset="-128"/>
              </a:rPr>
              <a:t>ï</a:t>
            </a:r>
            <a:r>
              <a:rPr lang="en-JP" sz="1200" b="1" dirty="0">
                <a:latin typeface="Yu Mincho" panose="02020400000000000000" pitchFamily="18" charset="-128"/>
                <a:ea typeface="Yu Mincho" panose="02020400000000000000" pitchFamily="18" charset="-128"/>
              </a:rPr>
              <a:t>ve Bayes)</a:t>
            </a:r>
            <a:endParaRPr lang="en-JP" dirty="0">
              <a:latin typeface="Yu Mincho" panose="02020400000000000000" pitchFamily="18" charset="-128"/>
              <a:ea typeface="Yu Mincho" panose="02020400000000000000" pitchFamily="18" charset="-128"/>
            </a:endParaRPr>
          </a:p>
        </p:txBody>
      </p:sp>
      <p:sp>
        <p:nvSpPr>
          <p:cNvPr id="98" name="Content Placeholder 2">
            <a:extLst>
              <a:ext uri="{FF2B5EF4-FFF2-40B4-BE49-F238E27FC236}">
                <a16:creationId xmlns:a16="http://schemas.microsoft.com/office/drawing/2014/main" id="{894B7F2B-C975-F840-87C2-E79A20FA8614}"/>
              </a:ext>
            </a:extLst>
          </p:cNvPr>
          <p:cNvSpPr>
            <a:spLocks noGrp="1"/>
          </p:cNvSpPr>
          <p:nvPr>
            <p:ph idx="1"/>
          </p:nvPr>
        </p:nvSpPr>
        <p:spPr>
          <a:xfrm>
            <a:off x="910092" y="2002213"/>
            <a:ext cx="6534581" cy="1108602"/>
          </a:xfrm>
        </p:spPr>
        <p:txBody>
          <a:bodyPr>
            <a:noAutofit/>
          </a:bodyPr>
          <a:lstStyle/>
          <a:p>
            <a:pPr lvl="3" indent="0">
              <a:lnSpc>
                <a:spcPct val="120000"/>
              </a:lnSpc>
              <a:buNone/>
            </a:pPr>
            <a:r>
              <a:rPr lang="en-JP" sz="900" dirty="0">
                <a:latin typeface="Yu Mincho" panose="02020400000000000000" pitchFamily="18" charset="-128"/>
                <a:ea typeface="Yu Mincho" panose="02020400000000000000" pitchFamily="18" charset="-128"/>
              </a:rPr>
              <a:t>Attempt 1</a:t>
            </a:r>
            <a:r>
              <a:rPr lang="en-JP" sz="900" b="1" dirty="0">
                <a:latin typeface="Yu Mincho" panose="02020400000000000000" pitchFamily="18" charset="-128"/>
                <a:ea typeface="Yu Mincho" panose="02020400000000000000" pitchFamily="18" charset="-128"/>
              </a:rPr>
              <a:t>:「期待の</a:t>
            </a:r>
            <a:r>
              <a:rPr lang="zh-CN" altLang="en-US" sz="900" b="1" dirty="0">
                <a:latin typeface="Yu Mincho" panose="02020400000000000000" pitchFamily="18" charset="-128"/>
                <a:ea typeface="Yu Mincho" panose="02020400000000000000" pitchFamily="18" charset="-128"/>
              </a:rPr>
              <a:t>菅</a:t>
            </a:r>
            <a:r>
              <a:rPr lang="en-JP" sz="900" b="1" dirty="0">
                <a:latin typeface="Yu Mincho" panose="02020400000000000000" pitchFamily="18" charset="-128"/>
                <a:ea typeface="Yu Mincho" panose="02020400000000000000" pitchFamily="18" charset="-128"/>
              </a:rPr>
              <a:t>選手、ディズニーシーで美人な阿部とゴールイン」→ </a:t>
            </a:r>
            <a:r>
              <a:rPr lang="en-JP" sz="900" b="1" dirty="0">
                <a:solidFill>
                  <a:srgbClr val="005FA4"/>
                </a:solidFill>
                <a:latin typeface="Yu Mincho" panose="02020400000000000000" pitchFamily="18" charset="-128"/>
                <a:ea typeface="Yu Mincho" panose="02020400000000000000" pitchFamily="18" charset="-128"/>
              </a:rPr>
              <a:t>失敗</a:t>
            </a:r>
          </a:p>
          <a:p>
            <a:pPr lvl="3" indent="0">
              <a:lnSpc>
                <a:spcPct val="120000"/>
              </a:lnSpc>
              <a:buNone/>
            </a:pPr>
            <a:r>
              <a:rPr lang="en-JP" sz="900" dirty="0">
                <a:latin typeface="Yu Mincho" panose="02020400000000000000" pitchFamily="18" charset="-128"/>
                <a:ea typeface="Yu Mincho" panose="02020400000000000000" pitchFamily="18" charset="-128"/>
              </a:rPr>
              <a:t>Attempt 2</a:t>
            </a:r>
            <a:r>
              <a:rPr lang="en-JP" sz="900" b="1" dirty="0">
                <a:latin typeface="Yu Mincho" panose="02020400000000000000" pitchFamily="18" charset="-128"/>
                <a:ea typeface="Yu Mincho" panose="02020400000000000000" pitchFamily="18" charset="-128"/>
              </a:rPr>
              <a:t>:「期待の</a:t>
            </a:r>
            <a:r>
              <a:rPr lang="zh-CN" altLang="en-US" sz="900" b="1" dirty="0">
                <a:latin typeface="Yu Mincho" panose="02020400000000000000" pitchFamily="18" charset="-128"/>
                <a:ea typeface="Yu Mincho" panose="02020400000000000000" pitchFamily="18" charset="-128"/>
              </a:rPr>
              <a:t>菅</a:t>
            </a:r>
            <a:r>
              <a:rPr lang="en-JP" sz="900" b="1" dirty="0">
                <a:latin typeface="Yu Mincho" panose="02020400000000000000" pitchFamily="18" charset="-128"/>
                <a:ea typeface="Yu Mincho" panose="02020400000000000000" pitchFamily="18" charset="-128"/>
              </a:rPr>
              <a:t>選手、</a:t>
            </a:r>
            <a:r>
              <a:rPr lang="zh-CN" altLang="en-US" sz="900" b="1" dirty="0">
                <a:latin typeface="Yu Mincho" panose="02020400000000000000" pitchFamily="18" charset="-128"/>
                <a:ea typeface="Yu Mincho" panose="02020400000000000000" pitchFamily="18" charset="-128"/>
              </a:rPr>
              <a:t> 国会</a:t>
            </a:r>
            <a:r>
              <a:rPr lang="en-JP" sz="900" b="1" dirty="0">
                <a:latin typeface="Yu Mincho" panose="02020400000000000000" pitchFamily="18" charset="-128"/>
                <a:ea typeface="Yu Mincho" panose="02020400000000000000" pitchFamily="18" charset="-128"/>
              </a:rPr>
              <a:t>で美人な阿部とゴールイン」→ </a:t>
            </a:r>
            <a:r>
              <a:rPr lang="en-JP" sz="900" b="1" dirty="0">
                <a:solidFill>
                  <a:srgbClr val="005FA4"/>
                </a:solidFill>
                <a:latin typeface="Yu Mincho" panose="02020400000000000000" pitchFamily="18" charset="-128"/>
                <a:ea typeface="Yu Mincho" panose="02020400000000000000" pitchFamily="18" charset="-128"/>
              </a:rPr>
              <a:t>失敗</a:t>
            </a:r>
          </a:p>
          <a:p>
            <a:pPr lvl="3" indent="0">
              <a:lnSpc>
                <a:spcPct val="120000"/>
              </a:lnSpc>
              <a:buNone/>
            </a:pPr>
            <a:r>
              <a:rPr lang="en-US" altLang="zh-CN" sz="900" dirty="0">
                <a:latin typeface="Yu Mincho" panose="02020400000000000000" pitchFamily="18" charset="-128"/>
                <a:ea typeface="Yu Mincho" panose="02020400000000000000" pitchFamily="18" charset="-128"/>
              </a:rPr>
              <a:t>…</a:t>
            </a:r>
          </a:p>
          <a:p>
            <a:pPr lvl="3" indent="0">
              <a:lnSpc>
                <a:spcPct val="120000"/>
              </a:lnSpc>
              <a:buNone/>
            </a:pPr>
            <a:r>
              <a:rPr lang="en-US" altLang="zh-CN" sz="900" dirty="0">
                <a:latin typeface="Yu Mincho" panose="02020400000000000000" pitchFamily="18" charset="-128"/>
                <a:ea typeface="Yu Mincho" panose="02020400000000000000" pitchFamily="18" charset="-128"/>
              </a:rPr>
              <a:t>Attempt N</a:t>
            </a:r>
            <a:r>
              <a:rPr lang="en-US" altLang="zh-CN" sz="900" b="1" dirty="0">
                <a:latin typeface="Yu Mincho" panose="02020400000000000000" pitchFamily="18" charset="-128"/>
                <a:ea typeface="Yu Mincho" panose="02020400000000000000" pitchFamily="18" charset="-128"/>
              </a:rPr>
              <a:t>:</a:t>
            </a:r>
            <a:r>
              <a:rPr lang="zh-CN" altLang="en-US" sz="900" b="1" dirty="0">
                <a:latin typeface="Yu Mincho" panose="02020400000000000000" pitchFamily="18" charset="-128"/>
                <a:ea typeface="Yu Mincho" panose="02020400000000000000" pitchFamily="18" charset="-128"/>
              </a:rPr>
              <a:t>「菅首相、東京</a:t>
            </a:r>
            <a:r>
              <a:rPr lang="ja-JP" altLang="en-US" sz="900" b="1">
                <a:latin typeface="Yu Mincho" panose="02020400000000000000" pitchFamily="18" charset="-128"/>
                <a:ea typeface="Yu Mincho" panose="02020400000000000000" pitchFamily="18" charset="-128"/>
              </a:rPr>
              <a:t>の</a:t>
            </a:r>
            <a:r>
              <a:rPr lang="zh-CN" altLang="en-US" sz="900" b="1" dirty="0">
                <a:latin typeface="Yu Mincho" panose="02020400000000000000" pitchFamily="18" charset="-128"/>
                <a:ea typeface="Yu Mincho" panose="02020400000000000000" pitchFamily="18" charset="-128"/>
              </a:rPr>
              <a:t>国会</a:t>
            </a:r>
            <a:r>
              <a:rPr lang="ja-JP" altLang="en-US" sz="900" b="1">
                <a:latin typeface="Yu Mincho" panose="02020400000000000000" pitchFamily="18" charset="-128"/>
                <a:ea typeface="Yu Mincho" panose="02020400000000000000" pitchFamily="18" charset="-128"/>
              </a:rPr>
              <a:t>で美人な</a:t>
            </a:r>
            <a:r>
              <a:rPr lang="zh-CN" altLang="en-US" sz="900" b="1" dirty="0">
                <a:latin typeface="Yu Mincho" panose="02020400000000000000" pitchFamily="18" charset="-128"/>
                <a:ea typeface="Yu Mincho" panose="02020400000000000000" pitchFamily="18" charset="-128"/>
              </a:rPr>
              <a:t>阿部</a:t>
            </a:r>
            <a:r>
              <a:rPr lang="ja-JP" altLang="en-US" sz="900" b="1">
                <a:latin typeface="Yu Mincho" panose="02020400000000000000" pitchFamily="18" charset="-128"/>
                <a:ea typeface="Yu Mincho" panose="02020400000000000000" pitchFamily="18" charset="-128"/>
              </a:rPr>
              <a:t>とゴールイン</a:t>
            </a:r>
            <a:r>
              <a:rPr lang="zh-CN" altLang="en-US" sz="900" b="1" dirty="0">
                <a:latin typeface="Yu Mincho" panose="02020400000000000000" pitchFamily="18" charset="-128"/>
                <a:ea typeface="Yu Mincho" panose="02020400000000000000" pitchFamily="18" charset="-128"/>
              </a:rPr>
              <a:t>報道」→</a:t>
            </a:r>
            <a:r>
              <a:rPr lang="ja-JP" altLang="en-US" sz="900" b="1">
                <a:latin typeface="Yu Mincho" panose="02020400000000000000" pitchFamily="18" charset="-128"/>
                <a:ea typeface="Yu Mincho" panose="02020400000000000000" pitchFamily="18" charset="-128"/>
              </a:rPr>
              <a:t> </a:t>
            </a:r>
            <a:r>
              <a:rPr lang="ja-JP" altLang="en-US" sz="900" b="1">
                <a:solidFill>
                  <a:srgbClr val="B71547"/>
                </a:solidFill>
                <a:latin typeface="Yu Mincho" panose="02020400000000000000" pitchFamily="18" charset="-128"/>
                <a:ea typeface="Yu Mincho" panose="02020400000000000000" pitchFamily="18" charset="-128"/>
              </a:rPr>
              <a:t>成功</a:t>
            </a:r>
            <a:endParaRPr lang="en-JP" sz="1000" b="1" dirty="0">
              <a:solidFill>
                <a:srgbClr val="B71547"/>
              </a:solidFill>
              <a:latin typeface="Yu Mincho" panose="02020400000000000000" pitchFamily="18" charset="-128"/>
              <a:ea typeface="Yu Mincho" panose="02020400000000000000" pitchFamily="18" charset="-128"/>
            </a:endParaRPr>
          </a:p>
        </p:txBody>
      </p:sp>
      <p:sp>
        <p:nvSpPr>
          <p:cNvPr id="99" name="Content Placeholder 2">
            <a:extLst>
              <a:ext uri="{FF2B5EF4-FFF2-40B4-BE49-F238E27FC236}">
                <a16:creationId xmlns:a16="http://schemas.microsoft.com/office/drawing/2014/main" id="{000A865F-1D28-1F41-9D0B-6F7EB21B6B12}"/>
              </a:ext>
            </a:extLst>
          </p:cNvPr>
          <p:cNvSpPr txBox="1">
            <a:spLocks/>
          </p:cNvSpPr>
          <p:nvPr/>
        </p:nvSpPr>
        <p:spPr>
          <a:xfrm>
            <a:off x="2202159" y="1391203"/>
            <a:ext cx="6140366" cy="689599"/>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lvl="3" indent="0" algn="ctr">
              <a:lnSpc>
                <a:spcPct val="100000"/>
              </a:lnSpc>
              <a:buFont typeface="Corbel" panose="020B0503020204020204" pitchFamily="34" charset="0"/>
              <a:buNone/>
            </a:pPr>
            <a:r>
              <a:rPr lang="en-JP" sz="1200" b="1" dirty="0">
                <a:latin typeface="Yu Mincho" panose="02020400000000000000" pitchFamily="18" charset="-128"/>
                <a:ea typeface="Yu Mincho" panose="02020400000000000000" pitchFamily="18" charset="-128"/>
              </a:rPr>
              <a:t>「期待の菅選手、ディズニーシーで美人アナとゴールイン」</a:t>
            </a:r>
          </a:p>
          <a:p>
            <a:pPr lvl="3" indent="0" algn="ctr">
              <a:lnSpc>
                <a:spcPct val="100000"/>
              </a:lnSpc>
              <a:buFont typeface="Corbel" panose="020B0503020204020204" pitchFamily="34" charset="0"/>
              <a:buNone/>
            </a:pPr>
            <a:r>
              <a:rPr lang="en-JP" sz="1200" dirty="0">
                <a:latin typeface="Yu Mincho" panose="02020400000000000000" pitchFamily="18" charset="-128"/>
                <a:ea typeface="Yu Mincho" panose="02020400000000000000" pitchFamily="18" charset="-128"/>
              </a:rPr>
              <a:t>をネガティブ判定にするには何を変えたら良いのか？</a:t>
            </a:r>
          </a:p>
        </p:txBody>
      </p:sp>
      <p:grpSp>
        <p:nvGrpSpPr>
          <p:cNvPr id="109" name="Group 108">
            <a:extLst>
              <a:ext uri="{FF2B5EF4-FFF2-40B4-BE49-F238E27FC236}">
                <a16:creationId xmlns:a16="http://schemas.microsoft.com/office/drawing/2014/main" id="{CCBF52E1-A8DA-BA4A-BF7D-297AC2B32991}"/>
              </a:ext>
            </a:extLst>
          </p:cNvPr>
          <p:cNvGrpSpPr/>
          <p:nvPr/>
        </p:nvGrpSpPr>
        <p:grpSpPr>
          <a:xfrm>
            <a:off x="3306037" y="3541952"/>
            <a:ext cx="3932610" cy="276999"/>
            <a:chOff x="3309357" y="3627134"/>
            <a:chExt cx="3932610" cy="276999"/>
          </a:xfrm>
        </p:grpSpPr>
        <p:sp>
          <p:nvSpPr>
            <p:cNvPr id="100" name="TextBox 99">
              <a:extLst>
                <a:ext uri="{FF2B5EF4-FFF2-40B4-BE49-F238E27FC236}">
                  <a16:creationId xmlns:a16="http://schemas.microsoft.com/office/drawing/2014/main" id="{F410A083-58A1-F44E-A365-EDC6F44E6108}"/>
                </a:ext>
              </a:extLst>
            </p:cNvPr>
            <p:cNvSpPr txBox="1"/>
            <p:nvPr/>
          </p:nvSpPr>
          <p:spPr>
            <a:xfrm>
              <a:off x="3309357" y="3627134"/>
              <a:ext cx="3932610" cy="276999"/>
            </a:xfrm>
            <a:prstGeom prst="rect">
              <a:avLst/>
            </a:prstGeom>
            <a:noFill/>
          </p:spPr>
          <p:txBody>
            <a:bodyPr wrap="square" rtlCol="0">
              <a:spAutoFit/>
            </a:bodyPr>
            <a:lstStyle/>
            <a:p>
              <a:r>
                <a:rPr lang="zh-CN" altLang="en-US" sz="1200" b="1" dirty="0">
                  <a:latin typeface="Yu Mincho" panose="02020400000000000000" pitchFamily="18" charset="-128"/>
                  <a:ea typeface="Yu Mincho" panose="02020400000000000000" pitchFamily="18" charset="-128"/>
                </a:rPr>
                <a:t>「菅首相、東京</a:t>
              </a:r>
              <a:r>
                <a:rPr lang="ja-JP" altLang="en-US" sz="1200" b="1">
                  <a:latin typeface="Yu Mincho" panose="02020400000000000000" pitchFamily="18" charset="-128"/>
                  <a:ea typeface="Yu Mincho" panose="02020400000000000000" pitchFamily="18" charset="-128"/>
                </a:rPr>
                <a:t>の</a:t>
              </a:r>
              <a:r>
                <a:rPr lang="zh-CN" altLang="en-US" sz="1200" b="1" dirty="0">
                  <a:latin typeface="Yu Mincho" panose="02020400000000000000" pitchFamily="18" charset="-128"/>
                  <a:ea typeface="Yu Mincho" panose="02020400000000000000" pitchFamily="18" charset="-128"/>
                </a:rPr>
                <a:t>国会</a:t>
              </a:r>
              <a:r>
                <a:rPr lang="ja-JP" altLang="en-US" sz="1200" b="1">
                  <a:latin typeface="Yu Mincho" panose="02020400000000000000" pitchFamily="18" charset="-128"/>
                  <a:ea typeface="Yu Mincho" panose="02020400000000000000" pitchFamily="18" charset="-128"/>
                </a:rPr>
                <a:t>で美人な</a:t>
              </a:r>
              <a:r>
                <a:rPr lang="zh-CN" altLang="en-US" sz="1200" b="1" dirty="0">
                  <a:latin typeface="Yu Mincho" panose="02020400000000000000" pitchFamily="18" charset="-128"/>
                  <a:ea typeface="Yu Mincho" panose="02020400000000000000" pitchFamily="18" charset="-128"/>
                </a:rPr>
                <a:t>安倍</a:t>
              </a:r>
              <a:r>
                <a:rPr lang="ja-JP" altLang="en-US" sz="1200" b="1">
                  <a:latin typeface="Yu Mincho" panose="02020400000000000000" pitchFamily="18" charset="-128"/>
                  <a:ea typeface="Yu Mincho" panose="02020400000000000000" pitchFamily="18" charset="-128"/>
                </a:rPr>
                <a:t>とゴールイン</a:t>
              </a:r>
              <a:r>
                <a:rPr lang="zh-CN" altLang="en-US" sz="1200" b="1" dirty="0">
                  <a:latin typeface="Yu Mincho" panose="02020400000000000000" pitchFamily="18" charset="-128"/>
                  <a:ea typeface="Yu Mincho" panose="02020400000000000000" pitchFamily="18" charset="-128"/>
                </a:rPr>
                <a:t>報道」</a:t>
              </a:r>
              <a:endParaRPr lang="en-JP" sz="1200" b="1" dirty="0">
                <a:latin typeface="Yu Mincho" panose="02020400000000000000" pitchFamily="18" charset="-128"/>
                <a:ea typeface="Yu Mincho" panose="02020400000000000000" pitchFamily="18" charset="-128"/>
              </a:endParaRPr>
            </a:p>
          </p:txBody>
        </p:sp>
        <p:sp>
          <p:nvSpPr>
            <p:cNvPr id="101" name="Rounded Rectangle 100">
              <a:extLst>
                <a:ext uri="{FF2B5EF4-FFF2-40B4-BE49-F238E27FC236}">
                  <a16:creationId xmlns:a16="http://schemas.microsoft.com/office/drawing/2014/main" id="{762AADD2-7B1F-F245-99C3-95DC8F26C7A8}"/>
                </a:ext>
              </a:extLst>
            </p:cNvPr>
            <p:cNvSpPr/>
            <p:nvPr/>
          </p:nvSpPr>
          <p:spPr>
            <a:xfrm>
              <a:off x="5994878" y="3662051"/>
              <a:ext cx="443130" cy="198487"/>
            </a:xfrm>
            <a:prstGeom prst="roundRect">
              <a:avLst/>
            </a:prstGeom>
            <a:solidFill>
              <a:schemeClr val="accent1">
                <a:alpha val="9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102" name="Rounded Rectangle 101">
              <a:extLst>
                <a:ext uri="{FF2B5EF4-FFF2-40B4-BE49-F238E27FC236}">
                  <a16:creationId xmlns:a16="http://schemas.microsoft.com/office/drawing/2014/main" id="{BA7330DE-2DB2-B345-B74E-8A2025E5591F}"/>
                </a:ext>
              </a:extLst>
            </p:cNvPr>
            <p:cNvSpPr/>
            <p:nvPr/>
          </p:nvSpPr>
          <p:spPr>
            <a:xfrm>
              <a:off x="5049078" y="3662050"/>
              <a:ext cx="331400" cy="198488"/>
            </a:xfrm>
            <a:prstGeom prst="roundRect">
              <a:avLst/>
            </a:prstGeom>
            <a:solidFill>
              <a:schemeClr val="accent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3" name="Rounded Rectangle 102">
              <a:extLst>
                <a:ext uri="{FF2B5EF4-FFF2-40B4-BE49-F238E27FC236}">
                  <a16:creationId xmlns:a16="http://schemas.microsoft.com/office/drawing/2014/main" id="{4731943A-BCF6-4E45-A1E2-32E3E8499654}"/>
                </a:ext>
              </a:extLst>
            </p:cNvPr>
            <p:cNvSpPr/>
            <p:nvPr/>
          </p:nvSpPr>
          <p:spPr>
            <a:xfrm>
              <a:off x="6754384" y="3667094"/>
              <a:ext cx="297306" cy="170347"/>
            </a:xfrm>
            <a:prstGeom prst="roundRect">
              <a:avLst/>
            </a:prstGeom>
            <a:solidFill>
              <a:srgbClr val="005FA4">
                <a:alpha val="41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4" name="Rounded Rectangle 103">
              <a:extLst>
                <a:ext uri="{FF2B5EF4-FFF2-40B4-BE49-F238E27FC236}">
                  <a16:creationId xmlns:a16="http://schemas.microsoft.com/office/drawing/2014/main" id="{28B9FE71-1B01-AD40-A9F7-6B10A501A35A}"/>
                </a:ext>
              </a:extLst>
            </p:cNvPr>
            <p:cNvSpPr/>
            <p:nvPr/>
          </p:nvSpPr>
          <p:spPr>
            <a:xfrm>
              <a:off x="5519279" y="3662050"/>
              <a:ext cx="309103" cy="198488"/>
            </a:xfrm>
            <a:prstGeom prst="roundRect">
              <a:avLst/>
            </a:prstGeom>
            <a:solidFill>
              <a:srgbClr val="005FA4">
                <a:alpha val="52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105" name="Rounded Rectangle 104">
              <a:extLst>
                <a:ext uri="{FF2B5EF4-FFF2-40B4-BE49-F238E27FC236}">
                  <a16:creationId xmlns:a16="http://schemas.microsoft.com/office/drawing/2014/main" id="{6AA32D59-8040-9C4C-BDB3-09B91B17F3E6}"/>
                </a:ext>
              </a:extLst>
            </p:cNvPr>
            <p:cNvSpPr/>
            <p:nvPr/>
          </p:nvSpPr>
          <p:spPr>
            <a:xfrm>
              <a:off x="4611309" y="3653550"/>
              <a:ext cx="298968" cy="198487"/>
            </a:xfrm>
            <a:prstGeom prst="roundRect">
              <a:avLst/>
            </a:prstGeom>
            <a:solidFill>
              <a:srgbClr val="005FA4">
                <a:alpha val="64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6" name="Rounded Rectangle 105">
              <a:extLst>
                <a:ext uri="{FF2B5EF4-FFF2-40B4-BE49-F238E27FC236}">
                  <a16:creationId xmlns:a16="http://schemas.microsoft.com/office/drawing/2014/main" id="{968FF7D7-4899-964D-92B4-54F7613CDD91}"/>
                </a:ext>
              </a:extLst>
            </p:cNvPr>
            <p:cNvSpPr/>
            <p:nvPr/>
          </p:nvSpPr>
          <p:spPr>
            <a:xfrm>
              <a:off x="4142933" y="3649864"/>
              <a:ext cx="298512" cy="204194"/>
            </a:xfrm>
            <a:prstGeom prst="roundRect">
              <a:avLst/>
            </a:prstGeom>
            <a:solidFill>
              <a:srgbClr val="005FA4">
                <a:alpha val="6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7" name="Rounded Rectangle 106">
              <a:extLst>
                <a:ext uri="{FF2B5EF4-FFF2-40B4-BE49-F238E27FC236}">
                  <a16:creationId xmlns:a16="http://schemas.microsoft.com/office/drawing/2014/main" id="{01AEBCFD-87EA-C446-94D0-C57B97306881}"/>
                </a:ext>
              </a:extLst>
            </p:cNvPr>
            <p:cNvSpPr/>
            <p:nvPr/>
          </p:nvSpPr>
          <p:spPr>
            <a:xfrm>
              <a:off x="3707283" y="3660482"/>
              <a:ext cx="324469" cy="200056"/>
            </a:xfrm>
            <a:prstGeom prst="roundRect">
              <a:avLst/>
            </a:prstGeom>
            <a:solidFill>
              <a:srgbClr val="005FA4">
                <a:alpha val="4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108" name="Rounded Rectangle 107">
              <a:extLst>
                <a:ext uri="{FF2B5EF4-FFF2-40B4-BE49-F238E27FC236}">
                  <a16:creationId xmlns:a16="http://schemas.microsoft.com/office/drawing/2014/main" id="{0862D24C-ED03-0847-BBC0-7EE1A9D29491}"/>
                </a:ext>
              </a:extLst>
            </p:cNvPr>
            <p:cNvSpPr/>
            <p:nvPr/>
          </p:nvSpPr>
          <p:spPr>
            <a:xfrm>
              <a:off x="3513493" y="3662116"/>
              <a:ext cx="218569" cy="200056"/>
            </a:xfrm>
            <a:prstGeom prst="roundRect">
              <a:avLst/>
            </a:prstGeom>
            <a:solidFill>
              <a:srgbClr val="005FA4">
                <a:alpha val="65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114" name="Group 113">
            <a:extLst>
              <a:ext uri="{FF2B5EF4-FFF2-40B4-BE49-F238E27FC236}">
                <a16:creationId xmlns:a16="http://schemas.microsoft.com/office/drawing/2014/main" id="{9AC964A4-200C-E546-9FDF-CCC9869E4866}"/>
              </a:ext>
            </a:extLst>
          </p:cNvPr>
          <p:cNvGrpSpPr/>
          <p:nvPr/>
        </p:nvGrpSpPr>
        <p:grpSpPr>
          <a:xfrm>
            <a:off x="1129582" y="3456583"/>
            <a:ext cx="901109" cy="448871"/>
            <a:chOff x="1152826" y="3426536"/>
            <a:chExt cx="901109" cy="448871"/>
          </a:xfrm>
        </p:grpSpPr>
        <p:sp>
          <p:nvSpPr>
            <p:cNvPr id="110" name="Rounded Rectangle 109">
              <a:extLst>
                <a:ext uri="{FF2B5EF4-FFF2-40B4-BE49-F238E27FC236}">
                  <a16:creationId xmlns:a16="http://schemas.microsoft.com/office/drawing/2014/main" id="{B55B363C-0F56-A648-9046-C71F2FBE7782}"/>
                </a:ext>
              </a:extLst>
            </p:cNvPr>
            <p:cNvSpPr/>
            <p:nvPr/>
          </p:nvSpPr>
          <p:spPr>
            <a:xfrm>
              <a:off x="1152827" y="3440932"/>
              <a:ext cx="309103" cy="194335"/>
            </a:xfrm>
            <a:prstGeom prst="roundRect">
              <a:avLst/>
            </a:prstGeom>
            <a:solidFill>
              <a:schemeClr val="accent1">
                <a:alpha val="9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1" name="Rounded Rectangle 110">
              <a:extLst>
                <a:ext uri="{FF2B5EF4-FFF2-40B4-BE49-F238E27FC236}">
                  <a16:creationId xmlns:a16="http://schemas.microsoft.com/office/drawing/2014/main" id="{B0FA35A6-925E-F546-9C6D-F0F8265C7710}"/>
                </a:ext>
              </a:extLst>
            </p:cNvPr>
            <p:cNvSpPr/>
            <p:nvPr/>
          </p:nvSpPr>
          <p:spPr>
            <a:xfrm>
              <a:off x="1152826" y="3653854"/>
              <a:ext cx="309103" cy="198488"/>
            </a:xfrm>
            <a:prstGeom prst="roundRect">
              <a:avLst/>
            </a:prstGeom>
            <a:solidFill>
              <a:srgbClr val="005FA4">
                <a:alpha val="82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2" name="TextBox 111">
              <a:extLst>
                <a:ext uri="{FF2B5EF4-FFF2-40B4-BE49-F238E27FC236}">
                  <a16:creationId xmlns:a16="http://schemas.microsoft.com/office/drawing/2014/main" id="{6DDB245B-6742-1F48-A6E4-1E49ADB9AD7B}"/>
                </a:ext>
              </a:extLst>
            </p:cNvPr>
            <p:cNvSpPr txBox="1"/>
            <p:nvPr/>
          </p:nvSpPr>
          <p:spPr>
            <a:xfrm>
              <a:off x="1425955" y="3426536"/>
              <a:ext cx="590226" cy="230832"/>
            </a:xfrm>
            <a:prstGeom prst="rect">
              <a:avLst/>
            </a:prstGeom>
            <a:noFill/>
          </p:spPr>
          <p:txBody>
            <a:bodyPr wrap="none" rtlCol="0">
              <a:spAutoFit/>
            </a:bodyPr>
            <a:lstStyle/>
            <a:p>
              <a:r>
                <a:rPr lang="en-JP" sz="900" dirty="0">
                  <a:latin typeface="Yu Mincho" panose="02020400000000000000" pitchFamily="18" charset="-128"/>
                  <a:ea typeface="Yu Mincho" panose="02020400000000000000" pitchFamily="18" charset="-128"/>
                </a:rPr>
                <a:t>Positive</a:t>
              </a:r>
            </a:p>
          </p:txBody>
        </p:sp>
        <p:sp>
          <p:nvSpPr>
            <p:cNvPr id="113" name="TextBox 112">
              <a:extLst>
                <a:ext uri="{FF2B5EF4-FFF2-40B4-BE49-F238E27FC236}">
                  <a16:creationId xmlns:a16="http://schemas.microsoft.com/office/drawing/2014/main" id="{2F6B1500-C85F-454C-9B00-C4DB527FF49E}"/>
                </a:ext>
              </a:extLst>
            </p:cNvPr>
            <p:cNvSpPr txBox="1"/>
            <p:nvPr/>
          </p:nvSpPr>
          <p:spPr>
            <a:xfrm>
              <a:off x="1418825" y="3644575"/>
              <a:ext cx="635110" cy="230832"/>
            </a:xfrm>
            <a:prstGeom prst="rect">
              <a:avLst/>
            </a:prstGeom>
            <a:noFill/>
          </p:spPr>
          <p:txBody>
            <a:bodyPr wrap="none" rtlCol="0">
              <a:spAutoFit/>
            </a:bodyPr>
            <a:lstStyle/>
            <a:p>
              <a:r>
                <a:rPr lang="en-JP" sz="900" dirty="0">
                  <a:latin typeface="Yu Mincho" panose="02020400000000000000" pitchFamily="18" charset="-128"/>
                  <a:ea typeface="Yu Mincho" panose="02020400000000000000" pitchFamily="18" charset="-128"/>
                </a:rPr>
                <a:t>Negative</a:t>
              </a:r>
            </a:p>
          </p:txBody>
        </p:sp>
      </p:grpSp>
      <p:cxnSp>
        <p:nvCxnSpPr>
          <p:cNvPr id="118" name="Straight Arrow Connector 117">
            <a:extLst>
              <a:ext uri="{FF2B5EF4-FFF2-40B4-BE49-F238E27FC236}">
                <a16:creationId xmlns:a16="http://schemas.microsoft.com/office/drawing/2014/main" id="{B5E16B88-B8CA-B74F-9215-2A1BD5F122FC}"/>
              </a:ext>
            </a:extLst>
          </p:cNvPr>
          <p:cNvCxnSpPr>
            <a:cxnSpLocks/>
            <a:endCxn id="101" idx="0"/>
          </p:cNvCxnSpPr>
          <p:nvPr/>
        </p:nvCxnSpPr>
        <p:spPr>
          <a:xfrm flipH="1">
            <a:off x="6213123" y="3468403"/>
            <a:ext cx="153817" cy="108466"/>
          </a:xfrm>
          <a:prstGeom prst="straightConnector1">
            <a:avLst/>
          </a:prstGeom>
          <a:ln w="9525">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85BCE429-BB0F-3447-8084-9B8962216F7C}"/>
              </a:ext>
            </a:extLst>
          </p:cNvPr>
          <p:cNvSpPr txBox="1"/>
          <p:nvPr/>
        </p:nvSpPr>
        <p:spPr>
          <a:xfrm>
            <a:off x="6478416" y="3386980"/>
            <a:ext cx="1928733" cy="215444"/>
          </a:xfrm>
          <a:prstGeom prst="rect">
            <a:avLst/>
          </a:prstGeom>
          <a:noFill/>
        </p:spPr>
        <p:txBody>
          <a:bodyPr wrap="none" rtlCol="0">
            <a:spAutoFit/>
          </a:bodyPr>
          <a:lstStyle/>
          <a:p>
            <a:r>
              <a:rPr lang="en-JP" sz="800" dirty="0">
                <a:latin typeface="Yu Mincho" panose="02020400000000000000" pitchFamily="18" charset="-128"/>
                <a:ea typeface="Yu Mincho" panose="02020400000000000000" pitchFamily="18" charset="-128"/>
              </a:rPr>
              <a:t>「南野拓実選手、プレミア初ゴール」</a:t>
            </a:r>
          </a:p>
        </p:txBody>
      </p:sp>
      <p:cxnSp>
        <p:nvCxnSpPr>
          <p:cNvPr id="121" name="Straight Arrow Connector 120">
            <a:extLst>
              <a:ext uri="{FF2B5EF4-FFF2-40B4-BE49-F238E27FC236}">
                <a16:creationId xmlns:a16="http://schemas.microsoft.com/office/drawing/2014/main" id="{4D3EE3B8-D97B-1045-96AC-88C3FE0468CE}"/>
              </a:ext>
            </a:extLst>
          </p:cNvPr>
          <p:cNvCxnSpPr>
            <a:cxnSpLocks/>
            <a:endCxn id="106" idx="2"/>
          </p:cNvCxnSpPr>
          <p:nvPr/>
        </p:nvCxnSpPr>
        <p:spPr>
          <a:xfrm flipH="1" flipV="1">
            <a:off x="4288869" y="3768876"/>
            <a:ext cx="164091" cy="155332"/>
          </a:xfrm>
          <a:prstGeom prst="straightConnector1">
            <a:avLst/>
          </a:prstGeom>
          <a:ln w="9525">
            <a:solidFill>
              <a:srgbClr val="005FA4"/>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6A903E76-6DAC-F94C-ABB7-DC5720DA6627}"/>
              </a:ext>
            </a:extLst>
          </p:cNvPr>
          <p:cNvSpPr txBox="1"/>
          <p:nvPr/>
        </p:nvSpPr>
        <p:spPr>
          <a:xfrm>
            <a:off x="4531708" y="3827365"/>
            <a:ext cx="2302233" cy="215444"/>
          </a:xfrm>
          <a:prstGeom prst="rect">
            <a:avLst/>
          </a:prstGeom>
          <a:noFill/>
        </p:spPr>
        <p:txBody>
          <a:bodyPr wrap="none" rtlCol="0">
            <a:spAutoFit/>
          </a:bodyPr>
          <a:lstStyle/>
          <a:p>
            <a:r>
              <a:rPr lang="en-JP" sz="800" dirty="0">
                <a:latin typeface="Yu Mincho" panose="02020400000000000000" pitchFamily="18" charset="-128"/>
                <a:ea typeface="Yu Mincho" panose="02020400000000000000" pitchFamily="18" charset="-128"/>
              </a:rPr>
              <a:t>「</a:t>
            </a:r>
            <a:r>
              <a:rPr lang="zh-CN" altLang="en-US" sz="800" dirty="0">
                <a:latin typeface="Yu Mincho" panose="02020400000000000000" pitchFamily="18" charset="-128"/>
                <a:ea typeface="Yu Mincho" panose="02020400000000000000" pitchFamily="18" charset="-128"/>
              </a:rPr>
              <a:t>東京</a:t>
            </a:r>
            <a:r>
              <a:rPr lang="ja-JP" altLang="en-US" sz="800">
                <a:latin typeface="Yu Mincho" panose="02020400000000000000" pitchFamily="18" charset="-128"/>
                <a:ea typeface="Yu Mincho" panose="02020400000000000000" pitchFamily="18" charset="-128"/>
              </a:rPr>
              <a:t>で</a:t>
            </a:r>
            <a:r>
              <a:rPr lang="en-US" altLang="ja-JP" sz="800" dirty="0">
                <a:latin typeface="Yu Mincho" panose="02020400000000000000" pitchFamily="18" charset="-128"/>
                <a:ea typeface="Yu Mincho" panose="02020400000000000000" pitchFamily="18" charset="-128"/>
              </a:rPr>
              <a:t>736</a:t>
            </a:r>
            <a:r>
              <a:rPr lang="zh-CN" altLang="en-US" sz="800" dirty="0">
                <a:latin typeface="Yu Mincho" panose="02020400000000000000" pitchFamily="18" charset="-128"/>
                <a:ea typeface="Yu Mincho" panose="02020400000000000000" pitchFamily="18" charset="-128"/>
              </a:rPr>
              <a:t>人感染　入院患者</a:t>
            </a:r>
            <a:r>
              <a:rPr lang="ja-JP" altLang="en-US" sz="800">
                <a:latin typeface="Yu Mincho" panose="02020400000000000000" pitchFamily="18" charset="-128"/>
                <a:ea typeface="Yu Mincho" panose="02020400000000000000" pitchFamily="18" charset="-128"/>
              </a:rPr>
              <a:t>が</a:t>
            </a:r>
            <a:r>
              <a:rPr lang="zh-CN" altLang="en-US" sz="800" dirty="0">
                <a:latin typeface="Yu Mincho" panose="02020400000000000000" pitchFamily="18" charset="-128"/>
                <a:ea typeface="Yu Mincho" panose="02020400000000000000" pitchFamily="18" charset="-128"/>
              </a:rPr>
              <a:t>過去最多</a:t>
            </a:r>
            <a:r>
              <a:rPr lang="ja-JP" altLang="en-US" sz="800">
                <a:latin typeface="Yu Mincho" panose="02020400000000000000" pitchFamily="18" charset="-128"/>
                <a:ea typeface="Yu Mincho" panose="02020400000000000000" pitchFamily="18" charset="-128"/>
              </a:rPr>
              <a:t>に</a:t>
            </a:r>
            <a:r>
              <a:rPr lang="en-JP" sz="800" dirty="0">
                <a:latin typeface="Yu Mincho" panose="02020400000000000000" pitchFamily="18" charset="-128"/>
                <a:ea typeface="Yu Mincho" panose="02020400000000000000" pitchFamily="18" charset="-128"/>
              </a:rPr>
              <a:t>」</a:t>
            </a:r>
          </a:p>
        </p:txBody>
      </p:sp>
      <p:sp>
        <p:nvSpPr>
          <p:cNvPr id="125" name="Rectangle 124">
            <a:extLst>
              <a:ext uri="{FF2B5EF4-FFF2-40B4-BE49-F238E27FC236}">
                <a16:creationId xmlns:a16="http://schemas.microsoft.com/office/drawing/2014/main" id="{C8AB8D4B-65CC-7D42-9781-35138842A46D}"/>
              </a:ext>
            </a:extLst>
          </p:cNvPr>
          <p:cNvSpPr/>
          <p:nvPr/>
        </p:nvSpPr>
        <p:spPr>
          <a:xfrm>
            <a:off x="2553577" y="3241949"/>
            <a:ext cx="3715392" cy="215444"/>
          </a:xfrm>
          <a:prstGeom prst="rect">
            <a:avLst/>
          </a:prstGeom>
        </p:spPr>
        <p:txBody>
          <a:bodyPr wrap="square">
            <a:spAutoFit/>
          </a:bodyPr>
          <a:lstStyle/>
          <a:p>
            <a:r>
              <a:rPr lang="zh-CN" altLang="en-US" sz="800" dirty="0">
                <a:solidFill>
                  <a:srgbClr val="000000"/>
                </a:solidFill>
                <a:latin typeface="Yu Mincho" panose="02020400000000000000" pitchFamily="18" charset="-128"/>
                <a:ea typeface="Yu Mincho" panose="02020400000000000000" pitchFamily="18" charset="-128"/>
              </a:rPr>
              <a:t>「立民、「桜」今年中</a:t>
            </a:r>
            <a:r>
              <a:rPr lang="ja-JP" altLang="en-US" sz="800">
                <a:solidFill>
                  <a:srgbClr val="000000"/>
                </a:solidFill>
                <a:latin typeface="Yu Mincho" panose="02020400000000000000" pitchFamily="18" charset="-128"/>
                <a:ea typeface="Yu Mincho" panose="02020400000000000000" pitchFamily="18" charset="-128"/>
              </a:rPr>
              <a:t>の</a:t>
            </a:r>
            <a:r>
              <a:rPr lang="zh-CN" altLang="en-US" sz="800" dirty="0">
                <a:solidFill>
                  <a:srgbClr val="000000"/>
                </a:solidFill>
                <a:latin typeface="Yu Mincho" panose="02020400000000000000" pitchFamily="18" charset="-128"/>
                <a:ea typeface="Yu Mincho" panose="02020400000000000000" pitchFamily="18" charset="-128"/>
              </a:rPr>
              <a:t>招致実現要請</a:t>
            </a:r>
            <a:r>
              <a:rPr lang="en-US" altLang="zh-CN" sz="800" dirty="0">
                <a:solidFill>
                  <a:srgbClr val="000000"/>
                </a:solidFill>
                <a:latin typeface="Yu Mincho" panose="02020400000000000000" pitchFamily="18" charset="-128"/>
                <a:ea typeface="Yu Mincho" panose="02020400000000000000" pitchFamily="18" charset="-128"/>
              </a:rPr>
              <a:t>…</a:t>
            </a:r>
            <a:r>
              <a:rPr lang="zh-CN" altLang="en-US" sz="800" dirty="0">
                <a:solidFill>
                  <a:srgbClr val="000000"/>
                </a:solidFill>
                <a:latin typeface="Yu Mincho" panose="02020400000000000000" pitchFamily="18" charset="-128"/>
                <a:ea typeface="Yu Mincho" panose="02020400000000000000" pitchFamily="18" charset="-128"/>
              </a:rPr>
              <a:t>安倍前首相</a:t>
            </a:r>
            <a:r>
              <a:rPr lang="ja-JP" altLang="en-US" sz="800">
                <a:solidFill>
                  <a:srgbClr val="000000"/>
                </a:solidFill>
                <a:latin typeface="Yu Mincho" panose="02020400000000000000" pitchFamily="18" charset="-128"/>
                <a:ea typeface="Yu Mincho" panose="02020400000000000000" pitchFamily="18" charset="-128"/>
              </a:rPr>
              <a:t>は「</a:t>
            </a:r>
            <a:r>
              <a:rPr lang="zh-CN" altLang="en-US" sz="800" dirty="0">
                <a:solidFill>
                  <a:srgbClr val="000000"/>
                </a:solidFill>
                <a:latin typeface="Yu Mincho" panose="02020400000000000000" pitchFamily="18" charset="-128"/>
                <a:ea typeface="Yu Mincho" panose="02020400000000000000" pitchFamily="18" charset="-128"/>
              </a:rPr>
              <a:t>捜査結果</a:t>
            </a:r>
            <a:r>
              <a:rPr lang="ja-JP" altLang="en-US" sz="800">
                <a:solidFill>
                  <a:srgbClr val="000000"/>
                </a:solidFill>
                <a:latin typeface="Yu Mincho" panose="02020400000000000000" pitchFamily="18" charset="-128"/>
                <a:ea typeface="Yu Mincho" panose="02020400000000000000" pitchFamily="18" charset="-128"/>
              </a:rPr>
              <a:t>が</a:t>
            </a:r>
            <a:r>
              <a:rPr lang="zh-CN" altLang="en-US" sz="800" dirty="0">
                <a:solidFill>
                  <a:srgbClr val="000000"/>
                </a:solidFill>
                <a:latin typeface="Yu Mincho" panose="02020400000000000000" pitchFamily="18" charset="-128"/>
                <a:ea typeface="Yu Mincho" panose="02020400000000000000" pitchFamily="18" charset="-128"/>
              </a:rPr>
              <a:t>出次第」」</a:t>
            </a:r>
          </a:p>
        </p:txBody>
      </p:sp>
      <p:cxnSp>
        <p:nvCxnSpPr>
          <p:cNvPr id="126" name="Straight Arrow Connector 125">
            <a:extLst>
              <a:ext uri="{FF2B5EF4-FFF2-40B4-BE49-F238E27FC236}">
                <a16:creationId xmlns:a16="http://schemas.microsoft.com/office/drawing/2014/main" id="{B75ADF47-330C-224F-B843-01DCE906F1CA}"/>
              </a:ext>
            </a:extLst>
          </p:cNvPr>
          <p:cNvCxnSpPr>
            <a:cxnSpLocks/>
            <a:endCxn id="107" idx="0"/>
          </p:cNvCxnSpPr>
          <p:nvPr/>
        </p:nvCxnSpPr>
        <p:spPr>
          <a:xfrm flipH="1">
            <a:off x="3866198" y="3491641"/>
            <a:ext cx="280007" cy="83659"/>
          </a:xfrm>
          <a:prstGeom prst="straightConnector1">
            <a:avLst/>
          </a:prstGeom>
          <a:ln w="9525">
            <a:solidFill>
              <a:srgbClr val="005FA4"/>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850C9F59-727B-304E-A4E1-3FB43FFFE63E}"/>
              </a:ext>
            </a:extLst>
          </p:cNvPr>
          <p:cNvCxnSpPr>
            <a:cxnSpLocks/>
            <a:endCxn id="104" idx="0"/>
          </p:cNvCxnSpPr>
          <p:nvPr/>
        </p:nvCxnSpPr>
        <p:spPr>
          <a:xfrm>
            <a:off x="5397504" y="3491641"/>
            <a:ext cx="273007" cy="85227"/>
          </a:xfrm>
          <a:prstGeom prst="straightConnector1">
            <a:avLst/>
          </a:prstGeom>
          <a:ln w="9525">
            <a:solidFill>
              <a:srgbClr val="005FA4"/>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35" name="Rectangle 134">
            <a:extLst>
              <a:ext uri="{FF2B5EF4-FFF2-40B4-BE49-F238E27FC236}">
                <a16:creationId xmlns:a16="http://schemas.microsoft.com/office/drawing/2014/main" id="{7CCB982E-884C-3548-9BB9-FDEBBE9CBDB2}"/>
              </a:ext>
            </a:extLst>
          </p:cNvPr>
          <p:cNvSpPr/>
          <p:nvPr/>
        </p:nvSpPr>
        <p:spPr>
          <a:xfrm>
            <a:off x="7048370" y="3729978"/>
            <a:ext cx="2640408" cy="338554"/>
          </a:xfrm>
          <a:prstGeom prst="rect">
            <a:avLst/>
          </a:prstGeom>
        </p:spPr>
        <p:txBody>
          <a:bodyPr wrap="square">
            <a:spAutoFit/>
          </a:bodyPr>
          <a:lstStyle/>
          <a:p>
            <a:pPr algn="ctr"/>
            <a:r>
              <a:rPr lang="zh-CN" altLang="en-US" sz="800" dirty="0">
                <a:solidFill>
                  <a:srgbClr val="000000"/>
                </a:solidFill>
                <a:latin typeface="Yu Mincho" panose="02020400000000000000" pitchFamily="18" charset="-128"/>
                <a:ea typeface="Yu Mincho" panose="02020400000000000000" pitchFamily="18" charset="-128"/>
              </a:rPr>
              <a:t>「藤岡弘、</a:t>
            </a:r>
            <a:r>
              <a:rPr lang="ja-JP" altLang="en-US" sz="800">
                <a:solidFill>
                  <a:srgbClr val="000000"/>
                </a:solidFill>
                <a:latin typeface="Yu Mincho" panose="02020400000000000000" pitchFamily="18" charset="-128"/>
                <a:ea typeface="Yu Mincho" panose="02020400000000000000" pitchFamily="18" charset="-128"/>
              </a:rPr>
              <a:t>の</a:t>
            </a:r>
            <a:r>
              <a:rPr lang="zh-CN" altLang="en-US" sz="800" dirty="0">
                <a:solidFill>
                  <a:srgbClr val="000000"/>
                </a:solidFill>
                <a:latin typeface="Yu Mincho" panose="02020400000000000000" pitchFamily="18" charset="-128"/>
                <a:ea typeface="Yu Mincho" panose="02020400000000000000" pitchFamily="18" charset="-128"/>
              </a:rPr>
              <a:t>美人長女</a:t>
            </a:r>
            <a:r>
              <a:rPr lang="en-US" altLang="zh-CN" sz="800" dirty="0">
                <a:solidFill>
                  <a:srgbClr val="000000"/>
                </a:solidFill>
                <a:latin typeface="Yu Mincho" panose="02020400000000000000" pitchFamily="18" charset="-128"/>
                <a:ea typeface="Yu Mincho" panose="02020400000000000000" pitchFamily="18" charset="-128"/>
              </a:rPr>
              <a:t>·</a:t>
            </a:r>
            <a:r>
              <a:rPr lang="zh-CN" altLang="en-US" sz="800" dirty="0">
                <a:solidFill>
                  <a:srgbClr val="000000"/>
                </a:solidFill>
                <a:latin typeface="Yu Mincho" panose="02020400000000000000" pitchFamily="18" charset="-128"/>
                <a:ea typeface="Yu Mincho" panose="02020400000000000000" pitchFamily="18" charset="-128"/>
              </a:rPr>
              <a:t>天翔愛</a:t>
            </a:r>
            <a:r>
              <a:rPr lang="ja-JP" altLang="en-US" sz="800">
                <a:solidFill>
                  <a:srgbClr val="000000"/>
                </a:solidFill>
                <a:latin typeface="Yu Mincho" panose="02020400000000000000" pitchFamily="18" charset="-128"/>
                <a:ea typeface="Yu Mincho" panose="02020400000000000000" pitchFamily="18" charset="-128"/>
              </a:rPr>
              <a:t>が１９</a:t>
            </a:r>
            <a:r>
              <a:rPr lang="zh-CN" altLang="en-US" sz="800" dirty="0">
                <a:solidFill>
                  <a:srgbClr val="000000"/>
                </a:solidFill>
                <a:latin typeface="Yu Mincho" panose="02020400000000000000" pitchFamily="18" charset="-128"/>
                <a:ea typeface="Yu Mincho" panose="02020400000000000000" pitchFamily="18" charset="-128"/>
              </a:rPr>
              <a:t>歳誕生日</a:t>
            </a:r>
            <a:r>
              <a:rPr lang="ja-JP" altLang="en-US" sz="800">
                <a:solidFill>
                  <a:srgbClr val="000000"/>
                </a:solidFill>
                <a:latin typeface="Yu Mincho" panose="02020400000000000000" pitchFamily="18" charset="-128"/>
                <a:ea typeface="Yu Mincho" panose="02020400000000000000" pitchFamily="18" charset="-128"/>
              </a:rPr>
              <a:t>を</a:t>
            </a:r>
            <a:r>
              <a:rPr lang="zh-CN" altLang="en-US" sz="800" dirty="0">
                <a:solidFill>
                  <a:srgbClr val="000000"/>
                </a:solidFill>
                <a:latin typeface="Yu Mincho" panose="02020400000000000000" pitchFamily="18" charset="-128"/>
                <a:ea typeface="Yu Mincho" panose="02020400000000000000" pitchFamily="18" charset="-128"/>
              </a:rPr>
              <a:t>報告</a:t>
            </a:r>
            <a:endParaRPr lang="en-US" altLang="zh-CN" sz="800" dirty="0">
              <a:solidFill>
                <a:srgbClr val="000000"/>
              </a:solidFill>
              <a:latin typeface="Yu Mincho" panose="02020400000000000000" pitchFamily="18" charset="-128"/>
              <a:ea typeface="Yu Mincho" panose="02020400000000000000" pitchFamily="18" charset="-128"/>
            </a:endParaRPr>
          </a:p>
          <a:p>
            <a:pPr algn="ctr"/>
            <a:r>
              <a:rPr lang="zh-CN" altLang="en-US" sz="800" dirty="0">
                <a:solidFill>
                  <a:srgbClr val="000000"/>
                </a:solidFill>
                <a:latin typeface="Yu Mincho" panose="02020400000000000000" pitchFamily="18" charset="-128"/>
                <a:ea typeface="Yu Mincho" panose="02020400000000000000" pitchFamily="18" charset="-128"/>
              </a:rPr>
              <a:t>「可愛</a:t>
            </a:r>
            <a:r>
              <a:rPr lang="ja-JP" altLang="en-US" sz="800">
                <a:solidFill>
                  <a:srgbClr val="000000"/>
                </a:solidFill>
                <a:latin typeface="Yu Mincho" panose="02020400000000000000" pitchFamily="18" charset="-128"/>
                <a:ea typeface="Yu Mincho" panose="02020400000000000000" pitchFamily="18" charset="-128"/>
              </a:rPr>
              <a:t>くて</a:t>
            </a:r>
            <a:r>
              <a:rPr lang="zh-CN" altLang="en-US" sz="800" dirty="0">
                <a:solidFill>
                  <a:srgbClr val="000000"/>
                </a:solidFill>
                <a:latin typeface="Yu Mincho" panose="02020400000000000000" pitchFamily="18" charset="-128"/>
                <a:ea typeface="Yu Mincho" panose="02020400000000000000" pitchFamily="18" charset="-128"/>
              </a:rPr>
              <a:t>上品」「素敵</a:t>
            </a:r>
            <a:r>
              <a:rPr lang="ja-JP" altLang="en-US" sz="800">
                <a:solidFill>
                  <a:srgbClr val="000000"/>
                </a:solidFill>
                <a:latin typeface="Yu Mincho" panose="02020400000000000000" pitchFamily="18" charset="-128"/>
                <a:ea typeface="Yu Mincho" panose="02020400000000000000" pitchFamily="18" charset="-128"/>
              </a:rPr>
              <a:t>です」と</a:t>
            </a:r>
            <a:r>
              <a:rPr lang="zh-CN" altLang="en-US" sz="800" dirty="0">
                <a:solidFill>
                  <a:srgbClr val="000000"/>
                </a:solidFill>
                <a:latin typeface="Yu Mincho" panose="02020400000000000000" pitchFamily="18" charset="-128"/>
                <a:ea typeface="Yu Mincho" panose="02020400000000000000" pitchFamily="18" charset="-128"/>
              </a:rPr>
              <a:t>祝福</a:t>
            </a:r>
            <a:r>
              <a:rPr lang="ja-JP" altLang="en-US" sz="800">
                <a:solidFill>
                  <a:srgbClr val="000000"/>
                </a:solidFill>
                <a:latin typeface="Yu Mincho" panose="02020400000000000000" pitchFamily="18" charset="-128"/>
                <a:ea typeface="Yu Mincho" panose="02020400000000000000" pitchFamily="18" charset="-128"/>
              </a:rPr>
              <a:t>の</a:t>
            </a:r>
            <a:r>
              <a:rPr lang="zh-CN" altLang="en-US" sz="800" dirty="0">
                <a:solidFill>
                  <a:srgbClr val="000000"/>
                </a:solidFill>
                <a:latin typeface="Yu Mincho" panose="02020400000000000000" pitchFamily="18" charset="-128"/>
                <a:ea typeface="Yu Mincho" panose="02020400000000000000" pitchFamily="18" charset="-128"/>
              </a:rPr>
              <a:t>声」</a:t>
            </a:r>
          </a:p>
        </p:txBody>
      </p:sp>
      <p:cxnSp>
        <p:nvCxnSpPr>
          <p:cNvPr id="148" name="Straight Arrow Connector 147">
            <a:extLst>
              <a:ext uri="{FF2B5EF4-FFF2-40B4-BE49-F238E27FC236}">
                <a16:creationId xmlns:a16="http://schemas.microsoft.com/office/drawing/2014/main" id="{4C9E7D8A-6678-844D-A4AA-666BC929FDB3}"/>
              </a:ext>
            </a:extLst>
          </p:cNvPr>
          <p:cNvCxnSpPr>
            <a:cxnSpLocks/>
            <a:endCxn id="102" idx="2"/>
          </p:cNvCxnSpPr>
          <p:nvPr/>
        </p:nvCxnSpPr>
        <p:spPr>
          <a:xfrm flipH="1" flipV="1">
            <a:off x="5211458" y="3775356"/>
            <a:ext cx="161932" cy="53448"/>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9BD6582A-BB8E-DE45-9F36-8EBFDE2683E1}"/>
              </a:ext>
            </a:extLst>
          </p:cNvPr>
          <p:cNvCxnSpPr>
            <a:cxnSpLocks/>
          </p:cNvCxnSpPr>
          <p:nvPr/>
        </p:nvCxnSpPr>
        <p:spPr>
          <a:xfrm>
            <a:off x="5373390" y="3828804"/>
            <a:ext cx="1790621" cy="0"/>
          </a:xfrm>
          <a:prstGeom prst="line">
            <a:avLst/>
          </a:prstGeom>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31099A67-4353-B645-9B9E-5265EB482643}"/>
              </a:ext>
            </a:extLst>
          </p:cNvPr>
          <p:cNvSpPr/>
          <p:nvPr/>
        </p:nvSpPr>
        <p:spPr>
          <a:xfrm>
            <a:off x="2206920" y="3858665"/>
            <a:ext cx="2017947" cy="338554"/>
          </a:xfrm>
          <a:prstGeom prst="rect">
            <a:avLst/>
          </a:prstGeom>
        </p:spPr>
        <p:txBody>
          <a:bodyPr wrap="square">
            <a:spAutoFit/>
          </a:bodyPr>
          <a:lstStyle/>
          <a:p>
            <a:pPr algn="ctr"/>
            <a:r>
              <a:rPr lang="zh-CN" altLang="en-US" sz="800" dirty="0">
                <a:solidFill>
                  <a:srgbClr val="000000"/>
                </a:solidFill>
                <a:latin typeface="Yu Mincho" panose="02020400000000000000" pitchFamily="18" charset="-128"/>
                <a:ea typeface="Yu Mincho" panose="02020400000000000000" pitchFamily="18" charset="-128"/>
              </a:rPr>
              <a:t>「菅首相忘年会「</a:t>
            </a:r>
            <a:r>
              <a:rPr lang="ja-JP" altLang="en-US" sz="800">
                <a:solidFill>
                  <a:srgbClr val="000000"/>
                </a:solidFill>
                <a:latin typeface="Yu Mincho" panose="02020400000000000000" pitchFamily="18" charset="-128"/>
                <a:ea typeface="Yu Mincho" panose="02020400000000000000" pitchFamily="18" charset="-128"/>
              </a:rPr>
              <a:t>アクリル</a:t>
            </a:r>
            <a:r>
              <a:rPr lang="zh-CN" altLang="en-US" sz="800" dirty="0">
                <a:solidFill>
                  <a:srgbClr val="000000"/>
                </a:solidFill>
                <a:latin typeface="Yu Mincho" panose="02020400000000000000" pitchFamily="18" charset="-128"/>
                <a:ea typeface="Yu Mincho" panose="02020400000000000000" pitchFamily="18" charset="-128"/>
              </a:rPr>
              <a:t>板</a:t>
            </a:r>
            <a:r>
              <a:rPr lang="ja-JP" altLang="en-US" sz="800">
                <a:solidFill>
                  <a:srgbClr val="000000"/>
                </a:solidFill>
                <a:latin typeface="Yu Mincho" panose="02020400000000000000" pitchFamily="18" charset="-128"/>
                <a:ea typeface="Yu Mincho" panose="02020400000000000000" pitchFamily="18" charset="-128"/>
              </a:rPr>
              <a:t>なし」</a:t>
            </a:r>
            <a:endParaRPr lang="en-US" altLang="ja-JP" sz="800" dirty="0">
              <a:solidFill>
                <a:srgbClr val="000000"/>
              </a:solidFill>
              <a:latin typeface="Yu Mincho" panose="02020400000000000000" pitchFamily="18" charset="-128"/>
              <a:ea typeface="Yu Mincho" panose="02020400000000000000" pitchFamily="18" charset="-128"/>
            </a:endParaRPr>
          </a:p>
          <a:p>
            <a:pPr algn="ctr"/>
            <a:r>
              <a:rPr lang="zh-CN" altLang="en-US" sz="800" dirty="0">
                <a:solidFill>
                  <a:srgbClr val="000000"/>
                </a:solidFill>
                <a:latin typeface="Yu Mincho" panose="02020400000000000000" pitchFamily="18" charset="-128"/>
                <a:ea typeface="Yu Mincho" panose="02020400000000000000" pitchFamily="18" charset="-128"/>
              </a:rPr>
              <a:t>西村大臣</a:t>
            </a:r>
            <a:r>
              <a:rPr lang="ja-JP" altLang="en-US" sz="800">
                <a:solidFill>
                  <a:srgbClr val="000000"/>
                </a:solidFill>
                <a:latin typeface="Yu Mincho" panose="02020400000000000000" pitchFamily="18" charset="-128"/>
                <a:ea typeface="Yu Mincho" panose="02020400000000000000" pitchFamily="18" charset="-128"/>
              </a:rPr>
              <a:t>の</a:t>
            </a:r>
            <a:r>
              <a:rPr lang="zh-CN" altLang="en-US" sz="800" dirty="0">
                <a:solidFill>
                  <a:srgbClr val="000000"/>
                </a:solidFill>
                <a:latin typeface="Yu Mincho" panose="02020400000000000000" pitchFamily="18" charset="-128"/>
                <a:ea typeface="Yu Mincho" panose="02020400000000000000" pitchFamily="18" charset="-128"/>
              </a:rPr>
              <a:t>墓穴発言</a:t>
            </a:r>
            <a:r>
              <a:rPr lang="ja-JP" altLang="en-US" sz="800">
                <a:solidFill>
                  <a:srgbClr val="000000"/>
                </a:solidFill>
                <a:latin typeface="Yu Mincho" panose="02020400000000000000" pitchFamily="18" charset="-128"/>
                <a:ea typeface="Yu Mincho" panose="02020400000000000000" pitchFamily="18" charset="-128"/>
              </a:rPr>
              <a:t>で</a:t>
            </a:r>
            <a:r>
              <a:rPr lang="zh-CN" altLang="en-US" sz="800" dirty="0">
                <a:solidFill>
                  <a:srgbClr val="000000"/>
                </a:solidFill>
                <a:latin typeface="Yu Mincho" panose="02020400000000000000" pitchFamily="18" charset="-128"/>
                <a:ea typeface="Yu Mincho" panose="02020400000000000000" pitchFamily="18" charset="-128"/>
              </a:rPr>
              <a:t>窮地」</a:t>
            </a:r>
          </a:p>
        </p:txBody>
      </p:sp>
      <p:cxnSp>
        <p:nvCxnSpPr>
          <p:cNvPr id="156" name="Straight Connector 155">
            <a:extLst>
              <a:ext uri="{FF2B5EF4-FFF2-40B4-BE49-F238E27FC236}">
                <a16:creationId xmlns:a16="http://schemas.microsoft.com/office/drawing/2014/main" id="{C531835D-6360-2641-B032-E18940976B1E}"/>
              </a:ext>
            </a:extLst>
          </p:cNvPr>
          <p:cNvCxnSpPr/>
          <p:nvPr/>
        </p:nvCxnSpPr>
        <p:spPr>
          <a:xfrm>
            <a:off x="6366940" y="3468617"/>
            <a:ext cx="1767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84D01A6-3E3D-8046-9DC8-FFA81C60707E}"/>
              </a:ext>
            </a:extLst>
          </p:cNvPr>
          <p:cNvCxnSpPr>
            <a:cxnSpLocks/>
          </p:cNvCxnSpPr>
          <p:nvPr/>
        </p:nvCxnSpPr>
        <p:spPr>
          <a:xfrm>
            <a:off x="4452960" y="3925546"/>
            <a:ext cx="147391" cy="0"/>
          </a:xfrm>
          <a:prstGeom prst="line">
            <a:avLst/>
          </a:prstGeom>
          <a:ln>
            <a:solidFill>
              <a:srgbClr val="005FA4"/>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00ACCCBB-293A-E14F-A32A-0006F98D0610}"/>
              </a:ext>
            </a:extLst>
          </p:cNvPr>
          <p:cNvCxnSpPr>
            <a:cxnSpLocks/>
          </p:cNvCxnSpPr>
          <p:nvPr/>
        </p:nvCxnSpPr>
        <p:spPr>
          <a:xfrm>
            <a:off x="4146205" y="3491641"/>
            <a:ext cx="1251299" cy="0"/>
          </a:xfrm>
          <a:prstGeom prst="line">
            <a:avLst/>
          </a:prstGeom>
          <a:ln>
            <a:solidFill>
              <a:srgbClr val="005FA4"/>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FE127CF-3633-2C45-B9BA-742F9E4072AC}"/>
              </a:ext>
            </a:extLst>
          </p:cNvPr>
          <p:cNvCxnSpPr>
            <a:cxnSpLocks/>
          </p:cNvCxnSpPr>
          <p:nvPr/>
        </p:nvCxnSpPr>
        <p:spPr>
          <a:xfrm>
            <a:off x="4772815" y="3426929"/>
            <a:ext cx="0" cy="62443"/>
          </a:xfrm>
          <a:prstGeom prst="line">
            <a:avLst/>
          </a:prstGeom>
          <a:ln>
            <a:solidFill>
              <a:srgbClr val="005FA4"/>
            </a:solidFill>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2C1A8411-90C1-AA41-BDE7-95D0E2CD3E51}"/>
              </a:ext>
            </a:extLst>
          </p:cNvPr>
          <p:cNvCxnSpPr>
            <a:cxnSpLocks/>
            <a:endCxn id="107" idx="2"/>
          </p:cNvCxnSpPr>
          <p:nvPr/>
        </p:nvCxnSpPr>
        <p:spPr>
          <a:xfrm flipV="1">
            <a:off x="3661730" y="3775356"/>
            <a:ext cx="204468" cy="83308"/>
          </a:xfrm>
          <a:prstGeom prst="straightConnector1">
            <a:avLst/>
          </a:prstGeom>
          <a:ln w="9525">
            <a:solidFill>
              <a:srgbClr val="005FA4"/>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D6B16EA3-3AE4-AC4D-8CB1-EE34D0524790}"/>
              </a:ext>
            </a:extLst>
          </p:cNvPr>
          <p:cNvCxnSpPr>
            <a:cxnSpLocks/>
            <a:endCxn id="108" idx="2"/>
          </p:cNvCxnSpPr>
          <p:nvPr/>
        </p:nvCxnSpPr>
        <p:spPr>
          <a:xfrm flipV="1">
            <a:off x="3376751" y="3776990"/>
            <a:ext cx="242707" cy="83678"/>
          </a:xfrm>
          <a:prstGeom prst="straightConnector1">
            <a:avLst/>
          </a:prstGeom>
          <a:ln w="9525">
            <a:solidFill>
              <a:srgbClr val="005FA4"/>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FE7D65E8-5016-CF4E-BE1F-56B0EBEC61EC}"/>
              </a:ext>
            </a:extLst>
          </p:cNvPr>
          <p:cNvCxnSpPr>
            <a:cxnSpLocks/>
            <a:stCxn id="154" idx="0"/>
          </p:cNvCxnSpPr>
          <p:nvPr/>
        </p:nvCxnSpPr>
        <p:spPr>
          <a:xfrm>
            <a:off x="3215894" y="3858665"/>
            <a:ext cx="447731" cy="0"/>
          </a:xfrm>
          <a:prstGeom prst="line">
            <a:avLst/>
          </a:prstGeom>
          <a:ln>
            <a:solidFill>
              <a:srgbClr val="005FA4"/>
            </a:solidFill>
          </a:ln>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C3831E68-6B99-E541-B61C-25DA12A8E7D4}"/>
              </a:ext>
            </a:extLst>
          </p:cNvPr>
          <p:cNvSpPr txBox="1"/>
          <p:nvPr/>
        </p:nvSpPr>
        <p:spPr>
          <a:xfrm>
            <a:off x="1580548" y="1599125"/>
            <a:ext cx="665567" cy="276999"/>
          </a:xfrm>
          <a:prstGeom prst="rect">
            <a:avLst/>
          </a:prstGeom>
          <a:noFill/>
        </p:spPr>
        <p:txBody>
          <a:bodyPr wrap="none" rtlCol="0">
            <a:spAutoFit/>
          </a:bodyPr>
          <a:lstStyle/>
          <a:p>
            <a:r>
              <a:rPr lang="en-JP" sz="1200" dirty="0">
                <a:latin typeface="Yu Mincho" panose="02020400000000000000" pitchFamily="18" charset="-128"/>
                <a:ea typeface="Yu Mincho" panose="02020400000000000000" pitchFamily="18" charset="-128"/>
              </a:rPr>
              <a:t>Theme</a:t>
            </a:r>
          </a:p>
        </p:txBody>
      </p:sp>
      <p:sp>
        <p:nvSpPr>
          <p:cNvPr id="193" name="TextBox 192">
            <a:extLst>
              <a:ext uri="{FF2B5EF4-FFF2-40B4-BE49-F238E27FC236}">
                <a16:creationId xmlns:a16="http://schemas.microsoft.com/office/drawing/2014/main" id="{2BBD00B9-EB79-FC48-9766-F472A56BABEC}"/>
              </a:ext>
            </a:extLst>
          </p:cNvPr>
          <p:cNvSpPr txBox="1"/>
          <p:nvPr/>
        </p:nvSpPr>
        <p:spPr>
          <a:xfrm>
            <a:off x="4872086" y="4579133"/>
            <a:ext cx="4652541" cy="1938992"/>
          </a:xfrm>
          <a:prstGeom prst="rect">
            <a:avLst/>
          </a:prstGeom>
          <a:noFill/>
        </p:spPr>
        <p:txBody>
          <a:bodyPr wrap="square" rtlCol="0">
            <a:spAutoFit/>
          </a:bodyPr>
          <a:lstStyle/>
          <a:p>
            <a:pPr marL="171450" indent="-171450">
              <a:buFont typeface="Courier New" panose="02070309020205020404" pitchFamily="49" charset="0"/>
              <a:buChar char="o"/>
            </a:pPr>
            <a:r>
              <a:rPr lang="en-JP" sz="1200" dirty="0">
                <a:latin typeface="Yu Mincho" panose="02020400000000000000" pitchFamily="18" charset="-128"/>
                <a:ea typeface="Yu Mincho" panose="02020400000000000000" pitchFamily="18" charset="-128"/>
              </a:rPr>
              <a:t>Na</a:t>
            </a:r>
            <a:r>
              <a:rPr lang="en-US" sz="1200" dirty="0" err="1">
                <a:latin typeface="Yu Mincho" panose="02020400000000000000" pitchFamily="18" charset="-128"/>
                <a:ea typeface="Yu Mincho" panose="02020400000000000000" pitchFamily="18" charset="-128"/>
              </a:rPr>
              <a:t>ï</a:t>
            </a:r>
            <a:r>
              <a:rPr lang="en-JP" sz="1200" dirty="0">
                <a:latin typeface="Yu Mincho" panose="02020400000000000000" pitchFamily="18" charset="-128"/>
                <a:ea typeface="Yu Mincho" panose="02020400000000000000" pitchFamily="18" charset="-128"/>
              </a:rPr>
              <a:t>ve Bayes は思っている以上に有効で頑健</a:t>
            </a:r>
          </a:p>
          <a:p>
            <a:pPr marL="628650" lvl="1" indent="-171450">
              <a:buFont typeface="Wingdings" pitchFamily="2" charset="2"/>
              <a:buChar char="Ø"/>
            </a:pPr>
            <a:r>
              <a:rPr lang="en-JP" sz="1200" dirty="0">
                <a:latin typeface="Yu Mincho" panose="02020400000000000000" pitchFamily="18" charset="-128"/>
                <a:ea typeface="Yu Mincho" panose="02020400000000000000" pitchFamily="18" charset="-128"/>
              </a:rPr>
              <a:t>複雑なモデルよりタスクに強い場合も</a:t>
            </a:r>
            <a:r>
              <a:rPr lang="en-US" sz="1200" dirty="0">
                <a:latin typeface="Yu Mincho" panose="02020400000000000000" pitchFamily="18" charset="-128"/>
                <a:ea typeface="Yu Mincho" panose="02020400000000000000" pitchFamily="18" charset="-128"/>
              </a:rPr>
              <a:t> </a:t>
            </a:r>
            <a:r>
              <a:rPr lang="en-US" sz="800" dirty="0">
                <a:latin typeface="Yu Mincho" panose="02020400000000000000" pitchFamily="18" charset="-128"/>
                <a:ea typeface="Yu Mincho" panose="02020400000000000000" pitchFamily="18" charset="-128"/>
              </a:rPr>
              <a:t>(No Free Lunch Theorem)</a:t>
            </a:r>
            <a:endParaRPr lang="en-JP" sz="800" dirty="0">
              <a:latin typeface="Yu Mincho" panose="02020400000000000000" pitchFamily="18" charset="-128"/>
              <a:ea typeface="Yu Mincho" panose="02020400000000000000" pitchFamily="18" charset="-128"/>
            </a:endParaRPr>
          </a:p>
          <a:p>
            <a:pPr marL="628650" lvl="1" indent="-171450">
              <a:buFont typeface="Wingdings" pitchFamily="2" charset="2"/>
              <a:buChar char="Ø"/>
            </a:pPr>
            <a:r>
              <a:rPr lang="en-JP" sz="1200" dirty="0">
                <a:latin typeface="Yu Mincho" panose="02020400000000000000" pitchFamily="18" charset="-128"/>
                <a:ea typeface="Yu Mincho" panose="02020400000000000000" pitchFamily="18" charset="-128"/>
              </a:rPr>
              <a:t>なかなか騙せなかった </a:t>
            </a:r>
            <a:r>
              <a:rPr lang="en-JP" sz="800" dirty="0">
                <a:latin typeface="Yu Mincho" panose="02020400000000000000" pitchFamily="18" charset="-128"/>
                <a:ea typeface="Yu Mincho" panose="02020400000000000000" pitchFamily="18" charset="-128"/>
              </a:rPr>
              <a:t>(もちろん場合にもよるが)</a:t>
            </a:r>
            <a:endParaRPr lang="en-JP" sz="1000" dirty="0">
              <a:latin typeface="Yu Mincho" panose="02020400000000000000" pitchFamily="18" charset="-128"/>
              <a:ea typeface="Yu Mincho" panose="02020400000000000000" pitchFamily="18" charset="-128"/>
            </a:endParaRPr>
          </a:p>
          <a:p>
            <a:pPr lvl="1"/>
            <a:endParaRPr lang="en-JP" sz="1200" dirty="0">
              <a:latin typeface="Yu Mincho" panose="02020400000000000000" pitchFamily="18" charset="-128"/>
              <a:ea typeface="Yu Mincho" panose="02020400000000000000" pitchFamily="18" charset="-128"/>
            </a:endParaRPr>
          </a:p>
          <a:p>
            <a:pPr marL="171450" indent="-171450">
              <a:buFont typeface="Courier New" panose="02070309020205020404" pitchFamily="49" charset="0"/>
              <a:buChar char="o"/>
            </a:pPr>
            <a:r>
              <a:rPr lang="en-JP" sz="1200" dirty="0">
                <a:latin typeface="Yu Mincho" panose="02020400000000000000" pitchFamily="18" charset="-128"/>
                <a:ea typeface="Yu Mincho" panose="02020400000000000000" pitchFamily="18" charset="-128"/>
              </a:rPr>
              <a:t>Counter Factual Examplesを用いて判定の解釈が行える</a:t>
            </a:r>
          </a:p>
          <a:p>
            <a:pPr marL="628650" lvl="1" indent="-171450">
              <a:buFont typeface="Wingdings" pitchFamily="2" charset="2"/>
              <a:buChar char="Ø"/>
            </a:pPr>
            <a:r>
              <a:rPr lang="en-JP" sz="1200" dirty="0">
                <a:latin typeface="Yu Mincho" panose="02020400000000000000" pitchFamily="18" charset="-128"/>
                <a:ea typeface="Yu Mincho" panose="02020400000000000000" pitchFamily="18" charset="-128"/>
              </a:rPr>
              <a:t>東京、菅、安倍、国会、報道</a:t>
            </a:r>
            <a:r>
              <a:rPr lang="ja-JP" altLang="en-US" sz="1200">
                <a:latin typeface="Yu Mincho" panose="02020400000000000000" pitchFamily="18" charset="-128"/>
                <a:ea typeface="Yu Mincho" panose="02020400000000000000" pitchFamily="18" charset="-128"/>
              </a:rPr>
              <a:t>←ネガティブ</a:t>
            </a:r>
            <a:endParaRPr lang="en-US" altLang="ja-JP" sz="1200" dirty="0">
              <a:latin typeface="Yu Mincho" panose="02020400000000000000" pitchFamily="18" charset="-128"/>
              <a:ea typeface="Yu Mincho" panose="02020400000000000000" pitchFamily="18" charset="-128"/>
            </a:endParaRPr>
          </a:p>
          <a:p>
            <a:pPr marL="628650" lvl="1" indent="-171450">
              <a:buFont typeface="Wingdings" pitchFamily="2" charset="2"/>
              <a:buChar char="Ø"/>
            </a:pPr>
            <a:r>
              <a:rPr lang="ja-JP" altLang="en-US" sz="1200">
                <a:latin typeface="Yu Mincho" panose="02020400000000000000" pitchFamily="18" charset="-128"/>
                <a:ea typeface="Yu Mincho" panose="02020400000000000000" pitchFamily="18" charset="-128"/>
              </a:rPr>
              <a:t>美人、ゴール←ポジティブ</a:t>
            </a:r>
            <a:endParaRPr lang="en-US" altLang="ja-JP" sz="1200" dirty="0">
              <a:latin typeface="Yu Mincho" panose="02020400000000000000" pitchFamily="18" charset="-128"/>
              <a:ea typeface="Yu Mincho" panose="02020400000000000000" pitchFamily="18" charset="-128"/>
            </a:endParaRPr>
          </a:p>
          <a:p>
            <a:pPr marL="628650" lvl="1" indent="-171450">
              <a:buFont typeface="Wingdings" pitchFamily="2" charset="2"/>
              <a:buChar char="Ø"/>
            </a:pPr>
            <a:endParaRPr lang="en-JP" sz="1200" dirty="0">
              <a:latin typeface="Yu Mincho" panose="02020400000000000000" pitchFamily="18" charset="-128"/>
              <a:ea typeface="Yu Mincho" panose="02020400000000000000" pitchFamily="18" charset="-128"/>
            </a:endParaRPr>
          </a:p>
          <a:p>
            <a:pPr marL="171450" indent="-171450">
              <a:buFont typeface="Courier New" panose="02070309020205020404" pitchFamily="49" charset="0"/>
              <a:buChar char="o"/>
            </a:pPr>
            <a:r>
              <a:rPr lang="en-JP" sz="1200" dirty="0">
                <a:latin typeface="Yu Mincho" panose="02020400000000000000" pitchFamily="18" charset="-128"/>
                <a:ea typeface="Yu Mincho" panose="02020400000000000000" pitchFamily="18" charset="-128"/>
              </a:rPr>
              <a:t>個人的なバイアスがどうしても入る</a:t>
            </a:r>
          </a:p>
          <a:p>
            <a:pPr marL="628650" lvl="1" indent="-171450">
              <a:buFont typeface="Wingdings" pitchFamily="2" charset="2"/>
              <a:buChar char="Ø"/>
            </a:pPr>
            <a:r>
              <a:rPr lang="en-JP" sz="1200" dirty="0">
                <a:latin typeface="Yu Mincho" panose="02020400000000000000" pitchFamily="18" charset="-128"/>
                <a:ea typeface="Yu Mincho" panose="02020400000000000000" pitchFamily="18" charset="-128"/>
              </a:rPr>
              <a:t>私の独断と偏見でラベル付している</a:t>
            </a:r>
            <a:endParaRPr lang="en-US" sz="1200" dirty="0">
              <a:latin typeface="Yu Mincho" panose="02020400000000000000" pitchFamily="18" charset="-128"/>
              <a:ea typeface="Yu Mincho" panose="02020400000000000000" pitchFamily="18" charset="-128"/>
            </a:endParaRPr>
          </a:p>
        </p:txBody>
      </p:sp>
      <p:sp>
        <p:nvSpPr>
          <p:cNvPr id="194" name="TextBox 193">
            <a:extLst>
              <a:ext uri="{FF2B5EF4-FFF2-40B4-BE49-F238E27FC236}">
                <a16:creationId xmlns:a16="http://schemas.microsoft.com/office/drawing/2014/main" id="{9B7413E8-D499-4D42-9EBC-A3943546FC5F}"/>
              </a:ext>
            </a:extLst>
          </p:cNvPr>
          <p:cNvSpPr txBox="1"/>
          <p:nvPr/>
        </p:nvSpPr>
        <p:spPr>
          <a:xfrm>
            <a:off x="7789203" y="2471889"/>
            <a:ext cx="1895071" cy="369332"/>
          </a:xfrm>
          <a:prstGeom prst="rect">
            <a:avLst/>
          </a:prstGeom>
          <a:noFill/>
        </p:spPr>
        <p:txBody>
          <a:bodyPr wrap="none" rtlCol="0">
            <a:spAutoFit/>
          </a:bodyPr>
          <a:lstStyle/>
          <a:p>
            <a:r>
              <a:rPr lang="en-JP" dirty="0">
                <a:latin typeface="Yu Mincho" panose="02020400000000000000" pitchFamily="18" charset="-128"/>
                <a:ea typeface="Yu Mincho" panose="02020400000000000000" pitchFamily="18" charset="-128"/>
              </a:rPr>
              <a:t>考察 </a:t>
            </a:r>
            <a:r>
              <a:rPr lang="en-JP" sz="1400" dirty="0">
                <a:latin typeface="Yu Mincho" panose="02020400000000000000" pitchFamily="18" charset="-128"/>
                <a:ea typeface="Yu Mincho" panose="02020400000000000000" pitchFamily="18" charset="-128"/>
              </a:rPr>
              <a:t>Considerations</a:t>
            </a:r>
          </a:p>
        </p:txBody>
      </p:sp>
      <p:sp>
        <p:nvSpPr>
          <p:cNvPr id="195" name="TextBox 194">
            <a:extLst>
              <a:ext uri="{FF2B5EF4-FFF2-40B4-BE49-F238E27FC236}">
                <a16:creationId xmlns:a16="http://schemas.microsoft.com/office/drawing/2014/main" id="{7B6A0F91-59D0-944E-AD16-FD77BBB869E2}"/>
              </a:ext>
            </a:extLst>
          </p:cNvPr>
          <p:cNvSpPr txBox="1"/>
          <p:nvPr/>
        </p:nvSpPr>
        <p:spPr>
          <a:xfrm>
            <a:off x="10273869" y="673804"/>
            <a:ext cx="1422184" cy="738664"/>
          </a:xfrm>
          <a:prstGeom prst="rect">
            <a:avLst/>
          </a:prstGeom>
          <a:noFill/>
        </p:spPr>
        <p:txBody>
          <a:bodyPr wrap="none" rtlCol="0">
            <a:spAutoFit/>
          </a:bodyPr>
          <a:lstStyle/>
          <a:p>
            <a:r>
              <a:rPr lang="en-JP" dirty="0">
                <a:latin typeface="Yu Mincho" panose="02020400000000000000" pitchFamily="18" charset="-128"/>
                <a:ea typeface="Yu Mincho" panose="02020400000000000000" pitchFamily="18" charset="-128"/>
              </a:rPr>
              <a:t>学習 </a:t>
            </a:r>
            <a:r>
              <a:rPr lang="en-JP" sz="1400" dirty="0">
                <a:latin typeface="Yu Mincho" panose="02020400000000000000" pitchFamily="18" charset="-128"/>
                <a:ea typeface="Yu Mincho" panose="02020400000000000000" pitchFamily="18" charset="-128"/>
              </a:rPr>
              <a:t>Learning</a:t>
            </a:r>
          </a:p>
          <a:p>
            <a:pPr algn="ctr"/>
            <a:r>
              <a:rPr lang="en-JP" sz="1200" dirty="0">
                <a:latin typeface="Yu Mincho" panose="02020400000000000000" pitchFamily="18" charset="-128"/>
                <a:ea typeface="Yu Mincho" panose="02020400000000000000" pitchFamily="18" charset="-128"/>
              </a:rPr>
              <a:t>Train: (4000, 2) </a:t>
            </a:r>
          </a:p>
          <a:p>
            <a:pPr algn="ctr"/>
            <a:r>
              <a:rPr lang="en-JP" sz="1200" dirty="0">
                <a:latin typeface="Yu Mincho" panose="02020400000000000000" pitchFamily="18" charset="-128"/>
                <a:ea typeface="Yu Mincho" panose="02020400000000000000" pitchFamily="18" charset="-128"/>
              </a:rPr>
              <a:t>Test: (1000, 2)</a:t>
            </a:r>
          </a:p>
        </p:txBody>
      </p:sp>
      <p:sp>
        <p:nvSpPr>
          <p:cNvPr id="196" name="TextBox 195">
            <a:extLst>
              <a:ext uri="{FF2B5EF4-FFF2-40B4-BE49-F238E27FC236}">
                <a16:creationId xmlns:a16="http://schemas.microsoft.com/office/drawing/2014/main" id="{319D2DC0-5582-4543-B32F-8288D70C58A2}"/>
              </a:ext>
            </a:extLst>
          </p:cNvPr>
          <p:cNvSpPr txBox="1"/>
          <p:nvPr/>
        </p:nvSpPr>
        <p:spPr>
          <a:xfrm>
            <a:off x="9660716" y="5746456"/>
            <a:ext cx="2105063" cy="369332"/>
          </a:xfrm>
          <a:prstGeom prst="rect">
            <a:avLst/>
          </a:prstGeom>
          <a:noFill/>
        </p:spPr>
        <p:txBody>
          <a:bodyPr wrap="none" rtlCol="0">
            <a:spAutoFit/>
          </a:bodyPr>
          <a:lstStyle/>
          <a:p>
            <a:r>
              <a:rPr lang="en-JP" dirty="0">
                <a:latin typeface="Yu Mincho" panose="02020400000000000000" pitchFamily="18" charset="-128"/>
                <a:ea typeface="Yu Mincho" panose="02020400000000000000" pitchFamily="18" charset="-128"/>
              </a:rPr>
              <a:t> 振り返り </a:t>
            </a:r>
            <a:r>
              <a:rPr lang="en-JP" sz="1400" dirty="0">
                <a:latin typeface="Yu Mincho" panose="02020400000000000000" pitchFamily="18" charset="-128"/>
                <a:ea typeface="Yu Mincho" panose="02020400000000000000" pitchFamily="18" charset="-128"/>
              </a:rPr>
              <a:t>Reflections</a:t>
            </a:r>
          </a:p>
        </p:txBody>
      </p:sp>
      <p:cxnSp>
        <p:nvCxnSpPr>
          <p:cNvPr id="197" name="Straight Arrow Connector 196">
            <a:extLst>
              <a:ext uri="{FF2B5EF4-FFF2-40B4-BE49-F238E27FC236}">
                <a16:creationId xmlns:a16="http://schemas.microsoft.com/office/drawing/2014/main" id="{2A466F6D-B2A8-6046-BCCF-2BCD37B6F8FA}"/>
              </a:ext>
            </a:extLst>
          </p:cNvPr>
          <p:cNvCxnSpPr>
            <a:cxnSpLocks/>
            <a:endCxn id="195" idx="0"/>
          </p:cNvCxnSpPr>
          <p:nvPr/>
        </p:nvCxnSpPr>
        <p:spPr>
          <a:xfrm>
            <a:off x="10984961" y="324489"/>
            <a:ext cx="0" cy="349315"/>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0BD16C1A-1F86-0343-BCB1-2A3B037782A3}"/>
              </a:ext>
            </a:extLst>
          </p:cNvPr>
          <p:cNvSpPr txBox="1"/>
          <p:nvPr/>
        </p:nvSpPr>
        <p:spPr>
          <a:xfrm>
            <a:off x="8098584" y="1597858"/>
            <a:ext cx="1276311" cy="553998"/>
          </a:xfrm>
          <a:prstGeom prst="rect">
            <a:avLst/>
          </a:prstGeom>
          <a:noFill/>
        </p:spPr>
        <p:txBody>
          <a:bodyPr wrap="none" rtlCol="0">
            <a:spAutoFit/>
          </a:bodyPr>
          <a:lstStyle/>
          <a:p>
            <a:r>
              <a:rPr lang="en-JP" dirty="0">
                <a:latin typeface="Yu Mincho" panose="02020400000000000000" pitchFamily="18" charset="-128"/>
                <a:ea typeface="Yu Mincho" panose="02020400000000000000" pitchFamily="18" charset="-128"/>
              </a:rPr>
              <a:t>結果 </a:t>
            </a:r>
            <a:r>
              <a:rPr lang="en-JP" sz="1400" dirty="0">
                <a:latin typeface="Yu Mincho" panose="02020400000000000000" pitchFamily="18" charset="-128"/>
                <a:ea typeface="Yu Mincho" panose="02020400000000000000" pitchFamily="18" charset="-128"/>
              </a:rPr>
              <a:t>Results</a:t>
            </a:r>
          </a:p>
          <a:p>
            <a:pPr algn="ctr"/>
            <a:r>
              <a:rPr lang="en-JP" sz="1200" dirty="0">
                <a:latin typeface="Yu Mincho" panose="02020400000000000000" pitchFamily="18" charset="-128"/>
                <a:ea typeface="Yu Mincho" panose="02020400000000000000" pitchFamily="18" charset="-128"/>
              </a:rPr>
              <a:t>Test: (1000, 2)</a:t>
            </a:r>
          </a:p>
        </p:txBody>
      </p:sp>
      <p:sp>
        <p:nvSpPr>
          <p:cNvPr id="201" name="TextBox 200">
            <a:extLst>
              <a:ext uri="{FF2B5EF4-FFF2-40B4-BE49-F238E27FC236}">
                <a16:creationId xmlns:a16="http://schemas.microsoft.com/office/drawing/2014/main" id="{4F824B72-AE4C-504B-A569-CA72B7751E22}"/>
              </a:ext>
            </a:extLst>
          </p:cNvPr>
          <p:cNvSpPr txBox="1"/>
          <p:nvPr/>
        </p:nvSpPr>
        <p:spPr>
          <a:xfrm>
            <a:off x="10255285" y="4721054"/>
            <a:ext cx="1595309" cy="369332"/>
          </a:xfrm>
          <a:prstGeom prst="rect">
            <a:avLst/>
          </a:prstGeom>
          <a:noFill/>
        </p:spPr>
        <p:txBody>
          <a:bodyPr wrap="none" rtlCol="0">
            <a:spAutoFit/>
          </a:bodyPr>
          <a:lstStyle/>
          <a:p>
            <a:r>
              <a:rPr lang="en-JP" dirty="0">
                <a:latin typeface="Yu Mincho" panose="02020400000000000000" pitchFamily="18" charset="-128"/>
                <a:ea typeface="Yu Mincho" panose="02020400000000000000" pitchFamily="18" charset="-128"/>
              </a:rPr>
              <a:t>結論 </a:t>
            </a:r>
            <a:r>
              <a:rPr lang="en-JP" sz="1400" dirty="0">
                <a:latin typeface="Yu Mincho" panose="02020400000000000000" pitchFamily="18" charset="-128"/>
                <a:ea typeface="Yu Mincho" panose="02020400000000000000" pitchFamily="18" charset="-128"/>
              </a:rPr>
              <a:t>Conclusion</a:t>
            </a:r>
          </a:p>
        </p:txBody>
      </p:sp>
      <p:cxnSp>
        <p:nvCxnSpPr>
          <p:cNvPr id="203" name="Straight Arrow Connector 202">
            <a:extLst>
              <a:ext uri="{FF2B5EF4-FFF2-40B4-BE49-F238E27FC236}">
                <a16:creationId xmlns:a16="http://schemas.microsoft.com/office/drawing/2014/main" id="{88DA633F-4C51-5748-8B03-9CED1A60A870}"/>
              </a:ext>
            </a:extLst>
          </p:cNvPr>
          <p:cNvCxnSpPr>
            <a:stCxn id="195" idx="1"/>
            <a:endCxn id="200" idx="0"/>
          </p:cNvCxnSpPr>
          <p:nvPr/>
        </p:nvCxnSpPr>
        <p:spPr>
          <a:xfrm flipH="1">
            <a:off x="8736740" y="1043136"/>
            <a:ext cx="1537129" cy="554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29F406E0-2BC6-AE40-8DBA-7BF4AB2EB1DB}"/>
              </a:ext>
            </a:extLst>
          </p:cNvPr>
          <p:cNvCxnSpPr>
            <a:cxnSpLocks/>
            <a:stCxn id="200" idx="2"/>
            <a:endCxn id="194" idx="0"/>
          </p:cNvCxnSpPr>
          <p:nvPr/>
        </p:nvCxnSpPr>
        <p:spPr>
          <a:xfrm flipH="1">
            <a:off x="8736739" y="2151856"/>
            <a:ext cx="1" cy="320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9" name="Rounded Rectangle 238">
            <a:extLst>
              <a:ext uri="{FF2B5EF4-FFF2-40B4-BE49-F238E27FC236}">
                <a16:creationId xmlns:a16="http://schemas.microsoft.com/office/drawing/2014/main" id="{79D7FE77-BD4E-0544-89E9-C53319D11C7B}"/>
              </a:ext>
            </a:extLst>
          </p:cNvPr>
          <p:cNvSpPr/>
          <p:nvPr/>
        </p:nvSpPr>
        <p:spPr>
          <a:xfrm>
            <a:off x="893398" y="3127959"/>
            <a:ext cx="8899959" cy="1111299"/>
          </a:xfrm>
          <a:prstGeom prst="round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09" name="Straight Arrow Connector 208">
            <a:extLst>
              <a:ext uri="{FF2B5EF4-FFF2-40B4-BE49-F238E27FC236}">
                <a16:creationId xmlns:a16="http://schemas.microsoft.com/office/drawing/2014/main" id="{97CACD26-7351-1346-8742-481228DD9932}"/>
              </a:ext>
            </a:extLst>
          </p:cNvPr>
          <p:cNvCxnSpPr>
            <a:cxnSpLocks/>
            <a:stCxn id="196" idx="2"/>
          </p:cNvCxnSpPr>
          <p:nvPr/>
        </p:nvCxnSpPr>
        <p:spPr>
          <a:xfrm>
            <a:off x="10713248" y="6115788"/>
            <a:ext cx="0" cy="402337"/>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FFE1B590-F8CB-7B45-8299-4B60FC85BA16}"/>
              </a:ext>
            </a:extLst>
          </p:cNvPr>
          <p:cNvCxnSpPr>
            <a:cxnSpLocks/>
            <a:stCxn id="194" idx="2"/>
          </p:cNvCxnSpPr>
          <p:nvPr/>
        </p:nvCxnSpPr>
        <p:spPr>
          <a:xfrm>
            <a:off x="8736739" y="2841221"/>
            <a:ext cx="2316200" cy="627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2A8F9CE7-5E7D-2A47-89FF-774B9B82C0CE}"/>
              </a:ext>
            </a:extLst>
          </p:cNvPr>
          <p:cNvCxnSpPr>
            <a:cxnSpLocks/>
            <a:endCxn id="201" idx="0"/>
          </p:cNvCxnSpPr>
          <p:nvPr/>
        </p:nvCxnSpPr>
        <p:spPr>
          <a:xfrm>
            <a:off x="11052940" y="3468403"/>
            <a:ext cx="0" cy="1252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6" name="Title 1">
            <a:extLst>
              <a:ext uri="{FF2B5EF4-FFF2-40B4-BE49-F238E27FC236}">
                <a16:creationId xmlns:a16="http://schemas.microsoft.com/office/drawing/2014/main" id="{9A8BADED-21DD-FD4E-92A5-CD5655970265}"/>
              </a:ext>
            </a:extLst>
          </p:cNvPr>
          <p:cNvSpPr txBox="1">
            <a:spLocks/>
          </p:cNvSpPr>
          <p:nvPr/>
        </p:nvSpPr>
        <p:spPr>
          <a:xfrm>
            <a:off x="527662" y="370960"/>
            <a:ext cx="6857365" cy="852812"/>
          </a:xfrm>
          <a:prstGeom prst="rect">
            <a:avLst/>
          </a:prstGeom>
        </p:spPr>
        <p:txBody>
          <a:bodyPr vert="horz" lIns="109728" tIns="109728" rIns="109728" bIns="91440" rtlCol="0" anchor="b">
            <a:normAutofit/>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r>
              <a:rPr lang="en-JP" sz="2800" dirty="0">
                <a:latin typeface="Yu Mincho" panose="02020400000000000000" pitchFamily="18" charset="-128"/>
                <a:ea typeface="Yu Mincho" panose="02020400000000000000" pitchFamily="18" charset="-128"/>
              </a:rPr>
              <a:t>結果 </a:t>
            </a:r>
            <a:r>
              <a:rPr lang="en-JP" sz="1800" dirty="0">
                <a:latin typeface="Yu Mincho" panose="02020400000000000000" pitchFamily="18" charset="-128"/>
                <a:ea typeface="Yu Mincho" panose="02020400000000000000" pitchFamily="18" charset="-128"/>
              </a:rPr>
              <a:t>Results</a:t>
            </a:r>
            <a:endParaRPr lang="en-JP" sz="2800" dirty="0">
              <a:latin typeface="Yu Mincho" panose="02020400000000000000" pitchFamily="18" charset="-128"/>
              <a:ea typeface="Yu Mincho" panose="02020400000000000000" pitchFamily="18" charset="-128"/>
            </a:endParaRPr>
          </a:p>
        </p:txBody>
      </p:sp>
      <p:cxnSp>
        <p:nvCxnSpPr>
          <p:cNvPr id="224" name="Straight Arrow Connector 223">
            <a:extLst>
              <a:ext uri="{FF2B5EF4-FFF2-40B4-BE49-F238E27FC236}">
                <a16:creationId xmlns:a16="http://schemas.microsoft.com/office/drawing/2014/main" id="{DDF74431-5987-6F4A-9615-319D44A3EE05}"/>
              </a:ext>
            </a:extLst>
          </p:cNvPr>
          <p:cNvCxnSpPr>
            <a:stCxn id="201" idx="2"/>
            <a:endCxn id="196" idx="0"/>
          </p:cNvCxnSpPr>
          <p:nvPr/>
        </p:nvCxnSpPr>
        <p:spPr>
          <a:xfrm flipH="1">
            <a:off x="10713248" y="5090386"/>
            <a:ext cx="339692" cy="65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5" name="Picture 10" descr="湘南藤沢キャンパス（SFC）に関する取材のお申し込みについて | 慶應義塾大学 湘南藤沢キャンパス（SFC）">
            <a:extLst>
              <a:ext uri="{FF2B5EF4-FFF2-40B4-BE49-F238E27FC236}">
                <a16:creationId xmlns:a16="http://schemas.microsoft.com/office/drawing/2014/main" id="{F9BDBA9A-F349-8242-A265-59D12A4D02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21" y="221243"/>
            <a:ext cx="1024294" cy="266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53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animEffect transition="in" filter="dissolve">
                                      <p:cBhvr>
                                        <p:cTn id="7" dur="500"/>
                                        <p:tgtEl>
                                          <p:spTgt spid="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8">
                                            <p:txEl>
                                              <p:pRg st="1" end="1"/>
                                            </p:txEl>
                                          </p:spTgt>
                                        </p:tgtEl>
                                        <p:attrNameLst>
                                          <p:attrName>style.visibility</p:attrName>
                                        </p:attrNameLst>
                                      </p:cBhvr>
                                      <p:to>
                                        <p:strVal val="visible"/>
                                      </p:to>
                                    </p:set>
                                    <p:animEffect transition="in" filter="dissolve">
                                      <p:cBhvr>
                                        <p:cTn id="12" dur="500"/>
                                        <p:tgtEl>
                                          <p:spTgt spid="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8">
                                            <p:txEl>
                                              <p:pRg st="2" end="2"/>
                                            </p:txEl>
                                          </p:spTgt>
                                        </p:tgtEl>
                                        <p:attrNameLst>
                                          <p:attrName>style.visibility</p:attrName>
                                        </p:attrNameLst>
                                      </p:cBhvr>
                                      <p:to>
                                        <p:strVal val="visible"/>
                                      </p:to>
                                    </p:set>
                                    <p:animEffect transition="in" filter="dissolve">
                                      <p:cBhvr>
                                        <p:cTn id="17" dur="500"/>
                                        <p:tgtEl>
                                          <p:spTgt spid="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8">
                                            <p:txEl>
                                              <p:pRg st="3" end="3"/>
                                            </p:txEl>
                                          </p:spTgt>
                                        </p:tgtEl>
                                        <p:attrNameLst>
                                          <p:attrName>style.visibility</p:attrName>
                                        </p:attrNameLst>
                                      </p:cBhvr>
                                      <p:to>
                                        <p:strVal val="visible"/>
                                      </p:to>
                                    </p:set>
                                    <p:animEffect transition="in" filter="dissolve">
                                      <p:cBhvr>
                                        <p:cTn id="22" dur="500"/>
                                        <p:tgtEl>
                                          <p:spTgt spid="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9">
                                            <p:txEl>
                                              <p:pRg st="0" end="0"/>
                                            </p:txEl>
                                          </p:spTgt>
                                        </p:tgtEl>
                                        <p:attrNameLst>
                                          <p:attrName>style.visibility</p:attrName>
                                        </p:attrNameLst>
                                      </p:cBhvr>
                                      <p:to>
                                        <p:strVal val="visible"/>
                                      </p:to>
                                    </p:set>
                                    <p:animEffect transition="in" filter="dissolve">
                                      <p:cBhvr>
                                        <p:cTn id="27" dur="500"/>
                                        <p:tgtEl>
                                          <p:spTgt spid="99">
                                            <p:txEl>
                                              <p:pRg st="0" end="0"/>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99">
                                            <p:txEl>
                                              <p:pRg st="1" end="1"/>
                                            </p:txEl>
                                          </p:spTgt>
                                        </p:tgtEl>
                                        <p:attrNameLst>
                                          <p:attrName>style.visibility</p:attrName>
                                        </p:attrNameLst>
                                      </p:cBhvr>
                                      <p:to>
                                        <p:strVal val="visible"/>
                                      </p:to>
                                    </p:set>
                                    <p:animEffect transition="in" filter="dissolve">
                                      <p:cBhvr>
                                        <p:cTn id="30" dur="500"/>
                                        <p:tgtEl>
                                          <p:spTgt spid="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16" name="Content Placeholder 2">
            <a:extLst>
              <a:ext uri="{FF2B5EF4-FFF2-40B4-BE49-F238E27FC236}">
                <a16:creationId xmlns:a16="http://schemas.microsoft.com/office/drawing/2014/main" id="{2A535A00-B890-874B-947D-3E73B41B250C}"/>
              </a:ext>
            </a:extLst>
          </p:cNvPr>
          <p:cNvSpPr txBox="1">
            <a:spLocks/>
          </p:cNvSpPr>
          <p:nvPr/>
        </p:nvSpPr>
        <p:spPr>
          <a:xfrm>
            <a:off x="1603733" y="3215239"/>
            <a:ext cx="8164453" cy="1457176"/>
          </a:xfrm>
          <a:prstGeom prst="rect">
            <a:avLst/>
          </a:prstGeom>
        </p:spPr>
        <p:txBody>
          <a:bodyPr vert="horz" lIns="109728" tIns="109728" rIns="109728" bIns="91440" rtlCol="0">
            <a:normAutofit fontScale="925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nSpc>
                <a:spcPct val="100000"/>
              </a:lnSpc>
            </a:pPr>
            <a:r>
              <a:rPr lang="ja-JP" altLang="en-US" sz="1200">
                <a:latin typeface="Yu Mincho" panose="02020400000000000000" pitchFamily="18" charset="-128"/>
                <a:ea typeface="Yu Mincho" panose="02020400000000000000" pitchFamily="18" charset="-128"/>
              </a:rPr>
              <a:t>「</a:t>
            </a:r>
            <a:r>
              <a:rPr lang="ja-JP" altLang="en-US" sz="1200">
                <a:solidFill>
                  <a:srgbClr val="B71547"/>
                </a:solidFill>
                <a:latin typeface="Yu Mincho" panose="02020400000000000000" pitchFamily="18" charset="-128"/>
                <a:ea typeface="Yu Mincho" panose="02020400000000000000" pitchFamily="18" charset="-128"/>
              </a:rPr>
              <a:t>コロナ</a:t>
            </a:r>
            <a:r>
              <a:rPr lang="zh-CN" altLang="en-US" sz="1200" dirty="0">
                <a:solidFill>
                  <a:srgbClr val="B71547"/>
                </a:solidFill>
                <a:latin typeface="Yu Mincho" panose="02020400000000000000" pitchFamily="18" charset="-128"/>
                <a:ea typeface="Yu Mincho" panose="02020400000000000000" pitchFamily="18" charset="-128"/>
              </a:rPr>
              <a:t>禍</a:t>
            </a:r>
            <a:r>
              <a:rPr lang="ja-JP" altLang="en-US" sz="1200">
                <a:solidFill>
                  <a:srgbClr val="B71547"/>
                </a:solidFill>
                <a:latin typeface="Yu Mincho" panose="02020400000000000000" pitchFamily="18" charset="-128"/>
                <a:ea typeface="Yu Mincho" panose="02020400000000000000" pitchFamily="18" charset="-128"/>
              </a:rPr>
              <a:t>のメンタル</a:t>
            </a:r>
            <a:r>
              <a:rPr lang="zh-CN" altLang="en-US" sz="1200" dirty="0">
                <a:solidFill>
                  <a:srgbClr val="B71547"/>
                </a:solidFill>
                <a:latin typeface="Yu Mincho" panose="02020400000000000000" pitchFamily="18" charset="-128"/>
                <a:ea typeface="Yu Mincho" panose="02020400000000000000" pitchFamily="18" charset="-128"/>
              </a:rPr>
              <a:t>管理</a:t>
            </a:r>
            <a:r>
              <a:rPr lang="ja-JP" altLang="en-US" sz="1200">
                <a:solidFill>
                  <a:srgbClr val="B71547"/>
                </a:solidFill>
                <a:latin typeface="Yu Mincho" panose="02020400000000000000" pitchFamily="18" charset="-128"/>
                <a:ea typeface="Yu Mincho" panose="02020400000000000000" pitchFamily="18" charset="-128"/>
              </a:rPr>
              <a:t>のアプリ．</a:t>
            </a:r>
            <a:r>
              <a:rPr lang="zh-CN" altLang="en-US" sz="1200" dirty="0">
                <a:solidFill>
                  <a:srgbClr val="B71547"/>
                </a:solidFill>
                <a:latin typeface="Yu Mincho" panose="02020400000000000000" pitchFamily="18" charset="-128"/>
                <a:ea typeface="Yu Mincho" panose="02020400000000000000" pitchFamily="18" charset="-128"/>
              </a:rPr>
              <a:t>落</a:t>
            </a:r>
            <a:r>
              <a:rPr lang="ja-JP" altLang="en-US" sz="1200">
                <a:solidFill>
                  <a:srgbClr val="B71547"/>
                </a:solidFill>
                <a:latin typeface="Yu Mincho" panose="02020400000000000000" pitchFamily="18" charset="-128"/>
                <a:ea typeface="Yu Mincho" panose="02020400000000000000" pitchFamily="18" charset="-128"/>
              </a:rPr>
              <a:t>ち</a:t>
            </a:r>
            <a:r>
              <a:rPr lang="zh-CN" altLang="en-US" sz="1200" dirty="0">
                <a:solidFill>
                  <a:srgbClr val="B71547"/>
                </a:solidFill>
                <a:latin typeface="Yu Mincho" panose="02020400000000000000" pitchFamily="18" charset="-128"/>
                <a:ea typeface="Yu Mincho" panose="02020400000000000000" pitchFamily="18" charset="-128"/>
              </a:rPr>
              <a:t>込</a:t>
            </a:r>
            <a:r>
              <a:rPr lang="ja-JP" altLang="en-US" sz="1200">
                <a:solidFill>
                  <a:srgbClr val="B71547"/>
                </a:solidFill>
                <a:latin typeface="Yu Mincho" panose="02020400000000000000" pitchFamily="18" charset="-128"/>
                <a:ea typeface="Yu Mincho" panose="02020400000000000000" pitchFamily="18" charset="-128"/>
              </a:rPr>
              <a:t>むニュースから</a:t>
            </a:r>
            <a:r>
              <a:rPr lang="zh-CN" altLang="en-US" sz="1200" dirty="0">
                <a:solidFill>
                  <a:srgbClr val="B71547"/>
                </a:solidFill>
                <a:latin typeface="Yu Mincho" panose="02020400000000000000" pitchFamily="18" charset="-128"/>
                <a:ea typeface="Yu Mincho" panose="02020400000000000000" pitchFamily="18" charset="-128"/>
              </a:rPr>
              <a:t>守</a:t>
            </a:r>
            <a:r>
              <a:rPr lang="ja-JP" altLang="en-US" sz="1200">
                <a:solidFill>
                  <a:srgbClr val="B71547"/>
                </a:solidFill>
                <a:latin typeface="Yu Mincho" panose="02020400000000000000" pitchFamily="18" charset="-128"/>
                <a:ea typeface="Yu Mincho" panose="02020400000000000000" pitchFamily="18" charset="-128"/>
              </a:rPr>
              <a:t>る．</a:t>
            </a:r>
            <a:r>
              <a:rPr lang="zh-CN" altLang="en-US" sz="1200" dirty="0">
                <a:solidFill>
                  <a:srgbClr val="B71547"/>
                </a:solidFill>
                <a:latin typeface="Yu Mincho" panose="02020400000000000000" pitchFamily="18" charset="-128"/>
                <a:ea typeface="Yu Mincho" panose="02020400000000000000" pitchFamily="18" charset="-128"/>
              </a:rPr>
              <a:t>落</a:t>
            </a:r>
            <a:r>
              <a:rPr lang="ja-JP" altLang="en-US" sz="1200">
                <a:solidFill>
                  <a:srgbClr val="B71547"/>
                </a:solidFill>
                <a:latin typeface="Yu Mincho" panose="02020400000000000000" pitchFamily="18" charset="-128"/>
                <a:ea typeface="Yu Mincho" panose="02020400000000000000" pitchFamily="18" charset="-128"/>
              </a:rPr>
              <a:t>ち</a:t>
            </a:r>
            <a:r>
              <a:rPr lang="zh-CN" altLang="en-US" sz="1200" dirty="0">
                <a:solidFill>
                  <a:srgbClr val="B71547"/>
                </a:solidFill>
                <a:latin typeface="Yu Mincho" panose="02020400000000000000" pitchFamily="18" charset="-128"/>
                <a:ea typeface="Yu Mincho" panose="02020400000000000000" pitchFamily="18" charset="-128"/>
              </a:rPr>
              <a:t>込</a:t>
            </a:r>
            <a:r>
              <a:rPr lang="ja-JP" altLang="en-US" sz="1200">
                <a:solidFill>
                  <a:srgbClr val="B71547"/>
                </a:solidFill>
                <a:latin typeface="Yu Mincho" panose="02020400000000000000" pitchFamily="18" charset="-128"/>
                <a:ea typeface="Yu Mincho" panose="02020400000000000000" pitchFamily="18" charset="-128"/>
              </a:rPr>
              <a:t>むニュースの</a:t>
            </a:r>
            <a:r>
              <a:rPr lang="zh-CN" altLang="en-US" sz="1200" dirty="0">
                <a:solidFill>
                  <a:srgbClr val="B71547"/>
                </a:solidFill>
                <a:latin typeface="Yu Mincho" panose="02020400000000000000" pitchFamily="18" charset="-128"/>
                <a:ea typeface="Yu Mincho" panose="02020400000000000000" pitchFamily="18" charset="-128"/>
              </a:rPr>
              <a:t>定義</a:t>
            </a:r>
            <a:r>
              <a:rPr lang="ja-JP" altLang="en-US" sz="1200">
                <a:solidFill>
                  <a:srgbClr val="B71547"/>
                </a:solidFill>
                <a:latin typeface="Yu Mincho" panose="02020400000000000000" pitchFamily="18" charset="-128"/>
                <a:ea typeface="Yu Mincho" panose="02020400000000000000" pitchFamily="18" charset="-128"/>
              </a:rPr>
              <a:t>がやはり</a:t>
            </a:r>
            <a:r>
              <a:rPr lang="zh-CN" altLang="en-US" sz="1200" dirty="0">
                <a:solidFill>
                  <a:srgbClr val="B71547"/>
                </a:solidFill>
                <a:latin typeface="Yu Mincho" panose="02020400000000000000" pitchFamily="18" charset="-128"/>
                <a:ea typeface="Yu Mincho" panose="02020400000000000000" pitchFamily="18" charset="-128"/>
              </a:rPr>
              <a:t>難</a:t>
            </a:r>
            <a:r>
              <a:rPr lang="ja-JP" altLang="en-US" sz="1200">
                <a:solidFill>
                  <a:srgbClr val="B71547"/>
                </a:solidFill>
                <a:latin typeface="Yu Mincho" panose="02020400000000000000" pitchFamily="18" charset="-128"/>
                <a:ea typeface="Yu Mincho" panose="02020400000000000000" pitchFamily="18" charset="-128"/>
              </a:rPr>
              <a:t>しいようにも</a:t>
            </a:r>
            <a:r>
              <a:rPr lang="zh-CN" altLang="en-US" sz="1200" dirty="0">
                <a:solidFill>
                  <a:srgbClr val="B71547"/>
                </a:solidFill>
                <a:latin typeface="Yu Mincho" panose="02020400000000000000" pitchFamily="18" charset="-128"/>
                <a:ea typeface="Yu Mincho" panose="02020400000000000000" pitchFamily="18" charset="-128"/>
              </a:rPr>
              <a:t>思</a:t>
            </a:r>
            <a:r>
              <a:rPr lang="ja-JP" altLang="en-US" sz="1200">
                <a:solidFill>
                  <a:srgbClr val="B71547"/>
                </a:solidFill>
                <a:latin typeface="Yu Mincho" panose="02020400000000000000" pitchFamily="18" charset="-128"/>
                <a:ea typeface="Yu Mincho" panose="02020400000000000000" pitchFamily="18" charset="-128"/>
              </a:rPr>
              <a:t>いました．ベースラインを</a:t>
            </a:r>
            <a:r>
              <a:rPr lang="zh-CN" altLang="en-US" sz="1200" dirty="0">
                <a:solidFill>
                  <a:srgbClr val="B71547"/>
                </a:solidFill>
                <a:latin typeface="Yu Mincho" panose="02020400000000000000" pitchFamily="18" charset="-128"/>
                <a:ea typeface="Yu Mincho" panose="02020400000000000000" pitchFamily="18" charset="-128"/>
              </a:rPr>
              <a:t>計算</a:t>
            </a:r>
            <a:r>
              <a:rPr lang="ja-JP" altLang="en-US" sz="1200">
                <a:solidFill>
                  <a:srgbClr val="B71547"/>
                </a:solidFill>
                <a:latin typeface="Yu Mincho" panose="02020400000000000000" pitchFamily="18" charset="-128"/>
                <a:ea typeface="Yu Mincho" panose="02020400000000000000" pitchFamily="18" charset="-128"/>
              </a:rPr>
              <a:t>したことは</a:t>
            </a:r>
            <a:r>
              <a:rPr lang="zh-CN" altLang="en-US" sz="1200" dirty="0">
                <a:solidFill>
                  <a:srgbClr val="B71547"/>
                </a:solidFill>
                <a:latin typeface="Yu Mincho" panose="02020400000000000000" pitchFamily="18" charset="-128"/>
                <a:ea typeface="Yu Mincho" panose="02020400000000000000" pitchFamily="18" charset="-128"/>
              </a:rPr>
              <a:t>素晴</a:t>
            </a:r>
            <a:r>
              <a:rPr lang="ja-JP" altLang="en-US" sz="1200">
                <a:solidFill>
                  <a:srgbClr val="B71547"/>
                </a:solidFill>
                <a:latin typeface="Yu Mincho" panose="02020400000000000000" pitchFamily="18" charset="-128"/>
                <a:ea typeface="Yu Mincho" panose="02020400000000000000" pitchFamily="18" charset="-128"/>
              </a:rPr>
              <a:t>らしいです．ポジティブネガティブ</a:t>
            </a:r>
            <a:r>
              <a:rPr lang="zh-CN" altLang="en-US" sz="1200" dirty="0">
                <a:solidFill>
                  <a:srgbClr val="B71547"/>
                </a:solidFill>
                <a:latin typeface="Yu Mincho" panose="02020400000000000000" pitchFamily="18" charset="-128"/>
                <a:ea typeface="Yu Mincho" panose="02020400000000000000" pitchFamily="18" charset="-128"/>
              </a:rPr>
              <a:t>自体</a:t>
            </a:r>
            <a:r>
              <a:rPr lang="ja-JP" altLang="en-US" sz="1200">
                <a:solidFill>
                  <a:srgbClr val="B71547"/>
                </a:solidFill>
                <a:latin typeface="Yu Mincho" panose="02020400000000000000" pitchFamily="18" charset="-128"/>
                <a:ea typeface="Yu Mincho" panose="02020400000000000000" pitchFamily="18" charset="-128"/>
              </a:rPr>
              <a:t>はそれほど</a:t>
            </a:r>
            <a:r>
              <a:rPr lang="zh-CN" altLang="en-US" sz="1200" dirty="0">
                <a:solidFill>
                  <a:srgbClr val="B71547"/>
                </a:solidFill>
                <a:latin typeface="Yu Mincho" panose="02020400000000000000" pitchFamily="18" charset="-128"/>
                <a:ea typeface="Yu Mincho" panose="02020400000000000000" pitchFamily="18" charset="-128"/>
              </a:rPr>
              <a:t>新</a:t>
            </a:r>
            <a:r>
              <a:rPr lang="ja-JP" altLang="en-US" sz="1200">
                <a:solidFill>
                  <a:srgbClr val="B71547"/>
                </a:solidFill>
                <a:latin typeface="Yu Mincho" panose="02020400000000000000" pitchFamily="18" charset="-128"/>
                <a:ea typeface="Yu Mincho" panose="02020400000000000000" pitchFamily="18" charset="-128"/>
              </a:rPr>
              <a:t>しくないかも。</a:t>
            </a:r>
            <a:r>
              <a:rPr lang="ja-JP" altLang="en-US" sz="1100">
                <a:latin typeface="Yu Mincho" panose="02020400000000000000" pitchFamily="18" charset="-128"/>
                <a:ea typeface="Yu Mincho" panose="02020400000000000000" pitchFamily="18" charset="-128"/>
              </a:rPr>
              <a:t>」</a:t>
            </a:r>
            <a:r>
              <a:rPr lang="en-US" altLang="ja-JP" sz="1200" dirty="0">
                <a:latin typeface="Yu Mincho" panose="02020400000000000000" pitchFamily="18" charset="-128"/>
                <a:ea typeface="Yu Mincho" panose="02020400000000000000" pitchFamily="18" charset="-128"/>
              </a:rPr>
              <a:t> </a:t>
            </a:r>
          </a:p>
          <a:p>
            <a:pPr>
              <a:lnSpc>
                <a:spcPct val="100000"/>
              </a:lnSpc>
            </a:pPr>
            <a:r>
              <a:rPr lang="ja-JP" altLang="en-US" sz="1200">
                <a:latin typeface="Yu Mincho" panose="02020400000000000000" pitchFamily="18" charset="-128"/>
                <a:ea typeface="Yu Mincho" panose="02020400000000000000" pitchFamily="18" charset="-128"/>
              </a:rPr>
              <a:t>「分類するとき、どちらに分けるかかなり悩んだものはたくさんありました。また、今回のテーマは</a:t>
            </a:r>
            <a:r>
              <a:rPr lang="en-US" altLang="ja-JP" sz="1200" dirty="0">
                <a:latin typeface="Yu Mincho" panose="02020400000000000000" pitchFamily="18" charset="-128"/>
                <a:ea typeface="Yu Mincho" panose="02020400000000000000" pitchFamily="18" charset="-128"/>
              </a:rPr>
              <a:t>Sentiment Analysis</a:t>
            </a:r>
            <a:r>
              <a:rPr lang="ja-JP" altLang="en-US" sz="1200">
                <a:latin typeface="Yu Mincho" panose="02020400000000000000" pitchFamily="18" charset="-128"/>
                <a:ea typeface="Yu Mincho" panose="02020400000000000000" pitchFamily="18" charset="-128"/>
              </a:rPr>
              <a:t>のそれに似ていて新規性という点で物足りないのは制作過程を通して大きな悩みでした。面白くなるよう色々と自分で試行錯誤しましたし、松尾研＠東大にいる友人にも相談しました。」</a:t>
            </a:r>
            <a:endParaRPr lang="en-US" altLang="ja-JP" sz="1200" dirty="0">
              <a:latin typeface="Yu Mincho" panose="02020400000000000000" pitchFamily="18" charset="-128"/>
              <a:ea typeface="Yu Mincho" panose="02020400000000000000" pitchFamily="18" charset="-128"/>
            </a:endParaRPr>
          </a:p>
        </p:txBody>
      </p:sp>
      <p:sp>
        <p:nvSpPr>
          <p:cNvPr id="17" name="Content Placeholder 2">
            <a:extLst>
              <a:ext uri="{FF2B5EF4-FFF2-40B4-BE49-F238E27FC236}">
                <a16:creationId xmlns:a16="http://schemas.microsoft.com/office/drawing/2014/main" id="{9031D48B-69F7-134F-AF6E-5170F7485589}"/>
              </a:ext>
            </a:extLst>
          </p:cNvPr>
          <p:cNvSpPr txBox="1">
            <a:spLocks/>
          </p:cNvSpPr>
          <p:nvPr/>
        </p:nvSpPr>
        <p:spPr>
          <a:xfrm>
            <a:off x="1549986" y="1481306"/>
            <a:ext cx="7914600" cy="1329855"/>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nSpc>
                <a:spcPct val="100000"/>
              </a:lnSpc>
            </a:pPr>
            <a:r>
              <a:rPr lang="ja-JP" altLang="en-US" sz="1200">
                <a:latin typeface="Yu Mincho" panose="02020400000000000000" pitchFamily="18" charset="-128"/>
                <a:ea typeface="Yu Mincho" panose="02020400000000000000" pitchFamily="18" charset="-128"/>
              </a:rPr>
              <a:t>「</a:t>
            </a:r>
            <a:r>
              <a:rPr lang="zh-CN" altLang="en-US" sz="1200" dirty="0">
                <a:solidFill>
                  <a:srgbClr val="B71547"/>
                </a:solidFill>
                <a:latin typeface="Yu Mincho" panose="02020400000000000000" pitchFamily="18" charset="-128"/>
                <a:ea typeface="Yu Mincho" panose="02020400000000000000" pitchFamily="18" charset="-128"/>
              </a:rPr>
              <a:t>個人的</a:t>
            </a:r>
            <a:r>
              <a:rPr lang="ja-JP" altLang="en-US" sz="1200">
                <a:solidFill>
                  <a:srgbClr val="B71547"/>
                </a:solidFill>
                <a:latin typeface="Yu Mincho" panose="02020400000000000000" pitchFamily="18" charset="-128"/>
                <a:ea typeface="Yu Mincho" panose="02020400000000000000" pitchFamily="18" charset="-128"/>
              </a:rPr>
              <a:t>にはニュースのフィルタリングは</a:t>
            </a:r>
            <a:r>
              <a:rPr lang="zh-CN" altLang="en-US" sz="1200" dirty="0">
                <a:solidFill>
                  <a:srgbClr val="B71547"/>
                </a:solidFill>
                <a:latin typeface="Yu Mincho" panose="02020400000000000000" pitchFamily="18" charset="-128"/>
                <a:ea typeface="Yu Mincho" panose="02020400000000000000" pitchFamily="18" charset="-128"/>
              </a:rPr>
              <a:t>危険性</a:t>
            </a:r>
            <a:r>
              <a:rPr lang="ja-JP" altLang="en-US" sz="1200">
                <a:solidFill>
                  <a:srgbClr val="B71547"/>
                </a:solidFill>
                <a:latin typeface="Yu Mincho" panose="02020400000000000000" pitchFamily="18" charset="-128"/>
                <a:ea typeface="Yu Mincho" panose="02020400000000000000" pitchFamily="18" charset="-128"/>
              </a:rPr>
              <a:t>を</a:t>
            </a:r>
            <a:r>
              <a:rPr lang="zh-CN" altLang="en-US" sz="1200" dirty="0">
                <a:solidFill>
                  <a:srgbClr val="B71547"/>
                </a:solidFill>
                <a:latin typeface="Yu Mincho" panose="02020400000000000000" pitchFamily="18" charset="-128"/>
                <a:ea typeface="Yu Mincho" panose="02020400000000000000" pitchFamily="18" charset="-128"/>
              </a:rPr>
              <a:t>孕</a:t>
            </a:r>
            <a:r>
              <a:rPr lang="ja-JP" altLang="en-US" sz="1200">
                <a:solidFill>
                  <a:srgbClr val="B71547"/>
                </a:solidFill>
                <a:latin typeface="Yu Mincho" panose="02020400000000000000" pitchFamily="18" charset="-128"/>
                <a:ea typeface="Yu Mincho" panose="02020400000000000000" pitchFamily="18" charset="-128"/>
              </a:rPr>
              <a:t>んでいると</a:t>
            </a:r>
            <a:r>
              <a:rPr lang="zh-CN" altLang="en-US" sz="1200" dirty="0">
                <a:solidFill>
                  <a:srgbClr val="B71547"/>
                </a:solidFill>
                <a:latin typeface="Yu Mincho" panose="02020400000000000000" pitchFamily="18" charset="-128"/>
                <a:ea typeface="Yu Mincho" panose="02020400000000000000" pitchFamily="18" charset="-128"/>
              </a:rPr>
              <a:t>思</a:t>
            </a:r>
            <a:r>
              <a:rPr lang="ja-JP" altLang="en-US" sz="1200">
                <a:solidFill>
                  <a:srgbClr val="B71547"/>
                </a:solidFill>
                <a:latin typeface="Yu Mincho" panose="02020400000000000000" pitchFamily="18" charset="-128"/>
                <a:ea typeface="Yu Mincho" panose="02020400000000000000" pitchFamily="18" charset="-128"/>
              </a:rPr>
              <a:t>うのですが、あえてそれを</a:t>
            </a:r>
            <a:r>
              <a:rPr lang="zh-CN" altLang="en-US" sz="1200" dirty="0">
                <a:solidFill>
                  <a:srgbClr val="B71547"/>
                </a:solidFill>
                <a:latin typeface="Yu Mincho" panose="02020400000000000000" pitchFamily="18" charset="-128"/>
                <a:ea typeface="Yu Mincho" panose="02020400000000000000" pitchFamily="18" charset="-128"/>
              </a:rPr>
              <a:t>機械的</a:t>
            </a:r>
            <a:r>
              <a:rPr lang="ja-JP" altLang="en-US" sz="1200">
                <a:solidFill>
                  <a:srgbClr val="B71547"/>
                </a:solidFill>
                <a:latin typeface="Yu Mincho" panose="02020400000000000000" pitchFamily="18" charset="-128"/>
                <a:ea typeface="Yu Mincho" panose="02020400000000000000" pitchFamily="18" charset="-128"/>
              </a:rPr>
              <a:t>に</a:t>
            </a:r>
            <a:r>
              <a:rPr lang="zh-CN" altLang="en-US" sz="1200" dirty="0">
                <a:solidFill>
                  <a:srgbClr val="B71547"/>
                </a:solidFill>
                <a:latin typeface="Yu Mincho" panose="02020400000000000000" pitchFamily="18" charset="-128"/>
                <a:ea typeface="Yu Mincho" panose="02020400000000000000" pitchFamily="18" charset="-128"/>
              </a:rPr>
              <a:t>行</a:t>
            </a:r>
            <a:r>
              <a:rPr lang="ja-JP" altLang="en-US" sz="1200">
                <a:solidFill>
                  <a:srgbClr val="B71547"/>
                </a:solidFill>
                <a:latin typeface="Yu Mincho" panose="02020400000000000000" pitchFamily="18" charset="-128"/>
                <a:ea typeface="Yu Mincho" panose="02020400000000000000" pitchFamily="18" charset="-128"/>
              </a:rPr>
              <a:t>う</a:t>
            </a:r>
            <a:r>
              <a:rPr lang="zh-CN" altLang="en-US" sz="1200" dirty="0">
                <a:solidFill>
                  <a:srgbClr val="B71547"/>
                </a:solidFill>
                <a:latin typeface="Yu Mincho" panose="02020400000000000000" pitchFamily="18" charset="-128"/>
                <a:ea typeface="Yu Mincho" panose="02020400000000000000" pitchFamily="18" charset="-128"/>
              </a:rPr>
              <a:t>試</a:t>
            </a:r>
            <a:r>
              <a:rPr lang="ja-JP" altLang="en-US" sz="1200">
                <a:solidFill>
                  <a:srgbClr val="B71547"/>
                </a:solidFill>
                <a:latin typeface="Yu Mincho" panose="02020400000000000000" pitchFamily="18" charset="-128"/>
                <a:ea typeface="Yu Mincho" panose="02020400000000000000" pitchFamily="18" charset="-128"/>
              </a:rPr>
              <a:t>みが</a:t>
            </a:r>
            <a:r>
              <a:rPr lang="zh-CN" altLang="en-US" sz="1200" dirty="0">
                <a:solidFill>
                  <a:srgbClr val="B71547"/>
                </a:solidFill>
                <a:latin typeface="Yu Mincho" panose="02020400000000000000" pitchFamily="18" charset="-128"/>
                <a:ea typeface="Yu Mincho" panose="02020400000000000000" pitchFamily="18" charset="-128"/>
              </a:rPr>
              <a:t>面白</a:t>
            </a:r>
            <a:r>
              <a:rPr lang="ja-JP" altLang="en-US" sz="1200">
                <a:solidFill>
                  <a:srgbClr val="B71547"/>
                </a:solidFill>
                <a:latin typeface="Yu Mincho" panose="02020400000000000000" pitchFamily="18" charset="-128"/>
                <a:ea typeface="Yu Mincho" panose="02020400000000000000" pitchFamily="18" charset="-128"/>
              </a:rPr>
              <a:t>いと</a:t>
            </a:r>
            <a:r>
              <a:rPr lang="zh-CN" altLang="en-US" sz="1200" dirty="0">
                <a:solidFill>
                  <a:srgbClr val="B71547"/>
                </a:solidFill>
                <a:latin typeface="Yu Mincho" panose="02020400000000000000" pitchFamily="18" charset="-128"/>
                <a:ea typeface="Yu Mincho" panose="02020400000000000000" pitchFamily="18" charset="-128"/>
              </a:rPr>
              <a:t>思</a:t>
            </a:r>
            <a:r>
              <a:rPr lang="ja-JP" altLang="en-US" sz="1200">
                <a:solidFill>
                  <a:srgbClr val="B71547"/>
                </a:solidFill>
                <a:latin typeface="Yu Mincho" panose="02020400000000000000" pitchFamily="18" charset="-128"/>
                <a:ea typeface="Yu Mincho" panose="02020400000000000000" pitchFamily="18" charset="-128"/>
              </a:rPr>
              <a:t>いました。フィルタリングが</a:t>
            </a:r>
            <a:r>
              <a:rPr lang="zh-CN" altLang="en-US" sz="1200" dirty="0">
                <a:solidFill>
                  <a:srgbClr val="B71547"/>
                </a:solidFill>
                <a:latin typeface="Yu Mincho" panose="02020400000000000000" pitchFamily="18" charset="-128"/>
                <a:ea typeface="Yu Mincho" panose="02020400000000000000" pitchFamily="18" charset="-128"/>
              </a:rPr>
              <a:t>普通</a:t>
            </a:r>
            <a:r>
              <a:rPr lang="ja-JP" altLang="en-US" sz="1200">
                <a:solidFill>
                  <a:srgbClr val="B71547"/>
                </a:solidFill>
                <a:latin typeface="Yu Mincho" panose="02020400000000000000" pitchFamily="18" charset="-128"/>
                <a:ea typeface="Yu Mincho" panose="02020400000000000000" pitchFamily="18" charset="-128"/>
              </a:rPr>
              <a:t>にされる</a:t>
            </a:r>
            <a:r>
              <a:rPr lang="zh-CN" altLang="en-US" sz="1200" dirty="0">
                <a:solidFill>
                  <a:srgbClr val="B71547"/>
                </a:solidFill>
                <a:latin typeface="Yu Mincho" panose="02020400000000000000" pitchFamily="18" charset="-128"/>
                <a:ea typeface="Yu Mincho" panose="02020400000000000000" pitchFamily="18" charset="-128"/>
              </a:rPr>
              <a:t>様</a:t>
            </a:r>
            <a:r>
              <a:rPr lang="ja-JP" altLang="en-US" sz="1200">
                <a:solidFill>
                  <a:srgbClr val="B71547"/>
                </a:solidFill>
                <a:latin typeface="Yu Mincho" panose="02020400000000000000" pitchFamily="18" charset="-128"/>
                <a:ea typeface="Yu Mincho" panose="02020400000000000000" pitchFamily="18" charset="-128"/>
              </a:rPr>
              <a:t>になったら、フィルタリングを</a:t>
            </a:r>
            <a:r>
              <a:rPr lang="zh-CN" altLang="en-US" sz="1200" dirty="0">
                <a:solidFill>
                  <a:srgbClr val="B71547"/>
                </a:solidFill>
                <a:latin typeface="Yu Mincho" panose="02020400000000000000" pitchFamily="18" charset="-128"/>
                <a:ea typeface="Yu Mincho" panose="02020400000000000000" pitchFamily="18" charset="-128"/>
              </a:rPr>
              <a:t>突破</a:t>
            </a:r>
            <a:r>
              <a:rPr lang="ja-JP" altLang="en-US" sz="1200">
                <a:solidFill>
                  <a:srgbClr val="B71547"/>
                </a:solidFill>
                <a:latin typeface="Yu Mincho" panose="02020400000000000000" pitchFamily="18" charset="-128"/>
                <a:ea typeface="Yu Mincho" panose="02020400000000000000" pitchFamily="18" charset="-128"/>
              </a:rPr>
              <a:t>しようとメディアが</a:t>
            </a:r>
            <a:r>
              <a:rPr lang="zh-CN" altLang="en-US" sz="1200" dirty="0">
                <a:solidFill>
                  <a:srgbClr val="B71547"/>
                </a:solidFill>
                <a:latin typeface="Yu Mincho" panose="02020400000000000000" pitchFamily="18" charset="-128"/>
                <a:ea typeface="Yu Mincho" panose="02020400000000000000" pitchFamily="18" charset="-128"/>
              </a:rPr>
              <a:t>見出</a:t>
            </a:r>
            <a:r>
              <a:rPr lang="ja-JP" altLang="en-US" sz="1200">
                <a:solidFill>
                  <a:srgbClr val="B71547"/>
                </a:solidFill>
                <a:latin typeface="Yu Mincho" panose="02020400000000000000" pitchFamily="18" charset="-128"/>
                <a:ea typeface="Yu Mincho" panose="02020400000000000000" pitchFamily="18" charset="-128"/>
              </a:rPr>
              <a:t>しを</a:t>
            </a:r>
            <a:r>
              <a:rPr lang="zh-CN" altLang="en-US" sz="1200" dirty="0">
                <a:solidFill>
                  <a:srgbClr val="B71547"/>
                </a:solidFill>
                <a:latin typeface="Yu Mincho" panose="02020400000000000000" pitchFamily="18" charset="-128"/>
                <a:ea typeface="Yu Mincho" panose="02020400000000000000" pitchFamily="18" charset="-128"/>
              </a:rPr>
              <a:t>工夫</a:t>
            </a:r>
            <a:r>
              <a:rPr lang="ja-JP" altLang="en-US" sz="1200">
                <a:solidFill>
                  <a:srgbClr val="B71547"/>
                </a:solidFill>
                <a:latin typeface="Yu Mincho" panose="02020400000000000000" pitchFamily="18" charset="-128"/>
                <a:ea typeface="Yu Mincho" panose="02020400000000000000" pitchFamily="18" charset="-128"/>
              </a:rPr>
              <a:t>し、いたちごっこになりそうだなと</a:t>
            </a:r>
            <a:r>
              <a:rPr lang="zh-CN" altLang="en-US" sz="1200" dirty="0">
                <a:solidFill>
                  <a:srgbClr val="B71547"/>
                </a:solidFill>
                <a:latin typeface="Yu Mincho" panose="02020400000000000000" pitchFamily="18" charset="-128"/>
                <a:ea typeface="Yu Mincho" panose="02020400000000000000" pitchFamily="18" charset="-128"/>
              </a:rPr>
              <a:t>思</a:t>
            </a:r>
            <a:r>
              <a:rPr lang="ja-JP" altLang="en-US" sz="1200">
                <a:solidFill>
                  <a:srgbClr val="B71547"/>
                </a:solidFill>
                <a:latin typeface="Yu Mincho" panose="02020400000000000000" pitchFamily="18" charset="-128"/>
                <a:ea typeface="Yu Mincho" panose="02020400000000000000" pitchFamily="18" charset="-128"/>
              </a:rPr>
              <a:t>います。</a:t>
            </a:r>
            <a:r>
              <a:rPr lang="ja-JP" altLang="en-US" sz="1200">
                <a:latin typeface="Yu Mincho" panose="02020400000000000000" pitchFamily="18" charset="-128"/>
                <a:ea typeface="Yu Mincho" panose="02020400000000000000" pitchFamily="18" charset="-128"/>
              </a:rPr>
              <a:t>」</a:t>
            </a:r>
            <a:endParaRPr lang="en-US" altLang="ja-JP" sz="1000" dirty="0">
              <a:latin typeface="Yu Mincho" panose="02020400000000000000" pitchFamily="18" charset="-128"/>
              <a:ea typeface="Yu Mincho" panose="02020400000000000000" pitchFamily="18" charset="-128"/>
            </a:endParaRPr>
          </a:p>
          <a:p>
            <a:pPr>
              <a:lnSpc>
                <a:spcPct val="100000"/>
              </a:lnSpc>
            </a:pPr>
            <a:r>
              <a:rPr lang="ja-JP" altLang="en-US" sz="1200">
                <a:latin typeface="Yu Mincho" panose="02020400000000000000" pitchFamily="18" charset="-128"/>
                <a:ea typeface="Yu Mincho" panose="02020400000000000000" pitchFamily="18" charset="-128"/>
              </a:rPr>
              <a:t>「私も作りながらフィルタリングの危険性についてずっと考えていました。災害情報を含めたのは、ネガティブだが正しい判断をする上で重要な情報を残すように工夫したかったからです。」</a:t>
            </a:r>
            <a:endParaRPr lang="en-US" altLang="ja-JP" sz="1200" dirty="0">
              <a:latin typeface="Yu Mincho" panose="02020400000000000000" pitchFamily="18" charset="-128"/>
              <a:ea typeface="Yu Mincho" panose="02020400000000000000" pitchFamily="18" charset="-128"/>
            </a:endParaRPr>
          </a:p>
        </p:txBody>
      </p:sp>
      <p:sp>
        <p:nvSpPr>
          <p:cNvPr id="19" name="Content Placeholder 2">
            <a:extLst>
              <a:ext uri="{FF2B5EF4-FFF2-40B4-BE49-F238E27FC236}">
                <a16:creationId xmlns:a16="http://schemas.microsoft.com/office/drawing/2014/main" id="{6560A500-51D8-234F-8EBE-985A8B2E4546}"/>
              </a:ext>
            </a:extLst>
          </p:cNvPr>
          <p:cNvSpPr txBox="1">
            <a:spLocks/>
          </p:cNvSpPr>
          <p:nvPr/>
        </p:nvSpPr>
        <p:spPr>
          <a:xfrm>
            <a:off x="1686774" y="5117687"/>
            <a:ext cx="6582595" cy="1585317"/>
          </a:xfrm>
          <a:prstGeom prst="rect">
            <a:avLst/>
          </a:prstGeom>
        </p:spPr>
        <p:txBody>
          <a:bodyPr vert="horz" lIns="109728" tIns="109728" rIns="109728" bIns="91440" rtlCol="0">
            <a:normAutofit lnSpcReduction="1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nSpc>
                <a:spcPct val="100000"/>
              </a:lnSpc>
            </a:pPr>
            <a:r>
              <a:rPr lang="en-US" altLang="ja-JP" sz="1200" dirty="0">
                <a:latin typeface="Yu Mincho" panose="02020400000000000000" pitchFamily="18" charset="-128"/>
                <a:ea typeface="Yu Mincho" panose="02020400000000000000" pitchFamily="18" charset="-128"/>
              </a:rPr>
              <a:t> </a:t>
            </a:r>
            <a:r>
              <a:rPr lang="ja-JP" altLang="en-US" sz="1200">
                <a:latin typeface="Yu Mincho" panose="02020400000000000000" pitchFamily="18" charset="-128"/>
                <a:ea typeface="Yu Mincho" panose="02020400000000000000" pitchFamily="18" charset="-128"/>
              </a:rPr>
              <a:t>「</a:t>
            </a:r>
            <a:r>
              <a:rPr lang="zh-CN" altLang="en-US" sz="1200" dirty="0">
                <a:solidFill>
                  <a:srgbClr val="B71547"/>
                </a:solidFill>
                <a:latin typeface="Yu Mincho" panose="02020400000000000000" pitchFamily="18" charset="-128"/>
                <a:ea typeface="Yu Mincho" panose="02020400000000000000" pitchFamily="18" charset="-128"/>
              </a:rPr>
              <a:t>優</a:t>
            </a:r>
            <a:r>
              <a:rPr lang="ja-JP" altLang="en-US" sz="1200">
                <a:solidFill>
                  <a:srgbClr val="B71547"/>
                </a:solidFill>
                <a:latin typeface="Yu Mincho" panose="02020400000000000000" pitchFamily="18" charset="-128"/>
                <a:ea typeface="Yu Mincho" panose="02020400000000000000" pitchFamily="18" charset="-128"/>
              </a:rPr>
              <a:t>しい</a:t>
            </a:r>
            <a:r>
              <a:rPr lang="zh-CN" altLang="en-US" sz="1200" dirty="0">
                <a:solidFill>
                  <a:srgbClr val="B71547"/>
                </a:solidFill>
                <a:latin typeface="Yu Mincho" panose="02020400000000000000" pitchFamily="18" charset="-128"/>
                <a:ea typeface="Yu Mincho" panose="02020400000000000000" pitchFamily="18" charset="-128"/>
              </a:rPr>
              <a:t>企画</a:t>
            </a:r>
            <a:r>
              <a:rPr lang="ja-JP" altLang="en-US" sz="1200">
                <a:solidFill>
                  <a:srgbClr val="B71547"/>
                </a:solidFill>
                <a:latin typeface="Yu Mincho" panose="02020400000000000000" pitchFamily="18" charset="-128"/>
                <a:ea typeface="Yu Mincho" panose="02020400000000000000" pitchFamily="18" charset="-128"/>
              </a:rPr>
              <a:t>で</a:t>
            </a:r>
            <a:r>
              <a:rPr lang="zh-CN" altLang="en-US" sz="1200" dirty="0">
                <a:solidFill>
                  <a:srgbClr val="B71547"/>
                </a:solidFill>
                <a:latin typeface="Yu Mincho" panose="02020400000000000000" pitchFamily="18" charset="-128"/>
                <a:ea typeface="Yu Mincho" panose="02020400000000000000" pitchFamily="18" charset="-128"/>
              </a:rPr>
              <a:t>素敵</a:t>
            </a:r>
            <a:r>
              <a:rPr lang="ja-JP" altLang="en-US" sz="1200">
                <a:solidFill>
                  <a:srgbClr val="B71547"/>
                </a:solidFill>
                <a:latin typeface="Yu Mincho" panose="02020400000000000000" pitchFamily="18" charset="-128"/>
                <a:ea typeface="Yu Mincho" panose="02020400000000000000" pitchFamily="18" charset="-128"/>
              </a:rPr>
              <a:t>だと</a:t>
            </a:r>
            <a:r>
              <a:rPr lang="zh-CN" altLang="en-US" sz="1200" dirty="0">
                <a:solidFill>
                  <a:srgbClr val="B71547"/>
                </a:solidFill>
                <a:latin typeface="Yu Mincho" panose="02020400000000000000" pitchFamily="18" charset="-128"/>
                <a:ea typeface="Yu Mincho" panose="02020400000000000000" pitchFamily="18" charset="-128"/>
              </a:rPr>
              <a:t>思</a:t>
            </a:r>
            <a:r>
              <a:rPr lang="ja-JP" altLang="en-US" sz="1200">
                <a:solidFill>
                  <a:srgbClr val="B71547"/>
                </a:solidFill>
                <a:latin typeface="Yu Mincho" panose="02020400000000000000" pitchFamily="18" charset="-128"/>
                <a:ea typeface="Yu Mincho" panose="02020400000000000000" pitchFamily="18" charset="-128"/>
              </a:rPr>
              <a:t>った。</a:t>
            </a:r>
            <a:r>
              <a:rPr lang="ja-JP" altLang="en-US" sz="1200">
                <a:latin typeface="Yu Mincho" panose="02020400000000000000" pitchFamily="18" charset="-128"/>
                <a:ea typeface="Yu Mincho" panose="02020400000000000000" pitchFamily="18" charset="-128"/>
              </a:rPr>
              <a:t>」「</a:t>
            </a:r>
            <a:r>
              <a:rPr lang="ja-JP" altLang="en-US" sz="1200">
                <a:solidFill>
                  <a:srgbClr val="B71547"/>
                </a:solidFill>
                <a:latin typeface="Yu Mincho" panose="02020400000000000000" pitchFamily="18" charset="-128"/>
                <a:ea typeface="Yu Mincho" panose="02020400000000000000" pitchFamily="18" charset="-128"/>
              </a:rPr>
              <a:t>やっている</a:t>
            </a:r>
            <a:r>
              <a:rPr lang="zh-CN" altLang="en-US" sz="1200" dirty="0">
                <a:solidFill>
                  <a:srgbClr val="B71547"/>
                </a:solidFill>
                <a:latin typeface="Yu Mincho" panose="02020400000000000000" pitchFamily="18" charset="-128"/>
                <a:ea typeface="Yu Mincho" panose="02020400000000000000" pitchFamily="18" charset="-128"/>
              </a:rPr>
              <a:t>意義</a:t>
            </a:r>
            <a:r>
              <a:rPr lang="ja-JP" altLang="en-US" sz="1200">
                <a:solidFill>
                  <a:srgbClr val="B71547"/>
                </a:solidFill>
                <a:latin typeface="Yu Mincho" panose="02020400000000000000" pitchFamily="18" charset="-128"/>
                <a:ea typeface="Yu Mincho" panose="02020400000000000000" pitchFamily="18" charset="-128"/>
              </a:rPr>
              <a:t>が</a:t>
            </a:r>
            <a:r>
              <a:rPr lang="zh-CN" altLang="en-US" sz="1200" dirty="0">
                <a:solidFill>
                  <a:srgbClr val="B71547"/>
                </a:solidFill>
                <a:latin typeface="Yu Mincho" panose="02020400000000000000" pitchFamily="18" charset="-128"/>
                <a:ea typeface="Yu Mincho" panose="02020400000000000000" pitchFamily="18" charset="-128"/>
              </a:rPr>
              <a:t>深</a:t>
            </a:r>
            <a:r>
              <a:rPr lang="ja-JP" altLang="en-US" sz="1200">
                <a:solidFill>
                  <a:srgbClr val="B71547"/>
                </a:solidFill>
                <a:latin typeface="Yu Mincho" panose="02020400000000000000" pitchFamily="18" charset="-128"/>
                <a:ea typeface="Yu Mincho" panose="02020400000000000000" pitchFamily="18" charset="-128"/>
              </a:rPr>
              <a:t>いテーマで</a:t>
            </a:r>
            <a:r>
              <a:rPr lang="zh-CN" altLang="en-US" sz="1200" dirty="0">
                <a:solidFill>
                  <a:srgbClr val="B71547"/>
                </a:solidFill>
                <a:latin typeface="Yu Mincho" panose="02020400000000000000" pitchFamily="18" charset="-128"/>
                <a:ea typeface="Yu Mincho" panose="02020400000000000000" pitchFamily="18" charset="-128"/>
              </a:rPr>
              <a:t>取</a:t>
            </a:r>
            <a:r>
              <a:rPr lang="ja-JP" altLang="en-US" sz="1200">
                <a:solidFill>
                  <a:srgbClr val="B71547"/>
                </a:solidFill>
                <a:latin typeface="Yu Mincho" panose="02020400000000000000" pitchFamily="18" charset="-128"/>
                <a:ea typeface="Yu Mincho" panose="02020400000000000000" pitchFamily="18" charset="-128"/>
              </a:rPr>
              <a:t>り</a:t>
            </a:r>
            <a:r>
              <a:rPr lang="zh-CN" altLang="en-US" sz="1200" dirty="0">
                <a:solidFill>
                  <a:srgbClr val="B71547"/>
                </a:solidFill>
                <a:latin typeface="Yu Mincho" panose="02020400000000000000" pitchFamily="18" charset="-128"/>
                <a:ea typeface="Yu Mincho" panose="02020400000000000000" pitchFamily="18" charset="-128"/>
              </a:rPr>
              <a:t>組</a:t>
            </a:r>
            <a:r>
              <a:rPr lang="ja-JP" altLang="en-US" sz="1200">
                <a:solidFill>
                  <a:srgbClr val="B71547"/>
                </a:solidFill>
                <a:latin typeface="Yu Mincho" panose="02020400000000000000" pitchFamily="18" charset="-128"/>
                <a:ea typeface="Yu Mincho" panose="02020400000000000000" pitchFamily="18" charset="-128"/>
              </a:rPr>
              <a:t>み</a:t>
            </a:r>
            <a:r>
              <a:rPr lang="zh-CN" altLang="en-US" sz="1200" dirty="0">
                <a:solidFill>
                  <a:srgbClr val="B71547"/>
                </a:solidFill>
                <a:latin typeface="Yu Mincho" panose="02020400000000000000" pitchFamily="18" charset="-128"/>
                <a:ea typeface="Yu Mincho" panose="02020400000000000000" pitchFamily="18" charset="-128"/>
              </a:rPr>
              <a:t>方</a:t>
            </a:r>
            <a:r>
              <a:rPr lang="ja-JP" altLang="en-US" sz="1200">
                <a:solidFill>
                  <a:srgbClr val="B71547"/>
                </a:solidFill>
                <a:latin typeface="Yu Mincho" panose="02020400000000000000" pitchFamily="18" charset="-128"/>
                <a:ea typeface="Yu Mincho" panose="02020400000000000000" pitchFamily="18" charset="-128"/>
              </a:rPr>
              <a:t>もよかった。</a:t>
            </a:r>
            <a:r>
              <a:rPr lang="ja-JP" altLang="en-US" sz="1200">
                <a:latin typeface="Yu Mincho" panose="02020400000000000000" pitchFamily="18" charset="-128"/>
                <a:ea typeface="Yu Mincho" panose="02020400000000000000" pitchFamily="18" charset="-128"/>
              </a:rPr>
              <a:t>」「</a:t>
            </a:r>
            <a:r>
              <a:rPr lang="zh-CN" altLang="en-US" sz="1200" dirty="0">
                <a:solidFill>
                  <a:srgbClr val="B71547"/>
                </a:solidFill>
                <a:latin typeface="Yu Mincho" panose="02020400000000000000" pitchFamily="18" charset="-128"/>
                <a:ea typeface="Yu Mincho" panose="02020400000000000000" pitchFamily="18" charset="-128"/>
              </a:rPr>
              <a:t>時代</a:t>
            </a:r>
            <a:r>
              <a:rPr lang="ja-JP" altLang="en-US" sz="1200">
                <a:solidFill>
                  <a:srgbClr val="B71547"/>
                </a:solidFill>
                <a:latin typeface="Yu Mincho" panose="02020400000000000000" pitchFamily="18" charset="-128"/>
                <a:ea typeface="Yu Mincho" panose="02020400000000000000" pitchFamily="18" charset="-128"/>
              </a:rPr>
              <a:t>を</a:t>
            </a:r>
            <a:r>
              <a:rPr lang="zh-CN" altLang="en-US" sz="1200" dirty="0">
                <a:solidFill>
                  <a:srgbClr val="B71547"/>
                </a:solidFill>
                <a:latin typeface="Yu Mincho" panose="02020400000000000000" pitchFamily="18" charset="-128"/>
                <a:ea typeface="Yu Mincho" panose="02020400000000000000" pitchFamily="18" charset="-128"/>
              </a:rPr>
              <a:t>反映</a:t>
            </a:r>
            <a:r>
              <a:rPr lang="ja-JP" altLang="en-US" sz="1200">
                <a:solidFill>
                  <a:srgbClr val="B71547"/>
                </a:solidFill>
                <a:latin typeface="Yu Mincho" panose="02020400000000000000" pitchFamily="18" charset="-128"/>
                <a:ea typeface="Yu Mincho" panose="02020400000000000000" pitchFamily="18" charset="-128"/>
              </a:rPr>
              <a:t>した</a:t>
            </a:r>
            <a:r>
              <a:rPr lang="zh-CN" altLang="en-US" sz="1200" dirty="0">
                <a:solidFill>
                  <a:srgbClr val="B71547"/>
                </a:solidFill>
                <a:latin typeface="Yu Mincho" panose="02020400000000000000" pitchFamily="18" charset="-128"/>
                <a:ea typeface="Yu Mincho" panose="02020400000000000000" pitchFamily="18" charset="-128"/>
              </a:rPr>
              <a:t>発想</a:t>
            </a:r>
            <a:r>
              <a:rPr lang="ja-JP" altLang="en-US" sz="1200">
                <a:solidFill>
                  <a:srgbClr val="B71547"/>
                </a:solidFill>
                <a:latin typeface="Yu Mincho" panose="02020400000000000000" pitchFamily="18" charset="-128"/>
                <a:ea typeface="Yu Mincho" panose="02020400000000000000" pitchFamily="18" charset="-128"/>
              </a:rPr>
              <a:t>で</a:t>
            </a:r>
            <a:r>
              <a:rPr lang="zh-CN" altLang="en-US" sz="1200" dirty="0">
                <a:solidFill>
                  <a:srgbClr val="B71547"/>
                </a:solidFill>
                <a:latin typeface="Yu Mincho" panose="02020400000000000000" pitchFamily="18" charset="-128"/>
                <a:ea typeface="Yu Mincho" panose="02020400000000000000" pitchFamily="18" charset="-128"/>
              </a:rPr>
              <a:t>面白</a:t>
            </a:r>
            <a:r>
              <a:rPr lang="ja-JP" altLang="en-US" sz="1200">
                <a:solidFill>
                  <a:srgbClr val="B71547"/>
                </a:solidFill>
                <a:latin typeface="Yu Mincho" panose="02020400000000000000" pitchFamily="18" charset="-128"/>
                <a:ea typeface="Yu Mincho" panose="02020400000000000000" pitchFamily="18" charset="-128"/>
              </a:rPr>
              <a:t>かったです。</a:t>
            </a:r>
            <a:r>
              <a:rPr lang="ja-JP" altLang="en-US" sz="1200">
                <a:latin typeface="Yu Mincho" panose="02020400000000000000" pitchFamily="18" charset="-128"/>
                <a:ea typeface="Yu Mincho" panose="02020400000000000000" pitchFamily="18" charset="-128"/>
              </a:rPr>
              <a:t>」「</a:t>
            </a:r>
            <a:r>
              <a:rPr lang="zh-CN" altLang="en-US" sz="1200" dirty="0">
                <a:solidFill>
                  <a:srgbClr val="B71547"/>
                </a:solidFill>
                <a:latin typeface="Yu Mincho" panose="02020400000000000000" pitchFamily="18" charset="-128"/>
                <a:ea typeface="Yu Mincho" panose="02020400000000000000" pitchFamily="18" charset="-128"/>
              </a:rPr>
              <a:t>私自身</a:t>
            </a:r>
            <a:r>
              <a:rPr lang="ja-JP" altLang="en-US" sz="1200">
                <a:solidFill>
                  <a:srgbClr val="B71547"/>
                </a:solidFill>
                <a:latin typeface="Yu Mincho" panose="02020400000000000000" pitchFamily="18" charset="-128"/>
                <a:ea typeface="Yu Mincho" panose="02020400000000000000" pitchFamily="18" charset="-128"/>
              </a:rPr>
              <a:t>ニュースで</a:t>
            </a:r>
            <a:r>
              <a:rPr lang="zh-CN" altLang="en-US" sz="1200" dirty="0">
                <a:solidFill>
                  <a:srgbClr val="B71547"/>
                </a:solidFill>
                <a:latin typeface="Yu Mincho" panose="02020400000000000000" pitchFamily="18" charset="-128"/>
                <a:ea typeface="Yu Mincho" panose="02020400000000000000" pitchFamily="18" charset="-128"/>
              </a:rPr>
              <a:t>精神的</a:t>
            </a:r>
            <a:r>
              <a:rPr lang="ja-JP" altLang="en-US" sz="1200">
                <a:solidFill>
                  <a:srgbClr val="B71547"/>
                </a:solidFill>
                <a:latin typeface="Yu Mincho" panose="02020400000000000000" pitchFamily="18" charset="-128"/>
                <a:ea typeface="Yu Mincho" panose="02020400000000000000" pitchFamily="18" charset="-128"/>
              </a:rPr>
              <a:t>にかなりしんどくなったので</a:t>
            </a:r>
            <a:r>
              <a:rPr lang="zh-CN" altLang="en-US" sz="1200" dirty="0">
                <a:solidFill>
                  <a:srgbClr val="B71547"/>
                </a:solidFill>
                <a:latin typeface="Yu Mincho" panose="02020400000000000000" pitchFamily="18" charset="-128"/>
                <a:ea typeface="Yu Mincho" panose="02020400000000000000" pitchFamily="18" charset="-128"/>
              </a:rPr>
              <a:t>実用的</a:t>
            </a:r>
            <a:r>
              <a:rPr lang="ja-JP" altLang="en-US" sz="1200">
                <a:solidFill>
                  <a:srgbClr val="B71547"/>
                </a:solidFill>
                <a:latin typeface="Yu Mincho" panose="02020400000000000000" pitchFamily="18" charset="-128"/>
                <a:ea typeface="Yu Mincho" panose="02020400000000000000" pitchFamily="18" charset="-128"/>
              </a:rPr>
              <a:t>でとてもいいです。</a:t>
            </a:r>
            <a:r>
              <a:rPr lang="ja-JP" altLang="en-US" sz="1200">
                <a:latin typeface="Yu Mincho" panose="02020400000000000000" pitchFamily="18" charset="-128"/>
                <a:ea typeface="Yu Mincho" panose="02020400000000000000" pitchFamily="18" charset="-128"/>
              </a:rPr>
              <a:t>」</a:t>
            </a:r>
            <a:endParaRPr lang="en-US" altLang="ja-JP" sz="1200" dirty="0">
              <a:latin typeface="Yu Mincho" panose="02020400000000000000" pitchFamily="18" charset="-128"/>
              <a:ea typeface="Yu Mincho" panose="02020400000000000000" pitchFamily="18" charset="-128"/>
            </a:endParaRPr>
          </a:p>
          <a:p>
            <a:pPr>
              <a:lnSpc>
                <a:spcPct val="100000"/>
              </a:lnSpc>
            </a:pPr>
            <a:r>
              <a:rPr lang="ja-JP" altLang="en-US" sz="1200">
                <a:latin typeface="Yu Mincho" panose="02020400000000000000" pitchFamily="18" charset="-128"/>
                <a:ea typeface="Yu Mincho" panose="02020400000000000000" pitchFamily="18" charset="-128"/>
              </a:rPr>
              <a:t>「このようなコメントがいくつもあって、大変嬉しかったです。私自身、このコロナ</a:t>
            </a:r>
            <a:r>
              <a:rPr lang="zh-CN" altLang="en-US" sz="1200" dirty="0">
                <a:latin typeface="Yu Mincho" panose="02020400000000000000" pitchFamily="18" charset="-128"/>
                <a:ea typeface="Yu Mincho" panose="02020400000000000000" pitchFamily="18" charset="-128"/>
              </a:rPr>
              <a:t>禍で寂しさにっより</a:t>
            </a:r>
            <a:r>
              <a:rPr lang="ja-JP" altLang="en-US" sz="1200">
                <a:latin typeface="Yu Mincho" panose="02020400000000000000" pitchFamily="18" charset="-128"/>
                <a:ea typeface="Yu Mincho" panose="02020400000000000000" pitchFamily="18" charset="-128"/>
              </a:rPr>
              <a:t>ひどく落ち込んでしまった時期がありました。この度金賞がとれたのは、同じく苦しんでた人がテーマに共感してくれたのではないかと思っています。」</a:t>
            </a:r>
            <a:endParaRPr lang="en-US" altLang="ja-JP" sz="1200" dirty="0">
              <a:latin typeface="Yu Mincho" panose="02020400000000000000" pitchFamily="18" charset="-128"/>
              <a:ea typeface="Yu Mincho" panose="02020400000000000000" pitchFamily="18" charset="-128"/>
            </a:endParaRPr>
          </a:p>
        </p:txBody>
      </p:sp>
      <p:cxnSp>
        <p:nvCxnSpPr>
          <p:cNvPr id="21" name="Straight Connector 20">
            <a:extLst>
              <a:ext uri="{FF2B5EF4-FFF2-40B4-BE49-F238E27FC236}">
                <a16:creationId xmlns:a16="http://schemas.microsoft.com/office/drawing/2014/main" id="{389344DE-64B5-204F-90A5-0AFF4DC695CA}"/>
              </a:ext>
            </a:extLst>
          </p:cNvPr>
          <p:cNvCxnSpPr>
            <a:cxnSpLocks/>
          </p:cNvCxnSpPr>
          <p:nvPr/>
        </p:nvCxnSpPr>
        <p:spPr>
          <a:xfrm>
            <a:off x="3024265" y="2964480"/>
            <a:ext cx="4384110" cy="0"/>
          </a:xfrm>
          <a:prstGeom prst="line">
            <a:avLst/>
          </a:prstGeom>
          <a:ln w="12700">
            <a:solidFill>
              <a:schemeClr val="tx1">
                <a:lumMod val="75000"/>
                <a:lumOff val="25000"/>
                <a:alpha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91995C4-F0DE-3741-8FDC-3D4494D7239B}"/>
              </a:ext>
            </a:extLst>
          </p:cNvPr>
          <p:cNvCxnSpPr>
            <a:cxnSpLocks/>
          </p:cNvCxnSpPr>
          <p:nvPr/>
        </p:nvCxnSpPr>
        <p:spPr>
          <a:xfrm>
            <a:off x="3024265" y="4885595"/>
            <a:ext cx="4384110" cy="0"/>
          </a:xfrm>
          <a:prstGeom prst="line">
            <a:avLst/>
          </a:prstGeom>
          <a:ln w="12700">
            <a:solidFill>
              <a:schemeClr val="tx1">
                <a:lumMod val="75000"/>
                <a:lumOff val="25000"/>
                <a:alpha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BC32D76-0600-A045-B1E0-CA317E655C76}"/>
              </a:ext>
            </a:extLst>
          </p:cNvPr>
          <p:cNvSpPr txBox="1"/>
          <p:nvPr/>
        </p:nvSpPr>
        <p:spPr>
          <a:xfrm>
            <a:off x="744202" y="1748483"/>
            <a:ext cx="859531" cy="276999"/>
          </a:xfrm>
          <a:prstGeom prst="rect">
            <a:avLst/>
          </a:prstGeom>
          <a:noFill/>
        </p:spPr>
        <p:txBody>
          <a:bodyPr wrap="none" rtlCol="0">
            <a:spAutoFit/>
          </a:bodyPr>
          <a:lstStyle/>
          <a:p>
            <a:r>
              <a:rPr lang="en-JP" sz="1200" b="1" dirty="0">
                <a:latin typeface="Yu Mincho" panose="02020400000000000000" pitchFamily="18" charset="-128"/>
                <a:ea typeface="Yu Mincho" panose="02020400000000000000" pitchFamily="18" charset="-128"/>
              </a:rPr>
              <a:t>Comment</a:t>
            </a:r>
          </a:p>
        </p:txBody>
      </p:sp>
      <p:sp>
        <p:nvSpPr>
          <p:cNvPr id="26" name="TextBox 25">
            <a:extLst>
              <a:ext uri="{FF2B5EF4-FFF2-40B4-BE49-F238E27FC236}">
                <a16:creationId xmlns:a16="http://schemas.microsoft.com/office/drawing/2014/main" id="{80A87DD5-E568-AA41-9F68-0181370D95CA}"/>
              </a:ext>
            </a:extLst>
          </p:cNvPr>
          <p:cNvSpPr txBox="1"/>
          <p:nvPr/>
        </p:nvSpPr>
        <p:spPr>
          <a:xfrm>
            <a:off x="761032" y="5985719"/>
            <a:ext cx="825867" cy="276999"/>
          </a:xfrm>
          <a:prstGeom prst="rect">
            <a:avLst/>
          </a:prstGeom>
          <a:noFill/>
        </p:spPr>
        <p:txBody>
          <a:bodyPr wrap="none" rtlCol="0">
            <a:spAutoFit/>
          </a:bodyPr>
          <a:lstStyle/>
          <a:p>
            <a:r>
              <a:rPr lang="en-JP" sz="1200" b="1" dirty="0">
                <a:latin typeface="Yu Mincho" panose="02020400000000000000" pitchFamily="18" charset="-128"/>
                <a:ea typeface="Yu Mincho" panose="02020400000000000000" pitchFamily="18" charset="-128"/>
              </a:rPr>
              <a:t>Response</a:t>
            </a:r>
          </a:p>
        </p:txBody>
      </p:sp>
      <p:sp>
        <p:nvSpPr>
          <p:cNvPr id="27" name="TextBox 26">
            <a:extLst>
              <a:ext uri="{FF2B5EF4-FFF2-40B4-BE49-F238E27FC236}">
                <a16:creationId xmlns:a16="http://schemas.microsoft.com/office/drawing/2014/main" id="{D49B3A4F-050F-BD49-9955-0BC10A907BC7}"/>
              </a:ext>
            </a:extLst>
          </p:cNvPr>
          <p:cNvSpPr txBox="1"/>
          <p:nvPr/>
        </p:nvSpPr>
        <p:spPr>
          <a:xfrm>
            <a:off x="744202" y="2292694"/>
            <a:ext cx="825867" cy="276999"/>
          </a:xfrm>
          <a:prstGeom prst="rect">
            <a:avLst/>
          </a:prstGeom>
          <a:noFill/>
        </p:spPr>
        <p:txBody>
          <a:bodyPr wrap="none" rtlCol="0">
            <a:spAutoFit/>
          </a:bodyPr>
          <a:lstStyle/>
          <a:p>
            <a:r>
              <a:rPr lang="en-JP" sz="1200" b="1" dirty="0">
                <a:latin typeface="Yu Mincho" panose="02020400000000000000" pitchFamily="18" charset="-128"/>
                <a:ea typeface="Yu Mincho" panose="02020400000000000000" pitchFamily="18" charset="-128"/>
              </a:rPr>
              <a:t>Response</a:t>
            </a:r>
          </a:p>
        </p:txBody>
      </p:sp>
      <p:sp>
        <p:nvSpPr>
          <p:cNvPr id="28" name="TextBox 27">
            <a:extLst>
              <a:ext uri="{FF2B5EF4-FFF2-40B4-BE49-F238E27FC236}">
                <a16:creationId xmlns:a16="http://schemas.microsoft.com/office/drawing/2014/main" id="{FB113748-AC49-EF49-AB4B-0793388E286F}"/>
              </a:ext>
            </a:extLst>
          </p:cNvPr>
          <p:cNvSpPr txBox="1"/>
          <p:nvPr/>
        </p:nvSpPr>
        <p:spPr>
          <a:xfrm>
            <a:off x="744202" y="3435083"/>
            <a:ext cx="859531" cy="276999"/>
          </a:xfrm>
          <a:prstGeom prst="rect">
            <a:avLst/>
          </a:prstGeom>
          <a:noFill/>
        </p:spPr>
        <p:txBody>
          <a:bodyPr wrap="none" rtlCol="0">
            <a:spAutoFit/>
          </a:bodyPr>
          <a:lstStyle/>
          <a:p>
            <a:r>
              <a:rPr lang="en-JP" sz="1200" b="1" dirty="0">
                <a:latin typeface="Yu Mincho" panose="02020400000000000000" pitchFamily="18" charset="-128"/>
                <a:ea typeface="Yu Mincho" panose="02020400000000000000" pitchFamily="18" charset="-128"/>
              </a:rPr>
              <a:t>Comment</a:t>
            </a:r>
          </a:p>
        </p:txBody>
      </p:sp>
      <p:sp>
        <p:nvSpPr>
          <p:cNvPr id="29" name="TextBox 28">
            <a:extLst>
              <a:ext uri="{FF2B5EF4-FFF2-40B4-BE49-F238E27FC236}">
                <a16:creationId xmlns:a16="http://schemas.microsoft.com/office/drawing/2014/main" id="{B4C9AE52-B731-5947-822C-5A25DF9537D5}"/>
              </a:ext>
            </a:extLst>
          </p:cNvPr>
          <p:cNvSpPr txBox="1"/>
          <p:nvPr/>
        </p:nvSpPr>
        <p:spPr>
          <a:xfrm>
            <a:off x="761033" y="4084538"/>
            <a:ext cx="825867" cy="276999"/>
          </a:xfrm>
          <a:prstGeom prst="rect">
            <a:avLst/>
          </a:prstGeom>
          <a:noFill/>
        </p:spPr>
        <p:txBody>
          <a:bodyPr wrap="none" rtlCol="0">
            <a:spAutoFit/>
          </a:bodyPr>
          <a:lstStyle/>
          <a:p>
            <a:r>
              <a:rPr lang="en-JP" sz="1200" b="1" dirty="0">
                <a:latin typeface="Yu Mincho" panose="02020400000000000000" pitchFamily="18" charset="-128"/>
                <a:ea typeface="Yu Mincho" panose="02020400000000000000" pitchFamily="18" charset="-128"/>
              </a:rPr>
              <a:t>Response</a:t>
            </a:r>
          </a:p>
        </p:txBody>
      </p:sp>
      <p:sp>
        <p:nvSpPr>
          <p:cNvPr id="30" name="TextBox 29">
            <a:extLst>
              <a:ext uri="{FF2B5EF4-FFF2-40B4-BE49-F238E27FC236}">
                <a16:creationId xmlns:a16="http://schemas.microsoft.com/office/drawing/2014/main" id="{490E71DE-7699-9F4E-9D86-34ACFCB7A55D}"/>
              </a:ext>
            </a:extLst>
          </p:cNvPr>
          <p:cNvSpPr txBox="1"/>
          <p:nvPr/>
        </p:nvSpPr>
        <p:spPr>
          <a:xfrm>
            <a:off x="747984" y="5306389"/>
            <a:ext cx="859531" cy="276999"/>
          </a:xfrm>
          <a:prstGeom prst="rect">
            <a:avLst/>
          </a:prstGeom>
          <a:noFill/>
        </p:spPr>
        <p:txBody>
          <a:bodyPr wrap="none" rtlCol="0">
            <a:spAutoFit/>
          </a:bodyPr>
          <a:lstStyle/>
          <a:p>
            <a:r>
              <a:rPr lang="en-JP" sz="1200" b="1" dirty="0">
                <a:latin typeface="Yu Mincho" panose="02020400000000000000" pitchFamily="18" charset="-128"/>
                <a:ea typeface="Yu Mincho" panose="02020400000000000000" pitchFamily="18" charset="-128"/>
              </a:rPr>
              <a:t>Comment</a:t>
            </a:r>
          </a:p>
        </p:txBody>
      </p:sp>
      <p:sp>
        <p:nvSpPr>
          <p:cNvPr id="32" name="Rectangle 31">
            <a:extLst>
              <a:ext uri="{FF2B5EF4-FFF2-40B4-BE49-F238E27FC236}">
                <a16:creationId xmlns:a16="http://schemas.microsoft.com/office/drawing/2014/main" id="{1C02E77C-E462-0F4D-A1D6-11D46072C214}"/>
              </a:ext>
            </a:extLst>
          </p:cNvPr>
          <p:cNvSpPr/>
          <p:nvPr/>
        </p:nvSpPr>
        <p:spPr>
          <a:xfrm>
            <a:off x="697777" y="1147060"/>
            <a:ext cx="4059273" cy="369332"/>
          </a:xfrm>
          <a:prstGeom prst="rect">
            <a:avLst/>
          </a:prstGeom>
        </p:spPr>
        <p:txBody>
          <a:bodyPr wrap="square">
            <a:spAutoFit/>
          </a:bodyPr>
          <a:lstStyle/>
          <a:p>
            <a:r>
              <a:rPr lang="en-JP" b="1" dirty="0">
                <a:latin typeface="Yu Mincho" panose="02020400000000000000" pitchFamily="18" charset="-128"/>
                <a:ea typeface="Yu Mincho" panose="02020400000000000000" pitchFamily="18" charset="-128"/>
              </a:rPr>
              <a:t>コメント </a:t>
            </a:r>
            <a:r>
              <a:rPr lang="en-JP" sz="1200" b="1" dirty="0">
                <a:latin typeface="Yu Mincho" panose="02020400000000000000" pitchFamily="18" charset="-128"/>
                <a:ea typeface="Yu Mincho" panose="02020400000000000000" pitchFamily="18" charset="-128"/>
              </a:rPr>
              <a:t>Pickup Comments</a:t>
            </a:r>
            <a:endParaRPr lang="en-JP" dirty="0">
              <a:latin typeface="Yu Mincho" panose="02020400000000000000" pitchFamily="18" charset="-128"/>
              <a:ea typeface="Yu Mincho" panose="02020400000000000000" pitchFamily="18" charset="-128"/>
            </a:endParaRPr>
          </a:p>
        </p:txBody>
      </p:sp>
      <p:sp>
        <p:nvSpPr>
          <p:cNvPr id="33" name="TextBox 32">
            <a:extLst>
              <a:ext uri="{FF2B5EF4-FFF2-40B4-BE49-F238E27FC236}">
                <a16:creationId xmlns:a16="http://schemas.microsoft.com/office/drawing/2014/main" id="{8E83BDC7-1AB9-2346-9E12-5330AD567634}"/>
              </a:ext>
            </a:extLst>
          </p:cNvPr>
          <p:cNvSpPr txBox="1"/>
          <p:nvPr/>
        </p:nvSpPr>
        <p:spPr>
          <a:xfrm>
            <a:off x="10583580" y="896531"/>
            <a:ext cx="1181734" cy="584775"/>
          </a:xfrm>
          <a:prstGeom prst="rect">
            <a:avLst/>
          </a:prstGeom>
          <a:noFill/>
        </p:spPr>
        <p:txBody>
          <a:bodyPr wrap="none" rtlCol="0">
            <a:spAutoFit/>
          </a:bodyPr>
          <a:lstStyle/>
          <a:p>
            <a:pPr algn="ctr"/>
            <a:r>
              <a:rPr lang="en-JP" dirty="0">
                <a:latin typeface="Yu Mincho" panose="02020400000000000000" pitchFamily="18" charset="-128"/>
                <a:ea typeface="Yu Mincho" panose="02020400000000000000" pitchFamily="18" charset="-128"/>
              </a:rPr>
              <a:t> 振り返り</a:t>
            </a:r>
          </a:p>
          <a:p>
            <a:pPr algn="ctr"/>
            <a:r>
              <a:rPr lang="en-JP" sz="1400" dirty="0">
                <a:latin typeface="Yu Mincho" panose="02020400000000000000" pitchFamily="18" charset="-128"/>
                <a:ea typeface="Yu Mincho" panose="02020400000000000000" pitchFamily="18" charset="-128"/>
              </a:rPr>
              <a:t>Reflections</a:t>
            </a:r>
          </a:p>
        </p:txBody>
      </p:sp>
      <p:cxnSp>
        <p:nvCxnSpPr>
          <p:cNvPr id="34" name="Straight Arrow Connector 33">
            <a:extLst>
              <a:ext uri="{FF2B5EF4-FFF2-40B4-BE49-F238E27FC236}">
                <a16:creationId xmlns:a16="http://schemas.microsoft.com/office/drawing/2014/main" id="{E5F4B56F-F026-6545-8CC4-884067590A2C}"/>
              </a:ext>
            </a:extLst>
          </p:cNvPr>
          <p:cNvCxnSpPr>
            <a:cxnSpLocks/>
            <a:endCxn id="33" idx="0"/>
          </p:cNvCxnSpPr>
          <p:nvPr/>
        </p:nvCxnSpPr>
        <p:spPr>
          <a:xfrm flipH="1">
            <a:off x="11174447" y="462787"/>
            <a:ext cx="3" cy="433744"/>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BC9BEFE-8684-9A4F-BA26-70B7B18A8460}"/>
              </a:ext>
            </a:extLst>
          </p:cNvPr>
          <p:cNvSpPr txBox="1"/>
          <p:nvPr/>
        </p:nvSpPr>
        <p:spPr>
          <a:xfrm>
            <a:off x="10351091" y="3215239"/>
            <a:ext cx="1662635" cy="584775"/>
          </a:xfrm>
          <a:prstGeom prst="rect">
            <a:avLst/>
          </a:prstGeom>
          <a:noFill/>
        </p:spPr>
        <p:txBody>
          <a:bodyPr wrap="none" rtlCol="0">
            <a:spAutoFit/>
          </a:bodyPr>
          <a:lstStyle/>
          <a:p>
            <a:pPr algn="ctr"/>
            <a:r>
              <a:rPr lang="en-JP" dirty="0">
                <a:latin typeface="Yu Mincho" panose="02020400000000000000" pitchFamily="18" charset="-128"/>
                <a:ea typeface="Yu Mincho" panose="02020400000000000000" pitchFamily="18" charset="-128"/>
              </a:rPr>
              <a:t> 終わりに </a:t>
            </a:r>
          </a:p>
          <a:p>
            <a:pPr algn="ctr"/>
            <a:r>
              <a:rPr lang="en-JP" sz="1400" dirty="0">
                <a:latin typeface="Yu Mincho" panose="02020400000000000000" pitchFamily="18" charset="-128"/>
                <a:ea typeface="Yu Mincho" panose="02020400000000000000" pitchFamily="18" charset="-128"/>
              </a:rPr>
              <a:t>Ending Comments</a:t>
            </a:r>
          </a:p>
        </p:txBody>
      </p:sp>
      <p:sp>
        <p:nvSpPr>
          <p:cNvPr id="40" name="TextBox 39">
            <a:extLst>
              <a:ext uri="{FF2B5EF4-FFF2-40B4-BE49-F238E27FC236}">
                <a16:creationId xmlns:a16="http://schemas.microsoft.com/office/drawing/2014/main" id="{45CC690F-939F-514A-A766-A4F0BD445870}"/>
              </a:ext>
            </a:extLst>
          </p:cNvPr>
          <p:cNvSpPr txBox="1"/>
          <p:nvPr/>
        </p:nvSpPr>
        <p:spPr>
          <a:xfrm>
            <a:off x="9160905" y="5847219"/>
            <a:ext cx="2783134" cy="553998"/>
          </a:xfrm>
          <a:prstGeom prst="rect">
            <a:avLst/>
          </a:prstGeom>
          <a:noFill/>
        </p:spPr>
        <p:txBody>
          <a:bodyPr wrap="none" rtlCol="0">
            <a:spAutoFit/>
          </a:bodyPr>
          <a:lstStyle/>
          <a:p>
            <a:pPr algn="ctr"/>
            <a:r>
              <a:rPr lang="en-JP" dirty="0">
                <a:latin typeface="Yu Mincho" panose="02020400000000000000" pitchFamily="18" charset="-128"/>
                <a:ea typeface="Yu Mincho" panose="02020400000000000000" pitchFamily="18" charset="-128"/>
              </a:rPr>
              <a:t> ありがとうございました</a:t>
            </a:r>
          </a:p>
          <a:p>
            <a:pPr algn="ctr"/>
            <a:r>
              <a:rPr lang="en-JP" sz="1200" dirty="0">
                <a:latin typeface="Yu Mincho" panose="02020400000000000000" pitchFamily="18" charset="-128"/>
                <a:ea typeface="Yu Mincho" panose="02020400000000000000" pitchFamily="18" charset="-128"/>
              </a:rPr>
              <a:t>Thank you!</a:t>
            </a:r>
          </a:p>
        </p:txBody>
      </p:sp>
      <p:cxnSp>
        <p:nvCxnSpPr>
          <p:cNvPr id="42" name="Straight Arrow Connector 41">
            <a:extLst>
              <a:ext uri="{FF2B5EF4-FFF2-40B4-BE49-F238E27FC236}">
                <a16:creationId xmlns:a16="http://schemas.microsoft.com/office/drawing/2014/main" id="{4FCB7346-2BD9-7842-88F6-5DECE54D7E68}"/>
              </a:ext>
            </a:extLst>
          </p:cNvPr>
          <p:cNvCxnSpPr>
            <a:stCxn id="33" idx="2"/>
            <a:endCxn id="39" idx="0"/>
          </p:cNvCxnSpPr>
          <p:nvPr/>
        </p:nvCxnSpPr>
        <p:spPr>
          <a:xfrm>
            <a:off x="11174447" y="1481306"/>
            <a:ext cx="7962" cy="1733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F7B9835-E219-B249-BB0D-DB9917652325}"/>
              </a:ext>
            </a:extLst>
          </p:cNvPr>
          <p:cNvCxnSpPr>
            <a:cxnSpLocks/>
            <a:stCxn id="39" idx="2"/>
            <a:endCxn id="40" idx="0"/>
          </p:cNvCxnSpPr>
          <p:nvPr/>
        </p:nvCxnSpPr>
        <p:spPr>
          <a:xfrm flipH="1">
            <a:off x="10552472" y="3800014"/>
            <a:ext cx="629937" cy="2047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9" name="Picture 10" descr="湘南藤沢キャンパス（SFC）に関する取材のお申し込みについて | 慶應義塾大学 湘南藤沢キャンパス（SFC）">
            <a:extLst>
              <a:ext uri="{FF2B5EF4-FFF2-40B4-BE49-F238E27FC236}">
                <a16:creationId xmlns:a16="http://schemas.microsoft.com/office/drawing/2014/main" id="{9E258212-5A40-B74C-ADFE-6956B71C8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21" y="221243"/>
            <a:ext cx="1024294" cy="266744"/>
          </a:xfrm>
          <a:prstGeom prst="rect">
            <a:avLst/>
          </a:prstGeom>
          <a:noFill/>
          <a:extLst>
            <a:ext uri="{909E8E84-426E-40DD-AFC4-6F175D3DCCD1}">
              <a14:hiddenFill xmlns:a14="http://schemas.microsoft.com/office/drawing/2010/main">
                <a:solidFill>
                  <a:srgbClr val="FFFFFF"/>
                </a:solidFill>
              </a14:hiddenFill>
            </a:ext>
          </a:extLst>
        </p:spPr>
      </p:pic>
      <p:sp>
        <p:nvSpPr>
          <p:cNvPr id="52" name="Title 1">
            <a:extLst>
              <a:ext uri="{FF2B5EF4-FFF2-40B4-BE49-F238E27FC236}">
                <a16:creationId xmlns:a16="http://schemas.microsoft.com/office/drawing/2014/main" id="{CEA054DA-E71B-A84A-8897-FC0F0F3215C7}"/>
              </a:ext>
            </a:extLst>
          </p:cNvPr>
          <p:cNvSpPr txBox="1">
            <a:spLocks/>
          </p:cNvSpPr>
          <p:nvPr/>
        </p:nvSpPr>
        <p:spPr>
          <a:xfrm>
            <a:off x="527662" y="370960"/>
            <a:ext cx="6857365" cy="852812"/>
          </a:xfrm>
          <a:prstGeom prst="rect">
            <a:avLst/>
          </a:prstGeom>
        </p:spPr>
        <p:txBody>
          <a:bodyPr vert="horz" lIns="109728" tIns="109728" rIns="109728" bIns="91440" rtlCol="0" anchor="b">
            <a:normAutofit/>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r>
              <a:rPr lang="en-JP" sz="2800" dirty="0">
                <a:latin typeface="Yu Mincho" panose="02020400000000000000" pitchFamily="18" charset="-128"/>
                <a:ea typeface="Yu Mincho" panose="02020400000000000000" pitchFamily="18" charset="-128"/>
              </a:rPr>
              <a:t>終わりに </a:t>
            </a:r>
            <a:r>
              <a:rPr lang="en-US" sz="1800" dirty="0">
                <a:latin typeface="Yu Mincho" panose="02020400000000000000" pitchFamily="18" charset="-128"/>
                <a:ea typeface="Yu Mincho" panose="02020400000000000000" pitchFamily="18" charset="-128"/>
              </a:rPr>
              <a:t>E</a:t>
            </a:r>
            <a:r>
              <a:rPr lang="en-JP" sz="1800" dirty="0">
                <a:latin typeface="Yu Mincho" panose="02020400000000000000" pitchFamily="18" charset="-128"/>
                <a:ea typeface="Yu Mincho" panose="02020400000000000000" pitchFamily="18" charset="-128"/>
              </a:rPr>
              <a:t>nding Comments</a:t>
            </a:r>
            <a:endParaRPr lang="en-JP" sz="2800" dirty="0">
              <a:latin typeface="Yu Mincho" panose="02020400000000000000" pitchFamily="18" charset="-128"/>
              <a:ea typeface="Yu Mincho" panose="02020400000000000000" pitchFamily="18" charset="-128"/>
            </a:endParaRPr>
          </a:p>
        </p:txBody>
      </p:sp>
      <p:sp>
        <p:nvSpPr>
          <p:cNvPr id="54" name="Rounded Rectangle 53">
            <a:extLst>
              <a:ext uri="{FF2B5EF4-FFF2-40B4-BE49-F238E27FC236}">
                <a16:creationId xmlns:a16="http://schemas.microsoft.com/office/drawing/2014/main" id="{2C46584A-FCA7-5741-99D8-8C2F1313A8EA}"/>
              </a:ext>
            </a:extLst>
          </p:cNvPr>
          <p:cNvSpPr/>
          <p:nvPr/>
        </p:nvSpPr>
        <p:spPr>
          <a:xfrm>
            <a:off x="697777" y="1481306"/>
            <a:ext cx="8720384" cy="1288661"/>
          </a:xfrm>
          <a:prstGeom prst="round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5" name="Rounded Rectangle 54">
            <a:extLst>
              <a:ext uri="{FF2B5EF4-FFF2-40B4-BE49-F238E27FC236}">
                <a16:creationId xmlns:a16="http://schemas.microsoft.com/office/drawing/2014/main" id="{573EA5DC-4B0E-E74D-9726-371D99A0C488}"/>
              </a:ext>
            </a:extLst>
          </p:cNvPr>
          <p:cNvSpPr/>
          <p:nvPr/>
        </p:nvSpPr>
        <p:spPr>
          <a:xfrm>
            <a:off x="683445" y="3172298"/>
            <a:ext cx="9098681" cy="1456565"/>
          </a:xfrm>
          <a:prstGeom prst="round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6" name="Rounded Rectangle 55">
            <a:extLst>
              <a:ext uri="{FF2B5EF4-FFF2-40B4-BE49-F238E27FC236}">
                <a16:creationId xmlns:a16="http://schemas.microsoft.com/office/drawing/2014/main" id="{4D3CA6D3-A8CE-D541-8A97-DBB59F4B04E6}"/>
              </a:ext>
            </a:extLst>
          </p:cNvPr>
          <p:cNvSpPr/>
          <p:nvPr/>
        </p:nvSpPr>
        <p:spPr>
          <a:xfrm>
            <a:off x="692161" y="5105047"/>
            <a:ext cx="7577208" cy="1456565"/>
          </a:xfrm>
          <a:prstGeom prst="round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Tree>
    <p:extLst>
      <p:ext uri="{BB962C8B-B14F-4D97-AF65-F5344CB8AC3E}">
        <p14:creationId xmlns:p14="http://schemas.microsoft.com/office/powerpoint/2010/main" val="2944003930"/>
      </p:ext>
    </p:extLst>
  </p:cSld>
  <p:clrMapOvr>
    <a:masterClrMapping/>
  </p:clrMapOvr>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412724"/>
      </a:dk2>
      <a:lt2>
        <a:srgbClr val="E2E8E6"/>
      </a:lt2>
      <a:accent1>
        <a:srgbClr val="E72964"/>
      </a:accent1>
      <a:accent2>
        <a:srgbClr val="D52B17"/>
      </a:accent2>
      <a:accent3>
        <a:srgbClr val="E78C29"/>
      </a:accent3>
      <a:accent4>
        <a:srgbClr val="B0A613"/>
      </a:accent4>
      <a:accent5>
        <a:srgbClr val="7FB320"/>
      </a:accent5>
      <a:accent6>
        <a:srgbClr val="3ABB14"/>
      </a:accent6>
      <a:hlink>
        <a:srgbClr val="319475"/>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874</TotalTime>
  <Words>1030</Words>
  <Application>Microsoft Macintosh PowerPoint</Application>
  <PresentationFormat>Widescreen</PresentationFormat>
  <Paragraphs>145</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Meiryo</vt:lpstr>
      <vt:lpstr>Yu Mincho</vt:lpstr>
      <vt:lpstr>Arial</vt:lpstr>
      <vt:lpstr>Corbel</vt:lpstr>
      <vt:lpstr>Courier New</vt:lpstr>
      <vt:lpstr>Helvetica Neue</vt:lpstr>
      <vt:lpstr>Wingdings</vt:lpstr>
      <vt:lpstr>SketchLinesVTI</vt:lpstr>
      <vt:lpstr>コロナ禍で落ち込まないための ニュース管理アプリ</vt:lpstr>
      <vt:lpstr>背景 Background</vt:lpstr>
      <vt:lpstr>データ Data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コロナ禍で落ち込まないための ニュース管理アプリ</dc:title>
  <dc:creator>段 暁然</dc:creator>
  <cp:lastModifiedBy>段 暁然</cp:lastModifiedBy>
  <cp:revision>64</cp:revision>
  <dcterms:created xsi:type="dcterms:W3CDTF">2020-12-29T15:09:18Z</dcterms:created>
  <dcterms:modified xsi:type="dcterms:W3CDTF">2020-12-30T05:43:22Z</dcterms:modified>
</cp:coreProperties>
</file>