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4"/>
    <p:restoredTop sz="96327"/>
  </p:normalViewPr>
  <p:slideViewPr>
    <p:cSldViewPr snapToGrid="0" snapToObjects="1">
      <p:cViewPr>
        <p:scale>
          <a:sx n="89" d="100"/>
          <a:sy n="89" d="100"/>
        </p:scale>
        <p:origin x="-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9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10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AA3A8-96D7-5A45-953E-B03CB9F4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028" y="1720057"/>
            <a:ext cx="6447089" cy="1834356"/>
          </a:xfrm>
        </p:spPr>
        <p:txBody>
          <a:bodyPr anchor="b">
            <a:normAutofit/>
          </a:bodyPr>
          <a:lstStyle/>
          <a:p>
            <a:pPr algn="r"/>
            <a:r>
              <a:rPr lang="en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コロナ禍で落ち込まないための</a:t>
            </a:r>
            <a:b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en-JP" sz="4400" dirty="0">
                <a:latin typeface="Yu Mincho" panose="02020400000000000000" pitchFamily="18" charset="-128"/>
                <a:ea typeface="Yu Mincho" panose="02020400000000000000" pitchFamily="18" charset="-128"/>
              </a:rPr>
              <a:t>ニュース管理アプリ</a:t>
            </a:r>
            <a:endParaRPr lang="en-JP" sz="3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B39BE-7467-FC43-A5AD-6A1A1A57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33" y="3598863"/>
            <a:ext cx="5617794" cy="1150937"/>
          </a:xfrm>
        </p:spPr>
        <p:txBody>
          <a:bodyPr anchor="t">
            <a:normAutofit/>
          </a:bodyPr>
          <a:lstStyle/>
          <a:p>
            <a:pPr algn="r"/>
            <a:r>
              <a:rPr lang="en-JP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71745242</a:t>
            </a:r>
          </a:p>
          <a:p>
            <a:pPr algn="r"/>
            <a:r>
              <a:rPr lang="en-JP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環境4年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　段暁然</a:t>
            </a:r>
            <a:endParaRPr lang="en-JP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895949D-F3FD-46F1-9EF9-1F66B0A8B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 r="24696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0DC0F-676E-EF4D-9358-F2F6118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01" y="400050"/>
            <a:ext cx="6857365" cy="852812"/>
          </a:xfrm>
        </p:spPr>
        <p:txBody>
          <a:bodyPr anchor="b">
            <a:normAutofit/>
          </a:bodyPr>
          <a:lstStyle/>
          <a:p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0FC-FE9D-DB49-9EE9-65C53B06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01" y="1252862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コロナ禍はメンタル管理が非常に重要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携帯のニュースアプリを開くと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感染者数、重症数、死亡者数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厳しい経済情勢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芸能人の不倫報道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殺人事件、わいせつ行動、死亡事故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政権批判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しかし、ニュースを追うのは大事なこと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C8A7F83-5C1D-C040-B0A0-C89E0338EEC8}"/>
              </a:ext>
            </a:extLst>
          </p:cNvPr>
          <p:cNvSpPr/>
          <p:nvPr/>
        </p:nvSpPr>
        <p:spPr>
          <a:xfrm>
            <a:off x="7399781" y="2363152"/>
            <a:ext cx="235831" cy="213169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D106F-617D-D242-BC35-2577E2005B96}"/>
              </a:ext>
            </a:extLst>
          </p:cNvPr>
          <p:cNvSpPr txBox="1"/>
          <p:nvPr/>
        </p:nvSpPr>
        <p:spPr>
          <a:xfrm>
            <a:off x="7875545" y="2136337"/>
            <a:ext cx="1254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不安</a:t>
            </a:r>
          </a:p>
          <a:p>
            <a:pPr algn="ctr"/>
            <a:endParaRPr lang="en-JP" b="1" dirty="0">
              <a:solidFill>
                <a:schemeClr val="tx1">
                  <a:lumMod val="75000"/>
                  <a:lumOff val="2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en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悲しみ</a:t>
            </a:r>
          </a:p>
          <a:p>
            <a:pPr algn="ctr"/>
            <a:endParaRPr lang="en-JP" b="1" dirty="0">
              <a:solidFill>
                <a:schemeClr val="tx1">
                  <a:lumMod val="75000"/>
                  <a:lumOff val="2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en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苛立ち</a:t>
            </a:r>
          </a:p>
          <a:p>
            <a:pPr algn="ctr"/>
            <a:endParaRPr lang="en-JP" b="1" dirty="0">
              <a:solidFill>
                <a:schemeClr val="tx1">
                  <a:lumMod val="75000"/>
                  <a:lumOff val="2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en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怒り</a:t>
            </a:r>
          </a:p>
          <a:p>
            <a:pPr algn="ctr"/>
            <a:endParaRPr lang="en-JP" b="1" dirty="0">
              <a:solidFill>
                <a:schemeClr val="tx1">
                  <a:lumMod val="75000"/>
                  <a:lumOff val="2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en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混乱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99F37-DC27-124A-8080-74ECEA7D9809}"/>
              </a:ext>
            </a:extLst>
          </p:cNvPr>
          <p:cNvSpPr txBox="1"/>
          <p:nvPr/>
        </p:nvSpPr>
        <p:spPr>
          <a:xfrm>
            <a:off x="1177047" y="5173170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一時的に</a:t>
            </a:r>
          </a:p>
          <a:p>
            <a:r>
              <a:rPr lang="en-JP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「落ち込みの原因となり得るニュースから読者を守るアプリ」</a:t>
            </a:r>
          </a:p>
        </p:txBody>
      </p:sp>
    </p:spTree>
    <p:extLst>
      <p:ext uri="{BB962C8B-B14F-4D97-AF65-F5344CB8AC3E}">
        <p14:creationId xmlns:p14="http://schemas.microsoft.com/office/powerpoint/2010/main" val="33381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0DC0F-676E-EF4D-9358-F2F6118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01" y="400050"/>
            <a:ext cx="6857365" cy="852812"/>
          </a:xfrm>
        </p:spPr>
        <p:txBody>
          <a:bodyPr anchor="b">
            <a:normAutofit/>
          </a:bodyPr>
          <a:lstStyle/>
          <a:p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データ・学習手法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0FC-FE9D-DB49-9EE9-65C53B06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01" y="1252861"/>
            <a:ext cx="9457259" cy="501935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Yahoo!Newsのタイトルを毎日520件スクレーピングする(現在2080件収集済み)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ラベル付け：「落ち込むニュース」の定義はなに？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コロナ関連の統計(感染者数・重症者数・死亡者数)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事故・事件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芸能不倫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国際紛争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(できれば広告も除去する)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ただし以下は重要であるため除外してはならない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地震・大雪などの災害予報</a:t>
            </a:r>
            <a:endParaRPr lang="en-JP" sz="1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学習手法：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データが少ない(N &lt; 5000)時は Na</a:t>
            </a:r>
            <a:r>
              <a:rPr lang="en-US" sz="18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ï</a:t>
            </a: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ve Bayes Classifier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増えてきたらWord2VecもしくはBERTのFine Tuning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endParaRPr lang="en-JP" sz="1800" i="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90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0DC0F-676E-EF4D-9358-F2F6118E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01" y="357188"/>
            <a:ext cx="6857365" cy="895674"/>
          </a:xfrm>
        </p:spPr>
        <p:txBody>
          <a:bodyPr anchor="b">
            <a:normAutofit/>
          </a:bodyPr>
          <a:lstStyle/>
          <a:p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分類結果・わかったこと・まとめ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0FC-FE9D-DB49-9EE9-65C53B06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01" y="1252861"/>
            <a:ext cx="8462937" cy="50622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>
                <a:latin typeface="Yu Mincho" panose="02020400000000000000" pitchFamily="18" charset="-128"/>
                <a:ea typeface="Yu Mincho" panose="02020400000000000000" pitchFamily="18" charset="-128"/>
              </a:rPr>
              <a:t>分類結果</a:t>
            </a:r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:</a:t>
            </a:r>
            <a:r>
              <a:rPr 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 Baseline = 79.5%</a:t>
            </a:r>
            <a:r>
              <a:rPr lang="en-JP" dirty="0">
                <a:latin typeface="Yu Mincho" panose="02020400000000000000" pitchFamily="18" charset="-128"/>
                <a:ea typeface="Yu Mincho" panose="02020400000000000000" pitchFamily="18" charset="-128"/>
              </a:rPr>
              <a:t> (test.txt内のラベルの比率より)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Na</a:t>
            </a:r>
            <a:r>
              <a:rPr lang="en-US" sz="18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ï</a:t>
            </a: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ve Bayes = 84.2%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Word2Vec = 87.7%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BERT = 86.8% </a:t>
            </a:r>
            <a:endParaRPr lang="en-JP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b="1" dirty="0">
                <a:latin typeface="Yu Mincho" panose="02020400000000000000" pitchFamily="18" charset="-128"/>
                <a:ea typeface="Yu Mincho" panose="02020400000000000000" pitchFamily="18" charset="-128"/>
              </a:rPr>
              <a:t>わかったこと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暗いのか、明るいのかが曖昧なニュースがある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データ数がまだ足りない(Testデータが500件しかない)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手でラベル付しているためミスがある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JP" sz="1800" b="1" i="0" dirty="0">
                <a:latin typeface="Yu Mincho" panose="02020400000000000000" pitchFamily="18" charset="-128"/>
                <a:ea typeface="Yu Mincho" panose="02020400000000000000" pitchFamily="18" charset="-128"/>
              </a:rPr>
              <a:t>まとめ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最終提出までデータを５０００件以上に増やす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「落ち込むニュース」の定義をより厳密に</a:t>
            </a:r>
            <a:r>
              <a:rPr lang="en-US" sz="18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JP" sz="1800" i="0" dirty="0">
                <a:latin typeface="Yu Mincho" panose="02020400000000000000" pitchFamily="18" charset="-128"/>
                <a:ea typeface="Yu Mincho" panose="02020400000000000000" pitchFamily="18" charset="-128"/>
              </a:rPr>
              <a:t>or 曖昧のまま他の人にもラベル付けしてもらう→より汎用的な結果に?)</a:t>
            </a:r>
          </a:p>
        </p:txBody>
      </p:sp>
    </p:spTree>
    <p:extLst>
      <p:ext uri="{BB962C8B-B14F-4D97-AF65-F5344CB8AC3E}">
        <p14:creationId xmlns:p14="http://schemas.microsoft.com/office/powerpoint/2010/main" val="13956187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6"/>
      </a:lt2>
      <a:accent1>
        <a:srgbClr val="E72964"/>
      </a:accent1>
      <a:accent2>
        <a:srgbClr val="D52B17"/>
      </a:accent2>
      <a:accent3>
        <a:srgbClr val="E78C29"/>
      </a:accent3>
      <a:accent4>
        <a:srgbClr val="B0A613"/>
      </a:accent4>
      <a:accent5>
        <a:srgbClr val="7FB320"/>
      </a:accent5>
      <a:accent6>
        <a:srgbClr val="3ABB14"/>
      </a:accent6>
      <a:hlink>
        <a:srgbClr val="31947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182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Yu Mincho</vt:lpstr>
      <vt:lpstr>Arial</vt:lpstr>
      <vt:lpstr>Corbel</vt:lpstr>
      <vt:lpstr>SketchLinesVTI</vt:lpstr>
      <vt:lpstr>コロナ禍で落ち込まないための ニュース管理アプリ</vt:lpstr>
      <vt:lpstr>背景</vt:lpstr>
      <vt:lpstr>データ・学習手法</vt:lpstr>
      <vt:lpstr>分類結果・わかったこと・まとめ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コロナ禍で落ち込まないための ニュース管理アプリ</dc:title>
  <dc:creator>段 暁然</dc:creator>
  <cp:lastModifiedBy>段 暁然</cp:lastModifiedBy>
  <cp:revision>6</cp:revision>
  <dcterms:created xsi:type="dcterms:W3CDTF">2020-12-20T07:21:18Z</dcterms:created>
  <dcterms:modified xsi:type="dcterms:W3CDTF">2020-12-20T08:09:34Z</dcterms:modified>
</cp:coreProperties>
</file>