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75945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3A27"/>
    <a:srgbClr val="00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6"/>
    <p:restoredTop sz="94667"/>
  </p:normalViewPr>
  <p:slideViewPr>
    <p:cSldViewPr showGuides="1">
      <p:cViewPr>
        <p:scale>
          <a:sx n="190" d="100"/>
          <a:sy n="190" d="100"/>
        </p:scale>
        <p:origin x="1528" y="2240"/>
      </p:cViewPr>
      <p:guideLst>
        <p:guide orient="horz" pos="567"/>
        <p:guide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294620"/>
            <a:ext cx="4319588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945535"/>
            <a:ext cx="4319588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0D00-1903-C341-A5D8-C9405FDC5382}" type="datetimeFigureOut">
              <a:rPr lang="en-JP" smtClean="0"/>
              <a:t>2024/04/22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64-B745-E44B-B577-232D158C95F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6921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0D00-1903-C341-A5D8-C9405FDC5382}" type="datetimeFigureOut">
              <a:rPr lang="en-JP" smtClean="0"/>
              <a:t>2024/04/22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64-B745-E44B-B577-232D158C95F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1805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95846"/>
            <a:ext cx="1241881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95846"/>
            <a:ext cx="3653651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0D00-1903-C341-A5D8-C9405FDC5382}" type="datetimeFigureOut">
              <a:rPr lang="en-JP" smtClean="0"/>
              <a:t>2024/04/22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64-B745-E44B-B577-232D158C95F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1612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0D00-1903-C341-A5D8-C9405FDC5382}" type="datetimeFigureOut">
              <a:rPr lang="en-JP" smtClean="0"/>
              <a:t>2024/04/22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64-B745-E44B-B577-232D158C95F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5656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448807"/>
            <a:ext cx="4967526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1204734"/>
            <a:ext cx="4967526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82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82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0D00-1903-C341-A5D8-C9405FDC5382}" type="datetimeFigureOut">
              <a:rPr lang="en-JP" smtClean="0"/>
              <a:t>2024/04/22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64-B745-E44B-B577-232D158C95F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7689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479227"/>
            <a:ext cx="244776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479227"/>
            <a:ext cx="244776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0D00-1903-C341-A5D8-C9405FDC5382}" type="datetimeFigureOut">
              <a:rPr lang="en-JP" smtClean="0"/>
              <a:t>2024/04/22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64-B745-E44B-B577-232D158C95F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155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95846"/>
            <a:ext cx="4967526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441305"/>
            <a:ext cx="2436517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657582"/>
            <a:ext cx="2436517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441305"/>
            <a:ext cx="244851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657582"/>
            <a:ext cx="2448516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0D00-1903-C341-A5D8-C9405FDC5382}" type="datetimeFigureOut">
              <a:rPr lang="en-JP" smtClean="0"/>
              <a:t>2024/04/22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64-B745-E44B-B577-232D158C95F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0751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0D00-1903-C341-A5D8-C9405FDC5382}" type="datetimeFigureOut">
              <a:rPr lang="en-JP" smtClean="0"/>
              <a:t>2024/04/22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64-B745-E44B-B577-232D158C95F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6699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0D00-1903-C341-A5D8-C9405FDC5382}" type="datetimeFigureOut">
              <a:rPr lang="en-JP" smtClean="0"/>
              <a:t>2024/04/22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64-B745-E44B-B577-232D158C95F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6303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20015"/>
            <a:ext cx="1857572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259199"/>
            <a:ext cx="291572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540067"/>
            <a:ext cx="1857572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0D00-1903-C341-A5D8-C9405FDC5382}" type="datetimeFigureOut">
              <a:rPr lang="en-JP" smtClean="0"/>
              <a:t>2024/04/22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64-B745-E44B-B577-232D158C95F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7059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20015"/>
            <a:ext cx="1857572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259199"/>
            <a:ext cx="291572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540067"/>
            <a:ext cx="1857572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0D00-1903-C341-A5D8-C9405FDC5382}" type="datetimeFigureOut">
              <a:rPr lang="en-JP" smtClean="0"/>
              <a:t>2024/04/22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64-B745-E44B-B577-232D158C95F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444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95846"/>
            <a:ext cx="4967526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479227"/>
            <a:ext cx="4967526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1668542"/>
            <a:ext cx="12958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250D00-1903-C341-A5D8-C9405FDC5382}" type="datetimeFigureOut">
              <a:rPr lang="en-JP" smtClean="0"/>
              <a:t>2024/04/22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1668542"/>
            <a:ext cx="194381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1668542"/>
            <a:ext cx="12958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DFE364-B745-E44B-B577-232D158C95F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421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745FD2B-047C-EB3E-9B15-B8B89FE40CA4}"/>
                  </a:ext>
                </a:extLst>
              </p:cNvPr>
              <p:cNvSpPr/>
              <p:nvPr/>
            </p:nvSpPr>
            <p:spPr>
              <a:xfrm>
                <a:off x="647477" y="46810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2B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000" rIns="1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JP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745FD2B-047C-EB3E-9B15-B8B89FE40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7" y="468104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0072B5"/>
                </a:solidFill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200A9C-9195-A17D-EDCF-DFDDC78F721B}"/>
                  </a:ext>
                </a:extLst>
              </p:cNvPr>
              <p:cNvSpPr/>
              <p:nvPr/>
            </p:nvSpPr>
            <p:spPr>
              <a:xfrm>
                <a:off x="1871613" y="46810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BD3A2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1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JP" sz="1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200A9C-9195-A17D-EDCF-DFDDC78F7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613" y="468104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BD3A27"/>
                </a:solidFill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FDB8310-3C41-8317-E78B-4C9D5CFDF8B3}"/>
                  </a:ext>
                </a:extLst>
              </p:cNvPr>
              <p:cNvSpPr/>
              <p:nvPr/>
            </p:nvSpPr>
            <p:spPr>
              <a:xfrm>
                <a:off x="647477" y="1260152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JP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FDB8310-3C41-8317-E78B-4C9D5CFDF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7" y="1260152"/>
                <a:ext cx="360040" cy="3600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4AF9379-C093-B49D-D659-BC2FC4D03BDD}"/>
                  </a:ext>
                </a:extLst>
              </p:cNvPr>
              <p:cNvSpPr/>
              <p:nvPr/>
            </p:nvSpPr>
            <p:spPr>
              <a:xfrm>
                <a:off x="1871613" y="1260152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54000" rIns="72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JP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4AF9379-C093-B49D-D659-BC2FC4D03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613" y="1260152"/>
                <a:ext cx="360040" cy="3600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EB148B-2117-5BFB-901D-8EDAEC127500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827497" y="828104"/>
            <a:ext cx="122411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3765B9-198F-77A0-6368-1B9DE54915ED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827477" y="828104"/>
            <a:ext cx="2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DA161A-68B8-093A-2D71-8F42836A4534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H="1" flipV="1">
            <a:off x="2051613" y="828104"/>
            <a:ext cx="2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E17CEB-4B69-C52D-D8C5-810E526B0D33}"/>
              </a:ext>
            </a:extLst>
          </p:cNvPr>
          <p:cNvSpPr txBox="1"/>
          <p:nvPr/>
        </p:nvSpPr>
        <p:spPr>
          <a:xfrm>
            <a:off x="473053" y="108024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Module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89536-8AF4-51FE-797C-03ACFDB017B7}"/>
              </a:ext>
            </a:extLst>
          </p:cNvPr>
          <p:cNvSpPr txBox="1"/>
          <p:nvPr/>
        </p:nvSpPr>
        <p:spPr>
          <a:xfrm>
            <a:off x="1697189" y="108024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Module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72341A-2CDC-1147-CCFC-FA7ECC1DD6DF}"/>
              </a:ext>
            </a:extLst>
          </p:cNvPr>
          <p:cNvCxnSpPr>
            <a:cxnSpLocks/>
          </p:cNvCxnSpPr>
          <p:nvPr/>
        </p:nvCxnSpPr>
        <p:spPr>
          <a:xfrm>
            <a:off x="1439555" y="594078"/>
            <a:ext cx="0" cy="90010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graph of a function&#10;&#10;Description automatically generated">
            <a:extLst>
              <a:ext uri="{FF2B5EF4-FFF2-40B4-BE49-F238E27FC236}">
                <a16:creationId xmlns:a16="http://schemas.microsoft.com/office/drawing/2014/main" id="{6A64DCD4-0B7F-CB77-033C-37C5F58EE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3237" y="0"/>
            <a:ext cx="2870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7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段 暁然</dc:creator>
  <cp:lastModifiedBy>段 暁然</cp:lastModifiedBy>
  <cp:revision>1</cp:revision>
  <dcterms:created xsi:type="dcterms:W3CDTF">2024-04-22T16:34:02Z</dcterms:created>
  <dcterms:modified xsi:type="dcterms:W3CDTF">2024-04-22T17:06:15Z</dcterms:modified>
</cp:coreProperties>
</file>