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BAFC5-227E-417D-9851-190E2A1B5CFD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0DBCC-8D99-4B74-A79A-79C8B842577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33256"/>
            <a:ext cx="7854696" cy="1124744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Группа: СМ11-31М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Студент: Алавидзе И.Н.</a:t>
            </a:r>
          </a:p>
          <a:p>
            <a:pPr algn="just"/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3016"/>
          </a:xfrm>
        </p:spPr>
        <p:txBody>
          <a:bodyPr anchor="ctr">
            <a:normAutofit/>
          </a:bodyPr>
          <a:lstStyle/>
          <a:p>
            <a:pPr algn="just"/>
            <a:r>
              <a:rPr lang="ru-RU" sz="4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 </a:t>
            </a:r>
            <a:r>
              <a:rPr lang="en-US" sz="4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‹‹</a:t>
            </a:r>
            <a:r>
              <a:rPr lang="ru-RU" sz="4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подводных робототехнических систем</a:t>
            </a:r>
            <a:r>
              <a:rPr lang="en-US" sz="4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››</a:t>
            </a:r>
            <a:endParaRPr lang="ru-RU" sz="4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924944"/>
            <a:ext cx="2947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Пульт управления</a:t>
            </a:r>
            <a:endParaRPr lang="ru-R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Переходные процессы по маршу и курсу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70685"/>
            <a:ext cx="9144000" cy="5687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76872"/>
            <a:ext cx="91440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8680"/>
            <a:ext cx="8229600" cy="114300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0" y="2636912"/>
            <a:ext cx="7854696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060848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000" dirty="0" smtClean="0"/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Проект должен содержать графическую часть (пульт) и программу с математической моделью. Обмен между программами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осущеcтвляется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Udpили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Один из каналов модели должен быть замкнут, переходные процессы должны соответствовать стандартным параметрам качества (𝜎=5%) 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3861048"/>
            <a:ext cx="5796136" cy="29969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Выбран второй вариант реализации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проекта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обмен осуществляемый по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Udp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соединяет пульт со встроенным регулятором с моделью объекта управления, составленной в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качестве замкнутых выбраны каналы марша и курса.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731856"/>
            <a:ext cx="3059831" cy="31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Общий вид пульта управления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927"/>
            <a:ext cx="9144000" cy="487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1143000"/>
          </a:xfrm>
        </p:spPr>
        <p:txBody>
          <a:bodyPr/>
          <a:lstStyle/>
          <a:p>
            <a:r>
              <a:rPr lang="ru-RU" dirty="0" smtClean="0"/>
              <a:t>Отображение углов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07904" y="1772816"/>
            <a:ext cx="5436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Угол задается с помощью элемента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Qdial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отображаются в элементе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QPushButton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в компасе, собранном в элементе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QGraphicsView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Аналогично с другими углами.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93622"/>
            <a:ext cx="3707904" cy="485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476672"/>
            <a:ext cx="91440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Реализация отображения углов</a:t>
            </a: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5567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отображения углов описаны слоты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setYaw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setRoll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setPitch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Сбросы по кнопке описаны слотами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resetYaw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resetRoll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resetPitch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2492896"/>
            <a:ext cx="4067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276872"/>
            <a:ext cx="5940151" cy="140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717032"/>
            <a:ext cx="7092279" cy="174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5202574"/>
            <a:ext cx="5796135" cy="165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76672"/>
            <a:ext cx="8229600" cy="1143000"/>
          </a:xfrm>
        </p:spPr>
        <p:txBody>
          <a:bodyPr/>
          <a:lstStyle/>
          <a:p>
            <a:r>
              <a:rPr lang="ru-RU" dirty="0" smtClean="0"/>
              <a:t>Отображение положения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6288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Задание положения по маршу, лагу и глубине осуществляется по нажатию на кнопки +/-, сброс по кнопке, на которой также отображается текущее значение.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Реализовано написанными слотами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addMarsh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decreaseMarsh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resetMarsh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addLag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decreaseLag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resetLag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addGlub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decreaseGlub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resetGlub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78113"/>
            <a:ext cx="2123728" cy="38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996952"/>
            <a:ext cx="6716589" cy="38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1143000"/>
          </a:xfrm>
        </p:spPr>
        <p:txBody>
          <a:bodyPr/>
          <a:lstStyle/>
          <a:p>
            <a:r>
              <a:rPr lang="ru-RU" dirty="0" smtClean="0"/>
              <a:t>Отображение скорости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84482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Скорость задается в числовом виде с помощью элемента </a:t>
            </a:r>
            <a:r>
              <a:rPr lang="en-US" dirty="0" err="1" smtClean="0"/>
              <a:t>QLineEdit</a:t>
            </a:r>
            <a:r>
              <a:rPr lang="ru-RU" dirty="0" smtClean="0"/>
              <a:t>, запись значений 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, </a:t>
            </a:r>
            <a:r>
              <a:rPr lang="en-US" dirty="0" err="1" smtClean="0"/>
              <a:t>Vz</a:t>
            </a:r>
            <a:r>
              <a:rPr lang="ru-RU" dirty="0" smtClean="0"/>
              <a:t> в таблицу происходит по нажатию на кнопку </a:t>
            </a:r>
            <a:r>
              <a:rPr lang="en-US" dirty="0" smtClean="0"/>
              <a:t>“</a:t>
            </a:r>
            <a:r>
              <a:rPr lang="ru-RU" dirty="0" smtClean="0"/>
              <a:t>Ввод</a:t>
            </a:r>
            <a:r>
              <a:rPr lang="en-US" dirty="0" smtClean="0"/>
              <a:t>”</a:t>
            </a:r>
            <a:r>
              <a:rPr lang="ru-RU" dirty="0" smtClean="0"/>
              <a:t>. Реализовано с помощью слотов </a:t>
            </a:r>
            <a:r>
              <a:rPr lang="en-US" dirty="0" err="1" smtClean="0"/>
              <a:t>speedMarshChanged</a:t>
            </a:r>
            <a:r>
              <a:rPr lang="en-US" dirty="0" smtClean="0"/>
              <a:t>, </a:t>
            </a:r>
            <a:r>
              <a:rPr lang="en-US" dirty="0" err="1" smtClean="0"/>
              <a:t>speedLagChanged</a:t>
            </a:r>
            <a:r>
              <a:rPr lang="en-US" dirty="0" smtClean="0"/>
              <a:t>, </a:t>
            </a:r>
            <a:r>
              <a:rPr lang="en-US" dirty="0" err="1" smtClean="0"/>
              <a:t>speedGlubChanged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76127"/>
            <a:ext cx="2123728" cy="318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645024"/>
            <a:ext cx="7020272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</a:t>
            </a:r>
            <a:r>
              <a:rPr lang="en-US" dirty="0" smtClean="0"/>
              <a:t>tick </a:t>
            </a:r>
            <a:r>
              <a:rPr lang="ru-RU" dirty="0" smtClean="0"/>
              <a:t>и </a:t>
            </a:r>
            <a:r>
              <a:rPr lang="en-US" dirty="0" err="1" smtClean="0"/>
              <a:t>Regulyator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b="2128"/>
          <a:stretch>
            <a:fillRect/>
          </a:stretch>
        </p:blipFill>
        <p:spPr bwMode="auto">
          <a:xfrm>
            <a:off x="-1" y="1916832"/>
            <a:ext cx="435597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2872" y="1988840"/>
            <a:ext cx="512112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Модель </a:t>
            </a:r>
            <a:r>
              <a:rPr lang="ru-RU" dirty="0" smtClean="0"/>
              <a:t>каналов курса и марша ПА </a:t>
            </a:r>
            <a:r>
              <a:rPr lang="ru-RU" dirty="0" smtClean="0"/>
              <a:t>в </a:t>
            </a:r>
            <a:r>
              <a:rPr lang="en-US" dirty="0" err="1" smtClean="0"/>
              <a:t>Matlab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72145"/>
            <a:ext cx="9144000" cy="338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490</TotalTime>
  <Words>184</Words>
  <Application>Microsoft Office PowerPoint</Application>
  <PresentationFormat>Экран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Курс ‹‹Проектирование подводных робототехнических систем››</vt:lpstr>
      <vt:lpstr>Постановка задачи</vt:lpstr>
      <vt:lpstr>Общий вид пульта управления</vt:lpstr>
      <vt:lpstr>Отображение углов</vt:lpstr>
      <vt:lpstr>Слайд 5</vt:lpstr>
      <vt:lpstr>Отображение положения</vt:lpstr>
      <vt:lpstr>Отображение скорости</vt:lpstr>
      <vt:lpstr>Функции tick и Regulyator </vt:lpstr>
      <vt:lpstr>Модель каналов курса и марша ПА в Matlab</vt:lpstr>
      <vt:lpstr>Переходные процессы по маршу и курсу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пульта управления ТНПА</dc:title>
  <dc:creator>Иракли Алавидзе</dc:creator>
  <cp:lastModifiedBy>Иракли Алавидзе</cp:lastModifiedBy>
  <cp:revision>43</cp:revision>
  <dcterms:created xsi:type="dcterms:W3CDTF">2020-12-22T13:23:03Z</dcterms:created>
  <dcterms:modified xsi:type="dcterms:W3CDTF">2021-05-15T09:55:26Z</dcterms:modified>
</cp:coreProperties>
</file>