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82240" y="1964267"/>
            <a:ext cx="8477885" cy="2421464"/>
          </a:xfrm>
        </p:spPr>
        <p:txBody>
          <a:bodyPr/>
          <a:lstStyle/>
          <a:p>
            <a:r>
              <a:rPr lang="ru-RU" dirty="0" smtClean="0"/>
              <a:t>Онлайн </a:t>
            </a:r>
            <a:r>
              <a:rPr lang="uk-UA" dirty="0" smtClean="0"/>
              <a:t>бібліотека коміксів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02628" y="6031652"/>
            <a:ext cx="7197726" cy="1405467"/>
          </a:xfrm>
        </p:spPr>
        <p:txBody>
          <a:bodyPr/>
          <a:lstStyle/>
          <a:p>
            <a:r>
              <a:rPr lang="ru-RU" dirty="0" err="1" smtClean="0"/>
              <a:t>Шпет</a:t>
            </a:r>
            <a:r>
              <a:rPr lang="ru-RU" dirty="0" smtClean="0"/>
              <a:t> </a:t>
            </a:r>
            <a:r>
              <a:rPr lang="ru-RU" dirty="0" err="1" smtClean="0"/>
              <a:t>вадим</a:t>
            </a:r>
            <a:endParaRPr lang="ru-RU" dirty="0" smtClean="0"/>
          </a:p>
          <a:p>
            <a:r>
              <a:rPr lang="uk-UA" dirty="0" smtClean="0"/>
              <a:t>Пі-57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манга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96" y="1129750"/>
            <a:ext cx="42672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Ð°ÑÑÐ¸Ð½ÐºÐ¸ Ð¿Ð¾ Ð·Ð°Ð¿ÑÐ¾ÑÑ ?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52" y="2065867"/>
            <a:ext cx="3671319" cy="36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01903"/>
            <a:ext cx="9659982" cy="47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5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28029"/>
            <a:ext cx="9503228" cy="46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нового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065867"/>
            <a:ext cx="10071913" cy="4498328"/>
          </a:xfrm>
        </p:spPr>
      </p:pic>
    </p:spTree>
    <p:extLst>
      <p:ext uri="{BB962C8B-B14F-4D97-AF65-F5344CB8AC3E}">
        <p14:creationId xmlns:p14="http://schemas.microsoft.com/office/powerpoint/2010/main" val="276670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82240" y="1964267"/>
            <a:ext cx="8477885" cy="2421464"/>
          </a:xfrm>
        </p:spPr>
        <p:txBody>
          <a:bodyPr/>
          <a:lstStyle/>
          <a:p>
            <a:r>
              <a:rPr lang="ru-RU" dirty="0" smtClean="0"/>
              <a:t>Онлайн </a:t>
            </a:r>
            <a:r>
              <a:rPr lang="uk-UA" dirty="0" smtClean="0"/>
              <a:t>бібліотека коміксів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02628" y="6031652"/>
            <a:ext cx="7197726" cy="1405467"/>
          </a:xfrm>
        </p:spPr>
        <p:txBody>
          <a:bodyPr/>
          <a:lstStyle/>
          <a:p>
            <a:r>
              <a:rPr lang="ru-RU" dirty="0" err="1" smtClean="0"/>
              <a:t>Шпет</a:t>
            </a:r>
            <a:r>
              <a:rPr lang="ru-RU" dirty="0" smtClean="0"/>
              <a:t> </a:t>
            </a:r>
            <a:r>
              <a:rPr lang="ru-RU" dirty="0" err="1" smtClean="0"/>
              <a:t>вадим</a:t>
            </a:r>
            <a:endParaRPr lang="ru-RU" dirty="0" smtClean="0"/>
          </a:p>
          <a:p>
            <a:r>
              <a:rPr lang="uk-UA" dirty="0" smtClean="0"/>
              <a:t>Пі-57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4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37</TotalTime>
  <Words>20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Онлайн бібліотека коміксів</vt:lpstr>
      <vt:lpstr>Чому саме манга?</vt:lpstr>
      <vt:lpstr>Аналоги</vt:lpstr>
      <vt:lpstr>Аналоги</vt:lpstr>
      <vt:lpstr>Что нового</vt:lpstr>
      <vt:lpstr>Онлайн бібліотека коміксів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бібліотека коміксів</dc:title>
  <dc:creator>Vadik Shpet</dc:creator>
  <cp:lastModifiedBy>Vadik Shpet</cp:lastModifiedBy>
  <cp:revision>4</cp:revision>
  <dcterms:created xsi:type="dcterms:W3CDTF">2019-08-26T15:20:19Z</dcterms:created>
  <dcterms:modified xsi:type="dcterms:W3CDTF">2019-08-26T15:58:15Z</dcterms:modified>
</cp:coreProperties>
</file>