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EAFD-7F6F-4415-BA9B-09C5E662A1C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AAC1-FC6D-4F90-81D1-0606BC96D636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304800" y="152400"/>
            <a:ext cx="1380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Welcome</a:t>
            </a:r>
            <a:endParaRPr lang="uk-UA" sz="24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1828800" y="2438400"/>
            <a:ext cx="56749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JoinAndDo Inc</a:t>
            </a:r>
            <a:endParaRPr lang="uk-UA" sz="72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2286000" y="3429000"/>
            <a:ext cx="48528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Search. Join. Implements</a:t>
            </a:r>
            <a:endParaRPr lang="uk-UA" sz="3600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304800" y="152400"/>
            <a:ext cx="24980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err="1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Проблеми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533400" y="1371600"/>
            <a:ext cx="808323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Час</a:t>
            </a:r>
            <a:r>
              <a:rPr lang="ru-RU" sz="28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є дуже великим фактором в пошуку людей для </a:t>
            </a:r>
          </a:p>
          <a:p>
            <a:r>
              <a:rPr lang="ru-RU" sz="280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 реалізації проекту.</a:t>
            </a:r>
            <a:endParaRPr lang="uk-UA" sz="2800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457200" y="2667000"/>
            <a:ext cx="63460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Ідея</a:t>
            </a:r>
            <a:r>
              <a:rPr lang="ru-RU" sz="28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uk-UA" sz="280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або існує або її потрібно створити.</a:t>
            </a:r>
            <a:endParaRPr lang="uk-UA" sz="2800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609600" y="3733800"/>
            <a:ext cx="839326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b="1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Комунікація</a:t>
            </a:r>
            <a:r>
              <a:rPr lang="ru-RU" sz="28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uk-UA" sz="28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між розробниками проекту в реальному</a:t>
            </a:r>
          </a:p>
          <a:p>
            <a:r>
              <a:rPr lang="uk-UA" sz="280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ч</a:t>
            </a:r>
            <a:r>
              <a:rPr lang="uk-UA" sz="28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асі не завжди є доступной і це зменьшує</a:t>
            </a:r>
          </a:p>
          <a:p>
            <a:r>
              <a:rPr lang="uk-UA" sz="280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п</a:t>
            </a:r>
            <a:r>
              <a:rPr lang="uk-UA" sz="28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родуктивність.</a:t>
            </a:r>
            <a:endParaRPr lang="uk-UA" sz="2800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4800" y="152400"/>
            <a:ext cx="26244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Вирішення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1752600" y="1066800"/>
            <a:ext cx="59211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Веб платформа де користувачам надаються</a:t>
            </a:r>
          </a:p>
          <a:p>
            <a:r>
              <a:rPr lang="ru-RU" sz="240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т</a:t>
            </a:r>
            <a:r>
              <a:rPr lang="ru-RU" sz="240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акі можливості</a:t>
            </a:r>
            <a:r>
              <a:rPr lang="ru-RU" sz="24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:</a:t>
            </a:r>
            <a:endParaRPr lang="uk-UA" sz="2400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457200" y="2971800"/>
            <a:ext cx="2590800" cy="1905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/>
          <p:cNvSpPr/>
          <p:nvPr/>
        </p:nvSpPr>
        <p:spPr>
          <a:xfrm>
            <a:off x="457200" y="3276600"/>
            <a:ext cx="2590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Пошук</a:t>
            </a:r>
          </a:p>
          <a:p>
            <a:pPr algn="ctr"/>
            <a:r>
              <a:rPr lang="uk-UA" sz="4000" b="1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Людей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276600" y="2971800"/>
            <a:ext cx="2590800" cy="1905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/>
          <p:cNvSpPr/>
          <p:nvPr/>
        </p:nvSpPr>
        <p:spPr>
          <a:xfrm>
            <a:off x="3276600" y="3276600"/>
            <a:ext cx="2590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Створення </a:t>
            </a:r>
            <a:r>
              <a:rPr lang="en-US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Join’a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6096000" y="2971800"/>
            <a:ext cx="2590800" cy="1905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/>
          <p:cNvSpPr/>
          <p:nvPr/>
        </p:nvSpPr>
        <p:spPr>
          <a:xfrm>
            <a:off x="6096000" y="3276600"/>
            <a:ext cx="25908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Повідомлення</a:t>
            </a:r>
          </a:p>
          <a:p>
            <a:pPr algn="ctr"/>
            <a:r>
              <a:rPr lang="uk-UA" sz="2800" b="1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В реальному</a:t>
            </a:r>
          </a:p>
          <a:p>
            <a:pPr algn="ctr"/>
            <a:r>
              <a:rPr lang="uk-UA" sz="28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часі</a:t>
            </a:r>
            <a:endParaRPr lang="uk-UA" sz="28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4800" y="152400"/>
            <a:ext cx="3909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Перевірка ринку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609600" y="2514600"/>
            <a:ext cx="27334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68 000</a:t>
            </a:r>
            <a:endParaRPr lang="uk-UA" sz="72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609600" y="3581400"/>
            <a:ext cx="27267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Стартапа в усьому світі</a:t>
            </a:r>
            <a:endParaRPr lang="uk-UA" sz="2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191000" y="2514600"/>
            <a:ext cx="1588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452</a:t>
            </a:r>
            <a:endParaRPr lang="uk-UA" sz="72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3810000" y="3581400"/>
            <a:ext cx="22722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Стартапа в Україні.</a:t>
            </a:r>
            <a:endParaRPr lang="uk-UA" sz="2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6705600" y="2514600"/>
            <a:ext cx="1588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268</a:t>
            </a:r>
            <a:endParaRPr lang="uk-UA" sz="72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6477000" y="3581400"/>
            <a:ext cx="20730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Стартапа в Києві.</a:t>
            </a:r>
            <a:endParaRPr lang="uk-UA" sz="2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4800" y="152400"/>
            <a:ext cx="20351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Продукт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pic>
        <p:nvPicPr>
          <p:cNvPr id="5" name="Рисунок 4" descr="page_acc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382000" cy="5105400"/>
          </a:xfrm>
          <a:prstGeom prst="rect">
            <a:avLst/>
          </a:prstGeom>
        </p:spPr>
      </p:pic>
      <p:sp>
        <p:nvSpPr>
          <p:cNvPr id="13" name="Прямокутник 12"/>
          <p:cNvSpPr/>
          <p:nvPr/>
        </p:nvSpPr>
        <p:spPr>
          <a:xfrm>
            <a:off x="2667000" y="838200"/>
            <a:ext cx="3917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Сторінка проекта</a:t>
            </a:r>
            <a:endParaRPr lang="uk-UA" sz="2000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4800" y="152400"/>
            <a:ext cx="20351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Продукт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pic>
        <p:nvPicPr>
          <p:cNvPr id="5" name="Рисунок 4" descr="page_acc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382000" cy="5105400"/>
          </a:xfrm>
          <a:prstGeom prst="rect">
            <a:avLst/>
          </a:prstGeom>
        </p:spPr>
      </p:pic>
      <p:sp>
        <p:nvSpPr>
          <p:cNvPr id="13" name="Прямокутник 12"/>
          <p:cNvSpPr/>
          <p:nvPr/>
        </p:nvSpPr>
        <p:spPr>
          <a:xfrm>
            <a:off x="2667000" y="838200"/>
            <a:ext cx="3917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Сторінка користувача</a:t>
            </a:r>
            <a:endParaRPr lang="uk-UA" sz="2000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4800" y="152400"/>
            <a:ext cx="20351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Продукт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pic>
        <p:nvPicPr>
          <p:cNvPr id="5" name="Рисунок 4" descr="page_acc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382000" cy="5105400"/>
          </a:xfrm>
          <a:prstGeom prst="rect">
            <a:avLst/>
          </a:prstGeom>
        </p:spPr>
      </p:pic>
      <p:sp>
        <p:nvSpPr>
          <p:cNvPr id="13" name="Прямокутник 12"/>
          <p:cNvSpPr/>
          <p:nvPr/>
        </p:nvSpPr>
        <p:spPr>
          <a:xfrm>
            <a:off x="2667000" y="838200"/>
            <a:ext cx="3917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Сторінка пошуку проектів</a:t>
            </a:r>
            <a:endParaRPr lang="uk-UA" sz="2000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4800" y="152400"/>
            <a:ext cx="30035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Конкуренція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304800" y="838200"/>
            <a:ext cx="8610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Аналогів дано веб додатку майже не має і вони </a:t>
            </a:r>
            <a:r>
              <a:rPr lang="uk-UA" sz="2400" b="1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не мають потрібного функціоналу</a:t>
            </a:r>
            <a:endParaRPr lang="ru-RU" sz="2400" b="1" smtClean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Рисунок 3" descr="конкурент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382000" cy="4865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4800" y="152400"/>
            <a:ext cx="51877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Конкурентна перевага</a:t>
            </a:r>
            <a:endParaRPr lang="uk-UA" sz="40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685800" y="1143000"/>
            <a:ext cx="35814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кутник 5"/>
          <p:cNvSpPr/>
          <p:nvPr/>
        </p:nvSpPr>
        <p:spPr>
          <a:xfrm>
            <a:off x="685800" y="1371600"/>
            <a:ext cx="3581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4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Спілкування між всіма людьми проекта</a:t>
            </a:r>
            <a:endParaRPr lang="uk-UA" sz="24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4724400" y="1143000"/>
            <a:ext cx="35814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/>
          <p:cNvSpPr/>
          <p:nvPr/>
        </p:nvSpPr>
        <p:spPr>
          <a:xfrm>
            <a:off x="4724400" y="1408230"/>
            <a:ext cx="3581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400" b="1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Візуальний поділ людей по критеріям проекту</a:t>
            </a:r>
            <a:endParaRPr lang="uk-UA" sz="24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685800" y="2819400"/>
            <a:ext cx="35814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/>
          <p:cNvSpPr/>
          <p:nvPr/>
        </p:nvSpPr>
        <p:spPr>
          <a:xfrm>
            <a:off x="685800" y="3048000"/>
            <a:ext cx="3581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400" b="1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Легкість та доступність</a:t>
            </a:r>
          </a:p>
          <a:p>
            <a:pPr algn="ctr"/>
            <a:r>
              <a:rPr lang="uk-UA" sz="24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В використані</a:t>
            </a:r>
            <a:endParaRPr lang="uk-UA" sz="24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Прямокутник 14"/>
          <p:cNvSpPr/>
          <p:nvPr/>
        </p:nvSpPr>
        <p:spPr>
          <a:xfrm>
            <a:off x="4724400" y="2819400"/>
            <a:ext cx="35814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/>
          <p:cNvSpPr/>
          <p:nvPr/>
        </p:nvSpPr>
        <p:spPr>
          <a:xfrm>
            <a:off x="4724400" y="3084630"/>
            <a:ext cx="3581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4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Інтуітивний дизайн</a:t>
            </a:r>
          </a:p>
          <a:p>
            <a:pPr algn="ctr"/>
            <a:r>
              <a:rPr lang="uk-UA" sz="24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Веб додатку</a:t>
            </a:r>
            <a:endParaRPr lang="uk-UA" sz="24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Прямокутник 16"/>
          <p:cNvSpPr/>
          <p:nvPr/>
        </p:nvSpPr>
        <p:spPr>
          <a:xfrm>
            <a:off x="685800" y="4495800"/>
            <a:ext cx="35814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/>
          <p:cNvSpPr/>
          <p:nvPr/>
        </p:nvSpPr>
        <p:spPr>
          <a:xfrm>
            <a:off x="685800" y="4572000"/>
            <a:ext cx="3581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400" b="1" cap="none" spc="0" smtClean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Можливість легко звязатися з власником проекту</a:t>
            </a:r>
            <a:endParaRPr lang="uk-UA" sz="2400" b="1" cap="none" spc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133</Words>
  <Application>Microsoft Office PowerPoint</Application>
  <PresentationFormat>Екран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Андрій</dc:creator>
  <cp:lastModifiedBy>Андрій</cp:lastModifiedBy>
  <cp:revision>13</cp:revision>
  <dcterms:created xsi:type="dcterms:W3CDTF">2016-09-29T17:10:03Z</dcterms:created>
  <dcterms:modified xsi:type="dcterms:W3CDTF">2016-09-29T19:15:07Z</dcterms:modified>
</cp:coreProperties>
</file>