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8" d="100"/>
          <a:sy n="78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8F268-3C3F-4F79-9897-194CED203520}" type="datetimeFigureOut">
              <a:rPr lang="ru-RU" smtClean="0"/>
              <a:t>13.05.2022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301F2-FCDC-49CF-AEFA-4AFD05E5D7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1566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A081-96B4-4722-936C-C009C4742408}" type="datetime1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649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6C74-4F9D-4D78-8701-DC712F1BA47A}" type="datetime1">
              <a:rPr lang="en-US" smtClean="0"/>
              <a:t>5/13/2022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49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E5F93-8D8E-43E6-AAD4-03AF5967FA17}" type="datetime1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45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CB1FD-96E0-4BB9-B8C1-02B5C234B247}" type="datetime1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4927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BDFD-D790-49F1-99E7-2B4278E50C55}" type="datetime1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980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C3D9-276B-4614-99BE-4882E469BC39}" type="datetime1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50903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6E492-EE86-4AB0-87FE-16D7DDE3CAC5}" type="datetime1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2639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13A6A-21D3-40FC-831B-5CA5AF25F7EA}" type="datetime1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9336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E9E9-4CF7-4AB0-A12E-7E1A91601A73}" type="datetime1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495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F4E5-7070-4092-843E-C835FEF64C23}" type="datetime1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83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26476-30F6-4FDC-A98D-381FD1BF4775}" type="datetime1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62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77DA8-2549-4471-B2D4-35DA91566547}" type="datetime1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58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D1053-26A7-43A2-B389-81E4910B280A}" type="datetime1">
              <a:rPr lang="en-US" smtClean="0"/>
              <a:t>5/13/2022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04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67FD0-CDD1-4F4F-964F-5FEFC059F2D8}" type="datetime1">
              <a:rPr lang="en-US" smtClean="0"/>
              <a:t>5/13/2022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50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B340-41BE-4E5E-89D8-5888836596C4}" type="datetime1">
              <a:rPr lang="en-US" smtClean="0"/>
              <a:t>5/13/2022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23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23855-66AA-4BA9-ADA9-9E828507C528}" type="datetime1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59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30250-006C-4C4E-BE63-93393B12D8C5}" type="datetime1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238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AD59A9C-B8B1-426A-AC56-4ABFDBA6835E}" type="datetime1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3846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Soklakov_project/sheet0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E3AC22BB-255A-4C12-90EF-A4605566CA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3189" y="284206"/>
            <a:ext cx="8637374" cy="2100648"/>
          </a:xfrm>
        </p:spPr>
        <p:txBody>
          <a:bodyPr>
            <a:normAutofit/>
          </a:bodyPr>
          <a:lstStyle/>
          <a:p>
            <a:pPr algn="l"/>
            <a:r>
              <a:rPr lang="ru-RU" sz="3600" b="1" dirty="0"/>
              <a:t>Анализ взаимодействия пользователей с карточками </a:t>
            </a:r>
            <a:r>
              <a:rPr lang="ru-RU" sz="3600" b="1" dirty="0" err="1"/>
              <a:t>Яндекс.Дзен</a:t>
            </a:r>
            <a:r>
              <a:rPr lang="ru-RU" sz="3600" b="1" dirty="0"/>
              <a:t>.</a:t>
            </a:r>
            <a:endParaRPr lang="en-us" sz="3600" dirty="0">
              <a:hlinkClick r:id="rId2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Содержание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 err="1"/>
              <a:t>Cколько</a:t>
            </a:r>
            <a:r>
              <a:rPr lang="ru-RU" dirty="0"/>
              <a:t> взаимодействий пользователей с карточками происходит в системе с разбивкой по темам карточек?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Как много карточек генерируют источники с разными темами?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Как соотносятся темы карточек и темы источников?</a:t>
            </a:r>
          </a:p>
          <a:p>
            <a:pPr marL="457200" indent="-457200">
              <a:buFont typeface="+mj-lt"/>
              <a:buAutoNum type="arabicPeriod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4212" y="6248400"/>
            <a:ext cx="950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Цель работы: </a:t>
            </a:r>
            <a:r>
              <a:rPr lang="ru-RU" dirty="0"/>
              <a:t>анализ взаимодействия пользователей с карточками </a:t>
            </a:r>
            <a:r>
              <a:rPr lang="ru-RU" dirty="0" err="1"/>
              <a:t>Яндекс.Дзен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433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9796" y="-74815"/>
            <a:ext cx="9275334" cy="574702"/>
          </a:xfrm>
        </p:spPr>
        <p:txBody>
          <a:bodyPr>
            <a:normAutofit/>
          </a:bodyPr>
          <a:lstStyle/>
          <a:p>
            <a:r>
              <a:rPr lang="ru-RU" sz="1800" dirty="0" smtClean="0"/>
              <a:t>Взаимодействие пользователей с карточками с разбивкой по темам</a:t>
            </a:r>
            <a:endParaRPr lang="ru-RU" sz="1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570239"/>
            <a:ext cx="5976851" cy="37051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13885" y="4845677"/>
            <a:ext cx="41642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Самые просматриваемые темы: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Деньги 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Дети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Женская психология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Женщины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Здоровье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3</a:t>
            </a:fld>
            <a:endParaRPr lang="en-US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850" y="570239"/>
            <a:ext cx="6215150" cy="370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25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65498" y="-84359"/>
            <a:ext cx="8534400" cy="781787"/>
          </a:xfrm>
        </p:spPr>
        <p:txBody>
          <a:bodyPr>
            <a:normAutofit/>
          </a:bodyPr>
          <a:lstStyle/>
          <a:p>
            <a:r>
              <a:rPr lang="ru-RU" sz="1800" dirty="0"/>
              <a:t>Как много карточек генерируют источники с разными темами?</a:t>
            </a:r>
            <a:br>
              <a:rPr lang="ru-RU" sz="1800" dirty="0"/>
            </a:br>
            <a:endParaRPr lang="ru-RU" sz="18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697428"/>
            <a:ext cx="12192000" cy="38911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02794" y="4705003"/>
            <a:ext cx="40598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Топ 5 источников: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Семейные отношения – 10,74%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Россия – 9,62%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Полезные советы – 8,84%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Путешествия – 7,78%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Знаменитости – 7,72%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64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54823" y="0"/>
            <a:ext cx="8534400" cy="764771"/>
          </a:xfrm>
        </p:spPr>
        <p:txBody>
          <a:bodyPr>
            <a:normAutofit fontScale="90000"/>
          </a:bodyPr>
          <a:lstStyle/>
          <a:p>
            <a:r>
              <a:rPr lang="ru-RU" sz="2000" dirty="0"/>
              <a:t>Как соотносятся темы карточек и темы источников?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644698"/>
            <a:ext cx="12192000" cy="39023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17273" y="4779818"/>
            <a:ext cx="51608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Топ 5 тем карточек идет из источников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Путешествия – рассказы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Россия – общество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Кино – наука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Россия – Россия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Полезные советы - подборки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3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091143"/>
          </a:xfrm>
        </p:spPr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1" y="615142"/>
            <a:ext cx="10912043" cy="4422372"/>
          </a:xfrm>
        </p:spPr>
        <p:txBody>
          <a:bodyPr>
            <a:normAutofit fontScale="5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Самое большое к-во посещений приходится на темы: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/>
              <a:t>Деньги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/>
              <a:t>Дети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/>
              <a:t>Женская психология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/>
              <a:t>Женщины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Здоровье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Самое больше к-во тем генерируют источники: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/>
              <a:t>Семейные отношения – 10,74%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/>
              <a:t>Россия – 9,62%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/>
              <a:t>Полезные советы – 8,84%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/>
              <a:t>Путешествия – 7,78%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/>
              <a:t>Знаменитости – </a:t>
            </a:r>
            <a:r>
              <a:rPr lang="ru-RU" dirty="0" smtClean="0"/>
              <a:t>7,72%Самое </a:t>
            </a:r>
            <a:r>
              <a:rPr lang="ru-RU" dirty="0"/>
              <a:t>больше к-во тем генерируют источники</a:t>
            </a:r>
            <a:r>
              <a:rPr lang="ru-RU" dirty="0" smtClean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Топ источников, откуда идут карточки 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/>
              <a:t>Путешествия – рассказы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/>
              <a:t>Россия – общество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/>
              <a:t>Кино – наука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/>
              <a:t>Россия – Россия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/>
              <a:t>Полезные советы - подборки</a:t>
            </a:r>
          </a:p>
          <a:p>
            <a:pPr>
              <a:buFont typeface="Wingdings" panose="05000000000000000000" pitchFamily="2" charset="2"/>
              <a:buChar char="Ø"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457200" lvl="1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4211" y="5544105"/>
            <a:ext cx="761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Источник данных: образовательный портал «Яндекс Практикум»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84211" y="6085066"/>
            <a:ext cx="791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Период исследования: </a:t>
            </a:r>
            <a:r>
              <a:rPr lang="en-US" dirty="0" smtClean="0"/>
              <a:t>September 24, 2019.</a:t>
            </a:r>
            <a:r>
              <a:rPr lang="ru-RU" dirty="0" smtClean="0"/>
              <a:t> 6:28</a:t>
            </a:r>
            <a:r>
              <a:rPr lang="en-US" dirty="0" smtClean="0"/>
              <a:t>:00</a:t>
            </a:r>
            <a:r>
              <a:rPr lang="ru-RU" dirty="0" smtClean="0"/>
              <a:t> </a:t>
            </a:r>
            <a:r>
              <a:rPr lang="en-US" dirty="0" smtClean="0"/>
              <a:t>PM – 7:00:00 PM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026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105</TotalTime>
  <Words>236</Words>
  <Application>Microsoft Office PowerPoint</Application>
  <PresentationFormat>Широкоэкранный</PresentationFormat>
  <Paragraphs>55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Gothic</vt:lpstr>
      <vt:lpstr>Wingdings</vt:lpstr>
      <vt:lpstr>Wingdings 3</vt:lpstr>
      <vt:lpstr>Сектор</vt:lpstr>
      <vt:lpstr>Анализ взаимодействия пользователей с карточками Яндекс.Дзен.</vt:lpstr>
      <vt:lpstr>Содержание</vt:lpstr>
      <vt:lpstr>Взаимодействие пользователей с карточками с разбивкой по темам</vt:lpstr>
      <vt:lpstr>Как много карточек генерируют источники с разными темами? </vt:lpstr>
      <vt:lpstr>Как соотносятся темы карточек и темы источников? 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взаимодействия пользователей с карточками Яндекс.Дзен.</dc:title>
  <dc:creator>Соклаков Олег Олегович</dc:creator>
  <cp:lastModifiedBy>Соклаков Олег Олегович</cp:lastModifiedBy>
  <cp:revision>9</cp:revision>
  <dcterms:created xsi:type="dcterms:W3CDTF">2022-05-13T10:04:06Z</dcterms:created>
  <dcterms:modified xsi:type="dcterms:W3CDTF">2022-05-13T14:15:47Z</dcterms:modified>
</cp:coreProperties>
</file>