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7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2" r:id="rId31"/>
    <p:sldId id="283" r:id="rId32"/>
  </p:sldIdLst>
  <p:sldSz cx="9144000" cy="5143500" type="screen16x9"/>
  <p:notesSz cx="6858000" cy="9144000"/>
  <p:embeddedFontLst>
    <p:embeddedFont>
      <p:font typeface="Anaheim" panose="020B0604020202020204" charset="0"/>
      <p:regular r:id="rId34"/>
    </p:embeddedFont>
    <p:embeddedFont>
      <p:font typeface="Baloo 2" panose="020B0604020202020204" charset="0"/>
      <p:regular r:id="rId35"/>
      <p:bold r:id="rId36"/>
    </p:embeddedFont>
    <p:embeddedFont>
      <p:font typeface="Baloo 2 ExtraBold" panose="020B0604020202020204" charset="0"/>
      <p:bold r:id="rId37"/>
    </p:embeddedFont>
    <p:embeddedFont>
      <p:font typeface="Bebas Neue" panose="020B0606020202050201" pitchFamily="34" charset="0"/>
      <p:regular r:id="rId38"/>
    </p:embeddedFont>
    <p:embeddedFont>
      <p:font typeface="DM Sans" pitchFamily="2" charset="0"/>
      <p:regular r:id="rId39"/>
      <p:bold r:id="rId40"/>
      <p:italic r:id="rId41"/>
      <p:boldItalic r:id="rId42"/>
    </p:embeddedFont>
    <p:embeddedFont>
      <p:font typeface="DM Sans ExtraBold" panose="020B0604020202020204" charset="0"/>
      <p:bold r:id="rId43"/>
      <p:boldItalic r:id="rId44"/>
    </p:embeddedFont>
    <p:embeddedFont>
      <p:font typeface="Nunito Light" pitchFamily="2" charset="0"/>
      <p:regular r:id="rId45"/>
      <p: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CD497A-C97E-409D-978E-DCBD713E17E3}">
  <a:tblStyle styleId="{5FCD497A-C97E-409D-978E-DCBD713E1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B943AB-09C9-4B7A-82B4-3EDA5D2E91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\Desktop\Shravani\Project\updated%20data\pivot%20final%20energ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final energy.xlsx]% wise !PivotTable1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'% wise '!$B$3</c:f>
              <c:strCache>
                <c:ptCount val="1"/>
                <c:pt idx="0">
                  <c:v>Sum of energy_cons_change_twh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'% wise '!$A$4:$A$7</c:f>
              <c:strCache>
                <c:ptCount val="3"/>
                <c:pt idx="0">
                  <c:v>Iceland</c:v>
                </c:pt>
                <c:pt idx="1">
                  <c:v>India</c:v>
                </c:pt>
                <c:pt idx="2">
                  <c:v>Indonesia</c:v>
                </c:pt>
              </c:strCache>
            </c:strRef>
          </c:cat>
          <c:val>
            <c:numRef>
              <c:f>'% wise '!$B$4:$B$7</c:f>
              <c:numCache>
                <c:formatCode>0.00%</c:formatCode>
                <c:ptCount val="3"/>
                <c:pt idx="0">
                  <c:v>3.4037302844574309E-3</c:v>
                </c:pt>
                <c:pt idx="1">
                  <c:v>0.78901833774362962</c:v>
                </c:pt>
                <c:pt idx="2">
                  <c:v>0.20757793197191299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D-42B6-AA85-0053E47D45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43014543"/>
        <c:axId val="1743027023"/>
      </c:areaChart>
      <c:barChart>
        <c:barDir val="col"/>
        <c:grouping val="clustered"/>
        <c:varyColors val="0"/>
        <c:ser>
          <c:idx val="1"/>
          <c:order val="1"/>
          <c:tx>
            <c:strRef>
              <c:f>'% wise '!$C$3</c:f>
              <c:strCache>
                <c:ptCount val="1"/>
                <c:pt idx="0">
                  <c:v>Sum of electricity_demand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'% wise '!$A$4:$A$7</c:f>
              <c:strCache>
                <c:ptCount val="3"/>
                <c:pt idx="0">
                  <c:v>Iceland</c:v>
                </c:pt>
                <c:pt idx="1">
                  <c:v>India</c:v>
                </c:pt>
                <c:pt idx="2">
                  <c:v>Indonesia</c:v>
                </c:pt>
              </c:strCache>
            </c:strRef>
          </c:cat>
          <c:val>
            <c:numRef>
              <c:f>'% wise '!$C$4:$C$7</c:f>
              <c:numCache>
                <c:formatCode>0.00%</c:formatCode>
                <c:ptCount val="3"/>
                <c:pt idx="0">
                  <c:v>3.4764480345946865E-3</c:v>
                </c:pt>
                <c:pt idx="1">
                  <c:v>0.85058207092599736</c:v>
                </c:pt>
                <c:pt idx="2">
                  <c:v>0.14594148103940796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D-42B6-AA85-0053E47D45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43014543"/>
        <c:axId val="1743027023"/>
      </c:barChart>
      <c:catAx>
        <c:axId val="174301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027023"/>
        <c:crosses val="autoZero"/>
        <c:auto val="1"/>
        <c:lblAlgn val="ctr"/>
        <c:lblOffset val="100"/>
        <c:noMultiLvlLbl val="0"/>
      </c:catAx>
      <c:valAx>
        <c:axId val="174302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01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rotWithShape="1">
      <a:gsLst>
        <a:gs pos="0">
          <a:schemeClr val="accent5">
            <a:tint val="50000"/>
            <a:satMod val="300000"/>
          </a:schemeClr>
        </a:gs>
        <a:gs pos="35000">
          <a:schemeClr val="accent5">
            <a:tint val="37000"/>
            <a:satMod val="300000"/>
          </a:schemeClr>
        </a:gs>
        <a:gs pos="100000">
          <a:schemeClr val="accent5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5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15f4ea9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15f4ea9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71622dda71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271622dda71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71622d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71622d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8f6ead02f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28f6ead02f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28f6ead02f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28f6ead02f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8f6ead02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8f6ead02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271622dda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271622dda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e71a4a86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e71a4a866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271622dda71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271622dda71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271622dda71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271622dda71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271622dda71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271622dda71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976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271622dda71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271622dda71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308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2dd6d39b13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2dd6d39b13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dd6d39b13b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dd6d39b13b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02dbd4e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02dbd4e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715f4ea9e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715f4ea9e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02dbd4eaa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02dbd4eaa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rot="-3948904" flipH="1">
              <a:off x="-1026291" y="-790996"/>
              <a:ext cx="2252181" cy="184703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3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6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5" hasCustomPrompt="1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6" hasCustomPrompt="1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 hasCustomPrompt="1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 hasCustomPrompt="1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1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2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3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4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subTitle" idx="5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6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subTitle" idx="7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0" name="Google Shape;350;p15"/>
          <p:cNvSpPr txBox="1">
            <a:spLocks noGrp="1"/>
          </p:cNvSpPr>
          <p:nvPr>
            <p:ph type="subTitle" idx="8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ubTitle" idx="9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subTitle" idx="13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3" name="Google Shape;353;p15"/>
          <p:cNvSpPr txBox="1">
            <a:spLocks noGrp="1"/>
          </p:cNvSpPr>
          <p:nvPr>
            <p:ph type="subTitle" idx="14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4" name="Google Shape;354;p15"/>
          <p:cNvSpPr txBox="1">
            <a:spLocks noGrp="1"/>
          </p:cNvSpPr>
          <p:nvPr>
            <p:ph type="subTitle" idx="15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7161465" flipH="1">
              <a:off x="7349081" y="3959289"/>
              <a:ext cx="2935948" cy="240779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1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avLst/>
            <a:gdLst/>
            <a:ahLst/>
            <a:cxnLst/>
            <a:rect l="l" t="t" r="r" b="b"/>
            <a:pathLst>
              <a:path w="271" h="447" extrusionOk="0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rot="-10245665" flipH="1">
              <a:off x="-723336" y="4183034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rot="6417430" flipH="1">
              <a:off x="7465596" y="3990147"/>
              <a:ext cx="2966740" cy="2433045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153" extrusionOk="0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067" extrusionOk="0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022" extrusionOk="0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rot="6952720" flipH="1">
              <a:off x="7556640" y="3956446"/>
              <a:ext cx="2602540" cy="213436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58" extrusionOk="0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7" extrusionOk="0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avLst/>
              <a:gdLst/>
              <a:ahLst/>
              <a:cxnLst/>
              <a:rect l="l" t="t" r="r" b="b"/>
              <a:pathLst>
                <a:path w="718" h="78" extrusionOk="0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avLst/>
              <a:gdLst/>
              <a:ahLst/>
              <a:cxnLst/>
              <a:rect l="l" t="t" r="r" b="b"/>
              <a:pathLst>
                <a:path w="352" h="353" extrusionOk="0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287706" flipH="1">
              <a:off x="7067490" y="-1325546"/>
              <a:ext cx="3339997" cy="2739156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1" extrusionOk="0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9" extrusionOk="0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rot="-9880295" flipH="1">
              <a:off x="-863626" y="4019806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>
            <a:spLocks noGrp="1"/>
          </p:cNvSpPr>
          <p:nvPr>
            <p:ph type="title" hasCustomPrompt="1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>
            <a:spLocks noGrp="1"/>
          </p:cNvSpPr>
          <p:nvPr>
            <p:ph type="subTitle" idx="1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lYRPSKI1KtiJQcGqkZnLcWAIyhpSDbF?usp=shari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colab.research.google.com/drive/1jjfMwAwx-SNSmETWb4ijPUCmjHFdGSR2?usp=sharing" TargetMode="External"/><Relationship Id="rId4" Type="http://schemas.openxmlformats.org/officeDocument/2006/relationships/hyperlink" Target="https://colab.research.google.com/drive/10DZni0kld_fyKPKVmgVykNvCqnbQwxX9?usp=sharing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ctrTitle"/>
          </p:nvPr>
        </p:nvSpPr>
        <p:spPr>
          <a:xfrm>
            <a:off x="713225" y="1879200"/>
            <a:ext cx="40524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Analysis &amp; Visualization </a:t>
            </a:r>
            <a:endParaRPr sz="4400"/>
          </a:p>
        </p:txBody>
      </p:sp>
      <p:sp>
        <p:nvSpPr>
          <p:cNvPr id="660" name="Google Shape;660;p24"/>
          <p:cNvSpPr txBox="1">
            <a:spLocks noGrp="1"/>
          </p:cNvSpPr>
          <p:nvPr>
            <p:ph type="subTitle" idx="1"/>
          </p:nvPr>
        </p:nvSpPr>
        <p:spPr>
          <a:xfrm>
            <a:off x="789425" y="3111673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 Consumption</a:t>
            </a:r>
            <a:endParaRPr dirty="0"/>
          </a:p>
        </p:txBody>
      </p:sp>
      <p:grpSp>
        <p:nvGrpSpPr>
          <p:cNvPr id="661" name="Google Shape;661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2" name="Google Shape;662;p24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2" name="Google Shape;702;p24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4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2"/>
          <p:cNvSpPr txBox="1">
            <a:spLocks noGrp="1"/>
          </p:cNvSpPr>
          <p:nvPr>
            <p:ph type="title"/>
          </p:nvPr>
        </p:nvSpPr>
        <p:spPr>
          <a:xfrm>
            <a:off x="619261" y="121462"/>
            <a:ext cx="4360200" cy="63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 Detection </a:t>
            </a:r>
            <a:endParaRPr dirty="0"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1"/>
          </p:nvPr>
        </p:nvSpPr>
        <p:spPr>
          <a:xfrm>
            <a:off x="412502" y="788828"/>
            <a:ext cx="4360200" cy="2140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Box-plot</a:t>
            </a:r>
            <a:r>
              <a:rPr lang="en" dirty="0"/>
              <a:t> is used to visually detect the outliers.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Getting the outliers using </a:t>
            </a:r>
            <a:r>
              <a:rPr lang="en" b="1" dirty="0"/>
              <a:t>IQR method</a:t>
            </a:r>
            <a:r>
              <a:rPr lang="en" dirty="0"/>
              <a:t> where quantile of </a:t>
            </a:r>
            <a:r>
              <a:rPr lang="en" b="1" dirty="0"/>
              <a:t>Q1</a:t>
            </a:r>
            <a:r>
              <a:rPr lang="en" dirty="0"/>
              <a:t> is set to </a:t>
            </a:r>
            <a:r>
              <a:rPr lang="en" b="1" dirty="0"/>
              <a:t>0.25</a:t>
            </a:r>
            <a:r>
              <a:rPr lang="en" dirty="0"/>
              <a:t> and </a:t>
            </a:r>
            <a:r>
              <a:rPr lang="en" b="1" dirty="0"/>
              <a:t>Q3</a:t>
            </a:r>
            <a:r>
              <a:rPr lang="en" dirty="0"/>
              <a:t> is set to </a:t>
            </a:r>
            <a:r>
              <a:rPr lang="en" b="1" dirty="0"/>
              <a:t>0.75</a:t>
            </a:r>
            <a:r>
              <a:rPr lang="en" dirty="0"/>
              <a:t>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Total no. of outliers: </a:t>
            </a:r>
            <a:r>
              <a:rPr lang="en-US" b="1" dirty="0">
                <a:solidFill>
                  <a:srgbClr val="CC0000"/>
                </a:solidFill>
              </a:rPr>
              <a:t>12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 dirty="0"/>
              <a:t>Percentage of data loss: </a:t>
            </a:r>
            <a:r>
              <a:rPr lang="en-US" sz="1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1.05%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7ACA8-E7C4-2196-A935-0917B03B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61" y="1149070"/>
            <a:ext cx="3687109" cy="3647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E2C48-B81D-7250-DB65-10A675670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92" y="3218174"/>
            <a:ext cx="1780248" cy="1066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4A70E-853F-2869-A3D7-D4ECDEB8F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361" y="3684776"/>
            <a:ext cx="1780248" cy="1104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B4585-0208-F176-B57B-979FA70C0D90}"/>
              </a:ext>
            </a:extLst>
          </p:cNvPr>
          <p:cNvSpPr txBox="1"/>
          <p:nvPr/>
        </p:nvSpPr>
        <p:spPr>
          <a:xfrm>
            <a:off x="89378" y="2845381"/>
            <a:ext cx="2355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Before removing outliers: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CC02E-D468-1A48-6329-9CC1B7508642}"/>
              </a:ext>
            </a:extLst>
          </p:cNvPr>
          <p:cNvSpPr txBox="1"/>
          <p:nvPr/>
        </p:nvSpPr>
        <p:spPr>
          <a:xfrm>
            <a:off x="2695520" y="3306906"/>
            <a:ext cx="2033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After removing outliers: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3"/>
          <p:cNvSpPr txBox="1"/>
          <p:nvPr/>
        </p:nvSpPr>
        <p:spPr>
          <a:xfrm>
            <a:off x="762000" y="228600"/>
            <a:ext cx="797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Treatments to handle outliers</a:t>
            </a:r>
            <a:endParaRPr/>
          </a:p>
        </p:txBody>
      </p:sp>
      <p:grpSp>
        <p:nvGrpSpPr>
          <p:cNvPr id="998" name="Google Shape;998;p33"/>
          <p:cNvGrpSpPr/>
          <p:nvPr/>
        </p:nvGrpSpPr>
        <p:grpSpPr>
          <a:xfrm>
            <a:off x="859806" y="1281555"/>
            <a:ext cx="6715634" cy="2124929"/>
            <a:chOff x="238123" y="2506068"/>
            <a:chExt cx="4538204" cy="2112256"/>
          </a:xfrm>
        </p:grpSpPr>
        <p:sp>
          <p:nvSpPr>
            <p:cNvPr id="999" name="Google Shape;999;p33"/>
            <p:cNvSpPr/>
            <p:nvPr/>
          </p:nvSpPr>
          <p:spPr>
            <a:xfrm>
              <a:off x="238123" y="2506068"/>
              <a:ext cx="1778546" cy="510864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</a:t>
              </a:r>
              <a:r>
                <a:rPr lang="en" sz="1600" b="1">
                  <a:solidFill>
                    <a:schemeClr val="lt1"/>
                  </a:solidFill>
                </a:rPr>
                <a:t>Trimming</a:t>
              </a:r>
              <a:endParaRPr sz="1600" b="1"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261636" y="4107455"/>
              <a:ext cx="1774124" cy="510864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 </a:t>
              </a:r>
              <a:r>
                <a:rPr lang="en" sz="1600" b="1">
                  <a:solidFill>
                    <a:schemeClr val="lt1"/>
                  </a:solidFill>
                </a:rPr>
                <a:t>        Transform (log)</a:t>
              </a:r>
              <a:endParaRPr sz="1600" b="1"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2973473" y="2506068"/>
              <a:ext cx="1778562" cy="510864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  </a:t>
              </a:r>
              <a:r>
                <a:rPr lang="en" sz="1600" b="1">
                  <a:solidFill>
                    <a:schemeClr val="lt1"/>
                  </a:solidFill>
                </a:rPr>
                <a:t>Capping</a:t>
              </a:r>
              <a:endParaRPr sz="1600" b="1">
                <a:solidFill>
                  <a:schemeClr val="lt1"/>
                </a:solidFill>
              </a:endParaR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2997781" y="4107460"/>
              <a:ext cx="1778546" cy="510864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</a:t>
              </a:r>
              <a:r>
                <a:rPr lang="en" sz="1600" b="1">
                  <a:solidFill>
                    <a:schemeClr val="lt1"/>
                  </a:solidFill>
                </a:rPr>
                <a:t>Winsorization</a:t>
              </a:r>
              <a:endParaRPr sz="1600" b="1">
                <a:solidFill>
                  <a:schemeClr val="lt1"/>
                </a:solidFill>
              </a:endParaRPr>
            </a:p>
          </p:txBody>
        </p:sp>
      </p:grpSp>
      <p:sp>
        <p:nvSpPr>
          <p:cNvPr id="1003" name="Google Shape;1003;p33"/>
          <p:cNvSpPr txBox="1"/>
          <p:nvPr/>
        </p:nvSpPr>
        <p:spPr>
          <a:xfrm>
            <a:off x="722325" y="1673800"/>
            <a:ext cx="27930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Remove the outliers completely.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4734525" y="1826200"/>
            <a:ext cx="2625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with Upper value.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739400" y="3429350"/>
            <a:ext cx="2625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with log of itself.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6" name="Google Shape;1006;p33"/>
          <p:cNvSpPr txBox="1"/>
          <p:nvPr/>
        </p:nvSpPr>
        <p:spPr>
          <a:xfrm>
            <a:off x="4767350" y="3429350"/>
            <a:ext cx="2900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closer to the central part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8041364" y="2902795"/>
            <a:ext cx="653451" cy="2082145"/>
            <a:chOff x="3196025" y="611188"/>
            <a:chExt cx="1422401" cy="4532313"/>
          </a:xfrm>
        </p:grpSpPr>
        <p:sp>
          <p:nvSpPr>
            <p:cNvPr id="1008" name="Google Shape;1008;p33"/>
            <p:cNvSpPr/>
            <p:nvPr/>
          </p:nvSpPr>
          <p:spPr>
            <a:xfrm>
              <a:off x="3273813" y="4724400"/>
              <a:ext cx="428625" cy="385763"/>
            </a:xfrm>
            <a:custGeom>
              <a:avLst/>
              <a:gdLst/>
              <a:ahLst/>
              <a:cxnLst/>
              <a:rect l="l" t="t" r="r" b="b"/>
              <a:pathLst>
                <a:path w="270" h="243" extrusionOk="0">
                  <a:moveTo>
                    <a:pt x="270" y="12"/>
                  </a:moveTo>
                  <a:lnTo>
                    <a:pt x="256" y="188"/>
                  </a:lnTo>
                  <a:lnTo>
                    <a:pt x="0" y="243"/>
                  </a:lnTo>
                  <a:lnTo>
                    <a:pt x="131" y="111"/>
                  </a:lnTo>
                  <a:lnTo>
                    <a:pt x="164" y="0"/>
                  </a:lnTo>
                  <a:lnTo>
                    <a:pt x="270" y="12"/>
                  </a:lnTo>
                  <a:close/>
                </a:path>
              </a:pathLst>
            </a:custGeom>
            <a:solidFill>
              <a:srgbClr val="FFA4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3196025" y="4875213"/>
              <a:ext cx="542925" cy="260350"/>
            </a:xfrm>
            <a:custGeom>
              <a:avLst/>
              <a:gdLst/>
              <a:ahLst/>
              <a:cxnLst/>
              <a:rect l="l" t="t" r="r" b="b"/>
              <a:pathLst>
                <a:path w="342" h="164" extrusionOk="0">
                  <a:moveTo>
                    <a:pt x="180" y="0"/>
                  </a:moveTo>
                  <a:lnTo>
                    <a:pt x="0" y="160"/>
                  </a:lnTo>
                  <a:lnTo>
                    <a:pt x="342" y="164"/>
                  </a:lnTo>
                  <a:lnTo>
                    <a:pt x="319" y="2"/>
                  </a:lnTo>
                  <a:lnTo>
                    <a:pt x="252" y="7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3427800" y="4905375"/>
              <a:ext cx="53975" cy="39688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2" y="2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34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3383350" y="4927600"/>
              <a:ext cx="53975" cy="39688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2" y="2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34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4153288" y="4787900"/>
              <a:ext cx="420688" cy="341313"/>
            </a:xfrm>
            <a:custGeom>
              <a:avLst/>
              <a:gdLst/>
              <a:ahLst/>
              <a:cxnLst/>
              <a:rect l="l" t="t" r="r" b="b"/>
              <a:pathLst>
                <a:path w="265" h="215" extrusionOk="0">
                  <a:moveTo>
                    <a:pt x="23" y="4"/>
                  </a:moveTo>
                  <a:lnTo>
                    <a:pt x="0" y="157"/>
                  </a:lnTo>
                  <a:lnTo>
                    <a:pt x="265" y="215"/>
                  </a:lnTo>
                  <a:lnTo>
                    <a:pt x="122" y="81"/>
                  </a:lnTo>
                  <a:lnTo>
                    <a:pt x="131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FA4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4131063" y="4900613"/>
              <a:ext cx="487363" cy="242888"/>
            </a:xfrm>
            <a:custGeom>
              <a:avLst/>
              <a:gdLst/>
              <a:ahLst/>
              <a:cxnLst/>
              <a:rect l="l" t="t" r="r" b="b"/>
              <a:pathLst>
                <a:path w="307" h="153" extrusionOk="0">
                  <a:moveTo>
                    <a:pt x="148" y="0"/>
                  </a:moveTo>
                  <a:lnTo>
                    <a:pt x="307" y="153"/>
                  </a:lnTo>
                  <a:lnTo>
                    <a:pt x="0" y="148"/>
                  </a:lnTo>
                  <a:lnTo>
                    <a:pt x="23" y="7"/>
                  </a:lnTo>
                  <a:lnTo>
                    <a:pt x="71" y="7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4361250" y="4930775"/>
              <a:ext cx="55563" cy="36513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3" y="23"/>
                  </a:moveTo>
                  <a:lnTo>
                    <a:pt x="0" y="18"/>
                  </a:lnTo>
                  <a:lnTo>
                    <a:pt x="33" y="0"/>
                  </a:lnTo>
                  <a:lnTo>
                    <a:pt x="35" y="2"/>
                  </a:lnTo>
                  <a:lnTo>
                    <a:pt x="3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4405700" y="4953000"/>
              <a:ext cx="55563" cy="36513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" y="23"/>
                  </a:moveTo>
                  <a:lnTo>
                    <a:pt x="0" y="18"/>
                  </a:lnTo>
                  <a:lnTo>
                    <a:pt x="32" y="0"/>
                  </a:lnTo>
                  <a:lnTo>
                    <a:pt x="35" y="4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3456375" y="2090738"/>
              <a:ext cx="1095375" cy="2722563"/>
            </a:xfrm>
            <a:custGeom>
              <a:avLst/>
              <a:gdLst/>
              <a:ahLst/>
              <a:cxnLst/>
              <a:rect l="l" t="t" r="r" b="b"/>
              <a:pathLst>
                <a:path w="299" h="742" extrusionOk="0">
                  <a:moveTo>
                    <a:pt x="237" y="0"/>
                  </a:move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87" y="26"/>
                    <a:pt x="68" y="97"/>
                  </a:cubicBezTo>
                  <a:cubicBezTo>
                    <a:pt x="45" y="184"/>
                    <a:pt x="11" y="409"/>
                    <a:pt x="0" y="734"/>
                  </a:cubicBezTo>
                  <a:cubicBezTo>
                    <a:pt x="85" y="736"/>
                    <a:pt x="85" y="736"/>
                    <a:pt x="85" y="736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7" y="234"/>
                    <a:pt x="167" y="235"/>
                    <a:pt x="167" y="243"/>
                  </a:cubicBezTo>
                  <a:cubicBezTo>
                    <a:pt x="190" y="742"/>
                    <a:pt x="190" y="742"/>
                    <a:pt x="190" y="742"/>
                  </a:cubicBezTo>
                  <a:cubicBezTo>
                    <a:pt x="274" y="739"/>
                    <a:pt x="274" y="739"/>
                    <a:pt x="274" y="739"/>
                  </a:cubicBezTo>
                  <a:cubicBezTo>
                    <a:pt x="274" y="739"/>
                    <a:pt x="299" y="196"/>
                    <a:pt x="277" y="111"/>
                  </a:cubicBezTo>
                  <a:cubicBezTo>
                    <a:pt x="256" y="31"/>
                    <a:pt x="23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3427800" y="4670425"/>
              <a:ext cx="381000" cy="128588"/>
            </a:xfrm>
            <a:custGeom>
              <a:avLst/>
              <a:gdLst/>
              <a:ahLst/>
              <a:cxnLst/>
              <a:rect l="l" t="t" r="r" b="b"/>
              <a:pathLst>
                <a:path w="240" h="81" extrusionOk="0">
                  <a:moveTo>
                    <a:pt x="230" y="74"/>
                  </a:moveTo>
                  <a:lnTo>
                    <a:pt x="240" y="9"/>
                  </a:lnTo>
                  <a:lnTo>
                    <a:pt x="4" y="0"/>
                  </a:lnTo>
                  <a:lnTo>
                    <a:pt x="0" y="81"/>
                  </a:lnTo>
                  <a:lnTo>
                    <a:pt x="230" y="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4126300" y="4676775"/>
              <a:ext cx="355600" cy="133350"/>
            </a:xfrm>
            <a:custGeom>
              <a:avLst/>
              <a:gdLst/>
              <a:ahLst/>
              <a:cxnLst/>
              <a:rect l="l" t="t" r="r" b="b"/>
              <a:pathLst>
                <a:path w="97" h="36" extrusionOk="0">
                  <a:moveTo>
                    <a:pt x="4" y="36"/>
                  </a:moveTo>
                  <a:cubicBezTo>
                    <a:pt x="5" y="35"/>
                    <a:pt x="0" y="3"/>
                    <a:pt x="0" y="3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36"/>
                    <a:pt x="97" y="36"/>
                    <a:pt x="97" y="36"/>
                  </a:cubicBezTo>
                  <a:lnTo>
                    <a:pt x="4" y="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3353188" y="1103313"/>
              <a:ext cx="111125" cy="336550"/>
            </a:xfrm>
            <a:custGeom>
              <a:avLst/>
              <a:gdLst/>
              <a:ahLst/>
              <a:cxnLst/>
              <a:rect l="l" t="t" r="r" b="b"/>
              <a:pathLst>
                <a:path w="30" h="92" extrusionOk="0">
                  <a:moveTo>
                    <a:pt x="7" y="92"/>
                  </a:moveTo>
                  <a:cubicBezTo>
                    <a:pt x="7" y="92"/>
                    <a:pt x="6" y="92"/>
                    <a:pt x="6" y="92"/>
                  </a:cubicBezTo>
                  <a:cubicBezTo>
                    <a:pt x="2" y="91"/>
                    <a:pt x="0" y="88"/>
                    <a:pt x="1" y="8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2"/>
                    <a:pt x="21" y="0"/>
                    <a:pt x="24" y="0"/>
                  </a:cubicBezTo>
                  <a:cubicBezTo>
                    <a:pt x="28" y="1"/>
                    <a:pt x="30" y="4"/>
                    <a:pt x="29" y="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2" y="90"/>
                    <a:pt x="10" y="92"/>
                    <a:pt x="7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3"/>
            <p:cNvSpPr/>
            <p:nvPr/>
          </p:nvSpPr>
          <p:spPr>
            <a:xfrm rot="6788770">
              <a:off x="3365488" y="1333288"/>
              <a:ext cx="101600" cy="123825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28" y="28"/>
                  </a:moveTo>
                  <a:cubicBezTo>
                    <a:pt x="28" y="28"/>
                    <a:pt x="28" y="1"/>
                    <a:pt x="24" y="1"/>
                  </a:cubicBezTo>
                  <a:cubicBezTo>
                    <a:pt x="21" y="0"/>
                    <a:pt x="3" y="2"/>
                    <a:pt x="1" y="8"/>
                  </a:cubicBezTo>
                  <a:cubicBezTo>
                    <a:pt x="0" y="14"/>
                    <a:pt x="15" y="13"/>
                    <a:pt x="15" y="13"/>
                  </a:cubicBezTo>
                  <a:cubicBezTo>
                    <a:pt x="15" y="13"/>
                    <a:pt x="8" y="26"/>
                    <a:pt x="14" y="30"/>
                  </a:cubicBezTo>
                  <a:cubicBezTo>
                    <a:pt x="20" y="34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3284925" y="1162050"/>
              <a:ext cx="1006475" cy="939800"/>
            </a:xfrm>
            <a:custGeom>
              <a:avLst/>
              <a:gdLst/>
              <a:ahLst/>
              <a:cxnLst/>
              <a:rect l="l" t="t" r="r" b="b"/>
              <a:pathLst>
                <a:path w="275" h="256" extrusionOk="0">
                  <a:moveTo>
                    <a:pt x="211" y="0"/>
                  </a:moveTo>
                  <a:cubicBezTo>
                    <a:pt x="211" y="0"/>
                    <a:pt x="158" y="32"/>
                    <a:pt x="140" y="50"/>
                  </a:cubicBezTo>
                  <a:cubicBezTo>
                    <a:pt x="122" y="68"/>
                    <a:pt x="102" y="159"/>
                    <a:pt x="102" y="159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68" y="254"/>
                    <a:pt x="98" y="255"/>
                  </a:cubicBezTo>
                  <a:cubicBezTo>
                    <a:pt x="128" y="256"/>
                    <a:pt x="275" y="87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781813" y="611188"/>
              <a:ext cx="503238" cy="509588"/>
            </a:xfrm>
            <a:custGeom>
              <a:avLst/>
              <a:gdLst/>
              <a:ahLst/>
              <a:cxnLst/>
              <a:rect l="l" t="t" r="r" b="b"/>
              <a:pathLst>
                <a:path w="137" h="139" extrusionOk="0">
                  <a:moveTo>
                    <a:pt x="1" y="53"/>
                  </a:moveTo>
                  <a:cubicBezTo>
                    <a:pt x="0" y="80"/>
                    <a:pt x="9" y="108"/>
                    <a:pt x="32" y="124"/>
                  </a:cubicBezTo>
                  <a:cubicBezTo>
                    <a:pt x="54" y="139"/>
                    <a:pt x="85" y="135"/>
                    <a:pt x="104" y="119"/>
                  </a:cubicBezTo>
                  <a:cubicBezTo>
                    <a:pt x="137" y="91"/>
                    <a:pt x="127" y="27"/>
                    <a:pt x="91" y="12"/>
                  </a:cubicBezTo>
                  <a:cubicBezTo>
                    <a:pt x="86" y="10"/>
                    <a:pt x="72" y="9"/>
                    <a:pt x="70" y="5"/>
                  </a:cubicBezTo>
                  <a:cubicBezTo>
                    <a:pt x="42" y="0"/>
                    <a:pt x="11" y="13"/>
                    <a:pt x="5" y="35"/>
                  </a:cubicBezTo>
                  <a:cubicBezTo>
                    <a:pt x="4" y="37"/>
                    <a:pt x="2" y="41"/>
                    <a:pt x="0" y="46"/>
                  </a:cubicBezTo>
                  <a:cubicBezTo>
                    <a:pt x="1" y="48"/>
                    <a:pt x="1" y="50"/>
                    <a:pt x="1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761175" y="681038"/>
              <a:ext cx="442913" cy="774700"/>
            </a:xfrm>
            <a:custGeom>
              <a:avLst/>
              <a:gdLst/>
              <a:ahLst/>
              <a:cxnLst/>
              <a:rect l="l" t="t" r="r" b="b"/>
              <a:pathLst>
                <a:path w="121" h="211" extrusionOk="0">
                  <a:moveTo>
                    <a:pt x="88" y="55"/>
                  </a:moveTo>
                  <a:cubicBezTo>
                    <a:pt x="88" y="56"/>
                    <a:pt x="89" y="56"/>
                    <a:pt x="90" y="56"/>
                  </a:cubicBezTo>
                  <a:cubicBezTo>
                    <a:pt x="95" y="54"/>
                    <a:pt x="105" y="50"/>
                    <a:pt x="111" y="61"/>
                  </a:cubicBezTo>
                  <a:cubicBezTo>
                    <a:pt x="116" y="73"/>
                    <a:pt x="107" y="83"/>
                    <a:pt x="100" y="86"/>
                  </a:cubicBezTo>
                  <a:cubicBezTo>
                    <a:pt x="99" y="87"/>
                    <a:pt x="94" y="89"/>
                    <a:pt x="93" y="91"/>
                  </a:cubicBezTo>
                  <a:cubicBezTo>
                    <a:pt x="91" y="97"/>
                    <a:pt x="92" y="107"/>
                    <a:pt x="93" y="120"/>
                  </a:cubicBezTo>
                  <a:cubicBezTo>
                    <a:pt x="95" y="150"/>
                    <a:pt x="121" y="155"/>
                    <a:pt x="121" y="155"/>
                  </a:cubicBezTo>
                  <a:cubicBezTo>
                    <a:pt x="121" y="155"/>
                    <a:pt x="55" y="211"/>
                    <a:pt x="44" y="176"/>
                  </a:cubicBezTo>
                  <a:cubicBezTo>
                    <a:pt x="48" y="168"/>
                    <a:pt x="46" y="112"/>
                    <a:pt x="37" y="115"/>
                  </a:cubicBezTo>
                  <a:cubicBezTo>
                    <a:pt x="26" y="119"/>
                    <a:pt x="4" y="114"/>
                    <a:pt x="2" y="64"/>
                  </a:cubicBezTo>
                  <a:cubicBezTo>
                    <a:pt x="0" y="17"/>
                    <a:pt x="32" y="9"/>
                    <a:pt x="40" y="8"/>
                  </a:cubicBezTo>
                  <a:cubicBezTo>
                    <a:pt x="47" y="7"/>
                    <a:pt x="71" y="0"/>
                    <a:pt x="88" y="55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4097725" y="879475"/>
              <a:ext cx="55563" cy="84138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15" y="12"/>
                  </a:moveTo>
                  <a:cubicBezTo>
                    <a:pt x="15" y="12"/>
                    <a:pt x="2" y="0"/>
                    <a:pt x="0" y="23"/>
                  </a:cubicBezTo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3925451" y="933467"/>
              <a:ext cx="95287" cy="4446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0" y="2"/>
                  </a:moveTo>
                  <a:cubicBezTo>
                    <a:pt x="4" y="4"/>
                    <a:pt x="0" y="10"/>
                    <a:pt x="2" y="16"/>
                  </a:cubicBezTo>
                  <a:cubicBezTo>
                    <a:pt x="4" y="22"/>
                    <a:pt x="10" y="26"/>
                    <a:pt x="16" y="24"/>
                  </a:cubicBezTo>
                  <a:cubicBezTo>
                    <a:pt x="22" y="22"/>
                    <a:pt x="26" y="15"/>
                    <a:pt x="24" y="10"/>
                  </a:cubicBezTo>
                  <a:cubicBezTo>
                    <a:pt x="22" y="4"/>
                    <a:pt x="15" y="0"/>
                    <a:pt x="10" y="2"/>
                  </a:cubicBezTo>
                  <a:close/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3870713" y="846138"/>
              <a:ext cx="44450" cy="2857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0" y="6"/>
                  </a:moveTo>
                  <a:cubicBezTo>
                    <a:pt x="12" y="8"/>
                    <a:pt x="9" y="1"/>
                    <a:pt x="6" y="1"/>
                  </a:cubicBezTo>
                  <a:cubicBezTo>
                    <a:pt x="4" y="0"/>
                    <a:pt x="1" y="1"/>
                    <a:pt x="0" y="4"/>
                  </a:cubicBezTo>
                  <a:cubicBezTo>
                    <a:pt x="0" y="4"/>
                    <a:pt x="5" y="3"/>
                    <a:pt x="1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3775463" y="842963"/>
              <a:ext cx="44450" cy="2857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2" y="6"/>
                  </a:moveTo>
                  <a:cubicBezTo>
                    <a:pt x="0" y="8"/>
                    <a:pt x="3" y="1"/>
                    <a:pt x="6" y="1"/>
                  </a:cubicBezTo>
                  <a:cubicBezTo>
                    <a:pt x="9" y="0"/>
                    <a:pt x="12" y="1"/>
                    <a:pt x="12" y="4"/>
                  </a:cubicBezTo>
                  <a:cubicBezTo>
                    <a:pt x="12" y="4"/>
                    <a:pt x="7" y="3"/>
                    <a:pt x="2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3867538" y="908050"/>
              <a:ext cx="14288" cy="30163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5"/>
                  </a:moveTo>
                  <a:cubicBezTo>
                    <a:pt x="3" y="7"/>
                    <a:pt x="3" y="8"/>
                    <a:pt x="1" y="8"/>
                  </a:cubicBezTo>
                  <a:cubicBezTo>
                    <a:pt x="0" y="8"/>
                    <a:pt x="0" y="7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1"/>
                    <a:pt x="4" y="2"/>
                    <a:pt x="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3797688" y="904875"/>
              <a:ext cx="11113" cy="28575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3" y="4"/>
                  </a:moveTo>
                  <a:cubicBezTo>
                    <a:pt x="3" y="6"/>
                    <a:pt x="2" y="8"/>
                    <a:pt x="1" y="8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1"/>
                    <a:pt x="3" y="2"/>
                    <a:pt x="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3907225" y="1050925"/>
              <a:ext cx="128588" cy="150813"/>
            </a:xfrm>
            <a:custGeom>
              <a:avLst/>
              <a:gdLst/>
              <a:ahLst/>
              <a:cxnLst/>
              <a:rect l="l" t="t" r="r" b="b"/>
              <a:pathLst>
                <a:path w="35" h="41" extrusionOk="0">
                  <a:moveTo>
                    <a:pt x="0" y="14"/>
                  </a:moveTo>
                  <a:cubicBezTo>
                    <a:pt x="0" y="14"/>
                    <a:pt x="15" y="9"/>
                    <a:pt x="25" y="4"/>
                  </a:cubicBezTo>
                  <a:cubicBezTo>
                    <a:pt x="35" y="0"/>
                    <a:pt x="10" y="41"/>
                    <a:pt x="0" y="14"/>
                  </a:cubicBezTo>
                  <a:close/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4119950" y="1223963"/>
              <a:ext cx="44450" cy="36513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" y="4"/>
                  </a:moveTo>
                  <a:cubicBezTo>
                    <a:pt x="1" y="4"/>
                    <a:pt x="12" y="0"/>
                    <a:pt x="10" y="3"/>
                  </a:cubicBezTo>
                  <a:cubicBezTo>
                    <a:pt x="8" y="5"/>
                    <a:pt x="4" y="8"/>
                    <a:pt x="0" y="1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C206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3734188" y="1198563"/>
              <a:ext cx="755650" cy="1052513"/>
            </a:xfrm>
            <a:custGeom>
              <a:avLst/>
              <a:gdLst/>
              <a:ahLst/>
              <a:cxnLst/>
              <a:rect l="l" t="t" r="r" b="b"/>
              <a:pathLst>
                <a:path w="206" h="287" extrusionOk="0">
                  <a:moveTo>
                    <a:pt x="48" y="11"/>
                  </a:moveTo>
                  <a:cubicBezTo>
                    <a:pt x="49" y="14"/>
                    <a:pt x="0" y="107"/>
                    <a:pt x="1" y="136"/>
                  </a:cubicBezTo>
                  <a:cubicBezTo>
                    <a:pt x="2" y="166"/>
                    <a:pt x="21" y="260"/>
                    <a:pt x="20" y="264"/>
                  </a:cubicBezTo>
                  <a:cubicBezTo>
                    <a:pt x="20" y="264"/>
                    <a:pt x="65" y="287"/>
                    <a:pt x="190" y="269"/>
                  </a:cubicBezTo>
                  <a:cubicBezTo>
                    <a:pt x="203" y="159"/>
                    <a:pt x="206" y="67"/>
                    <a:pt x="165" y="32"/>
                  </a:cubicBezTo>
                  <a:cubicBezTo>
                    <a:pt x="165" y="32"/>
                    <a:pt x="121" y="1"/>
                    <a:pt x="111" y="0"/>
                  </a:cubicBezTo>
                  <a:cubicBezTo>
                    <a:pt x="111" y="0"/>
                    <a:pt x="64" y="5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3958025" y="1198563"/>
              <a:ext cx="587375" cy="1155700"/>
            </a:xfrm>
            <a:custGeom>
              <a:avLst/>
              <a:gdLst/>
              <a:ahLst/>
              <a:cxnLst/>
              <a:rect l="l" t="t" r="r" b="b"/>
              <a:pathLst>
                <a:path w="160" h="315" extrusionOk="0">
                  <a:moveTo>
                    <a:pt x="98" y="20"/>
                  </a:moveTo>
                  <a:cubicBezTo>
                    <a:pt x="79" y="11"/>
                    <a:pt x="56" y="0"/>
                    <a:pt x="50" y="0"/>
                  </a:cubicBezTo>
                  <a:cubicBezTo>
                    <a:pt x="50" y="0"/>
                    <a:pt x="41" y="10"/>
                    <a:pt x="31" y="18"/>
                  </a:cubicBezTo>
                  <a:cubicBezTo>
                    <a:pt x="31" y="20"/>
                    <a:pt x="31" y="23"/>
                    <a:pt x="31" y="26"/>
                  </a:cubicBezTo>
                  <a:cubicBezTo>
                    <a:pt x="13" y="107"/>
                    <a:pt x="0" y="221"/>
                    <a:pt x="10" y="304"/>
                  </a:cubicBezTo>
                  <a:cubicBezTo>
                    <a:pt x="36" y="305"/>
                    <a:pt x="115" y="315"/>
                    <a:pt x="160" y="308"/>
                  </a:cubicBezTo>
                  <a:cubicBezTo>
                    <a:pt x="155" y="226"/>
                    <a:pt x="158" y="135"/>
                    <a:pt x="144" y="78"/>
                  </a:cubicBezTo>
                  <a:cubicBezTo>
                    <a:pt x="138" y="53"/>
                    <a:pt x="121" y="32"/>
                    <a:pt x="9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3672275" y="1223963"/>
              <a:ext cx="271463" cy="1111250"/>
            </a:xfrm>
            <a:custGeom>
              <a:avLst/>
              <a:gdLst/>
              <a:ahLst/>
              <a:cxnLst/>
              <a:rect l="l" t="t" r="r" b="b"/>
              <a:pathLst>
                <a:path w="74" h="303" extrusionOk="0">
                  <a:moveTo>
                    <a:pt x="66" y="303"/>
                  </a:moveTo>
                  <a:cubicBezTo>
                    <a:pt x="57" y="219"/>
                    <a:pt x="57" y="99"/>
                    <a:pt x="74" y="17"/>
                  </a:cubicBezTo>
                  <a:cubicBezTo>
                    <a:pt x="72" y="14"/>
                    <a:pt x="70" y="4"/>
                    <a:pt x="69" y="0"/>
                  </a:cubicBezTo>
                  <a:cubicBezTo>
                    <a:pt x="70" y="3"/>
                    <a:pt x="17" y="100"/>
                    <a:pt x="18" y="129"/>
                  </a:cubicBezTo>
                  <a:cubicBezTo>
                    <a:pt x="19" y="159"/>
                    <a:pt x="1" y="297"/>
                    <a:pt x="0" y="301"/>
                  </a:cubicBezTo>
                  <a:cubicBezTo>
                    <a:pt x="0" y="301"/>
                    <a:pt x="48" y="299"/>
                    <a:pt x="66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3683388" y="1730375"/>
              <a:ext cx="77788" cy="58738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1" y="15"/>
                  </a:moveTo>
                  <a:cubicBezTo>
                    <a:pt x="21" y="12"/>
                    <a:pt x="20" y="9"/>
                    <a:pt x="19" y="6"/>
                  </a:cubicBezTo>
                  <a:cubicBezTo>
                    <a:pt x="17" y="3"/>
                    <a:pt x="15" y="1"/>
                    <a:pt x="12" y="1"/>
                  </a:cubicBezTo>
                  <a:cubicBezTo>
                    <a:pt x="8" y="0"/>
                    <a:pt x="4" y="4"/>
                    <a:pt x="2" y="7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7" y="13"/>
                    <a:pt x="13" y="16"/>
                    <a:pt x="20" y="15"/>
                  </a:cubicBezTo>
                </a:path>
              </a:pathLst>
            </a:custGeom>
            <a:solidFill>
              <a:srgbClr val="3544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3669100" y="1778000"/>
              <a:ext cx="103188" cy="19050"/>
            </a:xfrm>
            <a:custGeom>
              <a:avLst/>
              <a:gdLst/>
              <a:ahLst/>
              <a:cxnLst/>
              <a:rect l="l" t="t" r="r" b="b"/>
              <a:pathLst>
                <a:path w="28" h="5" extrusionOk="0">
                  <a:moveTo>
                    <a:pt x="3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4"/>
                    <a:pt x="28" y="3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ADB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3246825" y="1330325"/>
              <a:ext cx="444500" cy="587375"/>
            </a:xfrm>
            <a:custGeom>
              <a:avLst/>
              <a:gdLst/>
              <a:ahLst/>
              <a:cxnLst/>
              <a:rect l="l" t="t" r="r" b="b"/>
              <a:pathLst>
                <a:path w="121" h="160" extrusionOk="0">
                  <a:moveTo>
                    <a:pt x="120" y="156"/>
                  </a:moveTo>
                  <a:cubicBezTo>
                    <a:pt x="87" y="46"/>
                    <a:pt x="87" y="46"/>
                    <a:pt x="87" y="46"/>
                  </a:cubicBezTo>
                  <a:cubicBezTo>
                    <a:pt x="85" y="40"/>
                    <a:pt x="80" y="35"/>
                    <a:pt x="75" y="3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6" y="117"/>
                    <a:pt x="40" y="122"/>
                    <a:pt x="45" y="125"/>
                  </a:cubicBezTo>
                  <a:cubicBezTo>
                    <a:pt x="116" y="159"/>
                    <a:pt x="116" y="159"/>
                    <a:pt x="116" y="159"/>
                  </a:cubicBezTo>
                  <a:cubicBezTo>
                    <a:pt x="119" y="160"/>
                    <a:pt x="121" y="158"/>
                    <a:pt x="120" y="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3229363" y="1355725"/>
              <a:ext cx="442913" cy="587375"/>
            </a:xfrm>
            <a:custGeom>
              <a:avLst/>
              <a:gdLst/>
              <a:ahLst/>
              <a:cxnLst/>
              <a:rect l="l" t="t" r="r" b="b"/>
              <a:pathLst>
                <a:path w="121" h="160" extrusionOk="0">
                  <a:moveTo>
                    <a:pt x="121" y="155"/>
                  </a:moveTo>
                  <a:cubicBezTo>
                    <a:pt x="87" y="46"/>
                    <a:pt x="87" y="46"/>
                    <a:pt x="87" y="46"/>
                  </a:cubicBezTo>
                  <a:cubicBezTo>
                    <a:pt x="85" y="40"/>
                    <a:pt x="81" y="35"/>
                    <a:pt x="75" y="3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6" y="117"/>
                    <a:pt x="40" y="122"/>
                    <a:pt x="46" y="125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9" y="160"/>
                    <a:pt x="121" y="158"/>
                    <a:pt x="12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3419863" y="1598613"/>
              <a:ext cx="747713" cy="730250"/>
            </a:xfrm>
            <a:custGeom>
              <a:avLst/>
              <a:gdLst/>
              <a:ahLst/>
              <a:cxnLst/>
              <a:rect l="l" t="t" r="r" b="b"/>
              <a:pathLst>
                <a:path w="204" h="199" extrusionOk="0">
                  <a:moveTo>
                    <a:pt x="68" y="69"/>
                  </a:moveTo>
                  <a:cubicBezTo>
                    <a:pt x="68" y="69"/>
                    <a:pt x="179" y="199"/>
                    <a:pt x="204" y="17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7"/>
                    <a:pt x="75" y="25"/>
                    <a:pt x="75" y="25"/>
                  </a:cubicBezTo>
                  <a:cubicBezTo>
                    <a:pt x="75" y="25"/>
                    <a:pt x="13" y="0"/>
                    <a:pt x="11" y="8"/>
                  </a:cubicBezTo>
                  <a:cubicBezTo>
                    <a:pt x="10" y="13"/>
                    <a:pt x="48" y="18"/>
                    <a:pt x="45" y="18"/>
                  </a:cubicBezTo>
                  <a:cubicBezTo>
                    <a:pt x="44" y="18"/>
                    <a:pt x="11" y="12"/>
                    <a:pt x="8" y="15"/>
                  </a:cubicBezTo>
                  <a:cubicBezTo>
                    <a:pt x="3" y="19"/>
                    <a:pt x="42" y="27"/>
                    <a:pt x="41" y="30"/>
                  </a:cubicBezTo>
                  <a:cubicBezTo>
                    <a:pt x="41" y="30"/>
                    <a:pt x="3" y="30"/>
                    <a:pt x="2" y="34"/>
                  </a:cubicBezTo>
                  <a:cubicBezTo>
                    <a:pt x="0" y="37"/>
                    <a:pt x="40" y="40"/>
                    <a:pt x="39" y="42"/>
                  </a:cubicBezTo>
                  <a:cubicBezTo>
                    <a:pt x="39" y="43"/>
                    <a:pt x="6" y="39"/>
                    <a:pt x="11" y="42"/>
                  </a:cubicBezTo>
                  <a:cubicBezTo>
                    <a:pt x="16" y="45"/>
                    <a:pt x="68" y="69"/>
                    <a:pt x="68" y="69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3559563" y="1557338"/>
              <a:ext cx="168275" cy="165100"/>
            </a:xfrm>
            <a:custGeom>
              <a:avLst/>
              <a:gdLst/>
              <a:ahLst/>
              <a:cxnLst/>
              <a:rect l="l" t="t" r="r" b="b"/>
              <a:pathLst>
                <a:path w="46" h="45" extrusionOk="0">
                  <a:moveTo>
                    <a:pt x="14" y="30"/>
                  </a:moveTo>
                  <a:cubicBezTo>
                    <a:pt x="14" y="30"/>
                    <a:pt x="0" y="0"/>
                    <a:pt x="6" y="4"/>
                  </a:cubicBezTo>
                  <a:cubicBezTo>
                    <a:pt x="13" y="7"/>
                    <a:pt x="46" y="45"/>
                    <a:pt x="46" y="45"/>
                  </a:cubicBezTo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3654813" y="1311275"/>
              <a:ext cx="911225" cy="1009650"/>
            </a:xfrm>
            <a:custGeom>
              <a:avLst/>
              <a:gdLst/>
              <a:ahLst/>
              <a:cxnLst/>
              <a:rect l="l" t="t" r="r" b="b"/>
              <a:pathLst>
                <a:path w="249" h="275" extrusionOk="0">
                  <a:moveTo>
                    <a:pt x="201" y="14"/>
                  </a:moveTo>
                  <a:cubicBezTo>
                    <a:pt x="192" y="0"/>
                    <a:pt x="172" y="2"/>
                    <a:pt x="164" y="16"/>
                  </a:cubicBezTo>
                  <a:cubicBezTo>
                    <a:pt x="156" y="32"/>
                    <a:pt x="149" y="61"/>
                    <a:pt x="144" y="74"/>
                  </a:cubicBezTo>
                  <a:cubicBezTo>
                    <a:pt x="135" y="97"/>
                    <a:pt x="97" y="169"/>
                    <a:pt x="97" y="16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110" y="275"/>
                    <a:pt x="137" y="263"/>
                  </a:cubicBezTo>
                  <a:cubicBezTo>
                    <a:pt x="162" y="253"/>
                    <a:pt x="249" y="86"/>
                    <a:pt x="201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3"/>
          <p:cNvGrpSpPr/>
          <p:nvPr/>
        </p:nvGrpSpPr>
        <p:grpSpPr>
          <a:xfrm>
            <a:off x="7575445" y="4146801"/>
            <a:ext cx="570287" cy="838139"/>
            <a:chOff x="317500" y="1075175"/>
            <a:chExt cx="2153651" cy="3165176"/>
          </a:xfrm>
        </p:grpSpPr>
        <p:sp>
          <p:nvSpPr>
            <p:cNvPr id="1043" name="Google Shape;1043;p33"/>
            <p:cNvSpPr/>
            <p:nvPr/>
          </p:nvSpPr>
          <p:spPr>
            <a:xfrm>
              <a:off x="971581" y="1075175"/>
              <a:ext cx="845488" cy="295349"/>
            </a:xfrm>
            <a:custGeom>
              <a:avLst/>
              <a:gdLst/>
              <a:ahLst/>
              <a:cxnLst/>
              <a:rect l="l" t="t" r="r" b="b"/>
              <a:pathLst>
                <a:path w="395" h="138" extrusionOk="0">
                  <a:moveTo>
                    <a:pt x="395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63" y="0"/>
                    <a:pt x="395" y="32"/>
                    <a:pt x="395" y="71"/>
                  </a:cubicBezTo>
                  <a:lnTo>
                    <a:pt x="395" y="1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317500" y="1442777"/>
              <a:ext cx="2153651" cy="2797575"/>
            </a:xfrm>
            <a:custGeom>
              <a:avLst/>
              <a:gdLst/>
              <a:ahLst/>
              <a:cxnLst/>
              <a:rect l="l" t="t" r="r" b="b"/>
              <a:pathLst>
                <a:path w="1007" h="1307" extrusionOk="0">
                  <a:moveTo>
                    <a:pt x="832" y="1307"/>
                  </a:moveTo>
                  <a:cubicBezTo>
                    <a:pt x="0" y="1307"/>
                    <a:pt x="0" y="1307"/>
                    <a:pt x="0" y="13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7" y="0"/>
                    <a:pt x="1007" y="0"/>
                    <a:pt x="1007" y="0"/>
                  </a:cubicBezTo>
                  <a:cubicBezTo>
                    <a:pt x="1007" y="1131"/>
                    <a:pt x="1007" y="1131"/>
                    <a:pt x="1007" y="1131"/>
                  </a:cubicBezTo>
                  <a:cubicBezTo>
                    <a:pt x="938" y="1200"/>
                    <a:pt x="900" y="1238"/>
                    <a:pt x="832" y="13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759892" y="1308412"/>
              <a:ext cx="1266300" cy="36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2097207" y="3866410"/>
              <a:ext cx="373942" cy="373940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0" y="175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800455" y="2057559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800455" y="2667269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800455" y="3347966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1192143" y="2117135"/>
              <a:ext cx="911404" cy="126759"/>
            </a:xfrm>
            <a:custGeom>
              <a:avLst/>
              <a:gdLst/>
              <a:ahLst/>
              <a:cxnLst/>
              <a:rect l="l" t="t" r="r" b="b"/>
              <a:pathLst>
                <a:path w="426" h="59" extrusionOk="0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29" y="59"/>
                  </a:cubicBezTo>
                  <a:cubicBezTo>
                    <a:pt x="397" y="59"/>
                    <a:pt x="397" y="59"/>
                    <a:pt x="397" y="59"/>
                  </a:cubicBezTo>
                  <a:cubicBezTo>
                    <a:pt x="413" y="59"/>
                    <a:pt x="426" y="46"/>
                    <a:pt x="426" y="30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1192143" y="2767409"/>
              <a:ext cx="911404" cy="124224"/>
            </a:xfrm>
            <a:custGeom>
              <a:avLst/>
              <a:gdLst/>
              <a:ahLst/>
              <a:cxnLst/>
              <a:rect l="l" t="t" r="r" b="b"/>
              <a:pathLst>
                <a:path w="426" h="58" extrusionOk="0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97" y="58"/>
                    <a:pt x="397" y="58"/>
                    <a:pt x="397" y="58"/>
                  </a:cubicBezTo>
                  <a:cubicBezTo>
                    <a:pt x="413" y="58"/>
                    <a:pt x="426" y="45"/>
                    <a:pt x="426" y="29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1192143" y="3453176"/>
              <a:ext cx="911404" cy="124224"/>
            </a:xfrm>
            <a:custGeom>
              <a:avLst/>
              <a:gdLst/>
              <a:ahLst/>
              <a:cxnLst/>
              <a:rect l="l" t="t" r="r" b="b"/>
              <a:pathLst>
                <a:path w="426" h="58" extrusionOk="0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97" y="58"/>
                    <a:pt x="397" y="58"/>
                    <a:pt x="397" y="58"/>
                  </a:cubicBezTo>
                  <a:cubicBezTo>
                    <a:pt x="413" y="58"/>
                    <a:pt x="426" y="45"/>
                    <a:pt x="426" y="29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on Treatments</a:t>
            </a:r>
            <a:endParaRPr/>
          </a:p>
        </p:txBody>
      </p:sp>
      <p:graphicFrame>
        <p:nvGraphicFramePr>
          <p:cNvPr id="1058" name="Google Shape;1058;p34"/>
          <p:cNvGraphicFramePr/>
          <p:nvPr>
            <p:extLst>
              <p:ext uri="{D42A27DB-BD31-4B8C-83A1-F6EECF244321}">
                <p14:modId xmlns:p14="http://schemas.microsoft.com/office/powerpoint/2010/main" val="3490098639"/>
              </p:ext>
            </p:extLst>
          </p:nvPr>
        </p:nvGraphicFramePr>
        <p:xfrm>
          <a:off x="963488" y="1355213"/>
          <a:ext cx="7088087" cy="3030671"/>
        </p:xfrm>
        <a:graphic>
          <a:graphicData uri="http://schemas.openxmlformats.org/drawingml/2006/table">
            <a:tbl>
              <a:tblPr>
                <a:noFill/>
                <a:tableStyleId>{A3B943AB-09C9-4B7A-82B4-3EDA5D2E91AA}</a:tableStyleId>
              </a:tblPr>
              <a:tblGrid>
                <a:gridCol w="96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11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Method/Stats</a:t>
                      </a:r>
                      <a:endParaRPr dirty="0"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C78D8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Original</a:t>
                      </a:r>
                      <a:endParaRPr dirty="0">
                        <a:solidFill>
                          <a:srgbClr val="3C78D8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Trimming</a:t>
                      </a:r>
                      <a:endParaRPr dirty="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Capping</a:t>
                      </a:r>
                      <a:endParaRPr dirty="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Transforming</a:t>
                      </a:r>
                      <a:endParaRPr dirty="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Winsorization</a:t>
                      </a:r>
                      <a:endParaRPr dirty="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Records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Baloo 2 ExtraBold"/>
                          <a:cs typeface="Baloo 2 ExtraBold"/>
                          <a:sym typeface="Baloo 2 ExtraBold"/>
                        </a:rPr>
                        <a:t>299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259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287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287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287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Mean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1544.83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1206.87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1221.48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6.323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15.623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Std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1714.22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967.27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1010.95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1.738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1.779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Max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9414.26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2742.25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2700.50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8.620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15.624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5"/>
          <p:cNvSpPr txBox="1">
            <a:spLocks noGrp="1"/>
          </p:cNvSpPr>
          <p:nvPr>
            <p:ph type="title"/>
          </p:nvPr>
        </p:nvSpPr>
        <p:spPr>
          <a:xfrm>
            <a:off x="545350" y="190125"/>
            <a:ext cx="4919700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sp>
        <p:nvSpPr>
          <p:cNvPr id="1064" name="Google Shape;1064;p35"/>
          <p:cNvSpPr txBox="1"/>
          <p:nvPr/>
        </p:nvSpPr>
        <p:spPr>
          <a:xfrm>
            <a:off x="646125" y="1933275"/>
            <a:ext cx="44871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Install and import</a:t>
            </a: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Geopandas 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Library.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 b="1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'Naturalearth_lowres'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is</a:t>
            </a:r>
            <a:r>
              <a:rPr lang="en" b="1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map dataset which is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built-in dataset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provided by GeoPandas.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The map dataset is read</a:t>
            </a:r>
            <a:r>
              <a:rPr lang="en" b="1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en" b="1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GeoDataFrame </a:t>
            </a:r>
            <a:r>
              <a:rPr lang="en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is formed which is then compared with the our DataFr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me to plot map.</a:t>
            </a:r>
            <a:endParaRPr dirty="0">
              <a:solidFill>
                <a:srgbClr val="0D0D0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65" name="Google Shape;1065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grpSp>
          <p:nvGrpSpPr>
            <p:cNvPr id="1066" name="Google Shape;1066;p35"/>
            <p:cNvGrpSpPr/>
            <p:nvPr/>
          </p:nvGrpSpPr>
          <p:grpSpPr>
            <a:xfrm>
              <a:off x="5866425" y="1286978"/>
              <a:ext cx="2019694" cy="1256718"/>
              <a:chOff x="1453000" y="987200"/>
              <a:chExt cx="5917650" cy="3682150"/>
            </a:xfrm>
          </p:grpSpPr>
          <p:sp>
            <p:nvSpPr>
              <p:cNvPr id="1067" name="Google Shape;1067;p35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5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5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5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5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5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5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5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5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5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5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5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35"/>
            <p:cNvGrpSpPr/>
            <p:nvPr/>
          </p:nvGrpSpPr>
          <p:grpSpPr>
            <a:xfrm>
              <a:off x="4817053" y="290718"/>
              <a:ext cx="3897567" cy="4009205"/>
              <a:chOff x="4817053" y="290718"/>
              <a:chExt cx="3897567" cy="4009205"/>
            </a:xfrm>
          </p:grpSpPr>
          <p:sp>
            <p:nvSpPr>
              <p:cNvPr id="1113" name="Google Shape;1113;p35"/>
              <p:cNvSpPr/>
              <p:nvPr/>
            </p:nvSpPr>
            <p:spPr>
              <a:xfrm>
                <a:off x="4817053" y="1168762"/>
                <a:ext cx="653350" cy="64479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14" name="Google Shape;1114;p35"/>
              <p:cNvGrpSpPr/>
              <p:nvPr/>
            </p:nvGrpSpPr>
            <p:grpSpPr>
              <a:xfrm>
                <a:off x="7132778" y="2868989"/>
                <a:ext cx="471946" cy="712345"/>
                <a:chOff x="2047101" y="2145599"/>
                <a:chExt cx="407553" cy="615151"/>
              </a:xfrm>
            </p:grpSpPr>
            <p:sp>
              <p:nvSpPr>
                <p:cNvPr id="1115" name="Google Shape;1115;p35"/>
                <p:cNvSpPr/>
                <p:nvPr/>
              </p:nvSpPr>
              <p:spPr>
                <a:xfrm>
                  <a:off x="2047101" y="2145599"/>
                  <a:ext cx="407553" cy="61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1325" extrusionOk="0">
                      <a:moveTo>
                        <a:pt x="879" y="55"/>
                      </a:moveTo>
                      <a:cubicBezTo>
                        <a:pt x="879" y="1270"/>
                        <a:pt x="879" y="1270"/>
                        <a:pt x="879" y="1270"/>
                      </a:cubicBezTo>
                      <a:cubicBezTo>
                        <a:pt x="879" y="1300"/>
                        <a:pt x="854" y="1325"/>
                        <a:pt x="824" y="1325"/>
                      </a:cubicBezTo>
                      <a:cubicBezTo>
                        <a:pt x="55" y="1325"/>
                        <a:pt x="55" y="1325"/>
                        <a:pt x="55" y="1325"/>
                      </a:cubicBezTo>
                      <a:cubicBezTo>
                        <a:pt x="25" y="1325"/>
                        <a:pt x="0" y="1300"/>
                        <a:pt x="0" y="1270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35"/>
                <p:cNvSpPr/>
                <p:nvPr/>
              </p:nvSpPr>
              <p:spPr>
                <a:xfrm>
                  <a:off x="2047101" y="2145599"/>
                  <a:ext cx="407553" cy="20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439" extrusionOk="0">
                      <a:moveTo>
                        <a:pt x="879" y="55"/>
                      </a:moveTo>
                      <a:cubicBezTo>
                        <a:pt x="879" y="439"/>
                        <a:pt x="879" y="439"/>
                        <a:pt x="879" y="439"/>
                      </a:cubicBezTo>
                      <a:cubicBezTo>
                        <a:pt x="0" y="439"/>
                        <a:pt x="0" y="439"/>
                        <a:pt x="0" y="439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35"/>
                <p:cNvSpPr/>
                <p:nvPr/>
              </p:nvSpPr>
              <p:spPr>
                <a:xfrm>
                  <a:off x="2080091" y="2234928"/>
                  <a:ext cx="341100" cy="86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35"/>
                <p:cNvSpPr/>
                <p:nvPr/>
              </p:nvSpPr>
              <p:spPr>
                <a:xfrm>
                  <a:off x="2207483" y="2234928"/>
                  <a:ext cx="194894" cy="8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170" extrusionOk="0">
                      <a:moveTo>
                        <a:pt x="384" y="0"/>
                      </a:moveTo>
                      <a:lnTo>
                        <a:pt x="270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35"/>
                <p:cNvSpPr/>
                <p:nvPr/>
              </p:nvSpPr>
              <p:spPr>
                <a:xfrm>
                  <a:off x="2089734" y="2234928"/>
                  <a:ext cx="125869" cy="8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170" extrusionOk="0">
                      <a:moveTo>
                        <a:pt x="248" y="0"/>
                      </a:moveTo>
                      <a:lnTo>
                        <a:pt x="135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35"/>
                <p:cNvSpPr/>
                <p:nvPr/>
              </p:nvSpPr>
              <p:spPr>
                <a:xfrm>
                  <a:off x="2080091" y="242069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35"/>
                <p:cNvSpPr/>
                <p:nvPr/>
              </p:nvSpPr>
              <p:spPr>
                <a:xfrm>
                  <a:off x="2169925" y="242069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35"/>
                <p:cNvSpPr/>
                <p:nvPr/>
              </p:nvSpPr>
              <p:spPr>
                <a:xfrm>
                  <a:off x="2259252" y="2420691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35"/>
                <p:cNvSpPr/>
                <p:nvPr/>
              </p:nvSpPr>
              <p:spPr>
                <a:xfrm>
                  <a:off x="2349086" y="242069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35"/>
                <p:cNvSpPr/>
                <p:nvPr/>
              </p:nvSpPr>
              <p:spPr>
                <a:xfrm>
                  <a:off x="2080091" y="2486165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35"/>
                <p:cNvSpPr/>
                <p:nvPr/>
              </p:nvSpPr>
              <p:spPr>
                <a:xfrm>
                  <a:off x="2169925" y="2486165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35"/>
                <p:cNvSpPr/>
                <p:nvPr/>
              </p:nvSpPr>
              <p:spPr>
                <a:xfrm>
                  <a:off x="2259252" y="2486165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35"/>
                <p:cNvSpPr/>
                <p:nvPr/>
              </p:nvSpPr>
              <p:spPr>
                <a:xfrm>
                  <a:off x="2349086" y="2486165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35"/>
                <p:cNvSpPr/>
                <p:nvPr/>
              </p:nvSpPr>
              <p:spPr>
                <a:xfrm>
                  <a:off x="2080091" y="255113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5"/>
                <p:cNvSpPr/>
                <p:nvPr/>
              </p:nvSpPr>
              <p:spPr>
                <a:xfrm>
                  <a:off x="2169925" y="255113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35"/>
                <p:cNvSpPr/>
                <p:nvPr/>
              </p:nvSpPr>
              <p:spPr>
                <a:xfrm>
                  <a:off x="2259252" y="2551131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35"/>
                <p:cNvSpPr/>
                <p:nvPr/>
              </p:nvSpPr>
              <p:spPr>
                <a:xfrm>
                  <a:off x="2349086" y="255113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35"/>
                <p:cNvSpPr/>
                <p:nvPr/>
              </p:nvSpPr>
              <p:spPr>
                <a:xfrm>
                  <a:off x="2080091" y="2616098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35"/>
                <p:cNvSpPr/>
                <p:nvPr/>
              </p:nvSpPr>
              <p:spPr>
                <a:xfrm>
                  <a:off x="2169925" y="2616098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35"/>
                <p:cNvSpPr/>
                <p:nvPr/>
              </p:nvSpPr>
              <p:spPr>
                <a:xfrm>
                  <a:off x="2259252" y="2616098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35"/>
                <p:cNvSpPr/>
                <p:nvPr/>
              </p:nvSpPr>
              <p:spPr>
                <a:xfrm>
                  <a:off x="2080091" y="2681572"/>
                  <a:ext cx="72070" cy="4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6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4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35"/>
                <p:cNvSpPr/>
                <p:nvPr/>
              </p:nvSpPr>
              <p:spPr>
                <a:xfrm>
                  <a:off x="2169925" y="2681572"/>
                  <a:ext cx="72070" cy="4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6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35"/>
                <p:cNvSpPr/>
                <p:nvPr/>
              </p:nvSpPr>
              <p:spPr>
                <a:xfrm>
                  <a:off x="2259252" y="2681572"/>
                  <a:ext cx="72578" cy="4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6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35"/>
                <p:cNvSpPr/>
                <p:nvPr/>
              </p:nvSpPr>
              <p:spPr>
                <a:xfrm>
                  <a:off x="2349086" y="2616098"/>
                  <a:ext cx="72070" cy="1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47" extrusionOk="0">
                      <a:moveTo>
                        <a:pt x="156" y="26"/>
                      </a:moveTo>
                      <a:cubicBezTo>
                        <a:pt x="156" y="12"/>
                        <a:pt x="145" y="0"/>
                        <a:pt x="131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3"/>
                        <a:pt x="1" y="84"/>
                        <a:pt x="1" y="84"/>
                      </a:cubicBezTo>
                      <a:cubicBezTo>
                        <a:pt x="1" y="86"/>
                        <a:pt x="0" y="87"/>
                        <a:pt x="0" y="88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36"/>
                        <a:pt x="11" y="247"/>
                        <a:pt x="25" y="247"/>
                      </a:cubicBezTo>
                      <a:cubicBezTo>
                        <a:pt x="131" y="247"/>
                        <a:pt x="131" y="247"/>
                        <a:pt x="131" y="247"/>
                      </a:cubicBezTo>
                      <a:cubicBezTo>
                        <a:pt x="145" y="247"/>
                        <a:pt x="156" y="236"/>
                        <a:pt x="156" y="222"/>
                      </a:cubicBezTo>
                      <a:cubicBezTo>
                        <a:pt x="156" y="166"/>
                        <a:pt x="156" y="166"/>
                        <a:pt x="156" y="166"/>
                      </a:cubicBezTo>
                      <a:cubicBezTo>
                        <a:pt x="156" y="165"/>
                        <a:pt x="156" y="165"/>
                        <a:pt x="156" y="165"/>
                      </a:cubicBezTo>
                      <a:cubicBezTo>
                        <a:pt x="156" y="164"/>
                        <a:pt x="156" y="164"/>
                        <a:pt x="156" y="164"/>
                      </a:cubicBezTo>
                      <a:cubicBezTo>
                        <a:pt x="156" y="88"/>
                        <a:pt x="156" y="88"/>
                        <a:pt x="156" y="88"/>
                      </a:cubicBezTo>
                      <a:cubicBezTo>
                        <a:pt x="156" y="87"/>
                        <a:pt x="156" y="86"/>
                        <a:pt x="156" y="84"/>
                      </a:cubicBezTo>
                      <a:cubicBezTo>
                        <a:pt x="156" y="84"/>
                        <a:pt x="156" y="83"/>
                        <a:pt x="156" y="82"/>
                      </a:cubicBezTo>
                      <a:lnTo>
                        <a:pt x="156" y="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2080091" y="2368413"/>
                  <a:ext cx="65473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4" extrusionOk="0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35"/>
                <p:cNvSpPr/>
                <p:nvPr/>
              </p:nvSpPr>
              <p:spPr>
                <a:xfrm>
                  <a:off x="2355684" y="2368413"/>
                  <a:ext cx="65473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4" extrusionOk="0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35"/>
                <p:cNvSpPr/>
                <p:nvPr/>
              </p:nvSpPr>
              <p:spPr>
                <a:xfrm>
                  <a:off x="2163327" y="2368413"/>
                  <a:ext cx="49231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74" extrusionOk="0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35"/>
                <p:cNvSpPr/>
                <p:nvPr/>
              </p:nvSpPr>
              <p:spPr>
                <a:xfrm>
                  <a:off x="2226262" y="2368413"/>
                  <a:ext cx="49231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74" extrusionOk="0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35"/>
                <p:cNvSpPr/>
                <p:nvPr/>
              </p:nvSpPr>
              <p:spPr>
                <a:xfrm>
                  <a:off x="2289704" y="2368413"/>
                  <a:ext cx="48724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74" extrusionOk="0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35"/>
                <p:cNvSpPr/>
                <p:nvPr/>
              </p:nvSpPr>
              <p:spPr>
                <a:xfrm>
                  <a:off x="2080091" y="2179097"/>
                  <a:ext cx="121302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58" extrusionOk="0">
                      <a:moveTo>
                        <a:pt x="232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3" y="0"/>
                        <a:pt x="0" y="13"/>
                        <a:pt x="0" y="29"/>
                      </a:cubicBezTo>
                      <a:cubicBezTo>
                        <a:pt x="0" y="45"/>
                        <a:pt x="13" y="58"/>
                        <a:pt x="29" y="58"/>
                      </a:cubicBezTo>
                      <a:cubicBezTo>
                        <a:pt x="232" y="58"/>
                        <a:pt x="232" y="58"/>
                        <a:pt x="232" y="58"/>
                      </a:cubicBezTo>
                      <a:cubicBezTo>
                        <a:pt x="248" y="58"/>
                        <a:pt x="261" y="45"/>
                        <a:pt x="261" y="29"/>
                      </a:cubicBezTo>
                      <a:cubicBezTo>
                        <a:pt x="261" y="13"/>
                        <a:pt x="248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5" name="Google Shape;1145;p35"/>
              <p:cNvGrpSpPr/>
              <p:nvPr/>
            </p:nvGrpSpPr>
            <p:grpSpPr>
              <a:xfrm>
                <a:off x="7429496" y="661136"/>
                <a:ext cx="928597" cy="953998"/>
                <a:chOff x="777043" y="2258113"/>
                <a:chExt cx="819663" cy="842085"/>
              </a:xfrm>
            </p:grpSpPr>
            <p:sp>
              <p:nvSpPr>
                <p:cNvPr id="1146" name="Google Shape;1146;p35"/>
                <p:cNvSpPr/>
                <p:nvPr/>
              </p:nvSpPr>
              <p:spPr>
                <a:xfrm>
                  <a:off x="1263102" y="2750450"/>
                  <a:ext cx="79814" cy="8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93" extrusionOk="0">
                      <a:moveTo>
                        <a:pt x="0" y="0"/>
                      </a:moveTo>
                      <a:lnTo>
                        <a:pt x="89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47" name="Google Shape;1147;p35"/>
                <p:cNvCxnSpPr/>
                <p:nvPr/>
              </p:nvCxnSpPr>
              <p:spPr>
                <a:xfrm>
                  <a:off x="1263102" y="2750450"/>
                  <a:ext cx="79800" cy="831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  <p:sp>
              <p:nvSpPr>
                <p:cNvPr id="1148" name="Google Shape;1148;p35"/>
                <p:cNvSpPr/>
                <p:nvPr/>
              </p:nvSpPr>
              <p:spPr>
                <a:xfrm>
                  <a:off x="1247856" y="2735204"/>
                  <a:ext cx="111202" cy="11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6" extrusionOk="0">
                      <a:moveTo>
                        <a:pt x="89" y="126"/>
                      </a:moveTo>
                      <a:lnTo>
                        <a:pt x="124" y="93"/>
                      </a:lnTo>
                      <a:lnTo>
                        <a:pt x="36" y="0"/>
                      </a:lnTo>
                      <a:lnTo>
                        <a:pt x="0" y="33"/>
                      </a:lnTo>
                      <a:lnTo>
                        <a:pt x="89" y="1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1302560" y="2791702"/>
                  <a:ext cx="294146" cy="30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376" extrusionOk="0">
                      <a:moveTo>
                        <a:pt x="358" y="296"/>
                      </a:moveTo>
                      <a:cubicBezTo>
                        <a:pt x="359" y="306"/>
                        <a:pt x="355" y="316"/>
                        <a:pt x="347" y="323"/>
                      </a:cubicBezTo>
                      <a:cubicBezTo>
                        <a:pt x="321" y="348"/>
                        <a:pt x="321" y="348"/>
                        <a:pt x="321" y="348"/>
                      </a:cubicBezTo>
                      <a:cubicBezTo>
                        <a:pt x="307" y="361"/>
                        <a:pt x="307" y="361"/>
                        <a:pt x="307" y="361"/>
                      </a:cubicBezTo>
                      <a:cubicBezTo>
                        <a:pt x="292" y="376"/>
                        <a:pt x="268" y="375"/>
                        <a:pt x="254" y="359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93" y="3"/>
                        <a:pt x="93" y="3"/>
                        <a:pt x="93" y="3"/>
                      </a:cubicBezTo>
                      <a:cubicBezTo>
                        <a:pt x="347" y="269"/>
                        <a:pt x="347" y="269"/>
                        <a:pt x="347" y="269"/>
                      </a:cubicBezTo>
                      <a:cubicBezTo>
                        <a:pt x="355" y="277"/>
                        <a:pt x="358" y="287"/>
                        <a:pt x="358" y="296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1302560" y="2867033"/>
                  <a:ext cx="293250" cy="228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279" extrusionOk="0">
                      <a:moveTo>
                        <a:pt x="0" y="0"/>
                      </a:moveTo>
                      <a:cubicBezTo>
                        <a:pt x="254" y="267"/>
                        <a:pt x="254" y="267"/>
                        <a:pt x="254" y="267"/>
                      </a:cubicBezTo>
                      <a:cubicBezTo>
                        <a:pt x="261" y="275"/>
                        <a:pt x="272" y="279"/>
                        <a:pt x="282" y="279"/>
                      </a:cubicBezTo>
                      <a:cubicBezTo>
                        <a:pt x="291" y="279"/>
                        <a:pt x="300" y="276"/>
                        <a:pt x="307" y="269"/>
                      </a:cubicBezTo>
                      <a:cubicBezTo>
                        <a:pt x="321" y="256"/>
                        <a:pt x="321" y="256"/>
                        <a:pt x="321" y="256"/>
                      </a:cubicBezTo>
                      <a:cubicBezTo>
                        <a:pt x="347" y="231"/>
                        <a:pt x="347" y="231"/>
                        <a:pt x="347" y="231"/>
                      </a:cubicBezTo>
                      <a:cubicBezTo>
                        <a:pt x="355" y="224"/>
                        <a:pt x="358" y="214"/>
                        <a:pt x="358" y="205"/>
                      </a:cubicBezTo>
                      <a:cubicBezTo>
                        <a:pt x="358" y="205"/>
                        <a:pt x="358" y="204"/>
                        <a:pt x="358" y="204"/>
                      </a:cubicBezTo>
                      <a:cubicBezTo>
                        <a:pt x="358" y="204"/>
                        <a:pt x="358" y="204"/>
                        <a:pt x="358" y="20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845199" y="2327166"/>
                  <a:ext cx="483367" cy="481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88" extrusionOk="0">
                      <a:moveTo>
                        <a:pt x="295" y="0"/>
                      </a:moveTo>
                      <a:cubicBezTo>
                        <a:pt x="293" y="0"/>
                        <a:pt x="291" y="0"/>
                        <a:pt x="290" y="0"/>
                      </a:cubicBezTo>
                      <a:cubicBezTo>
                        <a:pt x="129" y="2"/>
                        <a:pt x="0" y="133"/>
                        <a:pt x="0" y="294"/>
                      </a:cubicBezTo>
                      <a:cubicBezTo>
                        <a:pt x="0" y="334"/>
                        <a:pt x="8" y="373"/>
                        <a:pt x="23" y="408"/>
                      </a:cubicBezTo>
                      <a:cubicBezTo>
                        <a:pt x="37" y="441"/>
                        <a:pt x="56" y="471"/>
                        <a:pt x="81" y="496"/>
                      </a:cubicBezTo>
                      <a:cubicBezTo>
                        <a:pt x="97" y="513"/>
                        <a:pt x="115" y="528"/>
                        <a:pt x="134" y="541"/>
                      </a:cubicBezTo>
                      <a:cubicBezTo>
                        <a:pt x="180" y="571"/>
                        <a:pt x="235" y="588"/>
                        <a:pt x="295" y="588"/>
                      </a:cubicBezTo>
                      <a:cubicBezTo>
                        <a:pt x="309" y="588"/>
                        <a:pt x="323" y="587"/>
                        <a:pt x="337" y="585"/>
                      </a:cubicBezTo>
                      <a:cubicBezTo>
                        <a:pt x="479" y="565"/>
                        <a:pt x="589" y="442"/>
                        <a:pt x="589" y="294"/>
                      </a:cubicBezTo>
                      <a:cubicBezTo>
                        <a:pt x="589" y="267"/>
                        <a:pt x="585" y="241"/>
                        <a:pt x="578" y="216"/>
                      </a:cubicBezTo>
                      <a:cubicBezTo>
                        <a:pt x="559" y="146"/>
                        <a:pt x="515" y="87"/>
                        <a:pt x="457" y="48"/>
                      </a:cubicBezTo>
                      <a:cubicBezTo>
                        <a:pt x="437" y="35"/>
                        <a:pt x="416" y="25"/>
                        <a:pt x="394" y="17"/>
                      </a:cubicBezTo>
                      <a:cubicBezTo>
                        <a:pt x="363" y="6"/>
                        <a:pt x="330" y="0"/>
                        <a:pt x="295" y="0"/>
                      </a:cubicBezTo>
                    </a:path>
                  </a:pathLst>
                </a:custGeom>
                <a:solidFill>
                  <a:srgbClr val="FDFDFD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955503" y="2366625"/>
                  <a:ext cx="364096" cy="44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540" extrusionOk="0">
                      <a:moveTo>
                        <a:pt x="444" y="168"/>
                      </a:moveTo>
                      <a:cubicBezTo>
                        <a:pt x="203" y="537"/>
                        <a:pt x="203" y="537"/>
                        <a:pt x="203" y="537"/>
                      </a:cubicBezTo>
                      <a:cubicBezTo>
                        <a:pt x="189" y="539"/>
                        <a:pt x="175" y="540"/>
                        <a:pt x="161" y="540"/>
                      </a:cubicBezTo>
                      <a:cubicBezTo>
                        <a:pt x="101" y="540"/>
                        <a:pt x="46" y="523"/>
                        <a:pt x="0" y="493"/>
                      </a:cubicBezTo>
                      <a:cubicBezTo>
                        <a:pt x="323" y="0"/>
                        <a:pt x="323" y="0"/>
                        <a:pt x="323" y="0"/>
                      </a:cubicBezTo>
                      <a:cubicBezTo>
                        <a:pt x="381" y="39"/>
                        <a:pt x="425" y="98"/>
                        <a:pt x="444" y="1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864031" y="2327166"/>
                  <a:ext cx="304011" cy="4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496" extrusionOk="0">
                      <a:moveTo>
                        <a:pt x="371" y="17"/>
                      </a:moveTo>
                      <a:cubicBezTo>
                        <a:pt x="58" y="496"/>
                        <a:pt x="58" y="496"/>
                        <a:pt x="58" y="496"/>
                      </a:cubicBezTo>
                      <a:cubicBezTo>
                        <a:pt x="33" y="471"/>
                        <a:pt x="14" y="441"/>
                        <a:pt x="0" y="408"/>
                      </a:cubicBezTo>
                      <a:cubicBezTo>
                        <a:pt x="267" y="0"/>
                        <a:pt x="267" y="0"/>
                        <a:pt x="267" y="0"/>
                      </a:cubicBezTo>
                      <a:cubicBezTo>
                        <a:pt x="268" y="0"/>
                        <a:pt x="270" y="0"/>
                        <a:pt x="272" y="0"/>
                      </a:cubicBezTo>
                      <a:cubicBezTo>
                        <a:pt x="307" y="0"/>
                        <a:pt x="340" y="6"/>
                        <a:pt x="371" y="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35"/>
                <p:cNvSpPr/>
                <p:nvPr/>
              </p:nvSpPr>
              <p:spPr>
                <a:xfrm>
                  <a:off x="777043" y="2258113"/>
                  <a:ext cx="618783" cy="618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755" extrusionOk="0">
                      <a:moveTo>
                        <a:pt x="246" y="683"/>
                      </a:moveTo>
                      <a:cubicBezTo>
                        <a:pt x="414" y="755"/>
                        <a:pt x="609" y="678"/>
                        <a:pt x="682" y="510"/>
                      </a:cubicBezTo>
                      <a:cubicBezTo>
                        <a:pt x="755" y="342"/>
                        <a:pt x="678" y="146"/>
                        <a:pt x="509" y="73"/>
                      </a:cubicBezTo>
                      <a:cubicBezTo>
                        <a:pt x="341" y="0"/>
                        <a:pt x="146" y="78"/>
                        <a:pt x="73" y="246"/>
                      </a:cubicBezTo>
                      <a:cubicBezTo>
                        <a:pt x="0" y="414"/>
                        <a:pt x="77" y="610"/>
                        <a:pt x="246" y="683"/>
                      </a:cubicBezTo>
                      <a:close/>
                      <a:moveTo>
                        <a:pt x="626" y="485"/>
                      </a:moveTo>
                      <a:cubicBezTo>
                        <a:pt x="566" y="622"/>
                        <a:pt x="407" y="685"/>
                        <a:pt x="270" y="626"/>
                      </a:cubicBezTo>
                      <a:cubicBezTo>
                        <a:pt x="133" y="567"/>
                        <a:pt x="70" y="407"/>
                        <a:pt x="129" y="271"/>
                      </a:cubicBezTo>
                      <a:cubicBezTo>
                        <a:pt x="189" y="134"/>
                        <a:pt x="348" y="71"/>
                        <a:pt x="485" y="130"/>
                      </a:cubicBezTo>
                      <a:cubicBezTo>
                        <a:pt x="622" y="189"/>
                        <a:pt x="685" y="349"/>
                        <a:pt x="626" y="48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55" name="Google Shape;1155;p35"/>
              <p:cNvSpPr/>
              <p:nvPr/>
            </p:nvSpPr>
            <p:spPr>
              <a:xfrm>
                <a:off x="6775158" y="290718"/>
                <a:ext cx="301600" cy="49757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47" extrusionOk="0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8466784" y="1008263"/>
                <a:ext cx="157450" cy="25972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47" extrusionOk="0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7" name="Google Shape;1157;p35"/>
              <p:cNvGrpSpPr/>
              <p:nvPr/>
            </p:nvGrpSpPr>
            <p:grpSpPr>
              <a:xfrm>
                <a:off x="5755594" y="2823602"/>
                <a:ext cx="415198" cy="415198"/>
                <a:chOff x="1404969" y="1106377"/>
                <a:chExt cx="415198" cy="415198"/>
              </a:xfrm>
            </p:grpSpPr>
            <p:sp>
              <p:nvSpPr>
                <p:cNvPr id="1158" name="Google Shape;1158;p35"/>
                <p:cNvSpPr/>
                <p:nvPr/>
              </p:nvSpPr>
              <p:spPr>
                <a:xfrm>
                  <a:off x="1404969" y="1106377"/>
                  <a:ext cx="415198" cy="415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74" extrusionOk="0">
                      <a:moveTo>
                        <a:pt x="421" y="0"/>
                      </a:move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421"/>
                        <a:pt x="0" y="421"/>
                        <a:pt x="0" y="421"/>
                      </a:cubicBezTo>
                      <a:cubicBezTo>
                        <a:pt x="0" y="451"/>
                        <a:pt x="23" y="474"/>
                        <a:pt x="52" y="474"/>
                      </a:cubicBezTo>
                      <a:cubicBezTo>
                        <a:pt x="421" y="474"/>
                        <a:pt x="421" y="474"/>
                        <a:pt x="421" y="474"/>
                      </a:cubicBezTo>
                      <a:cubicBezTo>
                        <a:pt x="451" y="474"/>
                        <a:pt x="474" y="451"/>
                        <a:pt x="474" y="421"/>
                      </a:cubicBezTo>
                      <a:cubicBezTo>
                        <a:pt x="474" y="52"/>
                        <a:pt x="474" y="52"/>
                        <a:pt x="474" y="52"/>
                      </a:cubicBezTo>
                      <a:cubicBezTo>
                        <a:pt x="474" y="23"/>
                        <a:pt x="451" y="0"/>
                        <a:pt x="4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35"/>
                <p:cNvSpPr/>
                <p:nvPr/>
              </p:nvSpPr>
              <p:spPr>
                <a:xfrm>
                  <a:off x="1460456" y="1163778"/>
                  <a:ext cx="304223" cy="29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3" extrusionOk="0">
                      <a:moveTo>
                        <a:pt x="298" y="293"/>
                      </a:moveTo>
                      <a:cubicBezTo>
                        <a:pt x="311" y="280"/>
                        <a:pt x="321" y="265"/>
                        <a:pt x="330" y="248"/>
                      </a:cubicBezTo>
                      <a:cubicBezTo>
                        <a:pt x="330" y="248"/>
                        <a:pt x="330" y="248"/>
                        <a:pt x="330" y="248"/>
                      </a:cubicBezTo>
                      <a:cubicBezTo>
                        <a:pt x="304" y="235"/>
                        <a:pt x="304" y="235"/>
                        <a:pt x="304" y="235"/>
                      </a:cubicBezTo>
                      <a:cubicBezTo>
                        <a:pt x="310" y="221"/>
                        <a:pt x="315" y="206"/>
                        <a:pt x="317" y="192"/>
                      </a:cubicBezTo>
                      <a:cubicBezTo>
                        <a:pt x="346" y="196"/>
                        <a:pt x="346" y="196"/>
                        <a:pt x="346" y="196"/>
                      </a:cubicBezTo>
                      <a:cubicBezTo>
                        <a:pt x="348" y="178"/>
                        <a:pt x="348" y="160"/>
                        <a:pt x="345" y="142"/>
                      </a:cubicBezTo>
                      <a:cubicBezTo>
                        <a:pt x="316" y="147"/>
                        <a:pt x="316" y="147"/>
                        <a:pt x="316" y="147"/>
                      </a:cubicBezTo>
                      <a:cubicBezTo>
                        <a:pt x="313" y="132"/>
                        <a:pt x="308" y="118"/>
                        <a:pt x="301" y="104"/>
                      </a:cubicBezTo>
                      <a:cubicBezTo>
                        <a:pt x="327" y="90"/>
                        <a:pt x="327" y="90"/>
                        <a:pt x="327" y="90"/>
                      </a:cubicBezTo>
                      <a:cubicBezTo>
                        <a:pt x="318" y="74"/>
                        <a:pt x="307" y="60"/>
                        <a:pt x="294" y="47"/>
                      </a:cubicBezTo>
                      <a:cubicBezTo>
                        <a:pt x="274" y="68"/>
                        <a:pt x="274" y="68"/>
                        <a:pt x="274" y="68"/>
                      </a:cubicBezTo>
                      <a:cubicBezTo>
                        <a:pt x="264" y="58"/>
                        <a:pt x="251" y="49"/>
                        <a:pt x="238" y="42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50" y="16"/>
                        <a:pt x="250" y="16"/>
                        <a:pt x="250" y="16"/>
                      </a:cubicBezTo>
                      <a:cubicBezTo>
                        <a:pt x="234" y="8"/>
                        <a:pt x="216" y="3"/>
                        <a:pt x="198" y="0"/>
                      </a:cubicBezTo>
                      <a:cubicBezTo>
                        <a:pt x="194" y="29"/>
                        <a:pt x="194" y="29"/>
                        <a:pt x="194" y="29"/>
                      </a:cubicBezTo>
                      <a:cubicBezTo>
                        <a:pt x="179" y="27"/>
                        <a:pt x="164" y="27"/>
                        <a:pt x="149" y="30"/>
                      </a:cubicBezTo>
                      <a:cubicBezTo>
                        <a:pt x="144" y="1"/>
                        <a:pt x="144" y="1"/>
                        <a:pt x="144" y="1"/>
                      </a:cubicBezTo>
                      <a:cubicBezTo>
                        <a:pt x="126" y="4"/>
                        <a:pt x="109" y="10"/>
                        <a:pt x="93" y="19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93" y="52"/>
                        <a:pt x="81" y="61"/>
                        <a:pt x="70" y="72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37" y="64"/>
                        <a:pt x="26" y="79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38" y="122"/>
                        <a:pt x="33" y="137"/>
                        <a:pt x="31" y="152"/>
                      </a:cubicBezTo>
                      <a:cubicBezTo>
                        <a:pt x="2" y="148"/>
                        <a:pt x="2" y="148"/>
                        <a:pt x="2" y="148"/>
                      </a:cubicBezTo>
                      <a:cubicBezTo>
                        <a:pt x="0" y="166"/>
                        <a:pt x="0" y="184"/>
                        <a:pt x="3" y="202"/>
                      </a:cubicBezTo>
                      <a:cubicBezTo>
                        <a:pt x="32" y="197"/>
                        <a:pt x="32" y="197"/>
                        <a:pt x="32" y="197"/>
                      </a:cubicBezTo>
                      <a:cubicBezTo>
                        <a:pt x="35" y="212"/>
                        <a:pt x="40" y="226"/>
                        <a:pt x="47" y="239"/>
                      </a:cubicBezTo>
                      <a:cubicBezTo>
                        <a:pt x="21" y="253"/>
                        <a:pt x="21" y="253"/>
                        <a:pt x="21" y="253"/>
                      </a:cubicBezTo>
                      <a:cubicBezTo>
                        <a:pt x="29" y="269"/>
                        <a:pt x="40" y="284"/>
                        <a:pt x="53" y="296"/>
                      </a:cubicBezTo>
                      <a:cubicBezTo>
                        <a:pt x="74" y="275"/>
                        <a:pt x="74" y="275"/>
                        <a:pt x="74" y="275"/>
                      </a:cubicBezTo>
                      <a:cubicBezTo>
                        <a:pt x="84" y="286"/>
                        <a:pt x="97" y="295"/>
                        <a:pt x="110" y="301"/>
                      </a:cubicBezTo>
                      <a:cubicBezTo>
                        <a:pt x="111" y="301"/>
                        <a:pt x="111" y="301"/>
                        <a:pt x="111" y="301"/>
                      </a:cubicBezTo>
                      <a:cubicBezTo>
                        <a:pt x="98" y="328"/>
                        <a:pt x="98" y="328"/>
                        <a:pt x="98" y="328"/>
                      </a:cubicBezTo>
                      <a:cubicBezTo>
                        <a:pt x="114" y="336"/>
                        <a:pt x="132" y="341"/>
                        <a:pt x="150" y="343"/>
                      </a:cubicBezTo>
                      <a:cubicBezTo>
                        <a:pt x="154" y="315"/>
                        <a:pt x="154" y="315"/>
                        <a:pt x="154" y="315"/>
                      </a:cubicBezTo>
                      <a:cubicBezTo>
                        <a:pt x="169" y="317"/>
                        <a:pt x="184" y="316"/>
                        <a:pt x="199" y="314"/>
                      </a:cubicBezTo>
                      <a:cubicBezTo>
                        <a:pt x="204" y="343"/>
                        <a:pt x="204" y="343"/>
                        <a:pt x="204" y="343"/>
                      </a:cubicBezTo>
                      <a:cubicBezTo>
                        <a:pt x="222" y="339"/>
                        <a:pt x="239" y="334"/>
                        <a:pt x="255" y="325"/>
                      </a:cubicBez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55" y="292"/>
                        <a:pt x="267" y="283"/>
                        <a:pt x="277" y="272"/>
                      </a:cubicBezTo>
                      <a:lnTo>
                        <a:pt x="298" y="293"/>
                      </a:lnTo>
                      <a:close/>
                      <a:moveTo>
                        <a:pt x="140" y="240"/>
                      </a:moveTo>
                      <a:cubicBezTo>
                        <a:pt x="103" y="222"/>
                        <a:pt x="87" y="176"/>
                        <a:pt x="106" y="138"/>
                      </a:cubicBezTo>
                      <a:cubicBezTo>
                        <a:pt x="124" y="101"/>
                        <a:pt x="170" y="85"/>
                        <a:pt x="208" y="104"/>
                      </a:cubicBezTo>
                      <a:cubicBezTo>
                        <a:pt x="245" y="122"/>
                        <a:pt x="261" y="168"/>
                        <a:pt x="242" y="205"/>
                      </a:cubicBezTo>
                      <a:cubicBezTo>
                        <a:pt x="224" y="243"/>
                        <a:pt x="178" y="259"/>
                        <a:pt x="140" y="2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0" name="Google Shape;1160;p35"/>
              <p:cNvGrpSpPr/>
              <p:nvPr/>
            </p:nvGrpSpPr>
            <p:grpSpPr>
              <a:xfrm>
                <a:off x="6293473" y="2569111"/>
                <a:ext cx="653332" cy="924225"/>
                <a:chOff x="6000261" y="1225220"/>
                <a:chExt cx="627600" cy="887824"/>
              </a:xfrm>
            </p:grpSpPr>
            <p:sp>
              <p:nvSpPr>
                <p:cNvPr id="1161" name="Google Shape;1161;p35"/>
                <p:cNvSpPr/>
                <p:nvPr/>
              </p:nvSpPr>
              <p:spPr>
                <a:xfrm>
                  <a:off x="6000261" y="1293145"/>
                  <a:ext cx="627600" cy="819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35"/>
                <p:cNvSpPr/>
                <p:nvPr/>
              </p:nvSpPr>
              <p:spPr>
                <a:xfrm>
                  <a:off x="6000261" y="1225220"/>
                  <a:ext cx="627579" cy="6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8" extrusionOk="0">
                      <a:moveTo>
                        <a:pt x="681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718" y="78"/>
                        <a:pt x="718" y="78"/>
                        <a:pt x="718" y="78"/>
                      </a:cubicBezTo>
                      <a:cubicBezTo>
                        <a:pt x="718" y="37"/>
                        <a:pt x="718" y="37"/>
                        <a:pt x="718" y="37"/>
                      </a:cubicBezTo>
                      <a:cubicBezTo>
                        <a:pt x="718" y="16"/>
                        <a:pt x="701" y="0"/>
                        <a:pt x="6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35"/>
                <p:cNvSpPr/>
                <p:nvPr/>
              </p:nvSpPr>
              <p:spPr>
                <a:xfrm>
                  <a:off x="6029918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35"/>
                <p:cNvSpPr/>
                <p:nvPr/>
              </p:nvSpPr>
              <p:spPr>
                <a:xfrm>
                  <a:off x="6077752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35"/>
                <p:cNvSpPr/>
                <p:nvPr/>
              </p:nvSpPr>
              <p:spPr>
                <a:xfrm>
                  <a:off x="6126543" y="1243398"/>
                  <a:ext cx="306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35"/>
                <p:cNvSpPr/>
                <p:nvPr/>
              </p:nvSpPr>
              <p:spPr>
                <a:xfrm>
                  <a:off x="6100712" y="1671989"/>
                  <a:ext cx="97500" cy="1425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35"/>
                <p:cNvSpPr/>
                <p:nvPr/>
              </p:nvSpPr>
              <p:spPr>
                <a:xfrm>
                  <a:off x="6248997" y="1573451"/>
                  <a:ext cx="98400" cy="241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35"/>
                <p:cNvSpPr/>
                <p:nvPr/>
              </p:nvSpPr>
              <p:spPr>
                <a:xfrm>
                  <a:off x="6397281" y="1484480"/>
                  <a:ext cx="97500" cy="330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35"/>
                <p:cNvSpPr/>
                <p:nvPr/>
              </p:nvSpPr>
              <p:spPr>
                <a:xfrm>
                  <a:off x="6135152" y="1338108"/>
                  <a:ext cx="308049" cy="3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353" extrusionOk="0">
                      <a:moveTo>
                        <a:pt x="351" y="56"/>
                      </a:moveTo>
                      <a:cubicBezTo>
                        <a:pt x="350" y="51"/>
                        <a:pt x="347" y="47"/>
                        <a:pt x="343" y="45"/>
                      </a:cubicBezTo>
                      <a:cubicBezTo>
                        <a:pt x="262" y="4"/>
                        <a:pt x="262" y="4"/>
                        <a:pt x="262" y="4"/>
                      </a:cubicBezTo>
                      <a:cubicBezTo>
                        <a:pt x="255" y="0"/>
                        <a:pt x="246" y="3"/>
                        <a:pt x="242" y="11"/>
                      </a:cubicBezTo>
                      <a:cubicBezTo>
                        <a:pt x="238" y="18"/>
                        <a:pt x="241" y="27"/>
                        <a:pt x="249" y="31"/>
                      </a:cubicBezTo>
                      <a:cubicBezTo>
                        <a:pt x="290" y="52"/>
                        <a:pt x="290" y="52"/>
                        <a:pt x="290" y="52"/>
                      </a:cubicBezTo>
                      <a:cubicBezTo>
                        <a:pt x="43" y="111"/>
                        <a:pt x="2" y="333"/>
                        <a:pt x="2" y="335"/>
                      </a:cubicBezTo>
                      <a:cubicBezTo>
                        <a:pt x="0" y="343"/>
                        <a:pt x="6" y="351"/>
                        <a:pt x="14" y="352"/>
                      </a:cubicBezTo>
                      <a:cubicBezTo>
                        <a:pt x="15" y="353"/>
                        <a:pt x="15" y="353"/>
                        <a:pt x="16" y="353"/>
                      </a:cubicBezTo>
                      <a:cubicBezTo>
                        <a:pt x="23" y="353"/>
                        <a:pt x="30" y="348"/>
                        <a:pt x="31" y="340"/>
                      </a:cubicBezTo>
                      <a:cubicBezTo>
                        <a:pt x="31" y="338"/>
                        <a:pt x="69" y="134"/>
                        <a:pt x="300" y="80"/>
                      </a:cubicBezTo>
                      <a:cubicBezTo>
                        <a:pt x="268" y="120"/>
                        <a:pt x="268" y="120"/>
                        <a:pt x="268" y="120"/>
                      </a:cubicBezTo>
                      <a:cubicBezTo>
                        <a:pt x="263" y="126"/>
                        <a:pt x="264" y="135"/>
                        <a:pt x="270" y="141"/>
                      </a:cubicBezTo>
                      <a:cubicBezTo>
                        <a:pt x="273" y="143"/>
                        <a:pt x="276" y="144"/>
                        <a:pt x="280" y="144"/>
                      </a:cubicBezTo>
                      <a:cubicBezTo>
                        <a:pt x="284" y="144"/>
                        <a:pt x="288" y="142"/>
                        <a:pt x="291" y="138"/>
                      </a:cubicBezTo>
                      <a:cubicBezTo>
                        <a:pt x="348" y="68"/>
                        <a:pt x="348" y="68"/>
                        <a:pt x="348" y="68"/>
                      </a:cubicBezTo>
                      <a:cubicBezTo>
                        <a:pt x="351" y="65"/>
                        <a:pt x="352" y="60"/>
                        <a:pt x="351" y="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35"/>
                <p:cNvSpPr/>
                <p:nvPr/>
              </p:nvSpPr>
              <p:spPr>
                <a:xfrm>
                  <a:off x="6072012" y="1876717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35"/>
                <p:cNvSpPr/>
                <p:nvPr/>
              </p:nvSpPr>
              <p:spPr>
                <a:xfrm>
                  <a:off x="6072012" y="1929334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35"/>
                <p:cNvSpPr/>
                <p:nvPr/>
              </p:nvSpPr>
              <p:spPr>
                <a:xfrm>
                  <a:off x="6124629" y="1981952"/>
                  <a:ext cx="3777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35"/>
                <p:cNvSpPr/>
                <p:nvPr/>
              </p:nvSpPr>
              <p:spPr>
                <a:xfrm>
                  <a:off x="6192553" y="2034569"/>
                  <a:ext cx="2421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4" name="Google Shape;1174;p35"/>
              <p:cNvGrpSpPr/>
              <p:nvPr/>
            </p:nvGrpSpPr>
            <p:grpSpPr>
              <a:xfrm>
                <a:off x="5405010" y="1009877"/>
                <a:ext cx="2408640" cy="1532049"/>
                <a:chOff x="4863842" y="1376853"/>
                <a:chExt cx="862137" cy="548375"/>
              </a:xfrm>
            </p:grpSpPr>
            <p:sp>
              <p:nvSpPr>
                <p:cNvPr id="1175" name="Google Shape;1175;p35"/>
                <p:cNvSpPr/>
                <p:nvPr/>
              </p:nvSpPr>
              <p:spPr>
                <a:xfrm>
                  <a:off x="4863842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35"/>
                <p:cNvSpPr/>
                <p:nvPr/>
              </p:nvSpPr>
              <p:spPr>
                <a:xfrm>
                  <a:off x="4904979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4945159" y="1376853"/>
                  <a:ext cx="267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4902109" y="1478261"/>
                  <a:ext cx="348300" cy="348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35"/>
                <p:cNvSpPr/>
                <p:nvPr/>
              </p:nvSpPr>
              <p:spPr>
                <a:xfrm>
                  <a:off x="5076224" y="1660030"/>
                  <a:ext cx="149241" cy="142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63" extrusionOk="0">
                      <a:moveTo>
                        <a:pt x="171" y="0"/>
                      </a:moveTo>
                      <a:cubicBezTo>
                        <a:pt x="167" y="91"/>
                        <a:pt x="92" y="163"/>
                        <a:pt x="0" y="163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68" y="120"/>
                        <a:pt x="124" y="67"/>
                        <a:pt x="128" y="0"/>
                      </a:cubicBez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35"/>
                <p:cNvSpPr/>
                <p:nvPr/>
              </p:nvSpPr>
              <p:spPr>
                <a:xfrm>
                  <a:off x="5313479" y="1549055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35"/>
                <p:cNvSpPr/>
                <p:nvPr/>
              </p:nvSpPr>
              <p:spPr>
                <a:xfrm>
                  <a:off x="5313479" y="1610282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35"/>
                <p:cNvSpPr/>
                <p:nvPr/>
              </p:nvSpPr>
              <p:spPr>
                <a:xfrm>
                  <a:off x="5313479" y="1732737"/>
                  <a:ext cx="2058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35"/>
                <p:cNvSpPr/>
                <p:nvPr/>
              </p:nvSpPr>
              <p:spPr>
                <a:xfrm>
                  <a:off x="4970989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35"/>
                <p:cNvSpPr/>
                <p:nvPr/>
              </p:nvSpPr>
              <p:spPr>
                <a:xfrm>
                  <a:off x="4889672" y="1867628"/>
                  <a:ext cx="57600" cy="5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35"/>
                <p:cNvSpPr/>
                <p:nvPr/>
              </p:nvSpPr>
              <p:spPr>
                <a:xfrm>
                  <a:off x="5257036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35"/>
                <p:cNvSpPr/>
                <p:nvPr/>
              </p:nvSpPr>
              <p:spPr>
                <a:xfrm>
                  <a:off x="5175718" y="1867628"/>
                  <a:ext cx="57600" cy="57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35"/>
                <p:cNvSpPr/>
                <p:nvPr/>
              </p:nvSpPr>
              <p:spPr>
                <a:xfrm>
                  <a:off x="5543081" y="1884848"/>
                  <a:ext cx="1446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35"/>
                <p:cNvSpPr/>
                <p:nvPr/>
              </p:nvSpPr>
              <p:spPr>
                <a:xfrm>
                  <a:off x="5461764" y="1867628"/>
                  <a:ext cx="56400" cy="57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35"/>
                <p:cNvSpPr/>
                <p:nvPr/>
              </p:nvSpPr>
              <p:spPr>
                <a:xfrm>
                  <a:off x="4926026" y="1502178"/>
                  <a:ext cx="299440" cy="30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343" extrusionOk="0">
                      <a:moveTo>
                        <a:pt x="209" y="5"/>
                      </a:moveTo>
                      <a:cubicBezTo>
                        <a:pt x="197" y="2"/>
                        <a:pt x="184" y="0"/>
                        <a:pt x="171" y="0"/>
                      </a:cubicBezTo>
                      <a:cubicBezTo>
                        <a:pt x="92" y="0"/>
                        <a:pt x="26" y="54"/>
                        <a:pt x="6" y="126"/>
                      </a:cubicBezTo>
                      <a:cubicBezTo>
                        <a:pt x="6" y="128"/>
                        <a:pt x="5" y="130"/>
                        <a:pt x="5" y="131"/>
                      </a:cubicBezTo>
                      <a:cubicBezTo>
                        <a:pt x="4" y="133"/>
                        <a:pt x="4" y="135"/>
                        <a:pt x="3" y="137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3" y="139"/>
                        <a:pt x="3" y="141"/>
                        <a:pt x="2" y="142"/>
                      </a:cubicBez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2" y="145"/>
                        <a:pt x="2" y="147"/>
                        <a:pt x="2" y="148"/>
                      </a:cubicBezTo>
                      <a:cubicBezTo>
                        <a:pt x="1" y="150"/>
                        <a:pt x="1" y="152"/>
                        <a:pt x="1" y="153"/>
                      </a:cubicBezTo>
                      <a:cubicBezTo>
                        <a:pt x="1" y="154"/>
                        <a:pt x="1" y="154"/>
                        <a:pt x="1" y="155"/>
                      </a:cubicBezTo>
                      <a:cubicBezTo>
                        <a:pt x="1" y="157"/>
                        <a:pt x="0" y="158"/>
                        <a:pt x="0" y="160"/>
                      </a:cubicBezTo>
                      <a:cubicBezTo>
                        <a:pt x="0" y="162"/>
                        <a:pt x="0" y="163"/>
                        <a:pt x="0" y="165"/>
                      </a:cubicBezTo>
                      <a:cubicBezTo>
                        <a:pt x="0" y="167"/>
                        <a:pt x="0" y="169"/>
                        <a:pt x="0" y="172"/>
                      </a:cubicBezTo>
                      <a:cubicBezTo>
                        <a:pt x="0" y="266"/>
                        <a:pt x="77" y="343"/>
                        <a:pt x="171" y="343"/>
                      </a:cubicBezTo>
                      <a:cubicBezTo>
                        <a:pt x="266" y="343"/>
                        <a:pt x="342" y="266"/>
                        <a:pt x="342" y="172"/>
                      </a:cubicBezTo>
                      <a:cubicBezTo>
                        <a:pt x="342" y="90"/>
                        <a:pt x="285" y="22"/>
                        <a:pt x="209" y="5"/>
                      </a:cubicBezTo>
                      <a:close/>
                      <a:moveTo>
                        <a:pt x="171" y="300"/>
                      </a:moveTo>
                      <a:cubicBezTo>
                        <a:pt x="100" y="300"/>
                        <a:pt x="43" y="242"/>
                        <a:pt x="43" y="172"/>
                      </a:cubicBezTo>
                      <a:cubicBezTo>
                        <a:pt x="43" y="170"/>
                        <a:pt x="43" y="168"/>
                        <a:pt x="43" y="167"/>
                      </a:cubicBezTo>
                      <a:cubicBezTo>
                        <a:pt x="43" y="165"/>
                        <a:pt x="43" y="164"/>
                        <a:pt x="43" y="162"/>
                      </a:cubicBezTo>
                      <a:cubicBezTo>
                        <a:pt x="44" y="159"/>
                        <a:pt x="44" y="155"/>
                        <a:pt x="45" y="152"/>
                      </a:cubicBezTo>
                      <a:cubicBezTo>
                        <a:pt x="45" y="151"/>
                        <a:pt x="45" y="149"/>
                        <a:pt x="45" y="148"/>
                      </a:cubicBezTo>
                      <a:cubicBezTo>
                        <a:pt x="46" y="147"/>
                        <a:pt x="46" y="146"/>
                        <a:pt x="46" y="144"/>
                      </a:cubicBezTo>
                      <a:cubicBezTo>
                        <a:pt x="46" y="143"/>
                        <a:pt x="47" y="142"/>
                        <a:pt x="47" y="140"/>
                      </a:cubicBezTo>
                      <a:cubicBezTo>
                        <a:pt x="48" y="138"/>
                        <a:pt x="48" y="135"/>
                        <a:pt x="49" y="133"/>
                      </a:cubicBezTo>
                      <a:cubicBezTo>
                        <a:pt x="65" y="81"/>
                        <a:pt x="114" y="44"/>
                        <a:pt x="171" y="44"/>
                      </a:cubicBezTo>
                      <a:cubicBezTo>
                        <a:pt x="180" y="44"/>
                        <a:pt x="188" y="44"/>
                        <a:pt x="196" y="46"/>
                      </a:cubicBezTo>
                      <a:cubicBezTo>
                        <a:pt x="197" y="46"/>
                        <a:pt x="199" y="47"/>
                        <a:pt x="200" y="47"/>
                      </a:cubicBezTo>
                      <a:cubicBezTo>
                        <a:pt x="201" y="47"/>
                        <a:pt x="201" y="47"/>
                        <a:pt x="202" y="47"/>
                      </a:cubicBezTo>
                      <a:cubicBezTo>
                        <a:pt x="203" y="48"/>
                        <a:pt x="205" y="48"/>
                        <a:pt x="206" y="4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8" y="49"/>
                        <a:pt x="210" y="50"/>
                        <a:pt x="212" y="50"/>
                      </a:cubicBezTo>
                      <a:cubicBezTo>
                        <a:pt x="212" y="50"/>
                        <a:pt x="212" y="50"/>
                        <a:pt x="212" y="50"/>
                      </a:cubicBezTo>
                      <a:cubicBezTo>
                        <a:pt x="214" y="51"/>
                        <a:pt x="215" y="51"/>
                        <a:pt x="217" y="52"/>
                      </a:cubicBezTo>
                      <a:cubicBezTo>
                        <a:pt x="218" y="53"/>
                        <a:pt x="220" y="53"/>
                        <a:pt x="222" y="54"/>
                      </a:cubicBezTo>
                      <a:cubicBezTo>
                        <a:pt x="224" y="55"/>
                        <a:pt x="225" y="56"/>
                        <a:pt x="227" y="56"/>
                      </a:cubicBezTo>
                      <a:cubicBezTo>
                        <a:pt x="227" y="56"/>
                        <a:pt x="227" y="56"/>
                        <a:pt x="227" y="56"/>
                      </a:cubicBezTo>
                      <a:cubicBezTo>
                        <a:pt x="229" y="57"/>
                        <a:pt x="230" y="58"/>
                        <a:pt x="232" y="59"/>
                      </a:cubicBezTo>
                      <a:cubicBezTo>
                        <a:pt x="232" y="59"/>
                        <a:pt x="232" y="59"/>
                        <a:pt x="232" y="59"/>
                      </a:cubicBezTo>
                      <a:cubicBezTo>
                        <a:pt x="234" y="60"/>
                        <a:pt x="235" y="61"/>
                        <a:pt x="237" y="62"/>
                      </a:cubicBezTo>
                      <a:cubicBezTo>
                        <a:pt x="238" y="63"/>
                        <a:pt x="240" y="64"/>
                        <a:pt x="241" y="65"/>
                      </a:cubicBezTo>
                      <a:cubicBezTo>
                        <a:pt x="243" y="65"/>
                        <a:pt x="244" y="66"/>
                        <a:pt x="245" y="67"/>
                      </a:cubicBezTo>
                      <a:cubicBezTo>
                        <a:pt x="246" y="68"/>
                        <a:pt x="246" y="68"/>
                        <a:pt x="246" y="68"/>
                      </a:cubicBezTo>
                      <a:cubicBezTo>
                        <a:pt x="249" y="70"/>
                        <a:pt x="252" y="72"/>
                        <a:pt x="254" y="74"/>
                      </a:cubicBezTo>
                      <a:cubicBezTo>
                        <a:pt x="256" y="75"/>
                        <a:pt x="257" y="77"/>
                        <a:pt x="258" y="78"/>
                      </a:cubicBezTo>
                      <a:cubicBezTo>
                        <a:pt x="260" y="79"/>
                        <a:pt x="261" y="80"/>
                        <a:pt x="262" y="82"/>
                      </a:cubicBezTo>
                      <a:cubicBezTo>
                        <a:pt x="264" y="83"/>
                        <a:pt x="265" y="84"/>
                        <a:pt x="266" y="86"/>
                      </a:cubicBezTo>
                      <a:cubicBezTo>
                        <a:pt x="267" y="87"/>
                        <a:pt x="269" y="89"/>
                        <a:pt x="270" y="90"/>
                      </a:cubicBezTo>
                      <a:cubicBezTo>
                        <a:pt x="271" y="91"/>
                        <a:pt x="272" y="92"/>
                        <a:pt x="273" y="93"/>
                      </a:cubicBezTo>
                      <a:cubicBezTo>
                        <a:pt x="274" y="95"/>
                        <a:pt x="275" y="97"/>
                        <a:pt x="276" y="99"/>
                      </a:cubicBezTo>
                      <a:cubicBezTo>
                        <a:pt x="277" y="100"/>
                        <a:pt x="278" y="101"/>
                        <a:pt x="279" y="103"/>
                      </a:cubicBezTo>
                      <a:cubicBezTo>
                        <a:pt x="279" y="103"/>
                        <a:pt x="279" y="103"/>
                        <a:pt x="279" y="103"/>
                      </a:cubicBezTo>
                      <a:cubicBezTo>
                        <a:pt x="280" y="104"/>
                        <a:pt x="281" y="106"/>
                        <a:pt x="282" y="107"/>
                      </a:cubicBezTo>
                      <a:cubicBezTo>
                        <a:pt x="282" y="108"/>
                        <a:pt x="282" y="108"/>
                        <a:pt x="282" y="108"/>
                      </a:cubicBezTo>
                      <a:cubicBezTo>
                        <a:pt x="283" y="109"/>
                        <a:pt x="284" y="111"/>
                        <a:pt x="285" y="112"/>
                      </a:cubicBezTo>
                      <a:cubicBezTo>
                        <a:pt x="286" y="114"/>
                        <a:pt x="286" y="116"/>
                        <a:pt x="287" y="117"/>
                      </a:cubicBezTo>
                      <a:cubicBezTo>
                        <a:pt x="288" y="119"/>
                        <a:pt x="289" y="120"/>
                        <a:pt x="289" y="122"/>
                      </a:cubicBezTo>
                      <a:cubicBezTo>
                        <a:pt x="289" y="122"/>
                        <a:pt x="289" y="122"/>
                        <a:pt x="289" y="122"/>
                      </a:cubicBezTo>
                      <a:cubicBezTo>
                        <a:pt x="290" y="124"/>
                        <a:pt x="291" y="126"/>
                        <a:pt x="291" y="127"/>
                      </a:cubicBezTo>
                      <a:cubicBezTo>
                        <a:pt x="292" y="129"/>
                        <a:pt x="293" y="131"/>
                        <a:pt x="293" y="133"/>
                      </a:cubicBezTo>
                      <a:cubicBezTo>
                        <a:pt x="294" y="135"/>
                        <a:pt x="294" y="136"/>
                        <a:pt x="295" y="138"/>
                      </a:cubicBezTo>
                      <a:cubicBezTo>
                        <a:pt x="295" y="139"/>
                        <a:pt x="296" y="141"/>
                        <a:pt x="296" y="142"/>
                      </a:cubicBezTo>
                      <a:cubicBezTo>
                        <a:pt x="296" y="143"/>
                        <a:pt x="296" y="144"/>
                        <a:pt x="296" y="144"/>
                      </a:cubicBezTo>
                      <a:cubicBezTo>
                        <a:pt x="297" y="146"/>
                        <a:pt x="297" y="147"/>
                        <a:pt x="297" y="149"/>
                      </a:cubicBezTo>
                      <a:cubicBezTo>
                        <a:pt x="297" y="149"/>
                        <a:pt x="297" y="149"/>
                        <a:pt x="297" y="149"/>
                      </a:cubicBezTo>
                      <a:cubicBezTo>
                        <a:pt x="298" y="151"/>
                        <a:pt x="298" y="152"/>
                        <a:pt x="298" y="154"/>
                      </a:cubicBezTo>
                      <a:cubicBezTo>
                        <a:pt x="298" y="154"/>
                        <a:pt x="298" y="155"/>
                        <a:pt x="298" y="155"/>
                      </a:cubicBezTo>
                      <a:cubicBezTo>
                        <a:pt x="298" y="157"/>
                        <a:pt x="299" y="158"/>
                        <a:pt x="299" y="160"/>
                      </a:cubicBezTo>
                      <a:cubicBezTo>
                        <a:pt x="299" y="160"/>
                        <a:pt x="299" y="160"/>
                        <a:pt x="299" y="160"/>
                      </a:cubicBezTo>
                      <a:cubicBezTo>
                        <a:pt x="299" y="164"/>
                        <a:pt x="299" y="168"/>
                        <a:pt x="299" y="172"/>
                      </a:cubicBezTo>
                      <a:cubicBezTo>
                        <a:pt x="299" y="242"/>
                        <a:pt x="242" y="300"/>
                        <a:pt x="171" y="3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" name="Google Shape;1190;p35"/>
              <p:cNvGrpSpPr/>
              <p:nvPr/>
            </p:nvGrpSpPr>
            <p:grpSpPr>
              <a:xfrm flipH="1">
                <a:off x="7510651" y="1762507"/>
                <a:ext cx="1203970" cy="2537416"/>
                <a:chOff x="3168951" y="1861557"/>
                <a:chExt cx="1203970" cy="2537416"/>
              </a:xfrm>
            </p:grpSpPr>
            <p:sp>
              <p:nvSpPr>
                <p:cNvPr id="1191" name="Google Shape;1191;p35"/>
                <p:cNvSpPr/>
                <p:nvPr/>
              </p:nvSpPr>
              <p:spPr>
                <a:xfrm rot="-9414398">
                  <a:off x="3519847" y="2067982"/>
                  <a:ext cx="41373" cy="23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5" extrusionOk="0">
                      <a:moveTo>
                        <a:pt x="27" y="0"/>
                      </a:moveTo>
                      <a:cubicBezTo>
                        <a:pt x="24" y="0"/>
                        <a:pt x="21" y="1"/>
                        <a:pt x="18" y="2"/>
                      </a:cubicBezTo>
                      <a:cubicBezTo>
                        <a:pt x="6" y="7"/>
                        <a:pt x="0" y="21"/>
                        <a:pt x="0" y="21"/>
                      </a:cubicBezTo>
                      <a:cubicBezTo>
                        <a:pt x="0" y="21"/>
                        <a:pt x="8" y="25"/>
                        <a:pt x="17" y="25"/>
                      </a:cubicBezTo>
                      <a:cubicBezTo>
                        <a:pt x="20" y="25"/>
                        <a:pt x="23" y="25"/>
                        <a:pt x="26" y="24"/>
                      </a:cubicBezTo>
                      <a:cubicBezTo>
                        <a:pt x="39" y="19"/>
                        <a:pt x="45" y="4"/>
                        <a:pt x="45" y="4"/>
                      </a:cubicBezTo>
                      <a:cubicBezTo>
                        <a:pt x="45" y="4"/>
                        <a:pt x="37" y="0"/>
                        <a:pt x="27" y="0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92" name="Google Shape;1192;p35"/>
                <p:cNvGrpSpPr/>
                <p:nvPr/>
              </p:nvGrpSpPr>
              <p:grpSpPr>
                <a:xfrm>
                  <a:off x="3168951" y="1861557"/>
                  <a:ext cx="1203970" cy="2537416"/>
                  <a:chOff x="3196688" y="1859757"/>
                  <a:chExt cx="1203970" cy="2537416"/>
                </a:xfrm>
              </p:grpSpPr>
              <p:sp>
                <p:nvSpPr>
                  <p:cNvPr id="1193" name="Google Shape;1193;p35"/>
                  <p:cNvSpPr/>
                  <p:nvPr/>
                </p:nvSpPr>
                <p:spPr>
                  <a:xfrm>
                    <a:off x="4019743" y="2373432"/>
                    <a:ext cx="380915" cy="348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915" h="348197" extrusionOk="0">
                        <a:moveTo>
                          <a:pt x="71723" y="348198"/>
                        </a:moveTo>
                        <a:cubicBezTo>
                          <a:pt x="124492" y="302383"/>
                          <a:pt x="235267" y="221515"/>
                          <a:pt x="235267" y="221515"/>
                        </a:cubicBezTo>
                        <a:cubicBezTo>
                          <a:pt x="235267" y="221515"/>
                          <a:pt x="385477" y="81307"/>
                          <a:pt x="380809" y="71687"/>
                        </a:cubicBezTo>
                        <a:cubicBezTo>
                          <a:pt x="376142" y="62067"/>
                          <a:pt x="318135" y="96452"/>
                          <a:pt x="318135" y="96452"/>
                        </a:cubicBezTo>
                        <a:cubicBezTo>
                          <a:pt x="321755" y="86451"/>
                          <a:pt x="373475" y="45779"/>
                          <a:pt x="370427" y="39969"/>
                        </a:cubicBezTo>
                        <a:cubicBezTo>
                          <a:pt x="367379" y="34254"/>
                          <a:pt x="301276" y="82545"/>
                          <a:pt x="297656" y="79974"/>
                        </a:cubicBezTo>
                        <a:cubicBezTo>
                          <a:pt x="294132" y="77402"/>
                          <a:pt x="363188" y="27586"/>
                          <a:pt x="357759" y="20157"/>
                        </a:cubicBezTo>
                        <a:cubicBezTo>
                          <a:pt x="352330" y="12727"/>
                          <a:pt x="283369" y="62543"/>
                          <a:pt x="278987" y="61114"/>
                        </a:cubicBezTo>
                        <a:cubicBezTo>
                          <a:pt x="274606" y="59781"/>
                          <a:pt x="342995" y="5869"/>
                          <a:pt x="332708" y="250"/>
                        </a:cubicBezTo>
                        <a:cubicBezTo>
                          <a:pt x="322421" y="-5370"/>
                          <a:pt x="229838" y="85784"/>
                          <a:pt x="220408" y="85213"/>
                        </a:cubicBezTo>
                        <a:cubicBezTo>
                          <a:pt x="210979" y="84641"/>
                          <a:pt x="237172" y="34540"/>
                          <a:pt x="232886" y="14347"/>
                        </a:cubicBezTo>
                        <a:cubicBezTo>
                          <a:pt x="228600" y="-5846"/>
                          <a:pt x="168783" y="107120"/>
                          <a:pt x="168783" y="107120"/>
                        </a:cubicBezTo>
                        <a:cubicBezTo>
                          <a:pt x="151638" y="126456"/>
                          <a:pt x="0" y="234184"/>
                          <a:pt x="0" y="234184"/>
                        </a:cubicBezTo>
                        <a:lnTo>
                          <a:pt x="71723" y="348198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35"/>
                  <p:cNvSpPr/>
                  <p:nvPr/>
                </p:nvSpPr>
                <p:spPr>
                  <a:xfrm>
                    <a:off x="4229198" y="2451120"/>
                    <a:ext cx="20478" cy="55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78" h="55911" extrusionOk="0">
                        <a:moveTo>
                          <a:pt x="20479" y="2572"/>
                        </a:moveTo>
                        <a:lnTo>
                          <a:pt x="0" y="55912"/>
                        </a:lnTo>
                        <a:cubicBezTo>
                          <a:pt x="0" y="55912"/>
                          <a:pt x="5905" y="3620"/>
                          <a:pt x="2191" y="0"/>
                        </a:cubicBezTo>
                        <a:lnTo>
                          <a:pt x="20479" y="2572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35"/>
                  <p:cNvSpPr/>
                  <p:nvPr/>
                </p:nvSpPr>
                <p:spPr>
                  <a:xfrm>
                    <a:off x="3602037" y="2283261"/>
                    <a:ext cx="655354" cy="5714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354" h="571433" extrusionOk="0">
                        <a:moveTo>
                          <a:pt x="383321" y="277492"/>
                        </a:moveTo>
                        <a:cubicBezTo>
                          <a:pt x="383321" y="277492"/>
                          <a:pt x="142434" y="-113414"/>
                          <a:pt x="10417" y="32700"/>
                        </a:cubicBezTo>
                        <a:cubicBezTo>
                          <a:pt x="-63402" y="114329"/>
                          <a:pt x="276927" y="536763"/>
                          <a:pt x="345412" y="571434"/>
                        </a:cubicBezTo>
                        <a:lnTo>
                          <a:pt x="655355" y="349501"/>
                        </a:lnTo>
                        <a:lnTo>
                          <a:pt x="558390" y="183576"/>
                        </a:lnTo>
                        <a:lnTo>
                          <a:pt x="383321" y="27749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35"/>
                  <p:cNvSpPr/>
                  <p:nvPr/>
                </p:nvSpPr>
                <p:spPr>
                  <a:xfrm>
                    <a:off x="3602034" y="2289855"/>
                    <a:ext cx="581157" cy="564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157" h="564744" extrusionOk="0">
                        <a:moveTo>
                          <a:pt x="10420" y="26105"/>
                        </a:moveTo>
                        <a:cubicBezTo>
                          <a:pt x="46710" y="-14090"/>
                          <a:pt x="88620" y="-1231"/>
                          <a:pt x="134149" y="20486"/>
                        </a:cubicBezTo>
                        <a:cubicBezTo>
                          <a:pt x="173773" y="70111"/>
                          <a:pt x="219779" y="104115"/>
                          <a:pt x="256164" y="156503"/>
                        </a:cubicBezTo>
                        <a:cubicBezTo>
                          <a:pt x="294169" y="211271"/>
                          <a:pt x="328555" y="268421"/>
                          <a:pt x="365321" y="323952"/>
                        </a:cubicBezTo>
                        <a:cubicBezTo>
                          <a:pt x="374751" y="338144"/>
                          <a:pt x="384562" y="351956"/>
                          <a:pt x="394753" y="365576"/>
                        </a:cubicBezTo>
                        <a:cubicBezTo>
                          <a:pt x="401897" y="375006"/>
                          <a:pt x="407136" y="385674"/>
                          <a:pt x="418852" y="390151"/>
                        </a:cubicBezTo>
                        <a:cubicBezTo>
                          <a:pt x="438187" y="397485"/>
                          <a:pt x="448188" y="388913"/>
                          <a:pt x="465334" y="380245"/>
                        </a:cubicBezTo>
                        <a:cubicBezTo>
                          <a:pt x="488098" y="368815"/>
                          <a:pt x="521341" y="352718"/>
                          <a:pt x="542581" y="338811"/>
                        </a:cubicBezTo>
                        <a:cubicBezTo>
                          <a:pt x="556774" y="329477"/>
                          <a:pt x="562012" y="322714"/>
                          <a:pt x="562012" y="322714"/>
                        </a:cubicBezTo>
                        <a:cubicBezTo>
                          <a:pt x="562012" y="322714"/>
                          <a:pt x="575633" y="348050"/>
                          <a:pt x="581158" y="360147"/>
                        </a:cubicBezTo>
                        <a:lnTo>
                          <a:pt x="345509" y="564744"/>
                        </a:lnTo>
                        <a:cubicBezTo>
                          <a:pt x="276834" y="530073"/>
                          <a:pt x="-63399" y="107735"/>
                          <a:pt x="10420" y="2610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35"/>
                  <p:cNvSpPr/>
                  <p:nvPr/>
                </p:nvSpPr>
                <p:spPr>
                  <a:xfrm>
                    <a:off x="3677224" y="4259632"/>
                    <a:ext cx="126301" cy="110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01" h="110108" extrusionOk="0">
                        <a:moveTo>
                          <a:pt x="114300" y="31813"/>
                        </a:moveTo>
                        <a:lnTo>
                          <a:pt x="98203" y="0"/>
                        </a:lnTo>
                        <a:lnTo>
                          <a:pt x="2191" y="3429"/>
                        </a:lnTo>
                        <a:lnTo>
                          <a:pt x="0" y="31813"/>
                        </a:lnTo>
                        <a:lnTo>
                          <a:pt x="45149" y="110109"/>
                        </a:lnTo>
                        <a:lnTo>
                          <a:pt x="126301" y="47435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35"/>
                  <p:cNvSpPr/>
                  <p:nvPr/>
                </p:nvSpPr>
                <p:spPr>
                  <a:xfrm>
                    <a:off x="3662175" y="4290397"/>
                    <a:ext cx="291750" cy="10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750" h="106776" extrusionOk="0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750" y="106776"/>
                        </a:lnTo>
                        <a:cubicBezTo>
                          <a:pt x="289084" y="106776"/>
                          <a:pt x="291751" y="103252"/>
                          <a:pt x="291751" y="98966"/>
                        </a:cubicBezTo>
                        <a:lnTo>
                          <a:pt x="291751" y="77249"/>
                        </a:lnTo>
                        <a:cubicBezTo>
                          <a:pt x="291751" y="73915"/>
                          <a:pt x="290131" y="70867"/>
                          <a:pt x="287655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9" name="Google Shape;1199;p35"/>
                  <p:cNvSpPr/>
                  <p:nvPr/>
                </p:nvSpPr>
                <p:spPr>
                  <a:xfrm rot="-1801764">
                    <a:off x="3763940" y="4307141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0" name="Google Shape;1200;p35"/>
                  <p:cNvSpPr/>
                  <p:nvPr/>
                </p:nvSpPr>
                <p:spPr>
                  <a:xfrm rot="-1801764">
                    <a:off x="3784050" y="4317400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35"/>
                  <p:cNvSpPr/>
                  <p:nvPr/>
                </p:nvSpPr>
                <p:spPr>
                  <a:xfrm>
                    <a:off x="3211833" y="4246392"/>
                    <a:ext cx="126301" cy="123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01" h="123348" extrusionOk="0">
                        <a:moveTo>
                          <a:pt x="114205" y="45053"/>
                        </a:moveTo>
                        <a:lnTo>
                          <a:pt x="98108" y="13240"/>
                        </a:lnTo>
                        <a:lnTo>
                          <a:pt x="10001" y="0"/>
                        </a:lnTo>
                        <a:lnTo>
                          <a:pt x="0" y="45053"/>
                        </a:lnTo>
                        <a:lnTo>
                          <a:pt x="45053" y="123349"/>
                        </a:lnTo>
                        <a:lnTo>
                          <a:pt x="126301" y="60674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2" name="Google Shape;1202;p35"/>
                  <p:cNvSpPr/>
                  <p:nvPr/>
                </p:nvSpPr>
                <p:spPr>
                  <a:xfrm>
                    <a:off x="3196688" y="4290397"/>
                    <a:ext cx="291655" cy="10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655" h="106776" extrusionOk="0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655" y="106776"/>
                        </a:lnTo>
                        <a:cubicBezTo>
                          <a:pt x="288988" y="106776"/>
                          <a:pt x="291655" y="103252"/>
                          <a:pt x="291655" y="98966"/>
                        </a:cubicBezTo>
                        <a:lnTo>
                          <a:pt x="291655" y="77249"/>
                        </a:lnTo>
                        <a:cubicBezTo>
                          <a:pt x="291655" y="73915"/>
                          <a:pt x="290036" y="70867"/>
                          <a:pt x="287560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3" name="Google Shape;1203;p35"/>
                  <p:cNvSpPr/>
                  <p:nvPr/>
                </p:nvSpPr>
                <p:spPr>
                  <a:xfrm rot="-1801764">
                    <a:off x="3304896" y="4309167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35"/>
                  <p:cNvSpPr/>
                  <p:nvPr/>
                </p:nvSpPr>
                <p:spPr>
                  <a:xfrm rot="-1801764">
                    <a:off x="3325007" y="4319417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35"/>
                  <p:cNvSpPr/>
                  <p:nvPr/>
                </p:nvSpPr>
                <p:spPr>
                  <a:xfrm>
                    <a:off x="3384902" y="3040527"/>
                    <a:ext cx="429336" cy="1226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336" h="1226343" extrusionOk="0">
                        <a:moveTo>
                          <a:pt x="388811" y="0"/>
                        </a:moveTo>
                        <a:cubicBezTo>
                          <a:pt x="388811" y="0"/>
                          <a:pt x="425577" y="439483"/>
                          <a:pt x="429006" y="560927"/>
                        </a:cubicBezTo>
                        <a:cubicBezTo>
                          <a:pt x="432435" y="682371"/>
                          <a:pt x="408051" y="1223677"/>
                          <a:pt x="408051" y="1223677"/>
                        </a:cubicBezTo>
                        <a:lnTo>
                          <a:pt x="255175" y="1226344"/>
                        </a:lnTo>
                        <a:cubicBezTo>
                          <a:pt x="255175" y="1226344"/>
                          <a:pt x="148400" y="318230"/>
                          <a:pt x="0" y="25337"/>
                        </a:cubicBezTo>
                        <a:lnTo>
                          <a:pt x="38881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6" name="Google Shape;1206;p35"/>
                  <p:cNvSpPr/>
                  <p:nvPr/>
                </p:nvSpPr>
                <p:spPr>
                  <a:xfrm>
                    <a:off x="3586355" y="3063292"/>
                    <a:ext cx="124015" cy="11997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015" h="1199768" extrusionOk="0">
                        <a:moveTo>
                          <a:pt x="119920" y="1199769"/>
                        </a:moveTo>
                        <a:cubicBezTo>
                          <a:pt x="119729" y="1194435"/>
                          <a:pt x="104489" y="663130"/>
                          <a:pt x="104489" y="586073"/>
                        </a:cubicBezTo>
                        <a:cubicBezTo>
                          <a:pt x="104489" y="509206"/>
                          <a:pt x="1048" y="5905"/>
                          <a:pt x="0" y="857"/>
                        </a:cubicBezTo>
                        <a:lnTo>
                          <a:pt x="4001" y="0"/>
                        </a:lnTo>
                        <a:cubicBezTo>
                          <a:pt x="5048" y="5048"/>
                          <a:pt x="108585" y="508826"/>
                          <a:pt x="108585" y="586073"/>
                        </a:cubicBezTo>
                        <a:cubicBezTo>
                          <a:pt x="108585" y="663130"/>
                          <a:pt x="123825" y="1194340"/>
                          <a:pt x="124016" y="1199674"/>
                        </a:cubicBezTo>
                        <a:lnTo>
                          <a:pt x="119920" y="119976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35"/>
                  <p:cNvSpPr/>
                  <p:nvPr/>
                </p:nvSpPr>
                <p:spPr>
                  <a:xfrm>
                    <a:off x="3632361" y="4205721"/>
                    <a:ext cx="161925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25" h="4095" extrusionOk="0">
                        <a:moveTo>
                          <a:pt x="0" y="0"/>
                        </a:moveTo>
                        <a:lnTo>
                          <a:pt x="161925" y="0"/>
                        </a:lnTo>
                        <a:lnTo>
                          <a:pt x="161925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35"/>
                  <p:cNvSpPr/>
                  <p:nvPr/>
                </p:nvSpPr>
                <p:spPr>
                  <a:xfrm>
                    <a:off x="3207261" y="3040527"/>
                    <a:ext cx="566737" cy="1236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7" h="1236059" extrusionOk="0">
                        <a:moveTo>
                          <a:pt x="566738" y="0"/>
                        </a:moveTo>
                        <a:cubicBezTo>
                          <a:pt x="566738" y="0"/>
                          <a:pt x="481775" y="366331"/>
                          <a:pt x="395478" y="625507"/>
                        </a:cubicBezTo>
                        <a:cubicBezTo>
                          <a:pt x="325755" y="834962"/>
                          <a:pt x="171355" y="1236059"/>
                          <a:pt x="171355" y="1236059"/>
                        </a:cubicBezTo>
                        <a:lnTo>
                          <a:pt x="0" y="1231773"/>
                        </a:lnTo>
                        <a:lnTo>
                          <a:pt x="148876" y="631698"/>
                        </a:lnTo>
                        <a:cubicBezTo>
                          <a:pt x="156781" y="600456"/>
                          <a:pt x="161830" y="568452"/>
                          <a:pt x="163830" y="536257"/>
                        </a:cubicBezTo>
                        <a:cubicBezTo>
                          <a:pt x="171450" y="414528"/>
                          <a:pt x="146494" y="168592"/>
                          <a:pt x="136017" y="11049"/>
                        </a:cubicBezTo>
                        <a:lnTo>
                          <a:pt x="5667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09" name="Google Shape;1209;p35"/>
                  <p:cNvGrpSpPr/>
                  <p:nvPr/>
                </p:nvGrpSpPr>
                <p:grpSpPr>
                  <a:xfrm>
                    <a:off x="3224406" y="3042051"/>
                    <a:ext cx="397573" cy="1229773"/>
                    <a:chOff x="6448806" y="4285201"/>
                    <a:chExt cx="397573" cy="1229773"/>
                  </a:xfrm>
                </p:grpSpPr>
                <p:sp>
                  <p:nvSpPr>
                    <p:cNvPr id="1210" name="Google Shape;1210;p35"/>
                    <p:cNvSpPr/>
                    <p:nvPr/>
                  </p:nvSpPr>
                  <p:spPr>
                    <a:xfrm>
                      <a:off x="6490811" y="4290250"/>
                      <a:ext cx="231076" cy="12247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076" h="1224724" extrusionOk="0">
                          <a:moveTo>
                            <a:pt x="3905" y="1224724"/>
                          </a:moveTo>
                          <a:lnTo>
                            <a:pt x="0" y="1223581"/>
                          </a:lnTo>
                          <a:cubicBezTo>
                            <a:pt x="1715" y="1217581"/>
                            <a:pt x="176403" y="621221"/>
                            <a:pt x="212122" y="548068"/>
                          </a:cubicBezTo>
                          <a:cubicBezTo>
                            <a:pt x="247555" y="475583"/>
                            <a:pt x="208312" y="5143"/>
                            <a:pt x="207836" y="381"/>
                          </a:cubicBezTo>
                          <a:lnTo>
                            <a:pt x="211836" y="0"/>
                          </a:lnTo>
                          <a:cubicBezTo>
                            <a:pt x="213455" y="19431"/>
                            <a:pt x="251650" y="476250"/>
                            <a:pt x="215741" y="549783"/>
                          </a:cubicBezTo>
                          <a:cubicBezTo>
                            <a:pt x="180213" y="622744"/>
                            <a:pt x="5715" y="1218724"/>
                            <a:pt x="3905" y="12247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1" name="Google Shape;1211;p35"/>
                    <p:cNvSpPr/>
                    <p:nvPr/>
                  </p:nvSpPr>
                  <p:spPr>
                    <a:xfrm>
                      <a:off x="6448806" y="5459158"/>
                      <a:ext cx="171926" cy="40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926" h="4095" extrusionOk="0">
                          <a:moveTo>
                            <a:pt x="0" y="0"/>
                          </a:moveTo>
                          <a:lnTo>
                            <a:pt x="171926" y="0"/>
                          </a:lnTo>
                          <a:lnTo>
                            <a:pt x="171926" y="4096"/>
                          </a:lnTo>
                          <a:lnTo>
                            <a:pt x="0" y="409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2" name="Google Shape;1212;p35"/>
                    <p:cNvSpPr/>
                    <p:nvPr/>
                  </p:nvSpPr>
                  <p:spPr>
                    <a:xfrm>
                      <a:off x="6715125" y="4285201"/>
                      <a:ext cx="131254" cy="1703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254" h="170306" extrusionOk="0">
                          <a:moveTo>
                            <a:pt x="3238" y="170307"/>
                          </a:moveTo>
                          <a:lnTo>
                            <a:pt x="0" y="167830"/>
                          </a:lnTo>
                          <a:lnTo>
                            <a:pt x="128016" y="0"/>
                          </a:lnTo>
                          <a:lnTo>
                            <a:pt x="131254" y="247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13" name="Google Shape;1213;p35"/>
                  <p:cNvSpPr/>
                  <p:nvPr/>
                </p:nvSpPr>
                <p:spPr>
                  <a:xfrm>
                    <a:off x="3256436" y="2224425"/>
                    <a:ext cx="581474" cy="888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474" h="888396" extrusionOk="0">
                        <a:moveTo>
                          <a:pt x="259" y="237649"/>
                        </a:moveTo>
                        <a:cubicBezTo>
                          <a:pt x="4355" y="134207"/>
                          <a:pt x="169613" y="41053"/>
                          <a:pt x="169613" y="41053"/>
                        </a:cubicBezTo>
                        <a:lnTo>
                          <a:pt x="227811" y="0"/>
                        </a:lnTo>
                        <a:lnTo>
                          <a:pt x="227335" y="3238"/>
                        </a:lnTo>
                        <a:lnTo>
                          <a:pt x="352493" y="82487"/>
                        </a:lnTo>
                        <a:lnTo>
                          <a:pt x="362399" y="61150"/>
                        </a:lnTo>
                        <a:lnTo>
                          <a:pt x="360685" y="43434"/>
                        </a:lnTo>
                        <a:lnTo>
                          <a:pt x="391927" y="54007"/>
                        </a:lnTo>
                        <a:cubicBezTo>
                          <a:pt x="405262" y="55626"/>
                          <a:pt x="466889" y="123349"/>
                          <a:pt x="486986" y="154686"/>
                        </a:cubicBezTo>
                        <a:cubicBezTo>
                          <a:pt x="508703" y="188595"/>
                          <a:pt x="521181" y="227838"/>
                          <a:pt x="523181" y="268319"/>
                        </a:cubicBezTo>
                        <a:lnTo>
                          <a:pt x="581475" y="853345"/>
                        </a:lnTo>
                        <a:lnTo>
                          <a:pt x="104367" y="888397"/>
                        </a:lnTo>
                        <a:cubicBezTo>
                          <a:pt x="104272" y="888397"/>
                          <a:pt x="-6028" y="396907"/>
                          <a:pt x="259" y="237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35"/>
                  <p:cNvSpPr/>
                  <p:nvPr/>
                </p:nvSpPr>
                <p:spPr>
                  <a:xfrm>
                    <a:off x="3316036" y="3028526"/>
                    <a:ext cx="517207" cy="3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207" h="39147" extrusionOk="0">
                        <a:moveTo>
                          <a:pt x="95" y="39148"/>
                        </a:moveTo>
                        <a:lnTo>
                          <a:pt x="0" y="37433"/>
                        </a:lnTo>
                        <a:lnTo>
                          <a:pt x="517017" y="0"/>
                        </a:lnTo>
                        <a:lnTo>
                          <a:pt x="517207" y="17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35"/>
                  <p:cNvSpPr/>
                  <p:nvPr/>
                </p:nvSpPr>
                <p:spPr>
                  <a:xfrm>
                    <a:off x="3243480" y="2269764"/>
                    <a:ext cx="430791" cy="1036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791" h="1036129" extrusionOk="0">
                        <a:moveTo>
                          <a:pt x="159996" y="0"/>
                        </a:moveTo>
                        <a:cubicBezTo>
                          <a:pt x="159996" y="0"/>
                          <a:pt x="276201" y="75629"/>
                          <a:pt x="343257" y="305753"/>
                        </a:cubicBezTo>
                        <a:cubicBezTo>
                          <a:pt x="402979" y="510540"/>
                          <a:pt x="430792" y="1003363"/>
                          <a:pt x="430792" y="1003363"/>
                        </a:cubicBezTo>
                        <a:lnTo>
                          <a:pt x="33028" y="1036130"/>
                        </a:lnTo>
                        <a:cubicBezTo>
                          <a:pt x="33028" y="1036130"/>
                          <a:pt x="56554" y="688753"/>
                          <a:pt x="63794" y="639985"/>
                        </a:cubicBezTo>
                        <a:cubicBezTo>
                          <a:pt x="70937" y="591217"/>
                          <a:pt x="-111181" y="115919"/>
                          <a:pt x="109799" y="34766"/>
                        </a:cubicBezTo>
                        <a:lnTo>
                          <a:pt x="15999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16" name="Google Shape;1216;p35"/>
                  <p:cNvGrpSpPr/>
                  <p:nvPr/>
                </p:nvGrpSpPr>
                <p:grpSpPr>
                  <a:xfrm>
                    <a:off x="3613121" y="2256906"/>
                    <a:ext cx="264222" cy="1022984"/>
                    <a:chOff x="6837521" y="3500056"/>
                    <a:chExt cx="264222" cy="1022984"/>
                  </a:xfrm>
                </p:grpSpPr>
                <p:sp>
                  <p:nvSpPr>
                    <p:cNvPr id="1217" name="Google Shape;1217;p35"/>
                    <p:cNvSpPr/>
                    <p:nvPr/>
                  </p:nvSpPr>
                  <p:spPr>
                    <a:xfrm>
                      <a:off x="6856380" y="3519106"/>
                      <a:ext cx="245363" cy="10039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363" h="1003934" extrusionOk="0">
                          <a:moveTo>
                            <a:pt x="13621" y="94393"/>
                          </a:moveTo>
                          <a:lnTo>
                            <a:pt x="14954" y="107442"/>
                          </a:lnTo>
                          <a:lnTo>
                            <a:pt x="82772" y="1003935"/>
                          </a:lnTo>
                          <a:lnTo>
                            <a:pt x="245364" y="982885"/>
                          </a:lnTo>
                          <a:lnTo>
                            <a:pt x="191929" y="580263"/>
                          </a:lnTo>
                          <a:cubicBezTo>
                            <a:pt x="191929" y="580263"/>
                            <a:pt x="169259" y="193262"/>
                            <a:pt x="153543" y="161639"/>
                          </a:cubicBezTo>
                          <a:cubicBezTo>
                            <a:pt x="129159" y="112871"/>
                            <a:pt x="71533" y="10954"/>
                            <a:pt x="0" y="0"/>
                          </a:cubicBezTo>
                          <a:lnTo>
                            <a:pt x="13621" y="94393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8" name="Google Shape;1218;p35"/>
                    <p:cNvSpPr/>
                    <p:nvPr/>
                  </p:nvSpPr>
                  <p:spPr>
                    <a:xfrm>
                      <a:off x="6878574" y="3529678"/>
                      <a:ext cx="112299" cy="5455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299" h="545591" extrusionOk="0">
                          <a:moveTo>
                            <a:pt x="0" y="0"/>
                          </a:moveTo>
                          <a:lnTo>
                            <a:pt x="101727" y="190690"/>
                          </a:lnTo>
                          <a:lnTo>
                            <a:pt x="86582" y="238696"/>
                          </a:lnTo>
                          <a:lnTo>
                            <a:pt x="112300" y="266700"/>
                          </a:lnTo>
                          <a:lnTo>
                            <a:pt x="47911" y="545592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9" name="Google Shape;1219;p35"/>
                    <p:cNvSpPr/>
                    <p:nvPr/>
                  </p:nvSpPr>
                  <p:spPr>
                    <a:xfrm>
                      <a:off x="6837521" y="3500056"/>
                      <a:ext cx="123539" cy="5486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539" h="548639" extrusionOk="0">
                          <a:moveTo>
                            <a:pt x="92107" y="548640"/>
                          </a:moveTo>
                          <a:lnTo>
                            <a:pt x="123539" y="289750"/>
                          </a:lnTo>
                          <a:lnTo>
                            <a:pt x="76200" y="243935"/>
                          </a:lnTo>
                          <a:lnTo>
                            <a:pt x="116396" y="186500"/>
                          </a:lnTo>
                          <a:lnTo>
                            <a:pt x="44672" y="230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20" name="Google Shape;1220;p35"/>
                  <p:cNvSpPr/>
                  <p:nvPr/>
                </p:nvSpPr>
                <p:spPr>
                  <a:xfrm>
                    <a:off x="3646100" y="2816007"/>
                    <a:ext cx="10526" cy="30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6" h="30321" extrusionOk="0">
                        <a:moveTo>
                          <a:pt x="10169" y="14494"/>
                        </a:moveTo>
                        <a:cubicBezTo>
                          <a:pt x="11216" y="22876"/>
                          <a:pt x="9883" y="29924"/>
                          <a:pt x="7216" y="30305"/>
                        </a:cubicBezTo>
                        <a:cubicBezTo>
                          <a:pt x="4453" y="30687"/>
                          <a:pt x="1406" y="24210"/>
                          <a:pt x="358" y="15828"/>
                        </a:cubicBezTo>
                        <a:cubicBezTo>
                          <a:pt x="-690" y="7445"/>
                          <a:pt x="644" y="397"/>
                          <a:pt x="3311" y="16"/>
                        </a:cubicBezTo>
                        <a:cubicBezTo>
                          <a:pt x="5978" y="-365"/>
                          <a:pt x="9121" y="6112"/>
                          <a:pt x="10169" y="144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35"/>
                  <p:cNvSpPr/>
                  <p:nvPr/>
                </p:nvSpPr>
                <p:spPr>
                  <a:xfrm>
                    <a:off x="3330704" y="2298053"/>
                    <a:ext cx="305943" cy="497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943" h="497395" extrusionOk="0">
                        <a:moveTo>
                          <a:pt x="93345" y="0"/>
                        </a:moveTo>
                        <a:lnTo>
                          <a:pt x="0" y="70771"/>
                        </a:lnTo>
                        <a:lnTo>
                          <a:pt x="157353" y="243554"/>
                        </a:lnTo>
                        <a:lnTo>
                          <a:pt x="146780" y="285655"/>
                        </a:lnTo>
                        <a:lnTo>
                          <a:pt x="267271" y="497396"/>
                        </a:lnTo>
                        <a:lnTo>
                          <a:pt x="305943" y="475107"/>
                        </a:lnTo>
                        <a:lnTo>
                          <a:pt x="218218" y="18735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35"/>
                  <p:cNvSpPr/>
                  <p:nvPr/>
                </p:nvSpPr>
                <p:spPr>
                  <a:xfrm>
                    <a:off x="3475715" y="2175730"/>
                    <a:ext cx="25487" cy="38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87" h="38598" extrusionOk="0">
                        <a:moveTo>
                          <a:pt x="25487" y="22"/>
                        </a:moveTo>
                        <a:cubicBezTo>
                          <a:pt x="25487" y="22"/>
                          <a:pt x="1198" y="-359"/>
                          <a:pt x="55" y="2023"/>
                        </a:cubicBezTo>
                        <a:cubicBezTo>
                          <a:pt x="-1088" y="4404"/>
                          <a:pt x="15867" y="38599"/>
                          <a:pt x="15867" y="38599"/>
                        </a:cubicBezTo>
                        <a:lnTo>
                          <a:pt x="25487" y="2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35"/>
                  <p:cNvSpPr/>
                  <p:nvPr/>
                </p:nvSpPr>
                <p:spPr>
                  <a:xfrm>
                    <a:off x="3466918" y="1859757"/>
                    <a:ext cx="260554" cy="276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554" h="276176" extrusionOk="0">
                        <a:moveTo>
                          <a:pt x="69717" y="275324"/>
                        </a:moveTo>
                        <a:cubicBezTo>
                          <a:pt x="7137" y="291802"/>
                          <a:pt x="-28962" y="64059"/>
                          <a:pt x="29712" y="51200"/>
                        </a:cubicBezTo>
                        <a:cubicBezTo>
                          <a:pt x="29712" y="51200"/>
                          <a:pt x="33331" y="19673"/>
                          <a:pt x="64859" y="11957"/>
                        </a:cubicBezTo>
                        <a:cubicBezTo>
                          <a:pt x="96387" y="4242"/>
                          <a:pt x="110579" y="23864"/>
                          <a:pt x="110579" y="23864"/>
                        </a:cubicBezTo>
                        <a:cubicBezTo>
                          <a:pt x="110579" y="23864"/>
                          <a:pt x="116484" y="9005"/>
                          <a:pt x="125438" y="9576"/>
                        </a:cubicBezTo>
                        <a:cubicBezTo>
                          <a:pt x="134391" y="10148"/>
                          <a:pt x="142107" y="17291"/>
                          <a:pt x="142107" y="17291"/>
                        </a:cubicBezTo>
                        <a:cubicBezTo>
                          <a:pt x="142107" y="17291"/>
                          <a:pt x="161157" y="-1092"/>
                          <a:pt x="183064" y="51"/>
                        </a:cubicBezTo>
                        <a:cubicBezTo>
                          <a:pt x="205067" y="1194"/>
                          <a:pt x="218116" y="13672"/>
                          <a:pt x="220497" y="23197"/>
                        </a:cubicBezTo>
                        <a:cubicBezTo>
                          <a:pt x="220497" y="23197"/>
                          <a:pt x="255549" y="4814"/>
                          <a:pt x="260312" y="46914"/>
                        </a:cubicBezTo>
                        <a:cubicBezTo>
                          <a:pt x="262407" y="65964"/>
                          <a:pt x="250215" y="74822"/>
                          <a:pt x="250215" y="74822"/>
                        </a:cubicBezTo>
                        <a:cubicBezTo>
                          <a:pt x="250215" y="74822"/>
                          <a:pt x="253740" y="109303"/>
                          <a:pt x="235928" y="116351"/>
                        </a:cubicBezTo>
                        <a:cubicBezTo>
                          <a:pt x="235928" y="116351"/>
                          <a:pt x="241262" y="138926"/>
                          <a:pt x="231737" y="139021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4" name="Google Shape;1224;p35"/>
                  <p:cNvSpPr/>
                  <p:nvPr/>
                </p:nvSpPr>
                <p:spPr>
                  <a:xfrm>
                    <a:off x="3482667" y="1956646"/>
                    <a:ext cx="218559" cy="367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559" h="367703" extrusionOk="0">
                        <a:moveTo>
                          <a:pt x="212940" y="10128"/>
                        </a:moveTo>
                        <a:cubicBezTo>
                          <a:pt x="212940" y="10128"/>
                          <a:pt x="235514" y="165481"/>
                          <a:pt x="190175" y="227774"/>
                        </a:cubicBezTo>
                        <a:cubicBezTo>
                          <a:pt x="177888" y="238061"/>
                          <a:pt x="142455" y="229965"/>
                          <a:pt x="131215" y="228536"/>
                        </a:cubicBezTo>
                        <a:cubicBezTo>
                          <a:pt x="130263" y="221869"/>
                          <a:pt x="122929" y="279400"/>
                          <a:pt x="137693" y="329311"/>
                        </a:cubicBezTo>
                        <a:cubicBezTo>
                          <a:pt x="153599" y="378841"/>
                          <a:pt x="86543" y="379507"/>
                          <a:pt x="54444" y="336740"/>
                        </a:cubicBezTo>
                        <a:lnTo>
                          <a:pt x="5962" y="278447"/>
                        </a:lnTo>
                        <a:cubicBezTo>
                          <a:pt x="5962" y="278447"/>
                          <a:pt x="17487" y="191389"/>
                          <a:pt x="19678" y="162052"/>
                        </a:cubicBezTo>
                        <a:cubicBezTo>
                          <a:pt x="20821" y="146335"/>
                          <a:pt x="21202" y="131000"/>
                          <a:pt x="19868" y="122713"/>
                        </a:cubicBezTo>
                        <a:cubicBezTo>
                          <a:pt x="1390" y="121094"/>
                          <a:pt x="-4040" y="86899"/>
                          <a:pt x="2914" y="68326"/>
                        </a:cubicBezTo>
                        <a:cubicBezTo>
                          <a:pt x="9581" y="50609"/>
                          <a:pt x="44824" y="75850"/>
                          <a:pt x="51206" y="91662"/>
                        </a:cubicBezTo>
                        <a:cubicBezTo>
                          <a:pt x="53206" y="96710"/>
                          <a:pt x="59016" y="101949"/>
                          <a:pt x="65398" y="94424"/>
                        </a:cubicBezTo>
                        <a:cubicBezTo>
                          <a:pt x="69303" y="89757"/>
                          <a:pt x="70160" y="47275"/>
                          <a:pt x="75685" y="20891"/>
                        </a:cubicBezTo>
                        <a:cubicBezTo>
                          <a:pt x="81781" y="36893"/>
                          <a:pt x="106641" y="27368"/>
                          <a:pt x="106736" y="27368"/>
                        </a:cubicBezTo>
                        <a:cubicBezTo>
                          <a:pt x="115594" y="26987"/>
                          <a:pt x="122738" y="11938"/>
                          <a:pt x="122072" y="11652"/>
                        </a:cubicBezTo>
                        <a:cubicBezTo>
                          <a:pt x="133216" y="24701"/>
                          <a:pt x="167887" y="24701"/>
                          <a:pt x="178650" y="23844"/>
                        </a:cubicBezTo>
                        <a:cubicBezTo>
                          <a:pt x="188365" y="22987"/>
                          <a:pt x="194652" y="10414"/>
                          <a:pt x="197700" y="7175"/>
                        </a:cubicBezTo>
                        <a:cubicBezTo>
                          <a:pt x="213893" y="-10541"/>
                          <a:pt x="212940" y="10128"/>
                          <a:pt x="212940" y="10128"/>
                        </a:cubicBez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" name="Google Shape;1225;p35"/>
                  <p:cNvSpPr/>
                  <p:nvPr/>
                </p:nvSpPr>
                <p:spPr>
                  <a:xfrm>
                    <a:off x="3580545" y="2180039"/>
                    <a:ext cx="44005" cy="112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05" h="112585" extrusionOk="0">
                        <a:moveTo>
                          <a:pt x="44006" y="6477"/>
                        </a:moveTo>
                        <a:lnTo>
                          <a:pt x="0" y="0"/>
                        </a:lnTo>
                        <a:lnTo>
                          <a:pt x="37529" y="112586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35"/>
                  <p:cNvSpPr/>
                  <p:nvPr/>
                </p:nvSpPr>
                <p:spPr>
                  <a:xfrm>
                    <a:off x="3401094" y="2183753"/>
                    <a:ext cx="255174" cy="646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174" h="646842" extrusionOk="0">
                        <a:moveTo>
                          <a:pt x="0" y="87535"/>
                        </a:moveTo>
                        <a:lnTo>
                          <a:pt x="87440" y="301276"/>
                        </a:lnTo>
                        <a:lnTo>
                          <a:pt x="155924" y="307562"/>
                        </a:lnTo>
                        <a:lnTo>
                          <a:pt x="125540" y="347377"/>
                        </a:lnTo>
                        <a:lnTo>
                          <a:pt x="255175" y="646843"/>
                        </a:lnTo>
                        <a:cubicBezTo>
                          <a:pt x="255175" y="646843"/>
                          <a:pt x="204311" y="375476"/>
                          <a:pt x="154877" y="222504"/>
                        </a:cubicBezTo>
                        <a:cubicBezTo>
                          <a:pt x="115919" y="102108"/>
                          <a:pt x="72866" y="0"/>
                          <a:pt x="72866" y="0"/>
                        </a:cubicBezTo>
                        <a:lnTo>
                          <a:pt x="0" y="8753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35"/>
                  <p:cNvSpPr/>
                  <p:nvPr/>
                </p:nvSpPr>
                <p:spPr>
                  <a:xfrm>
                    <a:off x="3647125" y="2564995"/>
                    <a:ext cx="345900" cy="328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900" h="328180" extrusionOk="0">
                        <a:moveTo>
                          <a:pt x="46482" y="328180"/>
                        </a:moveTo>
                        <a:cubicBezTo>
                          <a:pt x="200977" y="222357"/>
                          <a:pt x="287941" y="139395"/>
                          <a:pt x="304514" y="124726"/>
                        </a:cubicBezTo>
                        <a:cubicBezTo>
                          <a:pt x="313944" y="116344"/>
                          <a:pt x="339852" y="88150"/>
                          <a:pt x="337757" y="83388"/>
                        </a:cubicBezTo>
                        <a:cubicBezTo>
                          <a:pt x="332994" y="72529"/>
                          <a:pt x="280321" y="128155"/>
                          <a:pt x="281654" y="124441"/>
                        </a:cubicBezTo>
                        <a:cubicBezTo>
                          <a:pt x="282988" y="120726"/>
                          <a:pt x="349377" y="63290"/>
                          <a:pt x="345758" y="54432"/>
                        </a:cubicBezTo>
                        <a:cubicBezTo>
                          <a:pt x="340233" y="41097"/>
                          <a:pt x="267367" y="106438"/>
                          <a:pt x="266033" y="107486"/>
                        </a:cubicBezTo>
                        <a:cubicBezTo>
                          <a:pt x="246602" y="123298"/>
                          <a:pt x="338233" y="47669"/>
                          <a:pt x="336709" y="37573"/>
                        </a:cubicBezTo>
                        <a:cubicBezTo>
                          <a:pt x="335185" y="27476"/>
                          <a:pt x="290989" y="59099"/>
                          <a:pt x="289369" y="60242"/>
                        </a:cubicBezTo>
                        <a:cubicBezTo>
                          <a:pt x="289369" y="60242"/>
                          <a:pt x="253175" y="89579"/>
                          <a:pt x="250412" y="87388"/>
                        </a:cubicBezTo>
                        <a:cubicBezTo>
                          <a:pt x="247745" y="85198"/>
                          <a:pt x="309753" y="1758"/>
                          <a:pt x="298894" y="44"/>
                        </a:cubicBezTo>
                        <a:cubicBezTo>
                          <a:pt x="288036" y="-1670"/>
                          <a:pt x="246412" y="47193"/>
                          <a:pt x="233839" y="59004"/>
                        </a:cubicBezTo>
                        <a:cubicBezTo>
                          <a:pt x="221266" y="70815"/>
                          <a:pt x="193358" y="80054"/>
                          <a:pt x="182975" y="88055"/>
                        </a:cubicBezTo>
                        <a:cubicBezTo>
                          <a:pt x="168592" y="99009"/>
                          <a:pt x="168497" y="61195"/>
                          <a:pt x="174498" y="47859"/>
                        </a:cubicBezTo>
                        <a:cubicBezTo>
                          <a:pt x="174498" y="47859"/>
                          <a:pt x="147352" y="79673"/>
                          <a:pt x="138017" y="106724"/>
                        </a:cubicBezTo>
                        <a:cubicBezTo>
                          <a:pt x="133159" y="120916"/>
                          <a:pt x="130111" y="139014"/>
                          <a:pt x="130111" y="139014"/>
                        </a:cubicBezTo>
                        <a:lnTo>
                          <a:pt x="0" y="225024"/>
                        </a:lnTo>
                        <a:lnTo>
                          <a:pt x="46482" y="328180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35"/>
                  <p:cNvSpPr/>
                  <p:nvPr/>
                </p:nvSpPr>
                <p:spPr>
                  <a:xfrm>
                    <a:off x="3241122" y="2335393"/>
                    <a:ext cx="596026" cy="655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026" h="655791" extrusionOk="0">
                        <a:moveTo>
                          <a:pt x="191214" y="71341"/>
                        </a:moveTo>
                        <a:cubicBezTo>
                          <a:pt x="191214" y="71341"/>
                          <a:pt x="128254" y="-27719"/>
                          <a:pt x="70342" y="7619"/>
                        </a:cubicBezTo>
                        <a:cubicBezTo>
                          <a:pt x="-27670" y="67531"/>
                          <a:pt x="-43863" y="302418"/>
                          <a:pt x="156924" y="597978"/>
                        </a:cubicBezTo>
                        <a:cubicBezTo>
                          <a:pt x="202454" y="665034"/>
                          <a:pt x="329898" y="676178"/>
                          <a:pt x="386953" y="618647"/>
                        </a:cubicBezTo>
                        <a:lnTo>
                          <a:pt x="596027" y="489488"/>
                        </a:lnTo>
                        <a:lnTo>
                          <a:pt x="506777" y="349566"/>
                        </a:lnTo>
                        <a:lnTo>
                          <a:pt x="370760" y="440816"/>
                        </a:lnTo>
                        <a:lnTo>
                          <a:pt x="191214" y="7134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35"/>
                  <p:cNvSpPr/>
                  <p:nvPr/>
                </p:nvSpPr>
                <p:spPr>
                  <a:xfrm>
                    <a:off x="3367376" y="2872120"/>
                    <a:ext cx="228409" cy="118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409" h="118924" extrusionOk="0">
                        <a:moveTo>
                          <a:pt x="187357" y="39249"/>
                        </a:moveTo>
                        <a:cubicBezTo>
                          <a:pt x="158877" y="10293"/>
                          <a:pt x="121158" y="-280"/>
                          <a:pt x="81343" y="6"/>
                        </a:cubicBezTo>
                        <a:cubicBezTo>
                          <a:pt x="57626" y="196"/>
                          <a:pt x="25432" y="2768"/>
                          <a:pt x="0" y="13912"/>
                        </a:cubicBezTo>
                        <a:cubicBezTo>
                          <a:pt x="9620" y="29533"/>
                          <a:pt x="19717" y="45249"/>
                          <a:pt x="30575" y="61252"/>
                        </a:cubicBezTo>
                        <a:cubicBezTo>
                          <a:pt x="68866" y="117639"/>
                          <a:pt x="164878" y="134308"/>
                          <a:pt x="228409" y="104019"/>
                        </a:cubicBezTo>
                        <a:cubicBezTo>
                          <a:pt x="218789" y="79921"/>
                          <a:pt x="205550" y="57727"/>
                          <a:pt x="187357" y="3924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30" name="Google Shape;1230;p35"/>
                  <p:cNvGrpSpPr/>
                  <p:nvPr/>
                </p:nvGrpSpPr>
                <p:grpSpPr>
                  <a:xfrm rot="235659">
                    <a:off x="3523788" y="2021240"/>
                    <a:ext cx="197177" cy="63248"/>
                    <a:chOff x="3535016" y="2018114"/>
                    <a:chExt cx="197167" cy="63245"/>
                  </a:xfrm>
                </p:grpSpPr>
                <p:sp>
                  <p:nvSpPr>
                    <p:cNvPr id="1231" name="Google Shape;1231;p35"/>
                    <p:cNvSpPr/>
                    <p:nvPr/>
                  </p:nvSpPr>
                  <p:spPr>
                    <a:xfrm>
                      <a:off x="3610835" y="2018114"/>
                      <a:ext cx="62674" cy="632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4" h="63245" extrusionOk="0">
                          <a:moveTo>
                            <a:pt x="31337" y="63246"/>
                          </a:moveTo>
                          <a:cubicBezTo>
                            <a:pt x="14097" y="63246"/>
                            <a:pt x="0" y="49054"/>
                            <a:pt x="0" y="31623"/>
                          </a:cubicBezTo>
                          <a:cubicBezTo>
                            <a:pt x="0" y="14192"/>
                            <a:pt x="14002" y="0"/>
                            <a:pt x="31337" y="0"/>
                          </a:cubicBezTo>
                          <a:cubicBezTo>
                            <a:pt x="48673" y="0"/>
                            <a:pt x="62675" y="14192"/>
                            <a:pt x="62675" y="31623"/>
                          </a:cubicBezTo>
                          <a:cubicBezTo>
                            <a:pt x="62579" y="49054"/>
                            <a:pt x="48578" y="63246"/>
                            <a:pt x="31337" y="63246"/>
                          </a:cubicBezTo>
                          <a:close/>
                          <a:moveTo>
                            <a:pt x="31337" y="2286"/>
                          </a:moveTo>
                          <a:cubicBezTo>
                            <a:pt x="15335" y="2286"/>
                            <a:pt x="2381" y="15430"/>
                            <a:pt x="2381" y="31623"/>
                          </a:cubicBezTo>
                          <a:cubicBezTo>
                            <a:pt x="2381" y="47816"/>
                            <a:pt x="15430" y="60960"/>
                            <a:pt x="31337" y="60960"/>
                          </a:cubicBezTo>
                          <a:cubicBezTo>
                            <a:pt x="47244" y="60960"/>
                            <a:pt x="60293" y="47816"/>
                            <a:pt x="60293" y="31623"/>
                          </a:cubicBezTo>
                          <a:cubicBezTo>
                            <a:pt x="60293" y="15430"/>
                            <a:pt x="47244" y="2286"/>
                            <a:pt x="31337" y="228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2" name="Google Shape;1232;p35"/>
                    <p:cNvSpPr/>
                    <p:nvPr/>
                  </p:nvSpPr>
                  <p:spPr>
                    <a:xfrm>
                      <a:off x="3682082" y="2018209"/>
                      <a:ext cx="50101" cy="615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101" h="61531" extrusionOk="0">
                          <a:moveTo>
                            <a:pt x="25051" y="61532"/>
                          </a:moveTo>
                          <a:cubicBezTo>
                            <a:pt x="11240" y="61532"/>
                            <a:pt x="0" y="47720"/>
                            <a:pt x="0" y="30766"/>
                          </a:cubicBezTo>
                          <a:cubicBezTo>
                            <a:pt x="0" y="13811"/>
                            <a:pt x="11240" y="0"/>
                            <a:pt x="25051" y="0"/>
                          </a:cubicBezTo>
                          <a:cubicBezTo>
                            <a:pt x="38862" y="0"/>
                            <a:pt x="50102" y="13811"/>
                            <a:pt x="50102" y="30766"/>
                          </a:cubicBezTo>
                          <a:cubicBezTo>
                            <a:pt x="50102" y="47720"/>
                            <a:pt x="38862" y="61532"/>
                            <a:pt x="25051" y="61532"/>
                          </a:cubicBezTo>
                          <a:close/>
                          <a:moveTo>
                            <a:pt x="25051" y="2096"/>
                          </a:moveTo>
                          <a:cubicBezTo>
                            <a:pt x="12383" y="2096"/>
                            <a:pt x="2000" y="14954"/>
                            <a:pt x="2000" y="30766"/>
                          </a:cubicBezTo>
                          <a:cubicBezTo>
                            <a:pt x="2000" y="46577"/>
                            <a:pt x="12287" y="59436"/>
                            <a:pt x="25051" y="59436"/>
                          </a:cubicBezTo>
                          <a:cubicBezTo>
                            <a:pt x="37814" y="59436"/>
                            <a:pt x="48101" y="46577"/>
                            <a:pt x="48101" y="30766"/>
                          </a:cubicBezTo>
                          <a:cubicBezTo>
                            <a:pt x="48101" y="14954"/>
                            <a:pt x="37719" y="2096"/>
                            <a:pt x="25051" y="209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" name="Google Shape;1233;p35"/>
                    <p:cNvSpPr/>
                    <p:nvPr/>
                  </p:nvSpPr>
                  <p:spPr>
                    <a:xfrm>
                      <a:off x="3670937" y="2045832"/>
                      <a:ext cx="13144" cy="75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4" h="7524" extrusionOk="0">
                          <a:moveTo>
                            <a:pt x="2096" y="7525"/>
                          </a:moveTo>
                          <a:lnTo>
                            <a:pt x="0" y="6572"/>
                          </a:lnTo>
                          <a:cubicBezTo>
                            <a:pt x="286" y="5905"/>
                            <a:pt x="2953" y="0"/>
                            <a:pt x="6858" y="0"/>
                          </a:cubicBezTo>
                          <a:cubicBezTo>
                            <a:pt x="6858" y="0"/>
                            <a:pt x="6858" y="0"/>
                            <a:pt x="6953" y="0"/>
                          </a:cubicBezTo>
                          <a:cubicBezTo>
                            <a:pt x="9334" y="0"/>
                            <a:pt x="11430" y="2191"/>
                            <a:pt x="13145" y="6667"/>
                          </a:cubicBezTo>
                          <a:lnTo>
                            <a:pt x="10954" y="7525"/>
                          </a:lnTo>
                          <a:cubicBezTo>
                            <a:pt x="9620" y="4191"/>
                            <a:pt x="8192" y="2381"/>
                            <a:pt x="6858" y="2381"/>
                          </a:cubicBezTo>
                          <a:cubicBezTo>
                            <a:pt x="6858" y="2381"/>
                            <a:pt x="6858" y="2381"/>
                            <a:pt x="6858" y="2381"/>
                          </a:cubicBezTo>
                          <a:cubicBezTo>
                            <a:pt x="4763" y="2381"/>
                            <a:pt x="2667" y="6191"/>
                            <a:pt x="2096" y="75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234" name="Google Shape;1234;p35"/>
                    <p:cNvGrpSpPr/>
                    <p:nvPr/>
                  </p:nvGrpSpPr>
                  <p:grpSpPr>
                    <a:xfrm>
                      <a:off x="3601215" y="2041545"/>
                      <a:ext cx="11334" cy="10286"/>
                      <a:chOff x="6825615" y="3284695"/>
                      <a:chExt cx="11334" cy="10286"/>
                    </a:xfrm>
                  </p:grpSpPr>
                  <p:sp>
                    <p:nvSpPr>
                      <p:cNvPr id="1235" name="Google Shape;1235;p35"/>
                      <p:cNvSpPr/>
                      <p:nvPr/>
                    </p:nvSpPr>
                    <p:spPr>
                      <a:xfrm>
                        <a:off x="6826758" y="3285743"/>
                        <a:ext cx="9239" cy="819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239" h="8191" extrusionOk="0">
                            <a:moveTo>
                              <a:pt x="9239" y="8192"/>
                            </a:moveTo>
                            <a:lnTo>
                              <a:pt x="4096" y="8192"/>
                            </a:lnTo>
                            <a:cubicBezTo>
                              <a:pt x="1810" y="8192"/>
                              <a:pt x="0" y="6382"/>
                              <a:pt x="0" y="4096"/>
                            </a:cubicBezTo>
                            <a:lnTo>
                              <a:pt x="0" y="4096"/>
                            </a:lnTo>
                            <a:cubicBezTo>
                              <a:pt x="0" y="1810"/>
                              <a:pt x="1810" y="0"/>
                              <a:pt x="4096" y="0"/>
                            </a:cubicBezTo>
                            <a:lnTo>
                              <a:pt x="9239" y="0"/>
                            </a:lnTo>
                            <a:lnTo>
                              <a:pt x="9239" y="8192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36" name="Google Shape;1236;p35"/>
                      <p:cNvSpPr/>
                      <p:nvPr/>
                    </p:nvSpPr>
                    <p:spPr>
                      <a:xfrm>
                        <a:off x="6825615" y="3284695"/>
                        <a:ext cx="11334" cy="1028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34" h="10286" extrusionOk="0">
                            <a:moveTo>
                              <a:pt x="11335" y="10287"/>
                            </a:moveTo>
                            <a:lnTo>
                              <a:pt x="5143" y="10287"/>
                            </a:lnTo>
                            <a:cubicBezTo>
                              <a:pt x="2286" y="10287"/>
                              <a:pt x="0" y="8001"/>
                              <a:pt x="0" y="5143"/>
                            </a:cubicBezTo>
                            <a:cubicBezTo>
                              <a:pt x="0" y="2286"/>
                              <a:pt x="2286" y="0"/>
                              <a:pt x="5143" y="0"/>
                            </a:cubicBezTo>
                            <a:lnTo>
                              <a:pt x="11335" y="0"/>
                            </a:lnTo>
                            <a:lnTo>
                              <a:pt x="11335" y="10287"/>
                            </a:lnTo>
                            <a:close/>
                            <a:moveTo>
                              <a:pt x="5239" y="2000"/>
                            </a:moveTo>
                            <a:cubicBezTo>
                              <a:pt x="3524" y="2000"/>
                              <a:pt x="2096" y="3429"/>
                              <a:pt x="2096" y="5143"/>
                            </a:cubicBezTo>
                            <a:cubicBezTo>
                              <a:pt x="2096" y="6858"/>
                              <a:pt x="3524" y="8287"/>
                              <a:pt x="5239" y="8287"/>
                            </a:cubicBezTo>
                            <a:lnTo>
                              <a:pt x="9334" y="8287"/>
                            </a:lnTo>
                            <a:lnTo>
                              <a:pt x="9334" y="2096"/>
                            </a:lnTo>
                            <a:lnTo>
                              <a:pt x="5239" y="2096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237" name="Google Shape;1237;p35"/>
                    <p:cNvSpPr/>
                    <p:nvPr/>
                  </p:nvSpPr>
                  <p:spPr>
                    <a:xfrm>
                      <a:off x="3535016" y="2040498"/>
                      <a:ext cx="76485" cy="7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485" h="7143" extrusionOk="0">
                          <a:moveTo>
                            <a:pt x="76391" y="7144"/>
                          </a:moveTo>
                          <a:lnTo>
                            <a:pt x="0" y="2096"/>
                          </a:lnTo>
                          <a:lnTo>
                            <a:pt x="95" y="0"/>
                          </a:lnTo>
                          <a:lnTo>
                            <a:pt x="76486" y="5143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38" name="Google Shape;1238;p35"/>
                  <p:cNvSpPr/>
                  <p:nvPr/>
                </p:nvSpPr>
                <p:spPr>
                  <a:xfrm flipH="1">
                    <a:off x="3487528" y="2039079"/>
                    <a:ext cx="30156" cy="30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34" extrusionOk="0">
                        <a:moveTo>
                          <a:pt x="2" y="34"/>
                        </a:moveTo>
                        <a:cubicBezTo>
                          <a:pt x="3" y="34"/>
                          <a:pt x="4" y="33"/>
                          <a:pt x="4" y="32"/>
                        </a:cubicBezTo>
                        <a:cubicBezTo>
                          <a:pt x="4" y="32"/>
                          <a:pt x="4" y="22"/>
                          <a:pt x="10" y="18"/>
                        </a:cubicBezTo>
                        <a:cubicBezTo>
                          <a:pt x="12" y="17"/>
                          <a:pt x="16" y="17"/>
                          <a:pt x="20" y="19"/>
                        </a:cubicBezTo>
                        <a:cubicBezTo>
                          <a:pt x="21" y="19"/>
                          <a:pt x="22" y="19"/>
                          <a:pt x="22" y="18"/>
                        </a:cubicBezTo>
                        <a:cubicBezTo>
                          <a:pt x="22" y="17"/>
                          <a:pt x="22" y="16"/>
                          <a:pt x="21" y="16"/>
                        </a:cubicBezTo>
                        <a:cubicBezTo>
                          <a:pt x="16" y="14"/>
                          <a:pt x="12" y="14"/>
                          <a:pt x="8" y="16"/>
                        </a:cubicBezTo>
                        <a:cubicBezTo>
                          <a:pt x="7" y="16"/>
                          <a:pt x="6" y="17"/>
                          <a:pt x="6" y="18"/>
                        </a:cubicBezTo>
                        <a:cubicBezTo>
                          <a:pt x="8" y="10"/>
                          <a:pt x="13" y="4"/>
                          <a:pt x="18" y="4"/>
                        </a:cubicBezTo>
                        <a:cubicBezTo>
                          <a:pt x="21" y="3"/>
                          <a:pt x="24" y="5"/>
                          <a:pt x="27" y="8"/>
                        </a:cubicBezTo>
                        <a:cubicBezTo>
                          <a:pt x="29" y="10"/>
                          <a:pt x="30" y="13"/>
                          <a:pt x="30" y="13"/>
                        </a:cubicBezTo>
                        <a:cubicBezTo>
                          <a:pt x="31" y="13"/>
                          <a:pt x="31" y="14"/>
                          <a:pt x="32" y="13"/>
                        </a:cubicBezTo>
                        <a:cubicBezTo>
                          <a:pt x="33" y="13"/>
                          <a:pt x="33" y="12"/>
                          <a:pt x="33" y="11"/>
                        </a:cubicBezTo>
                        <a:cubicBezTo>
                          <a:pt x="33" y="11"/>
                          <a:pt x="28" y="0"/>
                          <a:pt x="18" y="1"/>
                        </a:cubicBezTo>
                        <a:cubicBezTo>
                          <a:pt x="8" y="2"/>
                          <a:pt x="0" y="16"/>
                          <a:pt x="1" y="32"/>
                        </a:cubicBezTo>
                        <a:cubicBezTo>
                          <a:pt x="1" y="33"/>
                          <a:pt x="1" y="34"/>
                          <a:pt x="2" y="34"/>
                        </a:cubicBez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39" name="Google Shape;1239;p35"/>
                  <p:cNvGrpSpPr/>
                  <p:nvPr/>
                </p:nvGrpSpPr>
                <p:grpSpPr>
                  <a:xfrm flipH="1">
                    <a:off x="3608347" y="1986575"/>
                    <a:ext cx="95784" cy="80518"/>
                    <a:chOff x="5551897" y="1383249"/>
                    <a:chExt cx="166378" cy="139861"/>
                  </a:xfrm>
                </p:grpSpPr>
                <p:sp>
                  <p:nvSpPr>
                    <p:cNvPr id="1240" name="Google Shape;1240;p35"/>
                    <p:cNvSpPr/>
                    <p:nvPr/>
                  </p:nvSpPr>
                  <p:spPr>
                    <a:xfrm>
                      <a:off x="5560156" y="1474947"/>
                      <a:ext cx="24082" cy="481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" h="43" extrusionOk="0">
                          <a:moveTo>
                            <a:pt x="19" y="20"/>
                          </a:moveTo>
                          <a:cubicBezTo>
                            <a:pt x="21" y="31"/>
                            <a:pt x="18" y="41"/>
                            <a:pt x="14" y="42"/>
                          </a:cubicBezTo>
                          <a:cubicBezTo>
                            <a:pt x="9" y="43"/>
                            <a:pt x="4" y="34"/>
                            <a:pt x="2" y="23"/>
                          </a:cubicBezTo>
                          <a:cubicBezTo>
                            <a:pt x="0" y="12"/>
                            <a:pt x="2" y="2"/>
                            <a:pt x="7" y="1"/>
                          </a:cubicBezTo>
                          <a:cubicBezTo>
                            <a:pt x="11" y="0"/>
                            <a:pt x="17" y="9"/>
                            <a:pt x="19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1" name="Google Shape;1241;p35"/>
                    <p:cNvSpPr/>
                    <p:nvPr/>
                  </p:nvSpPr>
                  <p:spPr>
                    <a:xfrm>
                      <a:off x="5647751" y="1471248"/>
                      <a:ext cx="23222" cy="481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" h="43" extrusionOk="0">
                          <a:moveTo>
                            <a:pt x="18" y="20"/>
                          </a:moveTo>
                          <a:cubicBezTo>
                            <a:pt x="20" y="31"/>
                            <a:pt x="18" y="41"/>
                            <a:pt x="13" y="42"/>
                          </a:cubicBezTo>
                          <a:cubicBezTo>
                            <a:pt x="9" y="43"/>
                            <a:pt x="3" y="34"/>
                            <a:pt x="2" y="23"/>
                          </a:cubicBezTo>
                          <a:cubicBezTo>
                            <a:pt x="0" y="12"/>
                            <a:pt x="2" y="2"/>
                            <a:pt x="6" y="1"/>
                          </a:cubicBezTo>
                          <a:cubicBezTo>
                            <a:pt x="11" y="0"/>
                            <a:pt x="16" y="9"/>
                            <a:pt x="18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2" name="Google Shape;1242;p35"/>
                    <p:cNvSpPr/>
                    <p:nvPr/>
                  </p:nvSpPr>
                  <p:spPr>
                    <a:xfrm>
                      <a:off x="5639150" y="1383249"/>
                      <a:ext cx="79125" cy="731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" h="65" extrusionOk="0">
                          <a:moveTo>
                            <a:pt x="0" y="51"/>
                          </a:moveTo>
                          <a:cubicBezTo>
                            <a:pt x="0" y="51"/>
                            <a:pt x="36" y="30"/>
                            <a:pt x="70" y="65"/>
                          </a:cubicBezTo>
                          <a:cubicBezTo>
                            <a:pt x="70" y="65"/>
                            <a:pt x="32" y="0"/>
                            <a:pt x="0" y="5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3" name="Google Shape;1243;p35"/>
                    <p:cNvSpPr/>
                    <p:nvPr/>
                  </p:nvSpPr>
                  <p:spPr>
                    <a:xfrm>
                      <a:off x="5551897" y="1393579"/>
                      <a:ext cx="55044" cy="627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" h="56" extrusionOk="0">
                          <a:moveTo>
                            <a:pt x="49" y="30"/>
                          </a:moveTo>
                          <a:cubicBezTo>
                            <a:pt x="49" y="30"/>
                            <a:pt x="16" y="24"/>
                            <a:pt x="0" y="56"/>
                          </a:cubicBezTo>
                          <a:cubicBezTo>
                            <a:pt x="0" y="56"/>
                            <a:pt x="14" y="0"/>
                            <a:pt x="49" y="3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44" name="Google Shape;1244;p35"/>
                  <p:cNvGrpSpPr/>
                  <p:nvPr/>
                </p:nvGrpSpPr>
                <p:grpSpPr>
                  <a:xfrm>
                    <a:off x="3766471" y="2402281"/>
                    <a:ext cx="459096" cy="418904"/>
                    <a:chOff x="6987571" y="3640156"/>
                    <a:chExt cx="459096" cy="418904"/>
                  </a:xfrm>
                </p:grpSpPr>
                <p:sp>
                  <p:nvSpPr>
                    <p:cNvPr id="1245" name="Google Shape;1245;p35"/>
                    <p:cNvSpPr/>
                    <p:nvPr/>
                  </p:nvSpPr>
                  <p:spPr>
                    <a:xfrm>
                      <a:off x="6987571" y="3640156"/>
                      <a:ext cx="435292" cy="4163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292" h="416369" extrusionOk="0">
                          <a:moveTo>
                            <a:pt x="159" y="408349"/>
                          </a:moveTo>
                          <a:lnTo>
                            <a:pt x="84836" y="120694"/>
                          </a:lnTo>
                          <a:cubicBezTo>
                            <a:pt x="88742" y="107835"/>
                            <a:pt x="98171" y="97453"/>
                            <a:pt x="110554" y="92309"/>
                          </a:cubicBezTo>
                          <a:lnTo>
                            <a:pt x="404781" y="2013"/>
                          </a:lnTo>
                          <a:cubicBezTo>
                            <a:pt x="425450" y="-6750"/>
                            <a:pt x="440881" y="14681"/>
                            <a:pt x="433356" y="35826"/>
                          </a:cubicBezTo>
                          <a:lnTo>
                            <a:pt x="356394" y="266903"/>
                          </a:lnTo>
                          <a:cubicBezTo>
                            <a:pt x="351346" y="282238"/>
                            <a:pt x="340392" y="294716"/>
                            <a:pt x="326104" y="301383"/>
                          </a:cubicBezTo>
                          <a:lnTo>
                            <a:pt x="21209" y="415493"/>
                          </a:lnTo>
                          <a:cubicBezTo>
                            <a:pt x="15589" y="418160"/>
                            <a:pt x="-1841" y="414445"/>
                            <a:pt x="159" y="4083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6" name="Google Shape;1246;p35"/>
                    <p:cNvSpPr/>
                    <p:nvPr/>
                  </p:nvSpPr>
                  <p:spPr>
                    <a:xfrm>
                      <a:off x="7003440" y="3647750"/>
                      <a:ext cx="443227" cy="4113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227" h="411310" extrusionOk="0">
                          <a:moveTo>
                            <a:pt x="6" y="411137"/>
                          </a:moveTo>
                          <a:lnTo>
                            <a:pt x="89732" y="119005"/>
                          </a:lnTo>
                          <a:cubicBezTo>
                            <a:pt x="92875" y="109195"/>
                            <a:pt x="100019" y="101289"/>
                            <a:pt x="109449" y="97193"/>
                          </a:cubicBezTo>
                          <a:lnTo>
                            <a:pt x="424059" y="1086"/>
                          </a:lnTo>
                          <a:cubicBezTo>
                            <a:pt x="436632" y="-4058"/>
                            <a:pt x="446252" y="10039"/>
                            <a:pt x="442347" y="22994"/>
                          </a:cubicBezTo>
                          <a:lnTo>
                            <a:pt x="361956" y="262833"/>
                          </a:lnTo>
                          <a:cubicBezTo>
                            <a:pt x="355956" y="279026"/>
                            <a:pt x="351765" y="286645"/>
                            <a:pt x="336239" y="294265"/>
                          </a:cubicBezTo>
                          <a:cubicBezTo>
                            <a:pt x="282042" y="321031"/>
                            <a:pt x="-1518" y="415900"/>
                            <a:pt x="6" y="41113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247" name="Google Shape;1247;p35"/>
          <p:cNvGrpSpPr/>
          <p:nvPr/>
        </p:nvGrpSpPr>
        <p:grpSpPr>
          <a:xfrm>
            <a:off x="5392922" y="803852"/>
            <a:ext cx="2411470" cy="1767887"/>
            <a:chOff x="5164458" y="574877"/>
            <a:chExt cx="3200783" cy="4410896"/>
          </a:xfrm>
        </p:grpSpPr>
        <p:grpSp>
          <p:nvGrpSpPr>
            <p:cNvPr id="1248" name="Google Shape;1248;p35"/>
            <p:cNvGrpSpPr/>
            <p:nvPr/>
          </p:nvGrpSpPr>
          <p:grpSpPr>
            <a:xfrm>
              <a:off x="5164458" y="574877"/>
              <a:ext cx="3200783" cy="4410896"/>
              <a:chOff x="1932280" y="1331475"/>
              <a:chExt cx="637200" cy="597084"/>
            </a:xfrm>
          </p:grpSpPr>
          <p:sp>
            <p:nvSpPr>
              <p:cNvPr id="1249" name="Google Shape;1249;p3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8" name="Google Shape;1258;p35"/>
            <p:cNvGrpSpPr/>
            <p:nvPr/>
          </p:nvGrpSpPr>
          <p:grpSpPr>
            <a:xfrm>
              <a:off x="5484375" y="1551737"/>
              <a:ext cx="2594789" cy="2670825"/>
              <a:chOff x="238125" y="732525"/>
              <a:chExt cx="7130500" cy="4241425"/>
            </a:xfrm>
          </p:grpSpPr>
          <p:sp>
            <p:nvSpPr>
              <p:cNvPr id="1259" name="Google Shape;1259;p35"/>
              <p:cNvSpPr/>
              <p:nvPr/>
            </p:nvSpPr>
            <p:spPr>
              <a:xfrm>
                <a:off x="3175800" y="1003350"/>
                <a:ext cx="3741725" cy="3331975"/>
              </a:xfrm>
              <a:custGeom>
                <a:avLst/>
                <a:gdLst/>
                <a:ahLst/>
                <a:cxnLst/>
                <a:rect l="l" t="t" r="r" b="b"/>
                <a:pathLst>
                  <a:path w="149669" h="133279" extrusionOk="0">
                    <a:moveTo>
                      <a:pt x="81445" y="1"/>
                    </a:moveTo>
                    <a:lnTo>
                      <a:pt x="79450" y="1466"/>
                    </a:lnTo>
                    <a:lnTo>
                      <a:pt x="78288" y="3145"/>
                    </a:lnTo>
                    <a:lnTo>
                      <a:pt x="77341" y="834"/>
                    </a:lnTo>
                    <a:lnTo>
                      <a:pt x="75131" y="834"/>
                    </a:lnTo>
                    <a:lnTo>
                      <a:pt x="73868" y="2413"/>
                    </a:lnTo>
                    <a:lnTo>
                      <a:pt x="73161" y="4888"/>
                    </a:lnTo>
                    <a:lnTo>
                      <a:pt x="69891" y="7325"/>
                    </a:lnTo>
                    <a:lnTo>
                      <a:pt x="68313" y="10330"/>
                    </a:lnTo>
                    <a:lnTo>
                      <a:pt x="69474" y="11466"/>
                    </a:lnTo>
                    <a:lnTo>
                      <a:pt x="66318" y="13247"/>
                    </a:lnTo>
                    <a:lnTo>
                      <a:pt x="67782" y="14825"/>
                    </a:lnTo>
                    <a:lnTo>
                      <a:pt x="69790" y="15873"/>
                    </a:lnTo>
                    <a:lnTo>
                      <a:pt x="68729" y="16504"/>
                    </a:lnTo>
                    <a:lnTo>
                      <a:pt x="65888" y="14812"/>
                    </a:lnTo>
                    <a:lnTo>
                      <a:pt x="65257" y="16605"/>
                    </a:lnTo>
                    <a:lnTo>
                      <a:pt x="63994" y="17439"/>
                    </a:lnTo>
                    <a:lnTo>
                      <a:pt x="65358" y="21644"/>
                    </a:lnTo>
                    <a:lnTo>
                      <a:pt x="67050" y="21959"/>
                    </a:lnTo>
                    <a:lnTo>
                      <a:pt x="68199" y="22906"/>
                    </a:lnTo>
                    <a:cubicBezTo>
                      <a:pt x="67252" y="23336"/>
                      <a:pt x="65674" y="23651"/>
                      <a:pt x="65674" y="23651"/>
                    </a:cubicBezTo>
                    <a:lnTo>
                      <a:pt x="66419" y="25230"/>
                    </a:lnTo>
                    <a:lnTo>
                      <a:pt x="65358" y="26593"/>
                    </a:lnTo>
                    <a:lnTo>
                      <a:pt x="63577" y="25962"/>
                    </a:lnTo>
                    <a:lnTo>
                      <a:pt x="64625" y="23967"/>
                    </a:lnTo>
                    <a:lnTo>
                      <a:pt x="63262" y="20394"/>
                    </a:lnTo>
                    <a:lnTo>
                      <a:pt x="62214" y="17439"/>
                    </a:lnTo>
                    <a:lnTo>
                      <a:pt x="61368" y="15343"/>
                    </a:lnTo>
                    <a:lnTo>
                      <a:pt x="59688" y="14711"/>
                    </a:lnTo>
                    <a:lnTo>
                      <a:pt x="58842" y="18386"/>
                    </a:lnTo>
                    <a:lnTo>
                      <a:pt x="58792" y="21012"/>
                    </a:lnTo>
                    <a:lnTo>
                      <a:pt x="60951" y="22906"/>
                    </a:lnTo>
                    <a:lnTo>
                      <a:pt x="60951" y="24485"/>
                    </a:lnTo>
                    <a:lnTo>
                      <a:pt x="58009" y="23020"/>
                    </a:lnTo>
                    <a:lnTo>
                      <a:pt x="55319" y="22389"/>
                    </a:lnTo>
                    <a:lnTo>
                      <a:pt x="54978" y="23437"/>
                    </a:lnTo>
                    <a:lnTo>
                      <a:pt x="55547" y="24598"/>
                    </a:lnTo>
                    <a:lnTo>
                      <a:pt x="52516" y="25230"/>
                    </a:lnTo>
                    <a:lnTo>
                      <a:pt x="48526" y="27326"/>
                    </a:lnTo>
                    <a:lnTo>
                      <a:pt x="46632" y="29535"/>
                    </a:lnTo>
                    <a:lnTo>
                      <a:pt x="46114" y="26909"/>
                    </a:lnTo>
                    <a:lnTo>
                      <a:pt x="44852" y="26391"/>
                    </a:lnTo>
                    <a:lnTo>
                      <a:pt x="44536" y="29119"/>
                    </a:lnTo>
                    <a:lnTo>
                      <a:pt x="42326" y="30381"/>
                    </a:lnTo>
                    <a:lnTo>
                      <a:pt x="43488" y="32162"/>
                    </a:lnTo>
                    <a:lnTo>
                      <a:pt x="41379" y="32061"/>
                    </a:lnTo>
                    <a:lnTo>
                      <a:pt x="40647" y="33223"/>
                    </a:lnTo>
                    <a:lnTo>
                      <a:pt x="39169" y="30381"/>
                    </a:lnTo>
                    <a:lnTo>
                      <a:pt x="37490" y="29119"/>
                    </a:lnTo>
                    <a:lnTo>
                      <a:pt x="37490" y="29119"/>
                    </a:lnTo>
                    <a:lnTo>
                      <a:pt x="40748" y="29750"/>
                    </a:lnTo>
                    <a:lnTo>
                      <a:pt x="42225" y="28803"/>
                    </a:lnTo>
                    <a:lnTo>
                      <a:pt x="41379" y="26593"/>
                    </a:lnTo>
                    <a:lnTo>
                      <a:pt x="37806" y="24699"/>
                    </a:lnTo>
                    <a:lnTo>
                      <a:pt x="35078" y="23538"/>
                    </a:lnTo>
                    <a:lnTo>
                      <a:pt x="32654" y="22906"/>
                    </a:lnTo>
                    <a:lnTo>
                      <a:pt x="29181" y="24068"/>
                    </a:lnTo>
                    <a:lnTo>
                      <a:pt x="25292" y="28172"/>
                    </a:lnTo>
                    <a:lnTo>
                      <a:pt x="22767" y="31745"/>
                    </a:lnTo>
                    <a:lnTo>
                      <a:pt x="21403" y="34586"/>
                    </a:lnTo>
                    <a:lnTo>
                      <a:pt x="18878" y="37112"/>
                    </a:lnTo>
                    <a:lnTo>
                      <a:pt x="18082" y="38892"/>
                    </a:lnTo>
                    <a:lnTo>
                      <a:pt x="19130" y="42680"/>
                    </a:lnTo>
                    <a:lnTo>
                      <a:pt x="20923" y="42364"/>
                    </a:lnTo>
                    <a:lnTo>
                      <a:pt x="22186" y="40786"/>
                    </a:lnTo>
                    <a:lnTo>
                      <a:pt x="23651" y="43311"/>
                    </a:lnTo>
                    <a:lnTo>
                      <a:pt x="23449" y="44776"/>
                    </a:lnTo>
                    <a:lnTo>
                      <a:pt x="26441" y="45092"/>
                    </a:lnTo>
                    <a:cubicBezTo>
                      <a:pt x="26441" y="45092"/>
                      <a:pt x="28058" y="42882"/>
                      <a:pt x="28058" y="42566"/>
                    </a:cubicBezTo>
                    <a:cubicBezTo>
                      <a:pt x="28058" y="42251"/>
                      <a:pt x="28487" y="40256"/>
                      <a:pt x="28487" y="40256"/>
                    </a:cubicBezTo>
                    <a:lnTo>
                      <a:pt x="26909" y="37932"/>
                    </a:lnTo>
                    <a:lnTo>
                      <a:pt x="27111" y="35622"/>
                    </a:lnTo>
                    <a:lnTo>
                      <a:pt x="28904" y="34157"/>
                    </a:lnTo>
                    <a:lnTo>
                      <a:pt x="29535" y="32364"/>
                    </a:lnTo>
                    <a:lnTo>
                      <a:pt x="30899" y="31202"/>
                    </a:lnTo>
                    <a:lnTo>
                      <a:pt x="32376" y="32263"/>
                    </a:lnTo>
                    <a:lnTo>
                      <a:pt x="29535" y="35836"/>
                    </a:lnTo>
                    <a:lnTo>
                      <a:pt x="30684" y="39309"/>
                    </a:lnTo>
                    <a:lnTo>
                      <a:pt x="32477" y="39523"/>
                    </a:lnTo>
                    <a:lnTo>
                      <a:pt x="35002" y="38778"/>
                    </a:lnTo>
                    <a:lnTo>
                      <a:pt x="36467" y="39725"/>
                    </a:lnTo>
                    <a:lnTo>
                      <a:pt x="34257" y="41089"/>
                    </a:lnTo>
                    <a:lnTo>
                      <a:pt x="31416" y="41203"/>
                    </a:lnTo>
                    <a:lnTo>
                      <a:pt x="31101" y="42983"/>
                    </a:lnTo>
                    <a:lnTo>
                      <a:pt x="29952" y="44360"/>
                    </a:lnTo>
                    <a:lnTo>
                      <a:pt x="29219" y="46822"/>
                    </a:lnTo>
                    <a:lnTo>
                      <a:pt x="25532" y="47504"/>
                    </a:lnTo>
                    <a:lnTo>
                      <a:pt x="21555" y="47504"/>
                    </a:lnTo>
                    <a:lnTo>
                      <a:pt x="22287" y="45092"/>
                    </a:lnTo>
                    <a:lnTo>
                      <a:pt x="21239" y="43880"/>
                    </a:lnTo>
                    <a:lnTo>
                      <a:pt x="19976" y="45382"/>
                    </a:lnTo>
                    <a:lnTo>
                      <a:pt x="19762" y="48072"/>
                    </a:lnTo>
                    <a:lnTo>
                      <a:pt x="17022" y="49208"/>
                    </a:lnTo>
                    <a:lnTo>
                      <a:pt x="16075" y="52618"/>
                    </a:lnTo>
                    <a:lnTo>
                      <a:pt x="14294" y="54448"/>
                    </a:lnTo>
                    <a:lnTo>
                      <a:pt x="12716" y="54448"/>
                    </a:lnTo>
                    <a:lnTo>
                      <a:pt x="10822" y="54764"/>
                    </a:lnTo>
                    <a:lnTo>
                      <a:pt x="12501" y="55648"/>
                    </a:lnTo>
                    <a:lnTo>
                      <a:pt x="13448" y="57681"/>
                    </a:lnTo>
                    <a:lnTo>
                      <a:pt x="11971" y="59209"/>
                    </a:lnTo>
                    <a:lnTo>
                      <a:pt x="8460" y="58780"/>
                    </a:lnTo>
                    <a:lnTo>
                      <a:pt x="6087" y="60017"/>
                    </a:lnTo>
                    <a:lnTo>
                      <a:pt x="6087" y="65484"/>
                    </a:lnTo>
                    <a:lnTo>
                      <a:pt x="8612" y="66217"/>
                    </a:lnTo>
                    <a:lnTo>
                      <a:pt x="9723" y="67164"/>
                    </a:lnTo>
                    <a:lnTo>
                      <a:pt x="11150" y="66318"/>
                    </a:lnTo>
                    <a:lnTo>
                      <a:pt x="13233" y="66431"/>
                    </a:lnTo>
                    <a:lnTo>
                      <a:pt x="15115" y="63691"/>
                    </a:lnTo>
                    <a:lnTo>
                      <a:pt x="16176" y="61797"/>
                    </a:lnTo>
                    <a:lnTo>
                      <a:pt x="17123" y="61381"/>
                    </a:lnTo>
                    <a:lnTo>
                      <a:pt x="17438" y="59600"/>
                    </a:lnTo>
                    <a:lnTo>
                      <a:pt x="19850" y="60232"/>
                    </a:lnTo>
                    <a:lnTo>
                      <a:pt x="21226" y="59487"/>
                    </a:lnTo>
                    <a:lnTo>
                      <a:pt x="22805" y="59487"/>
                    </a:lnTo>
                    <a:lnTo>
                      <a:pt x="24699" y="61595"/>
                    </a:lnTo>
                    <a:lnTo>
                      <a:pt x="26113" y="62909"/>
                    </a:lnTo>
                    <a:lnTo>
                      <a:pt x="26896" y="64222"/>
                    </a:lnTo>
                    <a:lnTo>
                      <a:pt x="26896" y="65484"/>
                    </a:lnTo>
                    <a:lnTo>
                      <a:pt x="28159" y="64752"/>
                    </a:lnTo>
                    <a:lnTo>
                      <a:pt x="28159" y="62959"/>
                    </a:lnTo>
                    <a:lnTo>
                      <a:pt x="29421" y="63376"/>
                    </a:lnTo>
                    <a:lnTo>
                      <a:pt x="29787" y="62542"/>
                    </a:lnTo>
                    <a:lnTo>
                      <a:pt x="27035" y="60964"/>
                    </a:lnTo>
                    <a:lnTo>
                      <a:pt x="24661" y="58653"/>
                    </a:lnTo>
                    <a:lnTo>
                      <a:pt x="25103" y="57075"/>
                    </a:lnTo>
                    <a:lnTo>
                      <a:pt x="27527" y="58754"/>
                    </a:lnTo>
                    <a:lnTo>
                      <a:pt x="30368" y="61595"/>
                    </a:lnTo>
                    <a:lnTo>
                      <a:pt x="31846" y="65383"/>
                    </a:lnTo>
                    <a:lnTo>
                      <a:pt x="33525" y="66671"/>
                    </a:lnTo>
                    <a:lnTo>
                      <a:pt x="34889" y="65383"/>
                    </a:lnTo>
                    <a:lnTo>
                      <a:pt x="33740" y="64020"/>
                    </a:lnTo>
                    <a:lnTo>
                      <a:pt x="35002" y="62643"/>
                    </a:lnTo>
                    <a:lnTo>
                      <a:pt x="36366" y="62441"/>
                    </a:lnTo>
                    <a:lnTo>
                      <a:pt x="37945" y="62126"/>
                    </a:lnTo>
                    <a:lnTo>
                      <a:pt x="37831" y="59701"/>
                    </a:lnTo>
                    <a:lnTo>
                      <a:pt x="39409" y="56343"/>
                    </a:lnTo>
                    <a:lnTo>
                      <a:pt x="41101" y="55913"/>
                    </a:lnTo>
                    <a:lnTo>
                      <a:pt x="41733" y="58237"/>
                    </a:lnTo>
                    <a:lnTo>
                      <a:pt x="43627" y="58237"/>
                    </a:lnTo>
                    <a:lnTo>
                      <a:pt x="43513" y="56759"/>
                    </a:lnTo>
                    <a:lnTo>
                      <a:pt x="45407" y="55547"/>
                    </a:lnTo>
                    <a:lnTo>
                      <a:pt x="44776" y="57466"/>
                    </a:lnTo>
                    <a:lnTo>
                      <a:pt x="47402" y="60168"/>
                    </a:lnTo>
                    <a:lnTo>
                      <a:pt x="49195" y="61507"/>
                    </a:lnTo>
                    <a:lnTo>
                      <a:pt x="45306" y="62340"/>
                    </a:lnTo>
                    <a:lnTo>
                      <a:pt x="42149" y="61494"/>
                    </a:lnTo>
                    <a:lnTo>
                      <a:pt x="39624" y="62126"/>
                    </a:lnTo>
                    <a:lnTo>
                      <a:pt x="38147" y="62972"/>
                    </a:lnTo>
                    <a:lnTo>
                      <a:pt x="37099" y="65497"/>
                    </a:lnTo>
                    <a:lnTo>
                      <a:pt x="38892" y="66671"/>
                    </a:lnTo>
                    <a:lnTo>
                      <a:pt x="41619" y="67366"/>
                    </a:lnTo>
                    <a:lnTo>
                      <a:pt x="44031" y="66002"/>
                    </a:lnTo>
                    <a:lnTo>
                      <a:pt x="44978" y="67366"/>
                    </a:lnTo>
                    <a:lnTo>
                      <a:pt x="44144" y="70523"/>
                    </a:lnTo>
                    <a:lnTo>
                      <a:pt x="41404" y="71785"/>
                    </a:lnTo>
                    <a:lnTo>
                      <a:pt x="38046" y="72316"/>
                    </a:lnTo>
                    <a:lnTo>
                      <a:pt x="32578" y="70737"/>
                    </a:lnTo>
                    <a:lnTo>
                      <a:pt x="30684" y="71053"/>
                    </a:lnTo>
                    <a:lnTo>
                      <a:pt x="29005" y="72518"/>
                    </a:lnTo>
                    <a:lnTo>
                      <a:pt x="26441" y="70422"/>
                    </a:lnTo>
                    <a:lnTo>
                      <a:pt x="23966" y="69891"/>
                    </a:lnTo>
                    <a:lnTo>
                      <a:pt x="23600" y="67139"/>
                    </a:lnTo>
                    <a:lnTo>
                      <a:pt x="22186" y="66823"/>
                    </a:lnTo>
                    <a:lnTo>
                      <a:pt x="20077" y="67164"/>
                    </a:lnTo>
                    <a:lnTo>
                      <a:pt x="15948" y="67139"/>
                    </a:lnTo>
                    <a:lnTo>
                      <a:pt x="11554" y="68742"/>
                    </a:lnTo>
                    <a:lnTo>
                      <a:pt x="10291" y="68111"/>
                    </a:lnTo>
                    <a:lnTo>
                      <a:pt x="8511" y="69891"/>
                    </a:lnTo>
                    <a:lnTo>
                      <a:pt x="6718" y="71785"/>
                    </a:lnTo>
                    <a:lnTo>
                      <a:pt x="6087" y="73793"/>
                    </a:lnTo>
                    <a:lnTo>
                      <a:pt x="3460" y="75687"/>
                    </a:lnTo>
                    <a:lnTo>
                      <a:pt x="1048" y="79564"/>
                    </a:lnTo>
                    <a:lnTo>
                      <a:pt x="0" y="82089"/>
                    </a:lnTo>
                    <a:lnTo>
                      <a:pt x="518" y="84501"/>
                    </a:lnTo>
                    <a:lnTo>
                      <a:pt x="0" y="87342"/>
                    </a:lnTo>
                    <a:lnTo>
                      <a:pt x="834" y="90814"/>
                    </a:lnTo>
                    <a:lnTo>
                      <a:pt x="3258" y="93340"/>
                    </a:lnTo>
                    <a:lnTo>
                      <a:pt x="5038" y="95234"/>
                    </a:lnTo>
                    <a:lnTo>
                      <a:pt x="8094" y="97027"/>
                    </a:lnTo>
                    <a:lnTo>
                      <a:pt x="10822" y="96711"/>
                    </a:lnTo>
                    <a:lnTo>
                      <a:pt x="13347" y="96711"/>
                    </a:lnTo>
                    <a:lnTo>
                      <a:pt x="16075" y="95335"/>
                    </a:lnTo>
                    <a:lnTo>
                      <a:pt x="18398" y="95600"/>
                    </a:lnTo>
                    <a:lnTo>
                      <a:pt x="19345" y="97203"/>
                    </a:lnTo>
                    <a:lnTo>
                      <a:pt x="22186" y="97052"/>
                    </a:lnTo>
                    <a:lnTo>
                      <a:pt x="23335" y="98921"/>
                    </a:lnTo>
                    <a:lnTo>
                      <a:pt x="22918" y="103012"/>
                    </a:lnTo>
                    <a:lnTo>
                      <a:pt x="25040" y="106169"/>
                    </a:lnTo>
                    <a:lnTo>
                      <a:pt x="25646" y="109325"/>
                    </a:lnTo>
                    <a:lnTo>
                      <a:pt x="25646" y="112166"/>
                    </a:lnTo>
                    <a:lnTo>
                      <a:pt x="23752" y="114793"/>
                    </a:lnTo>
                    <a:lnTo>
                      <a:pt x="23752" y="117205"/>
                    </a:lnTo>
                    <a:lnTo>
                      <a:pt x="25646" y="119945"/>
                    </a:lnTo>
                    <a:lnTo>
                      <a:pt x="25646" y="123505"/>
                    </a:lnTo>
                    <a:lnTo>
                      <a:pt x="27641" y="126132"/>
                    </a:lnTo>
                    <a:lnTo>
                      <a:pt x="28752" y="128228"/>
                    </a:lnTo>
                    <a:lnTo>
                      <a:pt x="29143" y="130539"/>
                    </a:lnTo>
                    <a:lnTo>
                      <a:pt x="30899" y="133279"/>
                    </a:lnTo>
                    <a:lnTo>
                      <a:pt x="35419" y="133279"/>
                    </a:lnTo>
                    <a:lnTo>
                      <a:pt x="37945" y="131385"/>
                    </a:lnTo>
                    <a:lnTo>
                      <a:pt x="39624" y="129541"/>
                    </a:lnTo>
                    <a:lnTo>
                      <a:pt x="42149" y="126675"/>
                    </a:lnTo>
                    <a:lnTo>
                      <a:pt x="42781" y="123808"/>
                    </a:lnTo>
                    <a:lnTo>
                      <a:pt x="44258" y="123808"/>
                    </a:lnTo>
                    <a:lnTo>
                      <a:pt x="44574" y="119705"/>
                    </a:lnTo>
                    <a:lnTo>
                      <a:pt x="44574" y="118442"/>
                    </a:lnTo>
                    <a:lnTo>
                      <a:pt x="48678" y="115285"/>
                    </a:lnTo>
                    <a:lnTo>
                      <a:pt x="50256" y="112874"/>
                    </a:lnTo>
                    <a:lnTo>
                      <a:pt x="50256" y="110260"/>
                    </a:lnTo>
                    <a:lnTo>
                      <a:pt x="49410" y="108265"/>
                    </a:lnTo>
                    <a:lnTo>
                      <a:pt x="49460" y="105954"/>
                    </a:lnTo>
                    <a:lnTo>
                      <a:pt x="48905" y="104477"/>
                    </a:lnTo>
                    <a:lnTo>
                      <a:pt x="51683" y="101951"/>
                    </a:lnTo>
                    <a:lnTo>
                      <a:pt x="54334" y="99009"/>
                    </a:lnTo>
                    <a:lnTo>
                      <a:pt x="57592" y="97014"/>
                    </a:lnTo>
                    <a:cubicBezTo>
                      <a:pt x="57592" y="97014"/>
                      <a:pt x="59070" y="94388"/>
                      <a:pt x="59070" y="93958"/>
                    </a:cubicBezTo>
                    <a:cubicBezTo>
                      <a:pt x="59070" y="93542"/>
                      <a:pt x="59916" y="91433"/>
                      <a:pt x="59916" y="91433"/>
                    </a:cubicBezTo>
                    <a:lnTo>
                      <a:pt x="59398" y="89754"/>
                    </a:lnTo>
                    <a:lnTo>
                      <a:pt x="57921" y="90498"/>
                    </a:lnTo>
                    <a:lnTo>
                      <a:pt x="54132" y="91016"/>
                    </a:lnTo>
                    <a:lnTo>
                      <a:pt x="52870" y="91648"/>
                    </a:lnTo>
                    <a:lnTo>
                      <a:pt x="52238" y="89754"/>
                    </a:lnTo>
                    <a:lnTo>
                      <a:pt x="51721" y="88604"/>
                    </a:lnTo>
                    <a:lnTo>
                      <a:pt x="49612" y="86597"/>
                    </a:lnTo>
                    <a:lnTo>
                      <a:pt x="48248" y="85650"/>
                    </a:lnTo>
                    <a:lnTo>
                      <a:pt x="46139" y="80826"/>
                    </a:lnTo>
                    <a:lnTo>
                      <a:pt x="45306" y="79665"/>
                    </a:lnTo>
                    <a:lnTo>
                      <a:pt x="44258" y="76823"/>
                    </a:lnTo>
                    <a:lnTo>
                      <a:pt x="43513" y="75561"/>
                    </a:lnTo>
                    <a:lnTo>
                      <a:pt x="44675" y="75144"/>
                    </a:lnTo>
                    <a:lnTo>
                      <a:pt x="47200" y="78617"/>
                    </a:lnTo>
                    <a:lnTo>
                      <a:pt x="48665" y="80927"/>
                    </a:lnTo>
                    <a:lnTo>
                      <a:pt x="49511" y="83339"/>
                    </a:lnTo>
                    <a:lnTo>
                      <a:pt x="51506" y="84917"/>
                    </a:lnTo>
                    <a:lnTo>
                      <a:pt x="52769" y="87973"/>
                    </a:lnTo>
                    <a:lnTo>
                      <a:pt x="53299" y="89438"/>
                    </a:lnTo>
                    <a:lnTo>
                      <a:pt x="56771" y="87859"/>
                    </a:lnTo>
                    <a:lnTo>
                      <a:pt x="60560" y="87026"/>
                    </a:lnTo>
                    <a:lnTo>
                      <a:pt x="64449" y="85018"/>
                    </a:lnTo>
                    <a:lnTo>
                      <a:pt x="65585" y="82922"/>
                    </a:lnTo>
                    <a:lnTo>
                      <a:pt x="66431" y="80814"/>
                    </a:lnTo>
                    <a:lnTo>
                      <a:pt x="64853" y="79235"/>
                    </a:lnTo>
                    <a:lnTo>
                      <a:pt x="63476" y="77771"/>
                    </a:lnTo>
                    <a:lnTo>
                      <a:pt x="61065" y="78503"/>
                    </a:lnTo>
                    <a:lnTo>
                      <a:pt x="58956" y="78604"/>
                    </a:lnTo>
                    <a:lnTo>
                      <a:pt x="57693" y="76293"/>
                    </a:lnTo>
                    <a:lnTo>
                      <a:pt x="55799" y="74740"/>
                    </a:lnTo>
                    <a:lnTo>
                      <a:pt x="56746" y="73149"/>
                    </a:lnTo>
                    <a:lnTo>
                      <a:pt x="59587" y="75460"/>
                    </a:lnTo>
                    <a:lnTo>
                      <a:pt x="61696" y="76609"/>
                    </a:lnTo>
                    <a:lnTo>
                      <a:pt x="63476" y="76722"/>
                    </a:lnTo>
                    <a:lnTo>
                      <a:pt x="65269" y="77669"/>
                    </a:lnTo>
                    <a:lnTo>
                      <a:pt x="67997" y="78086"/>
                    </a:lnTo>
                    <a:lnTo>
                      <a:pt x="71368" y="77669"/>
                    </a:lnTo>
                    <a:lnTo>
                      <a:pt x="73995" y="79564"/>
                    </a:lnTo>
                    <a:lnTo>
                      <a:pt x="75358" y="81874"/>
                    </a:lnTo>
                    <a:lnTo>
                      <a:pt x="76621" y="82076"/>
                    </a:lnTo>
                    <a:lnTo>
                      <a:pt x="77884" y="80612"/>
                    </a:lnTo>
                    <a:lnTo>
                      <a:pt x="78515" y="83137"/>
                    </a:lnTo>
                    <a:lnTo>
                      <a:pt x="79147" y="85864"/>
                    </a:lnTo>
                    <a:lnTo>
                      <a:pt x="80510" y="88806"/>
                    </a:lnTo>
                    <a:lnTo>
                      <a:pt x="81988" y="92178"/>
                    </a:lnTo>
                    <a:lnTo>
                      <a:pt x="82505" y="94072"/>
                    </a:lnTo>
                    <a:lnTo>
                      <a:pt x="84298" y="91231"/>
                    </a:lnTo>
                    <a:lnTo>
                      <a:pt x="84298" y="88188"/>
                    </a:lnTo>
                    <a:lnTo>
                      <a:pt x="85245" y="86609"/>
                    </a:lnTo>
                    <a:lnTo>
                      <a:pt x="87291" y="84816"/>
                    </a:lnTo>
                    <a:lnTo>
                      <a:pt x="90322" y="82089"/>
                    </a:lnTo>
                    <a:lnTo>
                      <a:pt x="91622" y="80296"/>
                    </a:lnTo>
                    <a:lnTo>
                      <a:pt x="94375" y="79665"/>
                    </a:lnTo>
                    <a:lnTo>
                      <a:pt x="95120" y="82720"/>
                    </a:lnTo>
                    <a:lnTo>
                      <a:pt x="96913" y="83554"/>
                    </a:lnTo>
                    <a:lnTo>
                      <a:pt x="96913" y="86925"/>
                    </a:lnTo>
                    <a:lnTo>
                      <a:pt x="98857" y="85763"/>
                    </a:lnTo>
                    <a:lnTo>
                      <a:pt x="100701" y="89652"/>
                    </a:lnTo>
                    <a:lnTo>
                      <a:pt x="100701" y="93857"/>
                    </a:lnTo>
                    <a:lnTo>
                      <a:pt x="102696" y="94905"/>
                    </a:lnTo>
                    <a:lnTo>
                      <a:pt x="103694" y="97014"/>
                    </a:lnTo>
                    <a:lnTo>
                      <a:pt x="105133" y="98908"/>
                    </a:lnTo>
                    <a:lnTo>
                      <a:pt x="107179" y="99741"/>
                    </a:lnTo>
                    <a:lnTo>
                      <a:pt x="107179" y="99741"/>
                    </a:lnTo>
                    <a:lnTo>
                      <a:pt x="106560" y="97746"/>
                    </a:lnTo>
                    <a:lnTo>
                      <a:pt x="106257" y="96067"/>
                    </a:lnTo>
                    <a:lnTo>
                      <a:pt x="104577" y="94804"/>
                    </a:lnTo>
                    <a:lnTo>
                      <a:pt x="103428" y="93226"/>
                    </a:lnTo>
                    <a:lnTo>
                      <a:pt x="102797" y="91761"/>
                    </a:lnTo>
                    <a:lnTo>
                      <a:pt x="103113" y="89551"/>
                    </a:lnTo>
                    <a:lnTo>
                      <a:pt x="103845" y="88604"/>
                    </a:lnTo>
                    <a:lnTo>
                      <a:pt x="105537" y="90183"/>
                    </a:lnTo>
                    <a:lnTo>
                      <a:pt x="107217" y="91963"/>
                    </a:lnTo>
                    <a:lnTo>
                      <a:pt x="108050" y="92393"/>
                    </a:lnTo>
                    <a:cubicBezTo>
                      <a:pt x="108050" y="92393"/>
                      <a:pt x="110146" y="90814"/>
                      <a:pt x="110146" y="90498"/>
                    </a:cubicBezTo>
                    <a:lnTo>
                      <a:pt x="110146" y="86925"/>
                    </a:lnTo>
                    <a:lnTo>
                      <a:pt x="108252" y="85132"/>
                    </a:lnTo>
                    <a:lnTo>
                      <a:pt x="107469" y="83554"/>
                    </a:lnTo>
                    <a:cubicBezTo>
                      <a:pt x="107469" y="83554"/>
                      <a:pt x="107747" y="81975"/>
                      <a:pt x="108063" y="81773"/>
                    </a:cubicBezTo>
                    <a:cubicBezTo>
                      <a:pt x="108378" y="81559"/>
                      <a:pt x="110209" y="80927"/>
                      <a:pt x="110209" y="80927"/>
                    </a:cubicBezTo>
                    <a:lnTo>
                      <a:pt x="110752" y="82190"/>
                    </a:lnTo>
                    <a:lnTo>
                      <a:pt x="112646" y="80826"/>
                    </a:lnTo>
                    <a:lnTo>
                      <a:pt x="116434" y="78932"/>
                    </a:lnTo>
                    <a:lnTo>
                      <a:pt x="118177" y="75775"/>
                    </a:lnTo>
                    <a:lnTo>
                      <a:pt x="118960" y="73566"/>
                    </a:lnTo>
                    <a:lnTo>
                      <a:pt x="118960" y="69891"/>
                    </a:lnTo>
                    <a:lnTo>
                      <a:pt x="117520" y="66949"/>
                    </a:lnTo>
                    <a:lnTo>
                      <a:pt x="116093" y="65169"/>
                    </a:lnTo>
                    <a:lnTo>
                      <a:pt x="118278" y="63691"/>
                    </a:lnTo>
                    <a:lnTo>
                      <a:pt x="118947" y="63174"/>
                    </a:lnTo>
                    <a:lnTo>
                      <a:pt x="117280" y="62643"/>
                    </a:lnTo>
                    <a:lnTo>
                      <a:pt x="115816" y="63174"/>
                    </a:lnTo>
                    <a:lnTo>
                      <a:pt x="114868" y="62113"/>
                    </a:lnTo>
                    <a:lnTo>
                      <a:pt x="114237" y="61280"/>
                    </a:lnTo>
                    <a:lnTo>
                      <a:pt x="116030" y="60219"/>
                    </a:lnTo>
                    <a:lnTo>
                      <a:pt x="116876" y="58540"/>
                    </a:lnTo>
                    <a:lnTo>
                      <a:pt x="117924" y="59070"/>
                    </a:lnTo>
                    <a:lnTo>
                      <a:pt x="117394" y="60964"/>
                    </a:lnTo>
                    <a:lnTo>
                      <a:pt x="117394" y="60964"/>
                    </a:lnTo>
                    <a:lnTo>
                      <a:pt x="119086" y="60118"/>
                    </a:lnTo>
                    <a:lnTo>
                      <a:pt x="120235" y="61065"/>
                    </a:lnTo>
                    <a:lnTo>
                      <a:pt x="121182" y="62744"/>
                    </a:lnTo>
                    <a:lnTo>
                      <a:pt x="122129" y="63906"/>
                    </a:lnTo>
                    <a:lnTo>
                      <a:pt x="122129" y="65484"/>
                    </a:lnTo>
                    <a:lnTo>
                      <a:pt x="122975" y="66318"/>
                    </a:lnTo>
                    <a:lnTo>
                      <a:pt x="124806" y="64853"/>
                    </a:lnTo>
                    <a:lnTo>
                      <a:pt x="124263" y="62542"/>
                    </a:lnTo>
                    <a:lnTo>
                      <a:pt x="122621" y="60850"/>
                    </a:lnTo>
                    <a:lnTo>
                      <a:pt x="122116" y="59802"/>
                    </a:lnTo>
                    <a:lnTo>
                      <a:pt x="123594" y="58540"/>
                    </a:lnTo>
                    <a:lnTo>
                      <a:pt x="123707" y="55699"/>
                    </a:lnTo>
                    <a:lnTo>
                      <a:pt x="124970" y="54651"/>
                    </a:lnTo>
                    <a:lnTo>
                      <a:pt x="126233" y="55383"/>
                    </a:lnTo>
                    <a:lnTo>
                      <a:pt x="128127" y="52125"/>
                    </a:lnTo>
                    <a:lnTo>
                      <a:pt x="129705" y="47289"/>
                    </a:lnTo>
                    <a:lnTo>
                      <a:pt x="128544" y="44031"/>
                    </a:lnTo>
                    <a:lnTo>
                      <a:pt x="127811" y="41102"/>
                    </a:lnTo>
                    <a:lnTo>
                      <a:pt x="126132" y="39523"/>
                    </a:lnTo>
                    <a:lnTo>
                      <a:pt x="123922" y="38892"/>
                    </a:lnTo>
                    <a:lnTo>
                      <a:pt x="122558" y="38362"/>
                    </a:lnTo>
                    <a:lnTo>
                      <a:pt x="121498" y="37516"/>
                    </a:lnTo>
                    <a:lnTo>
                      <a:pt x="123606" y="33311"/>
                    </a:lnTo>
                    <a:lnTo>
                      <a:pt x="124440" y="30533"/>
                    </a:lnTo>
                    <a:lnTo>
                      <a:pt x="126650" y="29220"/>
                    </a:lnTo>
                    <a:lnTo>
                      <a:pt x="130021" y="29220"/>
                    </a:lnTo>
                    <a:lnTo>
                      <a:pt x="132332" y="28588"/>
                    </a:lnTo>
                    <a:lnTo>
                      <a:pt x="132231" y="28588"/>
                    </a:lnTo>
                    <a:lnTo>
                      <a:pt x="132231" y="23222"/>
                    </a:lnTo>
                    <a:lnTo>
                      <a:pt x="135072" y="21959"/>
                    </a:lnTo>
                    <a:lnTo>
                      <a:pt x="135804" y="23853"/>
                    </a:lnTo>
                    <a:lnTo>
                      <a:pt x="136650" y="21959"/>
                    </a:lnTo>
                    <a:lnTo>
                      <a:pt x="136650" y="20065"/>
                    </a:lnTo>
                    <a:lnTo>
                      <a:pt x="138115" y="20899"/>
                    </a:lnTo>
                    <a:lnTo>
                      <a:pt x="137433" y="24788"/>
                    </a:lnTo>
                    <a:lnTo>
                      <a:pt x="136006" y="30571"/>
                    </a:lnTo>
                    <a:lnTo>
                      <a:pt x="136006" y="33942"/>
                    </a:lnTo>
                    <a:lnTo>
                      <a:pt x="139428" y="38677"/>
                    </a:lnTo>
                    <a:lnTo>
                      <a:pt x="140426" y="42049"/>
                    </a:lnTo>
                    <a:lnTo>
                      <a:pt x="140426" y="43412"/>
                    </a:lnTo>
                    <a:lnTo>
                      <a:pt x="141688" y="42364"/>
                    </a:lnTo>
                    <a:lnTo>
                      <a:pt x="141688" y="38993"/>
                    </a:lnTo>
                    <a:lnTo>
                      <a:pt x="143166" y="35622"/>
                    </a:lnTo>
                    <a:lnTo>
                      <a:pt x="142370" y="32894"/>
                    </a:lnTo>
                    <a:lnTo>
                      <a:pt x="142244" y="31316"/>
                    </a:lnTo>
                    <a:lnTo>
                      <a:pt x="141966" y="29220"/>
                    </a:lnTo>
                    <a:lnTo>
                      <a:pt x="140085" y="27742"/>
                    </a:lnTo>
                    <a:lnTo>
                      <a:pt x="139782" y="24800"/>
                    </a:lnTo>
                    <a:lnTo>
                      <a:pt x="142522" y="23020"/>
                    </a:lnTo>
                    <a:lnTo>
                      <a:pt x="144832" y="23336"/>
                    </a:lnTo>
                    <a:lnTo>
                      <a:pt x="144832" y="20697"/>
                    </a:lnTo>
                    <a:lnTo>
                      <a:pt x="145881" y="18967"/>
                    </a:lnTo>
                    <a:lnTo>
                      <a:pt x="148090" y="17855"/>
                    </a:lnTo>
                    <a:lnTo>
                      <a:pt x="148936" y="17855"/>
                    </a:lnTo>
                    <a:lnTo>
                      <a:pt x="147573" y="14067"/>
                    </a:lnTo>
                    <a:lnTo>
                      <a:pt x="144315" y="12868"/>
                    </a:lnTo>
                    <a:lnTo>
                      <a:pt x="144832" y="10784"/>
                    </a:lnTo>
                    <a:lnTo>
                      <a:pt x="144517" y="8751"/>
                    </a:lnTo>
                    <a:lnTo>
                      <a:pt x="144315" y="7577"/>
                    </a:lnTo>
                    <a:lnTo>
                      <a:pt x="146310" y="8613"/>
                    </a:lnTo>
                    <a:lnTo>
                      <a:pt x="147674" y="7565"/>
                    </a:lnTo>
                    <a:lnTo>
                      <a:pt x="148936" y="8398"/>
                    </a:lnTo>
                    <a:lnTo>
                      <a:pt x="149669" y="6188"/>
                    </a:lnTo>
                    <a:lnTo>
                      <a:pt x="148406" y="4509"/>
                    </a:lnTo>
                    <a:lnTo>
                      <a:pt x="147775" y="2084"/>
                    </a:lnTo>
                    <a:lnTo>
                      <a:pt x="144201" y="1567"/>
                    </a:lnTo>
                    <a:lnTo>
                      <a:pt x="144201" y="3031"/>
                    </a:lnTo>
                    <a:lnTo>
                      <a:pt x="142623" y="2981"/>
                    </a:lnTo>
                    <a:lnTo>
                      <a:pt x="141890" y="2084"/>
                    </a:lnTo>
                    <a:lnTo>
                      <a:pt x="134440" y="2084"/>
                    </a:lnTo>
                    <a:lnTo>
                      <a:pt x="131069" y="2400"/>
                    </a:lnTo>
                    <a:lnTo>
                      <a:pt x="133493" y="4774"/>
                    </a:lnTo>
                    <a:lnTo>
                      <a:pt x="130867" y="4799"/>
                    </a:lnTo>
                    <a:lnTo>
                      <a:pt x="130337" y="3499"/>
                    </a:lnTo>
                    <a:lnTo>
                      <a:pt x="127294" y="4837"/>
                    </a:lnTo>
                    <a:lnTo>
                      <a:pt x="124654" y="6504"/>
                    </a:lnTo>
                    <a:lnTo>
                      <a:pt x="123076" y="6504"/>
                    </a:lnTo>
                    <a:lnTo>
                      <a:pt x="122028" y="4294"/>
                    </a:lnTo>
                    <a:lnTo>
                      <a:pt x="119503" y="3928"/>
                    </a:lnTo>
                    <a:lnTo>
                      <a:pt x="117407" y="5115"/>
                    </a:lnTo>
                    <a:lnTo>
                      <a:pt x="114149" y="4016"/>
                    </a:lnTo>
                    <a:lnTo>
                      <a:pt x="112040" y="3158"/>
                    </a:lnTo>
                    <a:lnTo>
                      <a:pt x="107835" y="3461"/>
                    </a:lnTo>
                    <a:lnTo>
                      <a:pt x="106055" y="4610"/>
                    </a:lnTo>
                    <a:lnTo>
                      <a:pt x="107204" y="7767"/>
                    </a:lnTo>
                    <a:lnTo>
                      <a:pt x="104792" y="7767"/>
                    </a:lnTo>
                    <a:lnTo>
                      <a:pt x="103529" y="7653"/>
                    </a:lnTo>
                    <a:lnTo>
                      <a:pt x="101951" y="8448"/>
                    </a:lnTo>
                    <a:lnTo>
                      <a:pt x="102898" y="10153"/>
                    </a:lnTo>
                    <a:lnTo>
                      <a:pt x="100587" y="9484"/>
                    </a:lnTo>
                    <a:lnTo>
                      <a:pt x="99741" y="6529"/>
                    </a:lnTo>
                    <a:lnTo>
                      <a:pt x="97115" y="4319"/>
                    </a:lnTo>
                    <a:lnTo>
                      <a:pt x="93327" y="4837"/>
                    </a:lnTo>
                    <a:lnTo>
                      <a:pt x="94173" y="7577"/>
                    </a:lnTo>
                    <a:lnTo>
                      <a:pt x="91016" y="7463"/>
                    </a:lnTo>
                    <a:lnTo>
                      <a:pt x="89968" y="6100"/>
                    </a:lnTo>
                    <a:lnTo>
                      <a:pt x="87758" y="7249"/>
                    </a:lnTo>
                    <a:lnTo>
                      <a:pt x="86066" y="7779"/>
                    </a:lnTo>
                    <a:lnTo>
                      <a:pt x="83541" y="10822"/>
                    </a:lnTo>
                    <a:lnTo>
                      <a:pt x="83023" y="8827"/>
                    </a:lnTo>
                    <a:lnTo>
                      <a:pt x="85233" y="5468"/>
                    </a:lnTo>
                    <a:lnTo>
                      <a:pt x="84601" y="2312"/>
                    </a:lnTo>
                    <a:lnTo>
                      <a:pt x="8144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5"/>
              <p:cNvSpPr/>
              <p:nvPr/>
            </p:nvSpPr>
            <p:spPr>
              <a:xfrm>
                <a:off x="3167575" y="993250"/>
                <a:ext cx="3759100" cy="3349975"/>
              </a:xfrm>
              <a:custGeom>
                <a:avLst/>
                <a:gdLst/>
                <a:ahLst/>
                <a:cxnLst/>
                <a:rect l="l" t="t" r="r" b="b"/>
                <a:pathLst>
                  <a:path w="150364" h="133999" extrusionOk="0">
                    <a:moveTo>
                      <a:pt x="81786" y="784"/>
                    </a:moveTo>
                    <a:lnTo>
                      <a:pt x="84653" y="2892"/>
                    </a:lnTo>
                    <a:lnTo>
                      <a:pt x="85234" y="5797"/>
                    </a:lnTo>
                    <a:lnTo>
                      <a:pt x="83024" y="9168"/>
                    </a:lnTo>
                    <a:lnTo>
                      <a:pt x="83731" y="11895"/>
                    </a:lnTo>
                    <a:lnTo>
                      <a:pt x="86597" y="8448"/>
                    </a:lnTo>
                    <a:lnTo>
                      <a:pt x="88239" y="7931"/>
                    </a:lnTo>
                    <a:lnTo>
                      <a:pt x="90209" y="6895"/>
                    </a:lnTo>
                    <a:lnTo>
                      <a:pt x="91193" y="8171"/>
                    </a:lnTo>
                    <a:lnTo>
                      <a:pt x="94931" y="8297"/>
                    </a:lnTo>
                    <a:lnTo>
                      <a:pt x="94931" y="8297"/>
                    </a:lnTo>
                    <a:lnTo>
                      <a:pt x="94072" y="5494"/>
                    </a:lnTo>
                    <a:lnTo>
                      <a:pt x="97355" y="5039"/>
                    </a:lnTo>
                    <a:lnTo>
                      <a:pt x="99805" y="7110"/>
                    </a:lnTo>
                    <a:lnTo>
                      <a:pt x="100664" y="10140"/>
                    </a:lnTo>
                    <a:lnTo>
                      <a:pt x="103871" y="11075"/>
                    </a:lnTo>
                    <a:lnTo>
                      <a:pt x="102722" y="8991"/>
                    </a:lnTo>
                    <a:lnTo>
                      <a:pt x="103922" y="8385"/>
                    </a:lnTo>
                    <a:lnTo>
                      <a:pt x="105121" y="8486"/>
                    </a:lnTo>
                    <a:lnTo>
                      <a:pt x="107987" y="8486"/>
                    </a:lnTo>
                    <a:lnTo>
                      <a:pt x="106763" y="5153"/>
                    </a:lnTo>
                    <a:lnTo>
                      <a:pt x="108265" y="4180"/>
                    </a:lnTo>
                    <a:lnTo>
                      <a:pt x="112319" y="3890"/>
                    </a:lnTo>
                    <a:lnTo>
                      <a:pt x="114377" y="4723"/>
                    </a:lnTo>
                    <a:lnTo>
                      <a:pt x="117761" y="5860"/>
                    </a:lnTo>
                    <a:lnTo>
                      <a:pt x="119895" y="4673"/>
                    </a:lnTo>
                    <a:lnTo>
                      <a:pt x="122142" y="5001"/>
                    </a:lnTo>
                    <a:lnTo>
                      <a:pt x="123216" y="7236"/>
                    </a:lnTo>
                    <a:lnTo>
                      <a:pt x="125084" y="7236"/>
                    </a:lnTo>
                    <a:lnTo>
                      <a:pt x="127749" y="5544"/>
                    </a:lnTo>
                    <a:lnTo>
                      <a:pt x="130489" y="4332"/>
                    </a:lnTo>
                    <a:lnTo>
                      <a:pt x="130981" y="5532"/>
                    </a:lnTo>
                    <a:lnTo>
                      <a:pt x="134580" y="5494"/>
                    </a:lnTo>
                    <a:lnTo>
                      <a:pt x="132105" y="3069"/>
                    </a:lnTo>
                    <a:lnTo>
                      <a:pt x="134769" y="2817"/>
                    </a:lnTo>
                    <a:lnTo>
                      <a:pt x="142080" y="2817"/>
                    </a:lnTo>
                    <a:lnTo>
                      <a:pt x="142813" y="3713"/>
                    </a:lnTo>
                    <a:lnTo>
                      <a:pt x="144858" y="3776"/>
                    </a:lnTo>
                    <a:lnTo>
                      <a:pt x="144858" y="2337"/>
                    </a:lnTo>
                    <a:lnTo>
                      <a:pt x="147864" y="2779"/>
                    </a:lnTo>
                    <a:lnTo>
                      <a:pt x="148432" y="4989"/>
                    </a:lnTo>
                    <a:lnTo>
                      <a:pt x="149657" y="6643"/>
                    </a:lnTo>
                    <a:lnTo>
                      <a:pt x="149101" y="8309"/>
                    </a:lnTo>
                    <a:lnTo>
                      <a:pt x="147990" y="7564"/>
                    </a:lnTo>
                    <a:lnTo>
                      <a:pt x="146601" y="8638"/>
                    </a:lnTo>
                    <a:lnTo>
                      <a:pt x="144214" y="7400"/>
                    </a:lnTo>
                    <a:lnTo>
                      <a:pt x="144846" y="11163"/>
                    </a:lnTo>
                    <a:lnTo>
                      <a:pt x="144278" y="13461"/>
                    </a:lnTo>
                    <a:lnTo>
                      <a:pt x="147662" y="14724"/>
                    </a:lnTo>
                    <a:lnTo>
                      <a:pt x="148823" y="17944"/>
                    </a:lnTo>
                    <a:lnTo>
                      <a:pt x="148356" y="17944"/>
                    </a:lnTo>
                    <a:lnTo>
                      <a:pt x="145995" y="19118"/>
                    </a:lnTo>
                    <a:lnTo>
                      <a:pt x="144846" y="21012"/>
                    </a:lnTo>
                    <a:lnTo>
                      <a:pt x="144846" y="23373"/>
                    </a:lnTo>
                    <a:lnTo>
                      <a:pt x="142775" y="23096"/>
                    </a:lnTo>
                    <a:lnTo>
                      <a:pt x="139770" y="25040"/>
                    </a:lnTo>
                    <a:lnTo>
                      <a:pt x="140111" y="28311"/>
                    </a:lnTo>
                    <a:lnTo>
                      <a:pt x="141992" y="29788"/>
                    </a:lnTo>
                    <a:lnTo>
                      <a:pt x="142257" y="31745"/>
                    </a:lnTo>
                    <a:lnTo>
                      <a:pt x="142396" y="33387"/>
                    </a:lnTo>
                    <a:lnTo>
                      <a:pt x="143154" y="36000"/>
                    </a:lnTo>
                    <a:lnTo>
                      <a:pt x="141727" y="39271"/>
                    </a:lnTo>
                    <a:lnTo>
                      <a:pt x="141702" y="42604"/>
                    </a:lnTo>
                    <a:lnTo>
                      <a:pt x="141070" y="43135"/>
                    </a:lnTo>
                    <a:lnTo>
                      <a:pt x="141070" y="42440"/>
                    </a:lnTo>
                    <a:lnTo>
                      <a:pt x="140060" y="38993"/>
                    </a:lnTo>
                    <a:lnTo>
                      <a:pt x="136651" y="34245"/>
                    </a:lnTo>
                    <a:lnTo>
                      <a:pt x="136651" y="31025"/>
                    </a:lnTo>
                    <a:lnTo>
                      <a:pt x="138078" y="25255"/>
                    </a:lnTo>
                    <a:lnTo>
                      <a:pt x="138797" y="21151"/>
                    </a:lnTo>
                    <a:lnTo>
                      <a:pt x="136663" y="19939"/>
                    </a:lnTo>
                    <a:lnTo>
                      <a:pt x="136663" y="22300"/>
                    </a:lnTo>
                    <a:lnTo>
                      <a:pt x="136158" y="23437"/>
                    </a:lnTo>
                    <a:lnTo>
                      <a:pt x="135578" y="21947"/>
                    </a:lnTo>
                    <a:lnTo>
                      <a:pt x="132244" y="23424"/>
                    </a:lnTo>
                    <a:lnTo>
                      <a:pt x="132244" y="28765"/>
                    </a:lnTo>
                    <a:lnTo>
                      <a:pt x="130312" y="29295"/>
                    </a:lnTo>
                    <a:lnTo>
                      <a:pt x="126890" y="29295"/>
                    </a:lnTo>
                    <a:lnTo>
                      <a:pt x="124504" y="30722"/>
                    </a:lnTo>
                    <a:lnTo>
                      <a:pt x="123645" y="33576"/>
                    </a:lnTo>
                    <a:lnTo>
                      <a:pt x="121435" y="38008"/>
                    </a:lnTo>
                    <a:lnTo>
                      <a:pt x="122685" y="39006"/>
                    </a:lnTo>
                    <a:lnTo>
                      <a:pt x="124163" y="39586"/>
                    </a:lnTo>
                    <a:lnTo>
                      <a:pt x="126297" y="40193"/>
                    </a:lnTo>
                    <a:lnTo>
                      <a:pt x="127862" y="41657"/>
                    </a:lnTo>
                    <a:lnTo>
                      <a:pt x="128582" y="44549"/>
                    </a:lnTo>
                    <a:lnTo>
                      <a:pt x="129706" y="47706"/>
                    </a:lnTo>
                    <a:lnTo>
                      <a:pt x="128178" y="52403"/>
                    </a:lnTo>
                    <a:lnTo>
                      <a:pt x="126461" y="55358"/>
                    </a:lnTo>
                    <a:lnTo>
                      <a:pt x="125274" y="54676"/>
                    </a:lnTo>
                    <a:lnTo>
                      <a:pt x="123733" y="55951"/>
                    </a:lnTo>
                    <a:lnTo>
                      <a:pt x="123620" y="58792"/>
                    </a:lnTo>
                    <a:lnTo>
                      <a:pt x="122067" y="60118"/>
                    </a:lnTo>
                    <a:lnTo>
                      <a:pt x="122673" y="61393"/>
                    </a:lnTo>
                    <a:lnTo>
                      <a:pt x="124314" y="63098"/>
                    </a:lnTo>
                    <a:lnTo>
                      <a:pt x="124807" y="65131"/>
                    </a:lnTo>
                    <a:lnTo>
                      <a:pt x="123342" y="66305"/>
                    </a:lnTo>
                    <a:lnTo>
                      <a:pt x="122786" y="65750"/>
                    </a:lnTo>
                    <a:lnTo>
                      <a:pt x="122786" y="64196"/>
                    </a:lnTo>
                    <a:lnTo>
                      <a:pt x="121801" y="62997"/>
                    </a:lnTo>
                    <a:lnTo>
                      <a:pt x="120854" y="61317"/>
                    </a:lnTo>
                    <a:lnTo>
                      <a:pt x="119465" y="60143"/>
                    </a:lnTo>
                    <a:lnTo>
                      <a:pt x="118241" y="60762"/>
                    </a:lnTo>
                    <a:lnTo>
                      <a:pt x="118241" y="60762"/>
                    </a:lnTo>
                    <a:lnTo>
                      <a:pt x="118645" y="59297"/>
                    </a:lnTo>
                    <a:lnTo>
                      <a:pt x="117079" y="58514"/>
                    </a:lnTo>
                    <a:lnTo>
                      <a:pt x="116132" y="60396"/>
                    </a:lnTo>
                    <a:lnTo>
                      <a:pt x="114112" y="61583"/>
                    </a:lnTo>
                    <a:lnTo>
                      <a:pt x="114970" y="62719"/>
                    </a:lnTo>
                    <a:lnTo>
                      <a:pt x="116056" y="63931"/>
                    </a:lnTo>
                    <a:lnTo>
                      <a:pt x="117622" y="63376"/>
                    </a:lnTo>
                    <a:lnTo>
                      <a:pt x="118607" y="63691"/>
                    </a:lnTo>
                    <a:lnTo>
                      <a:pt x="115968" y="65497"/>
                    </a:lnTo>
                    <a:lnTo>
                      <a:pt x="117597" y="67530"/>
                    </a:lnTo>
                    <a:lnTo>
                      <a:pt x="119011" y="70371"/>
                    </a:lnTo>
                    <a:lnTo>
                      <a:pt x="119011" y="73919"/>
                    </a:lnTo>
                    <a:lnTo>
                      <a:pt x="118266" y="76028"/>
                    </a:lnTo>
                    <a:lnTo>
                      <a:pt x="116574" y="79096"/>
                    </a:lnTo>
                    <a:lnTo>
                      <a:pt x="112824" y="80978"/>
                    </a:lnTo>
                    <a:lnTo>
                      <a:pt x="111245" y="82114"/>
                    </a:lnTo>
                    <a:lnTo>
                      <a:pt x="110740" y="80940"/>
                    </a:lnTo>
                    <a:lnTo>
                      <a:pt x="110462" y="81041"/>
                    </a:lnTo>
                    <a:cubicBezTo>
                      <a:pt x="110159" y="81142"/>
                      <a:pt x="108594" y="81697"/>
                      <a:pt x="108253" y="81912"/>
                    </a:cubicBezTo>
                    <a:cubicBezTo>
                      <a:pt x="107886" y="82165"/>
                      <a:pt x="107634" y="83276"/>
                      <a:pt x="107520" y="83907"/>
                    </a:cubicBezTo>
                    <a:lnTo>
                      <a:pt x="107495" y="84008"/>
                    </a:lnTo>
                    <a:lnTo>
                      <a:pt x="108341" y="85688"/>
                    </a:lnTo>
                    <a:lnTo>
                      <a:pt x="110197" y="87468"/>
                    </a:lnTo>
                    <a:lnTo>
                      <a:pt x="110197" y="90852"/>
                    </a:lnTo>
                    <a:cubicBezTo>
                      <a:pt x="110046" y="91092"/>
                      <a:pt x="109174" y="91824"/>
                      <a:pt x="108379" y="92430"/>
                    </a:cubicBezTo>
                    <a:lnTo>
                      <a:pt x="107760" y="92115"/>
                    </a:lnTo>
                    <a:lnTo>
                      <a:pt x="106093" y="90360"/>
                    </a:lnTo>
                    <a:lnTo>
                      <a:pt x="104161" y="88541"/>
                    </a:lnTo>
                    <a:lnTo>
                      <a:pt x="103164" y="89829"/>
                    </a:lnTo>
                    <a:lnTo>
                      <a:pt x="102823" y="92203"/>
                    </a:lnTo>
                    <a:lnTo>
                      <a:pt x="103492" y="93756"/>
                    </a:lnTo>
                    <a:lnTo>
                      <a:pt x="104679" y="95398"/>
                    </a:lnTo>
                    <a:lnTo>
                      <a:pt x="106321" y="96648"/>
                    </a:lnTo>
                    <a:lnTo>
                      <a:pt x="106611" y="98239"/>
                    </a:lnTo>
                    <a:lnTo>
                      <a:pt x="107028" y="99602"/>
                    </a:lnTo>
                    <a:lnTo>
                      <a:pt x="105689" y="99047"/>
                    </a:lnTo>
                    <a:lnTo>
                      <a:pt x="104313" y="97254"/>
                    </a:lnTo>
                    <a:lnTo>
                      <a:pt x="103290" y="95082"/>
                    </a:lnTo>
                    <a:lnTo>
                      <a:pt x="101371" y="94072"/>
                    </a:lnTo>
                    <a:lnTo>
                      <a:pt x="101371" y="90056"/>
                    </a:lnTo>
                    <a:lnTo>
                      <a:pt x="99351" y="85725"/>
                    </a:lnTo>
                    <a:lnTo>
                      <a:pt x="97583" y="86773"/>
                    </a:lnTo>
                    <a:lnTo>
                      <a:pt x="97583" y="83756"/>
                    </a:lnTo>
                    <a:lnTo>
                      <a:pt x="95739" y="82897"/>
                    </a:lnTo>
                    <a:lnTo>
                      <a:pt x="94944" y="79690"/>
                    </a:lnTo>
                    <a:lnTo>
                      <a:pt x="91774" y="80422"/>
                    </a:lnTo>
                    <a:lnTo>
                      <a:pt x="90423" y="82278"/>
                    </a:lnTo>
                    <a:lnTo>
                      <a:pt x="87431" y="84980"/>
                    </a:lnTo>
                    <a:lnTo>
                      <a:pt x="85372" y="86773"/>
                    </a:lnTo>
                    <a:lnTo>
                      <a:pt x="84324" y="88503"/>
                    </a:lnTo>
                    <a:lnTo>
                      <a:pt x="84324" y="91546"/>
                    </a:lnTo>
                    <a:lnTo>
                      <a:pt x="82961" y="93706"/>
                    </a:lnTo>
                    <a:lnTo>
                      <a:pt x="82620" y="92456"/>
                    </a:lnTo>
                    <a:lnTo>
                      <a:pt x="81142" y="89084"/>
                    </a:lnTo>
                    <a:lnTo>
                      <a:pt x="79791" y="86180"/>
                    </a:lnTo>
                    <a:lnTo>
                      <a:pt x="79160" y="83465"/>
                    </a:lnTo>
                    <a:lnTo>
                      <a:pt x="78377" y="80359"/>
                    </a:lnTo>
                    <a:lnTo>
                      <a:pt x="76837" y="82152"/>
                    </a:lnTo>
                    <a:lnTo>
                      <a:pt x="75890" y="82000"/>
                    </a:lnTo>
                    <a:lnTo>
                      <a:pt x="74602" y="79803"/>
                    </a:lnTo>
                    <a:lnTo>
                      <a:pt x="71773" y="77745"/>
                    </a:lnTo>
                    <a:lnTo>
                      <a:pt x="68326" y="78175"/>
                    </a:lnTo>
                    <a:lnTo>
                      <a:pt x="65687" y="77770"/>
                    </a:lnTo>
                    <a:lnTo>
                      <a:pt x="63957" y="76849"/>
                    </a:lnTo>
                    <a:lnTo>
                      <a:pt x="62113" y="76710"/>
                    </a:lnTo>
                    <a:lnTo>
                      <a:pt x="60118" y="75624"/>
                    </a:lnTo>
                    <a:lnTo>
                      <a:pt x="56999" y="73086"/>
                    </a:lnTo>
                    <a:lnTo>
                      <a:pt x="55737" y="75232"/>
                    </a:lnTo>
                    <a:lnTo>
                      <a:pt x="57782" y="76912"/>
                    </a:lnTo>
                    <a:lnTo>
                      <a:pt x="59108" y="79349"/>
                    </a:lnTo>
                    <a:lnTo>
                      <a:pt x="61419" y="79235"/>
                    </a:lnTo>
                    <a:lnTo>
                      <a:pt x="63717" y="78541"/>
                    </a:lnTo>
                    <a:lnTo>
                      <a:pt x="64954" y="79879"/>
                    </a:lnTo>
                    <a:lnTo>
                      <a:pt x="66394" y="81306"/>
                    </a:lnTo>
                    <a:lnTo>
                      <a:pt x="65636" y="83187"/>
                    </a:lnTo>
                    <a:lnTo>
                      <a:pt x="64538" y="85208"/>
                    </a:lnTo>
                    <a:lnTo>
                      <a:pt x="60775" y="87140"/>
                    </a:lnTo>
                    <a:lnTo>
                      <a:pt x="57025" y="87973"/>
                    </a:lnTo>
                    <a:lnTo>
                      <a:pt x="53805" y="89425"/>
                    </a:lnTo>
                    <a:lnTo>
                      <a:pt x="53388" y="88263"/>
                    </a:lnTo>
                    <a:lnTo>
                      <a:pt x="52100" y="85132"/>
                    </a:lnTo>
                    <a:lnTo>
                      <a:pt x="50105" y="83554"/>
                    </a:lnTo>
                    <a:lnTo>
                      <a:pt x="49297" y="81230"/>
                    </a:lnTo>
                    <a:lnTo>
                      <a:pt x="47782" y="78831"/>
                    </a:lnTo>
                    <a:lnTo>
                      <a:pt x="45117" y="75169"/>
                    </a:lnTo>
                    <a:lnTo>
                      <a:pt x="43387" y="75801"/>
                    </a:lnTo>
                    <a:lnTo>
                      <a:pt x="44284" y="77341"/>
                    </a:lnTo>
                    <a:lnTo>
                      <a:pt x="45332" y="80182"/>
                    </a:lnTo>
                    <a:lnTo>
                      <a:pt x="46203" y="81382"/>
                    </a:lnTo>
                    <a:lnTo>
                      <a:pt x="48325" y="86281"/>
                    </a:lnTo>
                    <a:lnTo>
                      <a:pt x="49726" y="87241"/>
                    </a:lnTo>
                    <a:lnTo>
                      <a:pt x="51772" y="89198"/>
                    </a:lnTo>
                    <a:lnTo>
                      <a:pt x="52264" y="90271"/>
                    </a:lnTo>
                    <a:lnTo>
                      <a:pt x="53009" y="92506"/>
                    </a:lnTo>
                    <a:lnTo>
                      <a:pt x="54550" y="91736"/>
                    </a:lnTo>
                    <a:lnTo>
                      <a:pt x="58287" y="91218"/>
                    </a:lnTo>
                    <a:lnTo>
                      <a:pt x="59525" y="90612"/>
                    </a:lnTo>
                    <a:lnTo>
                      <a:pt x="59904" y="91837"/>
                    </a:lnTo>
                    <a:cubicBezTo>
                      <a:pt x="59664" y="92443"/>
                      <a:pt x="59070" y="93946"/>
                      <a:pt x="59070" y="94362"/>
                    </a:cubicBezTo>
                    <a:cubicBezTo>
                      <a:pt x="59045" y="94615"/>
                      <a:pt x="58338" y="96016"/>
                      <a:pt x="57681" y="97191"/>
                    </a:cubicBezTo>
                    <a:lnTo>
                      <a:pt x="54487" y="99148"/>
                    </a:lnTo>
                    <a:lnTo>
                      <a:pt x="51784" y="102128"/>
                    </a:lnTo>
                    <a:lnTo>
                      <a:pt x="48855" y="104792"/>
                    </a:lnTo>
                    <a:lnTo>
                      <a:pt x="49474" y="106408"/>
                    </a:lnTo>
                    <a:lnTo>
                      <a:pt x="49411" y="108719"/>
                    </a:lnTo>
                    <a:lnTo>
                      <a:pt x="50257" y="110727"/>
                    </a:lnTo>
                    <a:lnTo>
                      <a:pt x="50257" y="113189"/>
                    </a:lnTo>
                    <a:lnTo>
                      <a:pt x="48767" y="115487"/>
                    </a:lnTo>
                    <a:lnTo>
                      <a:pt x="44587" y="118694"/>
                    </a:lnTo>
                    <a:lnTo>
                      <a:pt x="44587" y="120096"/>
                    </a:lnTo>
                    <a:lnTo>
                      <a:pt x="44297" y="123897"/>
                    </a:lnTo>
                    <a:lnTo>
                      <a:pt x="42845" y="123897"/>
                    </a:lnTo>
                    <a:lnTo>
                      <a:pt x="42175" y="126927"/>
                    </a:lnTo>
                    <a:lnTo>
                      <a:pt x="39713" y="129730"/>
                    </a:lnTo>
                    <a:lnTo>
                      <a:pt x="38084" y="131536"/>
                    </a:lnTo>
                    <a:lnTo>
                      <a:pt x="35647" y="133367"/>
                    </a:lnTo>
                    <a:lnTo>
                      <a:pt x="31404" y="133367"/>
                    </a:lnTo>
                    <a:lnTo>
                      <a:pt x="29776" y="130842"/>
                    </a:lnTo>
                    <a:lnTo>
                      <a:pt x="29371" y="128581"/>
                    </a:lnTo>
                    <a:lnTo>
                      <a:pt x="28210" y="126334"/>
                    </a:lnTo>
                    <a:lnTo>
                      <a:pt x="26278" y="123796"/>
                    </a:lnTo>
                    <a:lnTo>
                      <a:pt x="26278" y="120222"/>
                    </a:lnTo>
                    <a:lnTo>
                      <a:pt x="24384" y="117495"/>
                    </a:lnTo>
                    <a:lnTo>
                      <a:pt x="24384" y="115285"/>
                    </a:lnTo>
                    <a:lnTo>
                      <a:pt x="26278" y="112659"/>
                    </a:lnTo>
                    <a:lnTo>
                      <a:pt x="26278" y="109654"/>
                    </a:lnTo>
                    <a:lnTo>
                      <a:pt x="25672" y="106509"/>
                    </a:lnTo>
                    <a:lnTo>
                      <a:pt x="23563" y="103340"/>
                    </a:lnTo>
                    <a:lnTo>
                      <a:pt x="23992" y="99262"/>
                    </a:lnTo>
                    <a:lnTo>
                      <a:pt x="22679" y="97140"/>
                    </a:lnTo>
                    <a:lnTo>
                      <a:pt x="19838" y="97279"/>
                    </a:lnTo>
                    <a:lnTo>
                      <a:pt x="18916" y="95701"/>
                    </a:lnTo>
                    <a:lnTo>
                      <a:pt x="16353" y="95410"/>
                    </a:lnTo>
                    <a:lnTo>
                      <a:pt x="13600" y="96787"/>
                    </a:lnTo>
                    <a:lnTo>
                      <a:pt x="11113" y="96787"/>
                    </a:lnTo>
                    <a:lnTo>
                      <a:pt x="8486" y="97090"/>
                    </a:lnTo>
                    <a:lnTo>
                      <a:pt x="5570" y="95385"/>
                    </a:lnTo>
                    <a:lnTo>
                      <a:pt x="1453" y="91067"/>
                    </a:lnTo>
                    <a:lnTo>
                      <a:pt x="645" y="87746"/>
                    </a:lnTo>
                    <a:lnTo>
                      <a:pt x="1175" y="84905"/>
                    </a:lnTo>
                    <a:lnTo>
                      <a:pt x="658" y="82518"/>
                    </a:lnTo>
                    <a:lnTo>
                      <a:pt x="1642" y="80132"/>
                    </a:lnTo>
                    <a:lnTo>
                      <a:pt x="4029" y="76306"/>
                    </a:lnTo>
                    <a:lnTo>
                      <a:pt x="6681" y="74386"/>
                    </a:lnTo>
                    <a:lnTo>
                      <a:pt x="7325" y="72353"/>
                    </a:lnTo>
                    <a:lnTo>
                      <a:pt x="9055" y="70523"/>
                    </a:lnTo>
                    <a:lnTo>
                      <a:pt x="10683" y="68894"/>
                    </a:lnTo>
                    <a:lnTo>
                      <a:pt x="11870" y="69487"/>
                    </a:lnTo>
                    <a:lnTo>
                      <a:pt x="16328" y="67858"/>
                    </a:lnTo>
                    <a:lnTo>
                      <a:pt x="20457" y="67871"/>
                    </a:lnTo>
                    <a:lnTo>
                      <a:pt x="22490" y="67543"/>
                    </a:lnTo>
                    <a:lnTo>
                      <a:pt x="23639" y="67795"/>
                    </a:lnTo>
                    <a:lnTo>
                      <a:pt x="24005" y="70560"/>
                    </a:lnTo>
                    <a:lnTo>
                      <a:pt x="26619" y="71116"/>
                    </a:lnTo>
                    <a:lnTo>
                      <a:pt x="29334" y="73338"/>
                    </a:lnTo>
                    <a:lnTo>
                      <a:pt x="31152" y="71747"/>
                    </a:lnTo>
                    <a:lnTo>
                      <a:pt x="32894" y="71457"/>
                    </a:lnTo>
                    <a:lnTo>
                      <a:pt x="38349" y="73035"/>
                    </a:lnTo>
                    <a:lnTo>
                      <a:pt x="41784" y="72505"/>
                    </a:lnTo>
                    <a:lnTo>
                      <a:pt x="44739" y="71154"/>
                    </a:lnTo>
                    <a:lnTo>
                      <a:pt x="45648" y="67719"/>
                    </a:lnTo>
                    <a:lnTo>
                      <a:pt x="44461" y="65989"/>
                    </a:lnTo>
                    <a:lnTo>
                      <a:pt x="41910" y="67442"/>
                    </a:lnTo>
                    <a:lnTo>
                      <a:pt x="39347" y="66785"/>
                    </a:lnTo>
                    <a:lnTo>
                      <a:pt x="37819" y="65762"/>
                    </a:lnTo>
                    <a:lnTo>
                      <a:pt x="38715" y="63590"/>
                    </a:lnTo>
                    <a:lnTo>
                      <a:pt x="40067" y="62820"/>
                    </a:lnTo>
                    <a:lnTo>
                      <a:pt x="42466" y="62227"/>
                    </a:lnTo>
                    <a:lnTo>
                      <a:pt x="45610" y="63073"/>
                    </a:lnTo>
                    <a:lnTo>
                      <a:pt x="50244" y="62075"/>
                    </a:lnTo>
                    <a:lnTo>
                      <a:pt x="47946" y="60345"/>
                    </a:lnTo>
                    <a:lnTo>
                      <a:pt x="45458" y="57782"/>
                    </a:lnTo>
                    <a:lnTo>
                      <a:pt x="46304" y="55206"/>
                    </a:lnTo>
                    <a:lnTo>
                      <a:pt x="43501" y="56999"/>
                    </a:lnTo>
                    <a:lnTo>
                      <a:pt x="43602" y="58312"/>
                    </a:lnTo>
                    <a:lnTo>
                      <a:pt x="42289" y="58312"/>
                    </a:lnTo>
                    <a:lnTo>
                      <a:pt x="41632" y="55938"/>
                    </a:lnTo>
                    <a:lnTo>
                      <a:pt x="39511" y="56469"/>
                    </a:lnTo>
                    <a:lnTo>
                      <a:pt x="37832" y="60042"/>
                    </a:lnTo>
                    <a:lnTo>
                      <a:pt x="37933" y="62265"/>
                    </a:lnTo>
                    <a:lnTo>
                      <a:pt x="36632" y="62530"/>
                    </a:lnTo>
                    <a:lnTo>
                      <a:pt x="35167" y="62757"/>
                    </a:lnTo>
                    <a:lnTo>
                      <a:pt x="33639" y="64398"/>
                    </a:lnTo>
                    <a:lnTo>
                      <a:pt x="34776" y="65750"/>
                    </a:lnTo>
                    <a:lnTo>
                      <a:pt x="33829" y="66659"/>
                    </a:lnTo>
                    <a:lnTo>
                      <a:pt x="32427" y="65585"/>
                    </a:lnTo>
                    <a:lnTo>
                      <a:pt x="30988" y="61886"/>
                    </a:lnTo>
                    <a:lnTo>
                      <a:pt x="28033" y="58893"/>
                    </a:lnTo>
                    <a:lnTo>
                      <a:pt x="25242" y="56974"/>
                    </a:lnTo>
                    <a:lnTo>
                      <a:pt x="24636" y="59146"/>
                    </a:lnTo>
                    <a:lnTo>
                      <a:pt x="27136" y="61595"/>
                    </a:lnTo>
                    <a:lnTo>
                      <a:pt x="29712" y="63085"/>
                    </a:lnTo>
                    <a:lnTo>
                      <a:pt x="29574" y="63401"/>
                    </a:lnTo>
                    <a:lnTo>
                      <a:pt x="28172" y="62921"/>
                    </a:lnTo>
                    <a:lnTo>
                      <a:pt x="28172" y="64967"/>
                    </a:lnTo>
                    <a:lnTo>
                      <a:pt x="27541" y="65333"/>
                    </a:lnTo>
                    <a:lnTo>
                      <a:pt x="27541" y="64537"/>
                    </a:lnTo>
                    <a:lnTo>
                      <a:pt x="26720" y="63148"/>
                    </a:lnTo>
                    <a:lnTo>
                      <a:pt x="25255" y="61785"/>
                    </a:lnTo>
                    <a:lnTo>
                      <a:pt x="23273" y="59575"/>
                    </a:lnTo>
                    <a:lnTo>
                      <a:pt x="21467" y="59575"/>
                    </a:lnTo>
                    <a:lnTo>
                      <a:pt x="20141" y="60295"/>
                    </a:lnTo>
                    <a:lnTo>
                      <a:pt x="17515" y="59600"/>
                    </a:lnTo>
                    <a:lnTo>
                      <a:pt x="17174" y="61557"/>
                    </a:lnTo>
                    <a:lnTo>
                      <a:pt x="16277" y="61949"/>
                    </a:lnTo>
                    <a:lnTo>
                      <a:pt x="15179" y="63919"/>
                    </a:lnTo>
                    <a:lnTo>
                      <a:pt x="13386" y="66507"/>
                    </a:lnTo>
                    <a:lnTo>
                      <a:pt x="11391" y="66406"/>
                    </a:lnTo>
                    <a:lnTo>
                      <a:pt x="10065" y="67176"/>
                    </a:lnTo>
                    <a:lnTo>
                      <a:pt x="9143" y="66381"/>
                    </a:lnTo>
                    <a:lnTo>
                      <a:pt x="6719" y="65649"/>
                    </a:lnTo>
                    <a:lnTo>
                      <a:pt x="6719" y="60610"/>
                    </a:lnTo>
                    <a:lnTo>
                      <a:pt x="8827" y="59499"/>
                    </a:lnTo>
                    <a:lnTo>
                      <a:pt x="12413" y="59954"/>
                    </a:lnTo>
                    <a:lnTo>
                      <a:pt x="14156" y="58148"/>
                    </a:lnTo>
                    <a:lnTo>
                      <a:pt x="13070" y="55825"/>
                    </a:lnTo>
                    <a:lnTo>
                      <a:pt x="12110" y="55320"/>
                    </a:lnTo>
                    <a:lnTo>
                      <a:pt x="13045" y="55168"/>
                    </a:lnTo>
                    <a:lnTo>
                      <a:pt x="14749" y="55168"/>
                    </a:lnTo>
                    <a:lnTo>
                      <a:pt x="16694" y="53186"/>
                    </a:lnTo>
                    <a:lnTo>
                      <a:pt x="17616" y="49840"/>
                    </a:lnTo>
                    <a:lnTo>
                      <a:pt x="20381" y="48691"/>
                    </a:lnTo>
                    <a:lnTo>
                      <a:pt x="20608" y="45913"/>
                    </a:lnTo>
                    <a:lnTo>
                      <a:pt x="21568" y="44764"/>
                    </a:lnTo>
                    <a:lnTo>
                      <a:pt x="22250" y="45559"/>
                    </a:lnTo>
                    <a:lnTo>
                      <a:pt x="21442" y="48211"/>
                    </a:lnTo>
                    <a:lnTo>
                      <a:pt x="25924" y="48211"/>
                    </a:lnTo>
                    <a:lnTo>
                      <a:pt x="29788" y="47504"/>
                    </a:lnTo>
                    <a:lnTo>
                      <a:pt x="30558" y="44915"/>
                    </a:lnTo>
                    <a:lnTo>
                      <a:pt x="31733" y="43539"/>
                    </a:lnTo>
                    <a:lnTo>
                      <a:pt x="32023" y="41910"/>
                    </a:lnTo>
                    <a:lnTo>
                      <a:pt x="34687" y="41821"/>
                    </a:lnTo>
                    <a:lnTo>
                      <a:pt x="37390" y="40129"/>
                    </a:lnTo>
                    <a:lnTo>
                      <a:pt x="35369" y="38841"/>
                    </a:lnTo>
                    <a:lnTo>
                      <a:pt x="32768" y="39599"/>
                    </a:lnTo>
                    <a:lnTo>
                      <a:pt x="31253" y="39422"/>
                    </a:lnTo>
                    <a:lnTo>
                      <a:pt x="30205" y="36303"/>
                    </a:lnTo>
                    <a:lnTo>
                      <a:pt x="33147" y="32604"/>
                    </a:lnTo>
                    <a:lnTo>
                      <a:pt x="31202" y="31215"/>
                    </a:lnTo>
                    <a:lnTo>
                      <a:pt x="29586" y="32591"/>
                    </a:lnTo>
                    <a:lnTo>
                      <a:pt x="28955" y="34372"/>
                    </a:lnTo>
                    <a:lnTo>
                      <a:pt x="27136" y="35874"/>
                    </a:lnTo>
                    <a:lnTo>
                      <a:pt x="26897" y="38425"/>
                    </a:lnTo>
                    <a:lnTo>
                      <a:pt x="28462" y="40723"/>
                    </a:lnTo>
                    <a:cubicBezTo>
                      <a:pt x="28361" y="41241"/>
                      <a:pt x="28071" y="42667"/>
                      <a:pt x="28071" y="42933"/>
                    </a:cubicBezTo>
                    <a:cubicBezTo>
                      <a:pt x="28008" y="43147"/>
                      <a:pt x="27288" y="44233"/>
                      <a:pt x="26619" y="45155"/>
                    </a:cubicBezTo>
                    <a:lnTo>
                      <a:pt x="24131" y="44902"/>
                    </a:lnTo>
                    <a:lnTo>
                      <a:pt x="24308" y="43640"/>
                    </a:lnTo>
                    <a:lnTo>
                      <a:pt x="22553" y="40622"/>
                    </a:lnTo>
                    <a:lnTo>
                      <a:pt x="21076" y="42465"/>
                    </a:lnTo>
                    <a:lnTo>
                      <a:pt x="19687" y="42718"/>
                    </a:lnTo>
                    <a:lnTo>
                      <a:pt x="18740" y="39321"/>
                    </a:lnTo>
                    <a:lnTo>
                      <a:pt x="19510" y="37680"/>
                    </a:lnTo>
                    <a:lnTo>
                      <a:pt x="21985" y="35205"/>
                    </a:lnTo>
                    <a:lnTo>
                      <a:pt x="23386" y="32326"/>
                    </a:lnTo>
                    <a:lnTo>
                      <a:pt x="25874" y="28790"/>
                    </a:lnTo>
                    <a:lnTo>
                      <a:pt x="29712" y="24750"/>
                    </a:lnTo>
                    <a:lnTo>
                      <a:pt x="33021" y="23639"/>
                    </a:lnTo>
                    <a:lnTo>
                      <a:pt x="35294" y="24232"/>
                    </a:lnTo>
                    <a:lnTo>
                      <a:pt x="38008" y="25381"/>
                    </a:lnTo>
                    <a:lnTo>
                      <a:pt x="41481" y="27212"/>
                    </a:lnTo>
                    <a:lnTo>
                      <a:pt x="42188" y="29068"/>
                    </a:lnTo>
                    <a:lnTo>
                      <a:pt x="41039" y="29813"/>
                    </a:lnTo>
                    <a:lnTo>
                      <a:pt x="36556" y="28942"/>
                    </a:lnTo>
                    <a:lnTo>
                      <a:pt x="39284" y="30975"/>
                    </a:lnTo>
                    <a:lnTo>
                      <a:pt x="40976" y="34245"/>
                    </a:lnTo>
                    <a:lnTo>
                      <a:pt x="41910" y="32781"/>
                    </a:lnTo>
                    <a:lnTo>
                      <a:pt x="44436" y="32907"/>
                    </a:lnTo>
                    <a:lnTo>
                      <a:pt x="43135" y="30886"/>
                    </a:lnTo>
                    <a:lnTo>
                      <a:pt x="45181" y="29712"/>
                    </a:lnTo>
                    <a:lnTo>
                      <a:pt x="45471" y="27237"/>
                    </a:lnTo>
                    <a:lnTo>
                      <a:pt x="46191" y="27528"/>
                    </a:lnTo>
                    <a:lnTo>
                      <a:pt x="46809" y="30634"/>
                    </a:lnTo>
                    <a:lnTo>
                      <a:pt x="49082" y="27982"/>
                    </a:lnTo>
                    <a:lnTo>
                      <a:pt x="52971" y="25924"/>
                    </a:lnTo>
                    <a:lnTo>
                      <a:pt x="56330" y="25217"/>
                    </a:lnTo>
                    <a:lnTo>
                      <a:pt x="55648" y="23815"/>
                    </a:lnTo>
                    <a:lnTo>
                      <a:pt x="55863" y="23159"/>
                    </a:lnTo>
                    <a:lnTo>
                      <a:pt x="58224" y="23714"/>
                    </a:lnTo>
                    <a:lnTo>
                      <a:pt x="61596" y="25406"/>
                    </a:lnTo>
                    <a:lnTo>
                      <a:pt x="61596" y="23171"/>
                    </a:lnTo>
                    <a:lnTo>
                      <a:pt x="59449" y="21277"/>
                    </a:lnTo>
                    <a:lnTo>
                      <a:pt x="59500" y="18828"/>
                    </a:lnTo>
                    <a:lnTo>
                      <a:pt x="60245" y="15532"/>
                    </a:lnTo>
                    <a:lnTo>
                      <a:pt x="61457" y="15987"/>
                    </a:lnTo>
                    <a:lnTo>
                      <a:pt x="62252" y="17944"/>
                    </a:lnTo>
                    <a:lnTo>
                      <a:pt x="63300" y="20899"/>
                    </a:lnTo>
                    <a:lnTo>
                      <a:pt x="64614" y="24333"/>
                    </a:lnTo>
                    <a:lnTo>
                      <a:pt x="63464" y="26530"/>
                    </a:lnTo>
                    <a:lnTo>
                      <a:pt x="65813" y="27364"/>
                    </a:lnTo>
                    <a:lnTo>
                      <a:pt x="67114" y="25659"/>
                    </a:lnTo>
                    <a:lnTo>
                      <a:pt x="66470" y="24270"/>
                    </a:lnTo>
                    <a:cubicBezTo>
                      <a:pt x="67215" y="24106"/>
                      <a:pt x="67947" y="23879"/>
                      <a:pt x="68667" y="23601"/>
                    </a:cubicBezTo>
                    <a:lnTo>
                      <a:pt x="69134" y="23386"/>
                    </a:lnTo>
                    <a:lnTo>
                      <a:pt x="67530" y="22060"/>
                    </a:lnTo>
                    <a:lnTo>
                      <a:pt x="65952" y="21770"/>
                    </a:lnTo>
                    <a:lnTo>
                      <a:pt x="64715" y="17982"/>
                    </a:lnTo>
                    <a:lnTo>
                      <a:pt x="65864" y="17211"/>
                    </a:lnTo>
                    <a:lnTo>
                      <a:pt x="66407" y="15696"/>
                    </a:lnTo>
                    <a:lnTo>
                      <a:pt x="69071" y="17275"/>
                    </a:lnTo>
                    <a:lnTo>
                      <a:pt x="70750" y="16252"/>
                    </a:lnTo>
                    <a:lnTo>
                      <a:pt x="68313" y="14964"/>
                    </a:lnTo>
                    <a:lnTo>
                      <a:pt x="67152" y="13726"/>
                    </a:lnTo>
                    <a:lnTo>
                      <a:pt x="70321" y="11946"/>
                    </a:lnTo>
                    <a:lnTo>
                      <a:pt x="69033" y="10683"/>
                    </a:lnTo>
                    <a:lnTo>
                      <a:pt x="70460" y="7943"/>
                    </a:lnTo>
                    <a:lnTo>
                      <a:pt x="73743" y="5481"/>
                    </a:lnTo>
                    <a:lnTo>
                      <a:pt x="74501" y="2968"/>
                    </a:lnTo>
                    <a:lnTo>
                      <a:pt x="75624" y="1554"/>
                    </a:lnTo>
                    <a:lnTo>
                      <a:pt x="77468" y="1554"/>
                    </a:lnTo>
                    <a:lnTo>
                      <a:pt x="78554" y="4206"/>
                    </a:lnTo>
                    <a:lnTo>
                      <a:pt x="80019" y="2097"/>
                    </a:lnTo>
                    <a:lnTo>
                      <a:pt x="81786" y="784"/>
                    </a:lnTo>
                    <a:close/>
                    <a:moveTo>
                      <a:pt x="81786" y="1"/>
                    </a:moveTo>
                    <a:lnTo>
                      <a:pt x="79614" y="1605"/>
                    </a:lnTo>
                    <a:lnTo>
                      <a:pt x="78705" y="2880"/>
                    </a:lnTo>
                    <a:lnTo>
                      <a:pt x="77910" y="910"/>
                    </a:lnTo>
                    <a:lnTo>
                      <a:pt x="75334" y="910"/>
                    </a:lnTo>
                    <a:lnTo>
                      <a:pt x="73983" y="2615"/>
                    </a:lnTo>
                    <a:lnTo>
                      <a:pt x="73213" y="5090"/>
                    </a:lnTo>
                    <a:lnTo>
                      <a:pt x="70043" y="7476"/>
                    </a:lnTo>
                    <a:lnTo>
                      <a:pt x="68263" y="10784"/>
                    </a:lnTo>
                    <a:lnTo>
                      <a:pt x="69286" y="11794"/>
                    </a:lnTo>
                    <a:lnTo>
                      <a:pt x="66154" y="13562"/>
                    </a:lnTo>
                    <a:lnTo>
                      <a:pt x="67897" y="15431"/>
                    </a:lnTo>
                    <a:lnTo>
                      <a:pt x="69475" y="16277"/>
                    </a:lnTo>
                    <a:lnTo>
                      <a:pt x="69071" y="16517"/>
                    </a:lnTo>
                    <a:lnTo>
                      <a:pt x="66066" y="14737"/>
                    </a:lnTo>
                    <a:lnTo>
                      <a:pt x="65346" y="16795"/>
                    </a:lnTo>
                    <a:lnTo>
                      <a:pt x="63970" y="17704"/>
                    </a:lnTo>
                    <a:lnTo>
                      <a:pt x="65472" y="22313"/>
                    </a:lnTo>
                    <a:lnTo>
                      <a:pt x="67253" y="22654"/>
                    </a:lnTo>
                    <a:lnTo>
                      <a:pt x="67934" y="23209"/>
                    </a:lnTo>
                    <a:cubicBezTo>
                      <a:pt x="67290" y="23411"/>
                      <a:pt x="66634" y="23588"/>
                      <a:pt x="65965" y="23727"/>
                    </a:cubicBezTo>
                    <a:lnTo>
                      <a:pt x="65573" y="23803"/>
                    </a:lnTo>
                    <a:lnTo>
                      <a:pt x="66394" y="25571"/>
                    </a:lnTo>
                    <a:lnTo>
                      <a:pt x="65611" y="26606"/>
                    </a:lnTo>
                    <a:lnTo>
                      <a:pt x="64386" y="26177"/>
                    </a:lnTo>
                    <a:lnTo>
                      <a:pt x="65333" y="24371"/>
                    </a:lnTo>
                    <a:lnTo>
                      <a:pt x="63906" y="20671"/>
                    </a:lnTo>
                    <a:lnTo>
                      <a:pt x="62858" y="17717"/>
                    </a:lnTo>
                    <a:lnTo>
                      <a:pt x="61962" y="15482"/>
                    </a:lnTo>
                    <a:lnTo>
                      <a:pt x="59815" y="14686"/>
                    </a:lnTo>
                    <a:lnTo>
                      <a:pt x="58894" y="18714"/>
                    </a:lnTo>
                    <a:lnTo>
                      <a:pt x="58830" y="21555"/>
                    </a:lnTo>
                    <a:lnTo>
                      <a:pt x="60990" y="23449"/>
                    </a:lnTo>
                    <a:lnTo>
                      <a:pt x="60990" y="24371"/>
                    </a:lnTo>
                    <a:lnTo>
                      <a:pt x="58502" y="23121"/>
                    </a:lnTo>
                    <a:lnTo>
                      <a:pt x="55459" y="22401"/>
                    </a:lnTo>
                    <a:lnTo>
                      <a:pt x="54992" y="23853"/>
                    </a:lnTo>
                    <a:lnTo>
                      <a:pt x="55434" y="24762"/>
                    </a:lnTo>
                    <a:lnTo>
                      <a:pt x="52807" y="25305"/>
                    </a:lnTo>
                    <a:lnTo>
                      <a:pt x="48729" y="27439"/>
                    </a:lnTo>
                    <a:lnTo>
                      <a:pt x="47176" y="29232"/>
                    </a:lnTo>
                    <a:lnTo>
                      <a:pt x="46746" y="27073"/>
                    </a:lnTo>
                    <a:lnTo>
                      <a:pt x="44941" y="26316"/>
                    </a:lnTo>
                    <a:lnTo>
                      <a:pt x="44600" y="29321"/>
                    </a:lnTo>
                    <a:lnTo>
                      <a:pt x="42238" y="30672"/>
                    </a:lnTo>
                    <a:lnTo>
                      <a:pt x="43249" y="32212"/>
                    </a:lnTo>
                    <a:lnTo>
                      <a:pt x="41582" y="32137"/>
                    </a:lnTo>
                    <a:lnTo>
                      <a:pt x="41039" y="32983"/>
                    </a:lnTo>
                    <a:lnTo>
                      <a:pt x="39814" y="30634"/>
                    </a:lnTo>
                    <a:lnTo>
                      <a:pt x="39145" y="30078"/>
                    </a:lnTo>
                    <a:lnTo>
                      <a:pt x="41178" y="30482"/>
                    </a:lnTo>
                    <a:lnTo>
                      <a:pt x="42971" y="29321"/>
                    </a:lnTo>
                    <a:lnTo>
                      <a:pt x="41999" y="26770"/>
                    </a:lnTo>
                    <a:lnTo>
                      <a:pt x="38299" y="24813"/>
                    </a:lnTo>
                    <a:lnTo>
                      <a:pt x="35496" y="23639"/>
                    </a:lnTo>
                    <a:lnTo>
                      <a:pt x="32983" y="22982"/>
                    </a:lnTo>
                    <a:lnTo>
                      <a:pt x="29359" y="24194"/>
                    </a:lnTo>
                    <a:lnTo>
                      <a:pt x="25381" y="28386"/>
                    </a:lnTo>
                    <a:lnTo>
                      <a:pt x="22831" y="32010"/>
                    </a:lnTo>
                    <a:lnTo>
                      <a:pt x="21492" y="34801"/>
                    </a:lnTo>
                    <a:lnTo>
                      <a:pt x="19005" y="37276"/>
                    </a:lnTo>
                    <a:lnTo>
                      <a:pt x="18058" y="39258"/>
                    </a:lnTo>
                    <a:lnTo>
                      <a:pt x="19219" y="43438"/>
                    </a:lnTo>
                    <a:lnTo>
                      <a:pt x="21404" y="43046"/>
                    </a:lnTo>
                    <a:lnTo>
                      <a:pt x="22452" y="41733"/>
                    </a:lnTo>
                    <a:lnTo>
                      <a:pt x="23639" y="43766"/>
                    </a:lnTo>
                    <a:lnTo>
                      <a:pt x="23399" y="45458"/>
                    </a:lnTo>
                    <a:lnTo>
                      <a:pt x="26909" y="45824"/>
                    </a:lnTo>
                    <a:lnTo>
                      <a:pt x="27010" y="45673"/>
                    </a:lnTo>
                    <a:cubicBezTo>
                      <a:pt x="28702" y="43387"/>
                      <a:pt x="28702" y="43072"/>
                      <a:pt x="28702" y="42970"/>
                    </a:cubicBezTo>
                    <a:cubicBezTo>
                      <a:pt x="28702" y="42794"/>
                      <a:pt x="28904" y="41683"/>
                      <a:pt x="29106" y="40723"/>
                    </a:cubicBezTo>
                    <a:lnTo>
                      <a:pt x="29144" y="40597"/>
                    </a:lnTo>
                    <a:lnTo>
                      <a:pt x="27566" y="38261"/>
                    </a:lnTo>
                    <a:lnTo>
                      <a:pt x="27743" y="36190"/>
                    </a:lnTo>
                    <a:lnTo>
                      <a:pt x="29498" y="34750"/>
                    </a:lnTo>
                    <a:lnTo>
                      <a:pt x="30129" y="32957"/>
                    </a:lnTo>
                    <a:lnTo>
                      <a:pt x="31240" y="32010"/>
                    </a:lnTo>
                    <a:lnTo>
                      <a:pt x="32238" y="32730"/>
                    </a:lnTo>
                    <a:lnTo>
                      <a:pt x="29510" y="36177"/>
                    </a:lnTo>
                    <a:lnTo>
                      <a:pt x="30773" y="39991"/>
                    </a:lnTo>
                    <a:lnTo>
                      <a:pt x="32831" y="40243"/>
                    </a:lnTo>
                    <a:lnTo>
                      <a:pt x="35281" y="39523"/>
                    </a:lnTo>
                    <a:lnTo>
                      <a:pt x="36203" y="40129"/>
                    </a:lnTo>
                    <a:lnTo>
                      <a:pt x="34498" y="41190"/>
                    </a:lnTo>
                    <a:lnTo>
                      <a:pt x="31493" y="41291"/>
                    </a:lnTo>
                    <a:lnTo>
                      <a:pt x="31139" y="43248"/>
                    </a:lnTo>
                    <a:lnTo>
                      <a:pt x="30041" y="44549"/>
                    </a:lnTo>
                    <a:lnTo>
                      <a:pt x="29296" y="46948"/>
                    </a:lnTo>
                    <a:lnTo>
                      <a:pt x="25861" y="47592"/>
                    </a:lnTo>
                    <a:lnTo>
                      <a:pt x="22288" y="47592"/>
                    </a:lnTo>
                    <a:lnTo>
                      <a:pt x="22957" y="45420"/>
                    </a:lnTo>
                    <a:lnTo>
                      <a:pt x="21543" y="43804"/>
                    </a:lnTo>
                    <a:lnTo>
                      <a:pt x="19990" y="45660"/>
                    </a:lnTo>
                    <a:lnTo>
                      <a:pt x="19775" y="48261"/>
                    </a:lnTo>
                    <a:lnTo>
                      <a:pt x="17085" y="49385"/>
                    </a:lnTo>
                    <a:lnTo>
                      <a:pt x="16113" y="52857"/>
                    </a:lnTo>
                    <a:lnTo>
                      <a:pt x="14484" y="54524"/>
                    </a:lnTo>
                    <a:lnTo>
                      <a:pt x="12982" y="54524"/>
                    </a:lnTo>
                    <a:lnTo>
                      <a:pt x="10178" y="55004"/>
                    </a:lnTo>
                    <a:lnTo>
                      <a:pt x="12590" y="56279"/>
                    </a:lnTo>
                    <a:lnTo>
                      <a:pt x="13398" y="58022"/>
                    </a:lnTo>
                    <a:lnTo>
                      <a:pt x="12186" y="59285"/>
                    </a:lnTo>
                    <a:lnTo>
                      <a:pt x="8714" y="58855"/>
                    </a:lnTo>
                    <a:lnTo>
                      <a:pt x="6100" y="60232"/>
                    </a:lnTo>
                    <a:lnTo>
                      <a:pt x="6100" y="66116"/>
                    </a:lnTo>
                    <a:lnTo>
                      <a:pt x="8777" y="66899"/>
                    </a:lnTo>
                    <a:lnTo>
                      <a:pt x="10002" y="67947"/>
                    </a:lnTo>
                    <a:lnTo>
                      <a:pt x="11555" y="67038"/>
                    </a:lnTo>
                    <a:lnTo>
                      <a:pt x="13714" y="67151"/>
                    </a:lnTo>
                    <a:lnTo>
                      <a:pt x="15709" y="64247"/>
                    </a:lnTo>
                    <a:lnTo>
                      <a:pt x="16719" y="62441"/>
                    </a:lnTo>
                    <a:lnTo>
                      <a:pt x="17729" y="61999"/>
                    </a:lnTo>
                    <a:lnTo>
                      <a:pt x="18020" y="60383"/>
                    </a:lnTo>
                    <a:lnTo>
                      <a:pt x="20229" y="60964"/>
                    </a:lnTo>
                    <a:lnTo>
                      <a:pt x="21631" y="60194"/>
                    </a:lnTo>
                    <a:lnTo>
                      <a:pt x="22982" y="60194"/>
                    </a:lnTo>
                    <a:lnTo>
                      <a:pt x="24800" y="62227"/>
                    </a:lnTo>
                    <a:lnTo>
                      <a:pt x="26202" y="63502"/>
                    </a:lnTo>
                    <a:lnTo>
                      <a:pt x="26909" y="64702"/>
                    </a:lnTo>
                    <a:lnTo>
                      <a:pt x="26909" y="66444"/>
                    </a:lnTo>
                    <a:lnTo>
                      <a:pt x="28803" y="65333"/>
                    </a:lnTo>
                    <a:lnTo>
                      <a:pt x="28803" y="63805"/>
                    </a:lnTo>
                    <a:lnTo>
                      <a:pt x="29927" y="64171"/>
                    </a:lnTo>
                    <a:lnTo>
                      <a:pt x="30521" y="62807"/>
                    </a:lnTo>
                    <a:lnTo>
                      <a:pt x="27553" y="61115"/>
                    </a:lnTo>
                    <a:lnTo>
                      <a:pt x="25343" y="58956"/>
                    </a:lnTo>
                    <a:lnTo>
                      <a:pt x="25609" y="57997"/>
                    </a:lnTo>
                    <a:lnTo>
                      <a:pt x="27629" y="59386"/>
                    </a:lnTo>
                    <a:lnTo>
                      <a:pt x="30432" y="62176"/>
                    </a:lnTo>
                    <a:lnTo>
                      <a:pt x="31910" y="65977"/>
                    </a:lnTo>
                    <a:lnTo>
                      <a:pt x="33879" y="67492"/>
                    </a:lnTo>
                    <a:lnTo>
                      <a:pt x="35660" y="65800"/>
                    </a:lnTo>
                    <a:lnTo>
                      <a:pt x="34498" y="64424"/>
                    </a:lnTo>
                    <a:lnTo>
                      <a:pt x="35496" y="63338"/>
                    </a:lnTo>
                    <a:lnTo>
                      <a:pt x="36758" y="63148"/>
                    </a:lnTo>
                    <a:lnTo>
                      <a:pt x="38602" y="62782"/>
                    </a:lnTo>
                    <a:lnTo>
                      <a:pt x="38488" y="60168"/>
                    </a:lnTo>
                    <a:lnTo>
                      <a:pt x="39966" y="57012"/>
                    </a:lnTo>
                    <a:lnTo>
                      <a:pt x="41203" y="56696"/>
                    </a:lnTo>
                    <a:lnTo>
                      <a:pt x="41809" y="58944"/>
                    </a:lnTo>
                    <a:lnTo>
                      <a:pt x="44284" y="58944"/>
                    </a:lnTo>
                    <a:lnTo>
                      <a:pt x="44158" y="57315"/>
                    </a:lnTo>
                    <a:lnTo>
                      <a:pt x="45155" y="56683"/>
                    </a:lnTo>
                    <a:lnTo>
                      <a:pt x="44739" y="57946"/>
                    </a:lnTo>
                    <a:lnTo>
                      <a:pt x="47529" y="60812"/>
                    </a:lnTo>
                    <a:lnTo>
                      <a:pt x="48767" y="61747"/>
                    </a:lnTo>
                    <a:lnTo>
                      <a:pt x="45635" y="62416"/>
                    </a:lnTo>
                    <a:lnTo>
                      <a:pt x="42478" y="61570"/>
                    </a:lnTo>
                    <a:lnTo>
                      <a:pt x="39877" y="62214"/>
                    </a:lnTo>
                    <a:lnTo>
                      <a:pt x="38223" y="63136"/>
                    </a:lnTo>
                    <a:lnTo>
                      <a:pt x="37036" y="66002"/>
                    </a:lnTo>
                    <a:lnTo>
                      <a:pt x="39044" y="67341"/>
                    </a:lnTo>
                    <a:lnTo>
                      <a:pt x="41999" y="68111"/>
                    </a:lnTo>
                    <a:lnTo>
                      <a:pt x="44284" y="66823"/>
                    </a:lnTo>
                    <a:lnTo>
                      <a:pt x="44979" y="67833"/>
                    </a:lnTo>
                    <a:lnTo>
                      <a:pt x="44208" y="70712"/>
                    </a:lnTo>
                    <a:lnTo>
                      <a:pt x="41658" y="71886"/>
                    </a:lnTo>
                    <a:lnTo>
                      <a:pt x="38400" y="72391"/>
                    </a:lnTo>
                    <a:lnTo>
                      <a:pt x="32932" y="70813"/>
                    </a:lnTo>
                    <a:lnTo>
                      <a:pt x="30887" y="71154"/>
                    </a:lnTo>
                    <a:lnTo>
                      <a:pt x="29334" y="72518"/>
                    </a:lnTo>
                    <a:lnTo>
                      <a:pt x="26922" y="70535"/>
                    </a:lnTo>
                    <a:lnTo>
                      <a:pt x="24586" y="70030"/>
                    </a:lnTo>
                    <a:lnTo>
                      <a:pt x="24207" y="67277"/>
                    </a:lnTo>
                    <a:lnTo>
                      <a:pt x="22515" y="66899"/>
                    </a:lnTo>
                    <a:lnTo>
                      <a:pt x="20406" y="67252"/>
                    </a:lnTo>
                    <a:lnTo>
                      <a:pt x="16227" y="67227"/>
                    </a:lnTo>
                    <a:lnTo>
                      <a:pt x="11908" y="68805"/>
                    </a:lnTo>
                    <a:lnTo>
                      <a:pt x="10570" y="68136"/>
                    </a:lnTo>
                    <a:lnTo>
                      <a:pt x="8613" y="70081"/>
                    </a:lnTo>
                    <a:lnTo>
                      <a:pt x="6782" y="72025"/>
                    </a:lnTo>
                    <a:lnTo>
                      <a:pt x="6163" y="73995"/>
                    </a:lnTo>
                    <a:lnTo>
                      <a:pt x="3612" y="75826"/>
                    </a:lnTo>
                    <a:lnTo>
                      <a:pt x="1087" y="79854"/>
                    </a:lnTo>
                    <a:lnTo>
                      <a:pt x="1" y="82468"/>
                    </a:lnTo>
                    <a:lnTo>
                      <a:pt x="531" y="84917"/>
                    </a:lnTo>
                    <a:lnTo>
                      <a:pt x="14" y="87758"/>
                    </a:lnTo>
                    <a:lnTo>
                      <a:pt x="885" y="91382"/>
                    </a:lnTo>
                    <a:lnTo>
                      <a:pt x="5140" y="95852"/>
                    </a:lnTo>
                    <a:lnTo>
                      <a:pt x="8347" y="97746"/>
                    </a:lnTo>
                    <a:lnTo>
                      <a:pt x="11151" y="97418"/>
                    </a:lnTo>
                    <a:lnTo>
                      <a:pt x="13752" y="97418"/>
                    </a:lnTo>
                    <a:lnTo>
                      <a:pt x="16467" y="96054"/>
                    </a:lnTo>
                    <a:lnTo>
                      <a:pt x="18525" y="96294"/>
                    </a:lnTo>
                    <a:lnTo>
                      <a:pt x="19497" y="97923"/>
                    </a:lnTo>
                    <a:lnTo>
                      <a:pt x="22338" y="97784"/>
                    </a:lnTo>
                    <a:lnTo>
                      <a:pt x="23336" y="99400"/>
                    </a:lnTo>
                    <a:lnTo>
                      <a:pt x="22906" y="103492"/>
                    </a:lnTo>
                    <a:lnTo>
                      <a:pt x="25066" y="106686"/>
                    </a:lnTo>
                    <a:lnTo>
                      <a:pt x="25659" y="109717"/>
                    </a:lnTo>
                    <a:lnTo>
                      <a:pt x="25659" y="112457"/>
                    </a:lnTo>
                    <a:lnTo>
                      <a:pt x="23765" y="115083"/>
                    </a:lnTo>
                    <a:lnTo>
                      <a:pt x="23765" y="117697"/>
                    </a:lnTo>
                    <a:lnTo>
                      <a:pt x="25659" y="120437"/>
                    </a:lnTo>
                    <a:lnTo>
                      <a:pt x="25659" y="124010"/>
                    </a:lnTo>
                    <a:lnTo>
                      <a:pt x="27692" y="126675"/>
                    </a:lnTo>
                    <a:lnTo>
                      <a:pt x="28778" y="128733"/>
                    </a:lnTo>
                    <a:lnTo>
                      <a:pt x="29157" y="130993"/>
                    </a:lnTo>
                    <a:lnTo>
                      <a:pt x="31051" y="133998"/>
                    </a:lnTo>
                    <a:lnTo>
                      <a:pt x="35849" y="133998"/>
                    </a:lnTo>
                    <a:lnTo>
                      <a:pt x="38501" y="132003"/>
                    </a:lnTo>
                    <a:lnTo>
                      <a:pt x="40193" y="130160"/>
                    </a:lnTo>
                    <a:lnTo>
                      <a:pt x="42769" y="127243"/>
                    </a:lnTo>
                    <a:lnTo>
                      <a:pt x="43362" y="124541"/>
                    </a:lnTo>
                    <a:lnTo>
                      <a:pt x="44865" y="124541"/>
                    </a:lnTo>
                    <a:lnTo>
                      <a:pt x="45206" y="120121"/>
                    </a:lnTo>
                    <a:lnTo>
                      <a:pt x="45206" y="119010"/>
                    </a:lnTo>
                    <a:lnTo>
                      <a:pt x="49183" y="115954"/>
                    </a:lnTo>
                    <a:lnTo>
                      <a:pt x="50888" y="113379"/>
                    </a:lnTo>
                    <a:lnTo>
                      <a:pt x="50888" y="110651"/>
                    </a:lnTo>
                    <a:lnTo>
                      <a:pt x="50042" y="108606"/>
                    </a:lnTo>
                    <a:lnTo>
                      <a:pt x="50092" y="106295"/>
                    </a:lnTo>
                    <a:lnTo>
                      <a:pt x="49600" y="104969"/>
                    </a:lnTo>
                    <a:lnTo>
                      <a:pt x="52239" y="102570"/>
                    </a:lnTo>
                    <a:lnTo>
                      <a:pt x="54853" y="99653"/>
                    </a:lnTo>
                    <a:lnTo>
                      <a:pt x="58149" y="97645"/>
                    </a:lnTo>
                    <a:lnTo>
                      <a:pt x="58186" y="97570"/>
                    </a:lnTo>
                    <a:cubicBezTo>
                      <a:pt x="58641" y="96761"/>
                      <a:pt x="59702" y="94817"/>
                      <a:pt x="59702" y="94362"/>
                    </a:cubicBezTo>
                    <a:cubicBezTo>
                      <a:pt x="59702" y="94148"/>
                      <a:pt x="60131" y="92948"/>
                      <a:pt x="60522" y="91963"/>
                    </a:cubicBezTo>
                    <a:lnTo>
                      <a:pt x="60573" y="91862"/>
                    </a:lnTo>
                    <a:lnTo>
                      <a:pt x="59904" y="89716"/>
                    </a:lnTo>
                    <a:lnTo>
                      <a:pt x="58149" y="90587"/>
                    </a:lnTo>
                    <a:lnTo>
                      <a:pt x="54411" y="91117"/>
                    </a:lnTo>
                    <a:lnTo>
                      <a:pt x="53375" y="91610"/>
                    </a:lnTo>
                    <a:lnTo>
                      <a:pt x="52858" y="90031"/>
                    </a:lnTo>
                    <a:lnTo>
                      <a:pt x="52327" y="88870"/>
                    </a:lnTo>
                    <a:lnTo>
                      <a:pt x="50118" y="86748"/>
                    </a:lnTo>
                    <a:lnTo>
                      <a:pt x="48830" y="85852"/>
                    </a:lnTo>
                    <a:lnTo>
                      <a:pt x="46772" y="81104"/>
                    </a:lnTo>
                    <a:lnTo>
                      <a:pt x="45913" y="79917"/>
                    </a:lnTo>
                    <a:lnTo>
                      <a:pt x="44852" y="77076"/>
                    </a:lnTo>
                    <a:lnTo>
                      <a:pt x="44309" y="76142"/>
                    </a:lnTo>
                    <a:lnTo>
                      <a:pt x="44890" y="75927"/>
                    </a:lnTo>
                    <a:lnTo>
                      <a:pt x="47264" y="79185"/>
                    </a:lnTo>
                    <a:lnTo>
                      <a:pt x="48716" y="81470"/>
                    </a:lnTo>
                    <a:lnTo>
                      <a:pt x="49562" y="83945"/>
                    </a:lnTo>
                    <a:lnTo>
                      <a:pt x="51570" y="85523"/>
                    </a:lnTo>
                    <a:lnTo>
                      <a:pt x="52795" y="88478"/>
                    </a:lnTo>
                    <a:lnTo>
                      <a:pt x="53439" y="90271"/>
                    </a:lnTo>
                    <a:lnTo>
                      <a:pt x="57189" y="88579"/>
                    </a:lnTo>
                    <a:lnTo>
                      <a:pt x="60939" y="87746"/>
                    </a:lnTo>
                    <a:lnTo>
                      <a:pt x="65005" y="85675"/>
                    </a:lnTo>
                    <a:lnTo>
                      <a:pt x="66230" y="83453"/>
                    </a:lnTo>
                    <a:lnTo>
                      <a:pt x="67139" y="81154"/>
                    </a:lnTo>
                    <a:lnTo>
                      <a:pt x="65422" y="79437"/>
                    </a:lnTo>
                    <a:lnTo>
                      <a:pt x="63932" y="77821"/>
                    </a:lnTo>
                    <a:lnTo>
                      <a:pt x="61356" y="78616"/>
                    </a:lnTo>
                    <a:lnTo>
                      <a:pt x="59487" y="78705"/>
                    </a:lnTo>
                    <a:lnTo>
                      <a:pt x="58325" y="76571"/>
                    </a:lnTo>
                    <a:lnTo>
                      <a:pt x="56570" y="75094"/>
                    </a:lnTo>
                    <a:lnTo>
                      <a:pt x="57189" y="74045"/>
                    </a:lnTo>
                    <a:lnTo>
                      <a:pt x="59790" y="76154"/>
                    </a:lnTo>
                    <a:lnTo>
                      <a:pt x="61886" y="77303"/>
                    </a:lnTo>
                    <a:lnTo>
                      <a:pt x="63742" y="77442"/>
                    </a:lnTo>
                    <a:lnTo>
                      <a:pt x="65472" y="78364"/>
                    </a:lnTo>
                    <a:lnTo>
                      <a:pt x="68351" y="78818"/>
                    </a:lnTo>
                    <a:lnTo>
                      <a:pt x="71634" y="78414"/>
                    </a:lnTo>
                    <a:lnTo>
                      <a:pt x="74109" y="80195"/>
                    </a:lnTo>
                    <a:lnTo>
                      <a:pt x="75511" y="82569"/>
                    </a:lnTo>
                    <a:lnTo>
                      <a:pt x="77089" y="82834"/>
                    </a:lnTo>
                    <a:lnTo>
                      <a:pt x="78074" y="81697"/>
                    </a:lnTo>
                    <a:lnTo>
                      <a:pt x="78541" y="83617"/>
                    </a:lnTo>
                    <a:lnTo>
                      <a:pt x="79173" y="86357"/>
                    </a:lnTo>
                    <a:lnTo>
                      <a:pt x="80562" y="89349"/>
                    </a:lnTo>
                    <a:lnTo>
                      <a:pt x="82014" y="92670"/>
                    </a:lnTo>
                    <a:lnTo>
                      <a:pt x="82721" y="95246"/>
                    </a:lnTo>
                    <a:lnTo>
                      <a:pt x="84930" y="91723"/>
                    </a:lnTo>
                    <a:lnTo>
                      <a:pt x="84930" y="88668"/>
                    </a:lnTo>
                    <a:lnTo>
                      <a:pt x="85802" y="87215"/>
                    </a:lnTo>
                    <a:lnTo>
                      <a:pt x="87822" y="85460"/>
                    </a:lnTo>
                    <a:lnTo>
                      <a:pt x="90840" y="82720"/>
                    </a:lnTo>
                    <a:lnTo>
                      <a:pt x="92115" y="80990"/>
                    </a:lnTo>
                    <a:lnTo>
                      <a:pt x="94451" y="80447"/>
                    </a:lnTo>
                    <a:lnTo>
                      <a:pt x="95158" y="83339"/>
                    </a:lnTo>
                    <a:lnTo>
                      <a:pt x="96914" y="84160"/>
                    </a:lnTo>
                    <a:lnTo>
                      <a:pt x="96914" y="87885"/>
                    </a:lnTo>
                    <a:lnTo>
                      <a:pt x="99035" y="86622"/>
                    </a:lnTo>
                    <a:lnTo>
                      <a:pt x="100702" y="90132"/>
                    </a:lnTo>
                    <a:lnTo>
                      <a:pt x="100702" y="94451"/>
                    </a:lnTo>
                    <a:lnTo>
                      <a:pt x="102772" y="95549"/>
                    </a:lnTo>
                    <a:lnTo>
                      <a:pt x="103720" y="97557"/>
                    </a:lnTo>
                    <a:lnTo>
                      <a:pt x="105247" y="99565"/>
                    </a:lnTo>
                    <a:lnTo>
                      <a:pt x="107975" y="100701"/>
                    </a:lnTo>
                    <a:lnTo>
                      <a:pt x="107192" y="98100"/>
                    </a:lnTo>
                    <a:lnTo>
                      <a:pt x="106864" y="96294"/>
                    </a:lnTo>
                    <a:lnTo>
                      <a:pt x="105121" y="94994"/>
                    </a:lnTo>
                    <a:lnTo>
                      <a:pt x="104023" y="93478"/>
                    </a:lnTo>
                    <a:lnTo>
                      <a:pt x="103442" y="92127"/>
                    </a:lnTo>
                    <a:lnTo>
                      <a:pt x="103732" y="90082"/>
                    </a:lnTo>
                    <a:lnTo>
                      <a:pt x="104212" y="89476"/>
                    </a:lnTo>
                    <a:lnTo>
                      <a:pt x="105626" y="90801"/>
                    </a:lnTo>
                    <a:lnTo>
                      <a:pt x="107306" y="92595"/>
                    </a:lnTo>
                    <a:lnTo>
                      <a:pt x="108417" y="93163"/>
                    </a:lnTo>
                    <a:lnTo>
                      <a:pt x="108568" y="93049"/>
                    </a:lnTo>
                    <a:cubicBezTo>
                      <a:pt x="110803" y="91382"/>
                      <a:pt x="110803" y="91041"/>
                      <a:pt x="110803" y="90902"/>
                    </a:cubicBezTo>
                    <a:lnTo>
                      <a:pt x="110803" y="87203"/>
                    </a:lnTo>
                    <a:lnTo>
                      <a:pt x="108846" y="85359"/>
                    </a:lnTo>
                    <a:lnTo>
                      <a:pt x="108139" y="83932"/>
                    </a:lnTo>
                    <a:cubicBezTo>
                      <a:pt x="108265" y="83238"/>
                      <a:pt x="108480" y="82556"/>
                      <a:pt x="108581" y="82455"/>
                    </a:cubicBezTo>
                    <a:cubicBezTo>
                      <a:pt x="108758" y="82341"/>
                      <a:pt x="109654" y="82000"/>
                      <a:pt x="110374" y="81748"/>
                    </a:cubicBezTo>
                    <a:lnTo>
                      <a:pt x="110967" y="83099"/>
                    </a:lnTo>
                    <a:lnTo>
                      <a:pt x="113139" y="81521"/>
                    </a:lnTo>
                    <a:lnTo>
                      <a:pt x="117016" y="79589"/>
                    </a:lnTo>
                    <a:lnTo>
                      <a:pt x="118821" y="76293"/>
                    </a:lnTo>
                    <a:lnTo>
                      <a:pt x="119604" y="74083"/>
                    </a:lnTo>
                    <a:lnTo>
                      <a:pt x="119630" y="70232"/>
                    </a:lnTo>
                    <a:lnTo>
                      <a:pt x="118140" y="67227"/>
                    </a:lnTo>
                    <a:lnTo>
                      <a:pt x="116890" y="65649"/>
                    </a:lnTo>
                    <a:lnTo>
                      <a:pt x="118809" y="64348"/>
                    </a:lnTo>
                    <a:lnTo>
                      <a:pt x="119958" y="63451"/>
                    </a:lnTo>
                    <a:lnTo>
                      <a:pt x="117622" y="62719"/>
                    </a:lnTo>
                    <a:lnTo>
                      <a:pt x="116258" y="63212"/>
                    </a:lnTo>
                    <a:lnTo>
                      <a:pt x="115475" y="62340"/>
                    </a:lnTo>
                    <a:lnTo>
                      <a:pt x="115059" y="61772"/>
                    </a:lnTo>
                    <a:lnTo>
                      <a:pt x="116624" y="60863"/>
                    </a:lnTo>
                    <a:lnTo>
                      <a:pt x="117369" y="59373"/>
                    </a:lnTo>
                    <a:lnTo>
                      <a:pt x="117900" y="59638"/>
                    </a:lnTo>
                    <a:lnTo>
                      <a:pt x="117256" y="61974"/>
                    </a:lnTo>
                    <a:lnTo>
                      <a:pt x="119390" y="60901"/>
                    </a:lnTo>
                    <a:lnTo>
                      <a:pt x="120337" y="61684"/>
                    </a:lnTo>
                    <a:lnTo>
                      <a:pt x="121284" y="63350"/>
                    </a:lnTo>
                    <a:lnTo>
                      <a:pt x="122168" y="64424"/>
                    </a:lnTo>
                    <a:lnTo>
                      <a:pt x="122168" y="66015"/>
                    </a:lnTo>
                    <a:lnTo>
                      <a:pt x="123291" y="67151"/>
                    </a:lnTo>
                    <a:lnTo>
                      <a:pt x="125501" y="65383"/>
                    </a:lnTo>
                    <a:lnTo>
                      <a:pt x="124882" y="62782"/>
                    </a:lnTo>
                    <a:lnTo>
                      <a:pt x="123216" y="61078"/>
                    </a:lnTo>
                    <a:lnTo>
                      <a:pt x="122837" y="60295"/>
                    </a:lnTo>
                    <a:lnTo>
                      <a:pt x="124238" y="59095"/>
                    </a:lnTo>
                    <a:lnTo>
                      <a:pt x="124352" y="56254"/>
                    </a:lnTo>
                    <a:lnTo>
                      <a:pt x="125337" y="55433"/>
                    </a:lnTo>
                    <a:lnTo>
                      <a:pt x="126688" y="56229"/>
                    </a:lnTo>
                    <a:lnTo>
                      <a:pt x="128734" y="52693"/>
                    </a:lnTo>
                    <a:lnTo>
                      <a:pt x="130363" y="47693"/>
                    </a:lnTo>
                    <a:lnTo>
                      <a:pt x="129176" y="44359"/>
                    </a:lnTo>
                    <a:lnTo>
                      <a:pt x="128418" y="41329"/>
                    </a:lnTo>
                    <a:lnTo>
                      <a:pt x="126625" y="39650"/>
                    </a:lnTo>
                    <a:lnTo>
                      <a:pt x="124365" y="39006"/>
                    </a:lnTo>
                    <a:lnTo>
                      <a:pt x="123039" y="38501"/>
                    </a:lnTo>
                    <a:lnTo>
                      <a:pt x="122231" y="37844"/>
                    </a:lnTo>
                    <a:lnTo>
                      <a:pt x="124238" y="33816"/>
                    </a:lnTo>
                    <a:lnTo>
                      <a:pt x="125047" y="31152"/>
                    </a:lnTo>
                    <a:lnTo>
                      <a:pt x="127067" y="29939"/>
                    </a:lnTo>
                    <a:lnTo>
                      <a:pt x="130350" y="29939"/>
                    </a:lnTo>
                    <a:lnTo>
                      <a:pt x="135009" y="28677"/>
                    </a:lnTo>
                    <a:lnTo>
                      <a:pt x="132875" y="28677"/>
                    </a:lnTo>
                    <a:lnTo>
                      <a:pt x="132875" y="23841"/>
                    </a:lnTo>
                    <a:lnTo>
                      <a:pt x="135224" y="22793"/>
                    </a:lnTo>
                    <a:lnTo>
                      <a:pt x="136108" y="25091"/>
                    </a:lnTo>
                    <a:lnTo>
                      <a:pt x="137257" y="22490"/>
                    </a:lnTo>
                    <a:lnTo>
                      <a:pt x="137282" y="21025"/>
                    </a:lnTo>
                    <a:lnTo>
                      <a:pt x="138090" y="21479"/>
                    </a:lnTo>
                    <a:lnTo>
                      <a:pt x="137446" y="25129"/>
                    </a:lnTo>
                    <a:lnTo>
                      <a:pt x="136032" y="30912"/>
                    </a:lnTo>
                    <a:lnTo>
                      <a:pt x="136019" y="34447"/>
                    </a:lnTo>
                    <a:lnTo>
                      <a:pt x="139467" y="39220"/>
                    </a:lnTo>
                    <a:lnTo>
                      <a:pt x="140452" y="42491"/>
                    </a:lnTo>
                    <a:lnTo>
                      <a:pt x="140452" y="44486"/>
                    </a:lnTo>
                    <a:lnTo>
                      <a:pt x="142346" y="42907"/>
                    </a:lnTo>
                    <a:lnTo>
                      <a:pt x="142346" y="39460"/>
                    </a:lnTo>
                    <a:lnTo>
                      <a:pt x="143836" y="36051"/>
                    </a:lnTo>
                    <a:lnTo>
                      <a:pt x="143028" y="33273"/>
                    </a:lnTo>
                    <a:lnTo>
                      <a:pt x="142901" y="31682"/>
                    </a:lnTo>
                    <a:lnTo>
                      <a:pt x="142598" y="29447"/>
                    </a:lnTo>
                    <a:lnTo>
                      <a:pt x="140742" y="27982"/>
                    </a:lnTo>
                    <a:lnTo>
                      <a:pt x="140464" y="25356"/>
                    </a:lnTo>
                    <a:lnTo>
                      <a:pt x="142939" y="23740"/>
                    </a:lnTo>
                    <a:lnTo>
                      <a:pt x="145502" y="24093"/>
                    </a:lnTo>
                    <a:lnTo>
                      <a:pt x="145502" y="21189"/>
                    </a:lnTo>
                    <a:lnTo>
                      <a:pt x="146462" y="19611"/>
                    </a:lnTo>
                    <a:lnTo>
                      <a:pt x="148508" y="18588"/>
                    </a:lnTo>
                    <a:lnTo>
                      <a:pt x="149732" y="18588"/>
                    </a:lnTo>
                    <a:lnTo>
                      <a:pt x="148141" y="14231"/>
                    </a:lnTo>
                    <a:lnTo>
                      <a:pt x="145010" y="13070"/>
                    </a:lnTo>
                    <a:lnTo>
                      <a:pt x="145490" y="11214"/>
                    </a:lnTo>
                    <a:lnTo>
                      <a:pt x="145161" y="9105"/>
                    </a:lnTo>
                    <a:lnTo>
                      <a:pt x="145060" y="8562"/>
                    </a:lnTo>
                    <a:lnTo>
                      <a:pt x="146664" y="9395"/>
                    </a:lnTo>
                    <a:lnTo>
                      <a:pt x="148015" y="8360"/>
                    </a:lnTo>
                    <a:lnTo>
                      <a:pt x="149442" y="9307"/>
                    </a:lnTo>
                    <a:lnTo>
                      <a:pt x="150364" y="6542"/>
                    </a:lnTo>
                    <a:lnTo>
                      <a:pt x="149038" y="4774"/>
                    </a:lnTo>
                    <a:lnTo>
                      <a:pt x="148369" y="2223"/>
                    </a:lnTo>
                    <a:lnTo>
                      <a:pt x="144227" y="1605"/>
                    </a:lnTo>
                    <a:lnTo>
                      <a:pt x="144227" y="3120"/>
                    </a:lnTo>
                    <a:lnTo>
                      <a:pt x="143116" y="3082"/>
                    </a:lnTo>
                    <a:lnTo>
                      <a:pt x="142384" y="2185"/>
                    </a:lnTo>
                    <a:lnTo>
                      <a:pt x="134744" y="2185"/>
                    </a:lnTo>
                    <a:lnTo>
                      <a:pt x="130704" y="2564"/>
                    </a:lnTo>
                    <a:lnTo>
                      <a:pt x="133065" y="4875"/>
                    </a:lnTo>
                    <a:lnTo>
                      <a:pt x="131411" y="4888"/>
                    </a:lnTo>
                    <a:lnTo>
                      <a:pt x="130842" y="3486"/>
                    </a:lnTo>
                    <a:lnTo>
                      <a:pt x="127458" y="4989"/>
                    </a:lnTo>
                    <a:lnTo>
                      <a:pt x="124908" y="6605"/>
                    </a:lnTo>
                    <a:lnTo>
                      <a:pt x="123620" y="6605"/>
                    </a:lnTo>
                    <a:lnTo>
                      <a:pt x="122584" y="4420"/>
                    </a:lnTo>
                    <a:lnTo>
                      <a:pt x="119781" y="4016"/>
                    </a:lnTo>
                    <a:lnTo>
                      <a:pt x="117710" y="5178"/>
                    </a:lnTo>
                    <a:lnTo>
                      <a:pt x="114604" y="4143"/>
                    </a:lnTo>
                    <a:lnTo>
                      <a:pt x="112432" y="3259"/>
                    </a:lnTo>
                    <a:lnTo>
                      <a:pt x="108076" y="3574"/>
                    </a:lnTo>
                    <a:lnTo>
                      <a:pt x="106005" y="4900"/>
                    </a:lnTo>
                    <a:lnTo>
                      <a:pt x="107091" y="7842"/>
                    </a:lnTo>
                    <a:lnTo>
                      <a:pt x="105146" y="7842"/>
                    </a:lnTo>
                    <a:lnTo>
                      <a:pt x="103795" y="7729"/>
                    </a:lnTo>
                    <a:lnTo>
                      <a:pt x="101851" y="8714"/>
                    </a:lnTo>
                    <a:lnTo>
                      <a:pt x="102583" y="10039"/>
                    </a:lnTo>
                    <a:lnTo>
                      <a:pt x="102583" y="10039"/>
                    </a:lnTo>
                    <a:lnTo>
                      <a:pt x="101169" y="9623"/>
                    </a:lnTo>
                    <a:lnTo>
                      <a:pt x="100348" y="6744"/>
                    </a:lnTo>
                    <a:lnTo>
                      <a:pt x="97545" y="4370"/>
                    </a:lnTo>
                    <a:lnTo>
                      <a:pt x="93252" y="4963"/>
                    </a:lnTo>
                    <a:lnTo>
                      <a:pt x="94072" y="7628"/>
                    </a:lnTo>
                    <a:lnTo>
                      <a:pt x="91509" y="7539"/>
                    </a:lnTo>
                    <a:lnTo>
                      <a:pt x="90385" y="6074"/>
                    </a:lnTo>
                    <a:lnTo>
                      <a:pt x="87999" y="7337"/>
                    </a:lnTo>
                    <a:lnTo>
                      <a:pt x="86231" y="7893"/>
                    </a:lnTo>
                    <a:lnTo>
                      <a:pt x="84034" y="10544"/>
                    </a:lnTo>
                    <a:lnTo>
                      <a:pt x="83706" y="9282"/>
                    </a:lnTo>
                    <a:lnTo>
                      <a:pt x="85915" y="5923"/>
                    </a:lnTo>
                    <a:lnTo>
                      <a:pt x="85234" y="2526"/>
                    </a:lnTo>
                    <a:lnTo>
                      <a:pt x="8178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4467225" y="3815075"/>
                <a:ext cx="177425" cy="289800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11592" extrusionOk="0">
                    <a:moveTo>
                      <a:pt x="5683" y="0"/>
                    </a:moveTo>
                    <a:lnTo>
                      <a:pt x="4572" y="1339"/>
                    </a:lnTo>
                    <a:lnTo>
                      <a:pt x="2602" y="2513"/>
                    </a:lnTo>
                    <a:lnTo>
                      <a:pt x="1023" y="3271"/>
                    </a:lnTo>
                    <a:lnTo>
                      <a:pt x="1415" y="5809"/>
                    </a:lnTo>
                    <a:lnTo>
                      <a:pt x="1023" y="7362"/>
                    </a:lnTo>
                    <a:lnTo>
                      <a:pt x="1" y="8524"/>
                    </a:lnTo>
                    <a:lnTo>
                      <a:pt x="556" y="10809"/>
                    </a:lnTo>
                    <a:lnTo>
                      <a:pt x="2134" y="11592"/>
                    </a:lnTo>
                    <a:lnTo>
                      <a:pt x="3864" y="9849"/>
                    </a:lnTo>
                    <a:lnTo>
                      <a:pt x="5203" y="6541"/>
                    </a:lnTo>
                    <a:lnTo>
                      <a:pt x="6226" y="3384"/>
                    </a:lnTo>
                    <a:lnTo>
                      <a:pt x="7097" y="1655"/>
                    </a:lnTo>
                    <a:lnTo>
                      <a:pt x="6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4458375" y="3806875"/>
                <a:ext cx="19480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12299" extrusionOk="0">
                    <a:moveTo>
                      <a:pt x="6327" y="644"/>
                    </a:moveTo>
                    <a:lnTo>
                      <a:pt x="7097" y="1995"/>
                    </a:lnTo>
                    <a:lnTo>
                      <a:pt x="6277" y="3611"/>
                    </a:lnTo>
                    <a:lnTo>
                      <a:pt x="5266" y="6756"/>
                    </a:lnTo>
                    <a:lnTo>
                      <a:pt x="3953" y="10001"/>
                    </a:lnTo>
                    <a:lnTo>
                      <a:pt x="2413" y="11529"/>
                    </a:lnTo>
                    <a:lnTo>
                      <a:pt x="1175" y="10910"/>
                    </a:lnTo>
                    <a:lnTo>
                      <a:pt x="695" y="8940"/>
                    </a:lnTo>
                    <a:lnTo>
                      <a:pt x="1668" y="7829"/>
                    </a:lnTo>
                    <a:lnTo>
                      <a:pt x="2097" y="6149"/>
                    </a:lnTo>
                    <a:lnTo>
                      <a:pt x="1731" y="3776"/>
                    </a:lnTo>
                    <a:lnTo>
                      <a:pt x="3120" y="3119"/>
                    </a:lnTo>
                    <a:lnTo>
                      <a:pt x="5090" y="1932"/>
                    </a:lnTo>
                    <a:lnTo>
                      <a:pt x="6176" y="644"/>
                    </a:lnTo>
                    <a:close/>
                    <a:moveTo>
                      <a:pt x="5873" y="0"/>
                    </a:moveTo>
                    <a:lnTo>
                      <a:pt x="4711" y="1427"/>
                    </a:lnTo>
                    <a:lnTo>
                      <a:pt x="2817" y="2563"/>
                    </a:lnTo>
                    <a:lnTo>
                      <a:pt x="1024" y="3409"/>
                    </a:lnTo>
                    <a:lnTo>
                      <a:pt x="1440" y="6124"/>
                    </a:lnTo>
                    <a:lnTo>
                      <a:pt x="1087" y="7538"/>
                    </a:lnTo>
                    <a:lnTo>
                      <a:pt x="1" y="8776"/>
                    </a:lnTo>
                    <a:lnTo>
                      <a:pt x="632" y="11352"/>
                    </a:lnTo>
                    <a:lnTo>
                      <a:pt x="2552" y="12299"/>
                    </a:lnTo>
                    <a:lnTo>
                      <a:pt x="4420" y="10405"/>
                    </a:lnTo>
                    <a:lnTo>
                      <a:pt x="5847" y="6958"/>
                    </a:lnTo>
                    <a:lnTo>
                      <a:pt x="6845" y="3851"/>
                    </a:lnTo>
                    <a:lnTo>
                      <a:pt x="7792" y="1970"/>
                    </a:lnTo>
                    <a:lnTo>
                      <a:pt x="668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5304725" y="3312525"/>
                <a:ext cx="45475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3145" extrusionOk="0">
                    <a:moveTo>
                      <a:pt x="480" y="0"/>
                    </a:moveTo>
                    <a:lnTo>
                      <a:pt x="0" y="1654"/>
                    </a:lnTo>
                    <a:lnTo>
                      <a:pt x="480" y="3144"/>
                    </a:lnTo>
                    <a:lnTo>
                      <a:pt x="1503" y="2753"/>
                    </a:lnTo>
                    <a:lnTo>
                      <a:pt x="1818" y="156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5296500" y="3296100"/>
                <a:ext cx="62525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4219" extrusionOk="0">
                    <a:moveTo>
                      <a:pt x="948" y="1301"/>
                    </a:moveTo>
                    <a:lnTo>
                      <a:pt x="1806" y="2311"/>
                    </a:lnTo>
                    <a:lnTo>
                      <a:pt x="1567" y="3170"/>
                    </a:lnTo>
                    <a:lnTo>
                      <a:pt x="1011" y="3397"/>
                    </a:lnTo>
                    <a:lnTo>
                      <a:pt x="657" y="2299"/>
                    </a:lnTo>
                    <a:lnTo>
                      <a:pt x="948" y="1301"/>
                    </a:lnTo>
                    <a:close/>
                    <a:moveTo>
                      <a:pt x="670" y="1"/>
                    </a:moveTo>
                    <a:lnTo>
                      <a:pt x="1" y="2311"/>
                    </a:lnTo>
                    <a:lnTo>
                      <a:pt x="607" y="4218"/>
                    </a:lnTo>
                    <a:lnTo>
                      <a:pt x="2097" y="3650"/>
                    </a:lnTo>
                    <a:lnTo>
                      <a:pt x="2501" y="2147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5643750" y="3420800"/>
                <a:ext cx="232675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10090" extrusionOk="0">
                    <a:moveTo>
                      <a:pt x="1" y="0"/>
                    </a:moveTo>
                    <a:lnTo>
                      <a:pt x="948" y="1301"/>
                    </a:lnTo>
                    <a:lnTo>
                      <a:pt x="2337" y="1553"/>
                    </a:lnTo>
                    <a:cubicBezTo>
                      <a:pt x="2337" y="1553"/>
                      <a:pt x="3536" y="3852"/>
                      <a:pt x="3688" y="4091"/>
                    </a:cubicBezTo>
                    <a:cubicBezTo>
                      <a:pt x="3852" y="4331"/>
                      <a:pt x="5897" y="8233"/>
                      <a:pt x="5897" y="8233"/>
                    </a:cubicBezTo>
                    <a:lnTo>
                      <a:pt x="7804" y="10089"/>
                    </a:lnTo>
                    <a:lnTo>
                      <a:pt x="8587" y="10089"/>
                    </a:lnTo>
                    <a:lnTo>
                      <a:pt x="9307" y="8119"/>
                    </a:lnTo>
                    <a:lnTo>
                      <a:pt x="7880" y="5039"/>
                    </a:lnTo>
                    <a:lnTo>
                      <a:pt x="4647" y="1882"/>
                    </a:lnTo>
                    <a:lnTo>
                      <a:pt x="3473" y="1061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5628275" y="3412900"/>
                <a:ext cx="256350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10721" extrusionOk="0">
                    <a:moveTo>
                      <a:pt x="2488" y="632"/>
                    </a:moveTo>
                    <a:lnTo>
                      <a:pt x="5052" y="2438"/>
                    </a:lnTo>
                    <a:lnTo>
                      <a:pt x="8246" y="5544"/>
                    </a:lnTo>
                    <a:lnTo>
                      <a:pt x="9585" y="8448"/>
                    </a:lnTo>
                    <a:lnTo>
                      <a:pt x="9004" y="10090"/>
                    </a:lnTo>
                    <a:lnTo>
                      <a:pt x="8562" y="10090"/>
                    </a:lnTo>
                    <a:lnTo>
                      <a:pt x="6782" y="8360"/>
                    </a:lnTo>
                    <a:cubicBezTo>
                      <a:pt x="6478" y="7792"/>
                      <a:pt x="4723" y="4471"/>
                      <a:pt x="4572" y="4231"/>
                    </a:cubicBezTo>
                    <a:cubicBezTo>
                      <a:pt x="4458" y="4067"/>
                      <a:pt x="3688" y="2614"/>
                      <a:pt x="3233" y="1731"/>
                    </a:cubicBezTo>
                    <a:lnTo>
                      <a:pt x="3158" y="1592"/>
                    </a:lnTo>
                    <a:lnTo>
                      <a:pt x="1743" y="1327"/>
                    </a:lnTo>
                    <a:lnTo>
                      <a:pt x="1238" y="632"/>
                    </a:lnTo>
                    <a:close/>
                    <a:moveTo>
                      <a:pt x="1" y="1"/>
                    </a:moveTo>
                    <a:lnTo>
                      <a:pt x="1390" y="1907"/>
                    </a:lnTo>
                    <a:lnTo>
                      <a:pt x="2741" y="2160"/>
                    </a:lnTo>
                    <a:cubicBezTo>
                      <a:pt x="3019" y="2690"/>
                      <a:pt x="3903" y="4370"/>
                      <a:pt x="4041" y="4584"/>
                    </a:cubicBezTo>
                    <a:cubicBezTo>
                      <a:pt x="4155" y="4748"/>
                      <a:pt x="5430" y="7135"/>
                      <a:pt x="6251" y="8701"/>
                    </a:cubicBezTo>
                    <a:lnTo>
                      <a:pt x="8297" y="10721"/>
                    </a:lnTo>
                    <a:lnTo>
                      <a:pt x="9433" y="10721"/>
                    </a:lnTo>
                    <a:lnTo>
                      <a:pt x="10254" y="8423"/>
                    </a:lnTo>
                    <a:lnTo>
                      <a:pt x="8789" y="5228"/>
                    </a:lnTo>
                    <a:lnTo>
                      <a:pt x="5443" y="1945"/>
                    </a:lnTo>
                    <a:lnTo>
                      <a:pt x="26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5873550" y="3662925"/>
                <a:ext cx="2847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2930" extrusionOk="0">
                    <a:moveTo>
                      <a:pt x="1150" y="0"/>
                    </a:moveTo>
                    <a:lnTo>
                      <a:pt x="1" y="998"/>
                    </a:lnTo>
                    <a:lnTo>
                      <a:pt x="2324" y="2058"/>
                    </a:lnTo>
                    <a:lnTo>
                      <a:pt x="5696" y="2930"/>
                    </a:lnTo>
                    <a:lnTo>
                      <a:pt x="11391" y="2930"/>
                    </a:lnTo>
                    <a:lnTo>
                      <a:pt x="8082" y="1667"/>
                    </a:lnTo>
                    <a:lnTo>
                      <a:pt x="5708" y="166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5859050" y="3654075"/>
                <a:ext cx="34220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13688" h="3600" extrusionOk="0">
                    <a:moveTo>
                      <a:pt x="1806" y="720"/>
                    </a:moveTo>
                    <a:lnTo>
                      <a:pt x="6187" y="2311"/>
                    </a:lnTo>
                    <a:lnTo>
                      <a:pt x="8599" y="2337"/>
                    </a:lnTo>
                    <a:lnTo>
                      <a:pt x="10266" y="2968"/>
                    </a:lnTo>
                    <a:lnTo>
                      <a:pt x="6314" y="2968"/>
                    </a:lnTo>
                    <a:lnTo>
                      <a:pt x="3043" y="2122"/>
                    </a:lnTo>
                    <a:lnTo>
                      <a:pt x="1174" y="1263"/>
                    </a:lnTo>
                    <a:lnTo>
                      <a:pt x="1806" y="720"/>
                    </a:lnTo>
                    <a:close/>
                    <a:moveTo>
                      <a:pt x="1667" y="1"/>
                    </a:moveTo>
                    <a:lnTo>
                      <a:pt x="0" y="1428"/>
                    </a:lnTo>
                    <a:lnTo>
                      <a:pt x="2829" y="2715"/>
                    </a:lnTo>
                    <a:lnTo>
                      <a:pt x="6200" y="3587"/>
                    </a:lnTo>
                    <a:lnTo>
                      <a:pt x="13688" y="3599"/>
                    </a:lnTo>
                    <a:lnTo>
                      <a:pt x="8763" y="1731"/>
                    </a:lnTo>
                    <a:lnTo>
                      <a:pt x="6352" y="170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6185775" y="3706475"/>
                <a:ext cx="137975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1264" extrusionOk="0">
                    <a:moveTo>
                      <a:pt x="3397" y="1"/>
                    </a:moveTo>
                    <a:lnTo>
                      <a:pt x="0" y="556"/>
                    </a:lnTo>
                    <a:lnTo>
                      <a:pt x="1818" y="1263"/>
                    </a:lnTo>
                    <a:lnTo>
                      <a:pt x="5518" y="556"/>
                    </a:lnTo>
                    <a:lnTo>
                      <a:pt x="339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6156100" y="3698600"/>
                <a:ext cx="203625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1907" extrusionOk="0">
                    <a:moveTo>
                      <a:pt x="4571" y="644"/>
                    </a:moveTo>
                    <a:lnTo>
                      <a:pt x="5278" y="821"/>
                    </a:lnTo>
                    <a:lnTo>
                      <a:pt x="3031" y="1250"/>
                    </a:lnTo>
                    <a:lnTo>
                      <a:pt x="2374" y="998"/>
                    </a:lnTo>
                    <a:lnTo>
                      <a:pt x="4571" y="644"/>
                    </a:lnTo>
                    <a:close/>
                    <a:moveTo>
                      <a:pt x="4596" y="0"/>
                    </a:moveTo>
                    <a:lnTo>
                      <a:pt x="0" y="745"/>
                    </a:lnTo>
                    <a:lnTo>
                      <a:pt x="2968" y="1907"/>
                    </a:lnTo>
                    <a:lnTo>
                      <a:pt x="8145" y="922"/>
                    </a:lnTo>
                    <a:lnTo>
                      <a:pt x="459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6158300" y="3493725"/>
                <a:ext cx="139875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6478" extrusionOk="0">
                    <a:moveTo>
                      <a:pt x="3864" y="0"/>
                    </a:moveTo>
                    <a:lnTo>
                      <a:pt x="632" y="1579"/>
                    </a:lnTo>
                    <a:lnTo>
                      <a:pt x="1" y="4925"/>
                    </a:lnTo>
                    <a:lnTo>
                      <a:pt x="1099" y="6478"/>
                    </a:lnTo>
                    <a:lnTo>
                      <a:pt x="1730" y="4420"/>
                    </a:lnTo>
                    <a:lnTo>
                      <a:pt x="3473" y="6225"/>
                    </a:lnTo>
                    <a:lnTo>
                      <a:pt x="3473" y="4331"/>
                    </a:lnTo>
                    <a:lnTo>
                      <a:pt x="2678" y="3510"/>
                    </a:lnTo>
                    <a:lnTo>
                      <a:pt x="4104" y="2765"/>
                    </a:lnTo>
                    <a:lnTo>
                      <a:pt x="1895" y="2765"/>
                    </a:lnTo>
                    <a:lnTo>
                      <a:pt x="5594" y="1023"/>
                    </a:lnTo>
                    <a:lnTo>
                      <a:pt x="386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6149775" y="3484875"/>
                <a:ext cx="165125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7527" extrusionOk="0">
                    <a:moveTo>
                      <a:pt x="4193" y="708"/>
                    </a:moveTo>
                    <a:lnTo>
                      <a:pt x="5266" y="1339"/>
                    </a:lnTo>
                    <a:lnTo>
                      <a:pt x="1023" y="3334"/>
                    </a:lnTo>
                    <a:lnTo>
                      <a:pt x="1023" y="3334"/>
                    </a:lnTo>
                    <a:lnTo>
                      <a:pt x="1251" y="2147"/>
                    </a:lnTo>
                    <a:lnTo>
                      <a:pt x="4193" y="708"/>
                    </a:lnTo>
                    <a:close/>
                    <a:moveTo>
                      <a:pt x="3157" y="3423"/>
                    </a:moveTo>
                    <a:lnTo>
                      <a:pt x="2501" y="3776"/>
                    </a:lnTo>
                    <a:lnTo>
                      <a:pt x="3486" y="4812"/>
                    </a:lnTo>
                    <a:lnTo>
                      <a:pt x="3486" y="5796"/>
                    </a:lnTo>
                    <a:lnTo>
                      <a:pt x="1933" y="4168"/>
                    </a:lnTo>
                    <a:lnTo>
                      <a:pt x="1326" y="6125"/>
                    </a:lnTo>
                    <a:lnTo>
                      <a:pt x="670" y="5203"/>
                    </a:lnTo>
                    <a:lnTo>
                      <a:pt x="1011" y="3423"/>
                    </a:lnTo>
                    <a:close/>
                    <a:moveTo>
                      <a:pt x="4218" y="1"/>
                    </a:moveTo>
                    <a:lnTo>
                      <a:pt x="683" y="1718"/>
                    </a:lnTo>
                    <a:lnTo>
                      <a:pt x="1" y="5354"/>
                    </a:lnTo>
                    <a:lnTo>
                      <a:pt x="1554" y="7526"/>
                    </a:lnTo>
                    <a:lnTo>
                      <a:pt x="2210" y="5392"/>
                    </a:lnTo>
                    <a:lnTo>
                      <a:pt x="4117" y="7375"/>
                    </a:lnTo>
                    <a:lnTo>
                      <a:pt x="4117" y="4572"/>
                    </a:lnTo>
                    <a:lnTo>
                      <a:pt x="3536" y="3953"/>
                    </a:lnTo>
                    <a:lnTo>
                      <a:pt x="5708" y="2804"/>
                    </a:lnTo>
                    <a:lnTo>
                      <a:pt x="3650" y="2804"/>
                    </a:lnTo>
                    <a:lnTo>
                      <a:pt x="6605" y="1415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5945525" y="3367450"/>
                <a:ext cx="213125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0191" extrusionOk="0">
                    <a:moveTo>
                      <a:pt x="6542" y="0"/>
                    </a:moveTo>
                    <a:lnTo>
                      <a:pt x="3941" y="3119"/>
                    </a:lnTo>
                    <a:lnTo>
                      <a:pt x="2817" y="5291"/>
                    </a:lnTo>
                    <a:lnTo>
                      <a:pt x="935" y="5291"/>
                    </a:lnTo>
                    <a:lnTo>
                      <a:pt x="1" y="6869"/>
                    </a:lnTo>
                    <a:lnTo>
                      <a:pt x="1491" y="9067"/>
                    </a:lnTo>
                    <a:lnTo>
                      <a:pt x="2817" y="9546"/>
                    </a:lnTo>
                    <a:lnTo>
                      <a:pt x="4686" y="9344"/>
                    </a:lnTo>
                    <a:lnTo>
                      <a:pt x="6049" y="10190"/>
                    </a:lnTo>
                    <a:lnTo>
                      <a:pt x="7363" y="6516"/>
                    </a:lnTo>
                    <a:lnTo>
                      <a:pt x="8524" y="4874"/>
                    </a:lnTo>
                    <a:lnTo>
                      <a:pt x="7653" y="3384"/>
                    </a:lnTo>
                    <a:lnTo>
                      <a:pt x="8512" y="2134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5936075" y="3355775"/>
                <a:ext cx="232350" cy="278450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11138" extrusionOk="0">
                    <a:moveTo>
                      <a:pt x="6932" y="947"/>
                    </a:moveTo>
                    <a:lnTo>
                      <a:pt x="8486" y="2627"/>
                    </a:lnTo>
                    <a:lnTo>
                      <a:pt x="7652" y="3839"/>
                    </a:lnTo>
                    <a:lnTo>
                      <a:pt x="8523" y="5329"/>
                    </a:lnTo>
                    <a:lnTo>
                      <a:pt x="7475" y="6806"/>
                    </a:lnTo>
                    <a:lnTo>
                      <a:pt x="6263" y="10190"/>
                    </a:lnTo>
                    <a:lnTo>
                      <a:pt x="5139" y="9496"/>
                    </a:lnTo>
                    <a:lnTo>
                      <a:pt x="3220" y="9685"/>
                    </a:lnTo>
                    <a:lnTo>
                      <a:pt x="2071" y="9281"/>
                    </a:lnTo>
                    <a:lnTo>
                      <a:pt x="745" y="7324"/>
                    </a:lnTo>
                    <a:lnTo>
                      <a:pt x="1490" y="6074"/>
                    </a:lnTo>
                    <a:lnTo>
                      <a:pt x="3384" y="6074"/>
                    </a:lnTo>
                    <a:lnTo>
                      <a:pt x="4584" y="3763"/>
                    </a:lnTo>
                    <a:lnTo>
                      <a:pt x="6932" y="947"/>
                    </a:lnTo>
                    <a:close/>
                    <a:moveTo>
                      <a:pt x="6907" y="0"/>
                    </a:moveTo>
                    <a:lnTo>
                      <a:pt x="4079" y="3397"/>
                    </a:lnTo>
                    <a:lnTo>
                      <a:pt x="3005" y="5442"/>
                    </a:lnTo>
                    <a:lnTo>
                      <a:pt x="1137" y="5442"/>
                    </a:lnTo>
                    <a:lnTo>
                      <a:pt x="0" y="7336"/>
                    </a:lnTo>
                    <a:lnTo>
                      <a:pt x="1667" y="9799"/>
                    </a:lnTo>
                    <a:lnTo>
                      <a:pt x="3157" y="10329"/>
                    </a:lnTo>
                    <a:lnTo>
                      <a:pt x="4988" y="10140"/>
                    </a:lnTo>
                    <a:lnTo>
                      <a:pt x="6591" y="11137"/>
                    </a:lnTo>
                    <a:lnTo>
                      <a:pt x="8018" y="7147"/>
                    </a:lnTo>
                    <a:lnTo>
                      <a:pt x="9281" y="5379"/>
                    </a:lnTo>
                    <a:lnTo>
                      <a:pt x="8397" y="3877"/>
                    </a:lnTo>
                    <a:lnTo>
                      <a:pt x="9294" y="2576"/>
                    </a:lnTo>
                    <a:lnTo>
                      <a:pt x="6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6429775" y="3529075"/>
                <a:ext cx="453650" cy="254450"/>
              </a:xfrm>
              <a:custGeom>
                <a:avLst/>
                <a:gdLst/>
                <a:ahLst/>
                <a:cxnLst/>
                <a:rect l="l" t="t" r="r" b="b"/>
                <a:pathLst>
                  <a:path w="18146" h="10178" extrusionOk="0">
                    <a:moveTo>
                      <a:pt x="1794" y="0"/>
                    </a:moveTo>
                    <a:lnTo>
                      <a:pt x="1" y="745"/>
                    </a:lnTo>
                    <a:lnTo>
                      <a:pt x="1705" y="2576"/>
                    </a:lnTo>
                    <a:lnTo>
                      <a:pt x="2223" y="4496"/>
                    </a:lnTo>
                    <a:lnTo>
                      <a:pt x="4281" y="4496"/>
                    </a:lnTo>
                    <a:lnTo>
                      <a:pt x="5847" y="5039"/>
                    </a:lnTo>
                    <a:lnTo>
                      <a:pt x="5847" y="6705"/>
                    </a:lnTo>
                    <a:lnTo>
                      <a:pt x="8764" y="8915"/>
                    </a:lnTo>
                    <a:lnTo>
                      <a:pt x="11214" y="8915"/>
                    </a:lnTo>
                    <a:lnTo>
                      <a:pt x="12236" y="7412"/>
                    </a:lnTo>
                    <a:lnTo>
                      <a:pt x="14055" y="8120"/>
                    </a:lnTo>
                    <a:lnTo>
                      <a:pt x="15633" y="10178"/>
                    </a:lnTo>
                    <a:lnTo>
                      <a:pt x="18146" y="10178"/>
                    </a:lnTo>
                    <a:lnTo>
                      <a:pt x="14522" y="5443"/>
                    </a:lnTo>
                    <a:lnTo>
                      <a:pt x="10431" y="3157"/>
                    </a:lnTo>
                    <a:lnTo>
                      <a:pt x="5531" y="1819"/>
                    </a:lnTo>
                    <a:lnTo>
                      <a:pt x="3650" y="2652"/>
                    </a:lnTo>
                    <a:lnTo>
                      <a:pt x="3094" y="733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5"/>
              <p:cNvSpPr/>
              <p:nvPr/>
            </p:nvSpPr>
            <p:spPr>
              <a:xfrm>
                <a:off x="6416200" y="3519925"/>
                <a:ext cx="483325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19333" h="10860" extrusionOk="0">
                    <a:moveTo>
                      <a:pt x="2312" y="707"/>
                    </a:moveTo>
                    <a:lnTo>
                      <a:pt x="3372" y="1313"/>
                    </a:lnTo>
                    <a:lnTo>
                      <a:pt x="3991" y="3447"/>
                    </a:lnTo>
                    <a:lnTo>
                      <a:pt x="6112" y="2513"/>
                    </a:lnTo>
                    <a:lnTo>
                      <a:pt x="10860" y="3814"/>
                    </a:lnTo>
                    <a:lnTo>
                      <a:pt x="14863" y="6061"/>
                    </a:lnTo>
                    <a:lnTo>
                      <a:pt x="18058" y="10228"/>
                    </a:lnTo>
                    <a:lnTo>
                      <a:pt x="16328" y="10228"/>
                    </a:lnTo>
                    <a:lnTo>
                      <a:pt x="14787" y="8233"/>
                    </a:lnTo>
                    <a:lnTo>
                      <a:pt x="12653" y="7400"/>
                    </a:lnTo>
                    <a:lnTo>
                      <a:pt x="11580" y="8965"/>
                    </a:lnTo>
                    <a:lnTo>
                      <a:pt x="9408" y="8965"/>
                    </a:lnTo>
                    <a:lnTo>
                      <a:pt x="6706" y="6920"/>
                    </a:lnTo>
                    <a:lnTo>
                      <a:pt x="6706" y="5177"/>
                    </a:lnTo>
                    <a:lnTo>
                      <a:pt x="4913" y="4571"/>
                    </a:lnTo>
                    <a:lnTo>
                      <a:pt x="3006" y="4546"/>
                    </a:lnTo>
                    <a:lnTo>
                      <a:pt x="2526" y="2778"/>
                    </a:lnTo>
                    <a:lnTo>
                      <a:pt x="1074" y="1225"/>
                    </a:lnTo>
                    <a:lnTo>
                      <a:pt x="2312" y="707"/>
                    </a:lnTo>
                    <a:close/>
                    <a:moveTo>
                      <a:pt x="2362" y="0"/>
                    </a:moveTo>
                    <a:lnTo>
                      <a:pt x="1" y="998"/>
                    </a:lnTo>
                    <a:lnTo>
                      <a:pt x="1958" y="3094"/>
                    </a:lnTo>
                    <a:lnTo>
                      <a:pt x="2526" y="5177"/>
                    </a:lnTo>
                    <a:lnTo>
                      <a:pt x="4761" y="5177"/>
                    </a:lnTo>
                    <a:lnTo>
                      <a:pt x="6074" y="5632"/>
                    </a:lnTo>
                    <a:lnTo>
                      <a:pt x="6074" y="7223"/>
                    </a:lnTo>
                    <a:lnTo>
                      <a:pt x="9206" y="9597"/>
                    </a:lnTo>
                    <a:lnTo>
                      <a:pt x="11921" y="9597"/>
                    </a:lnTo>
                    <a:lnTo>
                      <a:pt x="12906" y="8170"/>
                    </a:lnTo>
                    <a:lnTo>
                      <a:pt x="14396" y="8751"/>
                    </a:lnTo>
                    <a:lnTo>
                      <a:pt x="16025" y="10859"/>
                    </a:lnTo>
                    <a:lnTo>
                      <a:pt x="19333" y="10859"/>
                    </a:lnTo>
                    <a:lnTo>
                      <a:pt x="15317" y="5607"/>
                    </a:lnTo>
                    <a:lnTo>
                      <a:pt x="11125" y="3245"/>
                    </a:lnTo>
                    <a:lnTo>
                      <a:pt x="6049" y="1844"/>
                    </a:lnTo>
                    <a:lnTo>
                      <a:pt x="4395" y="2576"/>
                    </a:lnTo>
                    <a:lnTo>
                      <a:pt x="3903" y="8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5992575" y="3785400"/>
                <a:ext cx="867500" cy="764650"/>
              </a:xfrm>
              <a:custGeom>
                <a:avLst/>
                <a:gdLst/>
                <a:ahLst/>
                <a:cxnLst/>
                <a:rect l="l" t="t" r="r" b="b"/>
                <a:pathLst>
                  <a:path w="34700" h="30586" extrusionOk="0">
                    <a:moveTo>
                      <a:pt x="18082" y="1"/>
                    </a:moveTo>
                    <a:lnTo>
                      <a:pt x="15494" y="2602"/>
                    </a:lnTo>
                    <a:lnTo>
                      <a:pt x="13953" y="3574"/>
                    </a:lnTo>
                    <a:lnTo>
                      <a:pt x="12577" y="3006"/>
                    </a:lnTo>
                    <a:lnTo>
                      <a:pt x="9976" y="5430"/>
                    </a:lnTo>
                    <a:lnTo>
                      <a:pt x="8195" y="7627"/>
                    </a:lnTo>
                    <a:lnTo>
                      <a:pt x="4950" y="9572"/>
                    </a:lnTo>
                    <a:lnTo>
                      <a:pt x="1617" y="10228"/>
                    </a:lnTo>
                    <a:lnTo>
                      <a:pt x="0" y="12779"/>
                    </a:lnTo>
                    <a:lnTo>
                      <a:pt x="0" y="15999"/>
                    </a:lnTo>
                    <a:lnTo>
                      <a:pt x="973" y="20835"/>
                    </a:lnTo>
                    <a:lnTo>
                      <a:pt x="480" y="22704"/>
                    </a:lnTo>
                    <a:lnTo>
                      <a:pt x="1857" y="24244"/>
                    </a:lnTo>
                    <a:lnTo>
                      <a:pt x="5481" y="23424"/>
                    </a:lnTo>
                    <a:lnTo>
                      <a:pt x="9408" y="22211"/>
                    </a:lnTo>
                    <a:lnTo>
                      <a:pt x="12223" y="20999"/>
                    </a:lnTo>
                    <a:lnTo>
                      <a:pt x="16214" y="21365"/>
                    </a:lnTo>
                    <a:lnTo>
                      <a:pt x="18070" y="24964"/>
                    </a:lnTo>
                    <a:lnTo>
                      <a:pt x="20103" y="23184"/>
                    </a:lnTo>
                    <a:lnTo>
                      <a:pt x="20911" y="26833"/>
                    </a:lnTo>
                    <a:cubicBezTo>
                      <a:pt x="20911" y="26833"/>
                      <a:pt x="21719" y="29421"/>
                      <a:pt x="22047" y="29421"/>
                    </a:cubicBezTo>
                    <a:cubicBezTo>
                      <a:pt x="22349" y="29421"/>
                      <a:pt x="23677" y="30586"/>
                      <a:pt x="24015" y="30586"/>
                    </a:cubicBezTo>
                    <a:cubicBezTo>
                      <a:pt x="24045" y="30586"/>
                      <a:pt x="24067" y="30577"/>
                      <a:pt x="24080" y="30558"/>
                    </a:cubicBezTo>
                    <a:cubicBezTo>
                      <a:pt x="24232" y="30318"/>
                      <a:pt x="25621" y="29990"/>
                      <a:pt x="25621" y="29990"/>
                    </a:cubicBezTo>
                    <a:lnTo>
                      <a:pt x="28133" y="30229"/>
                    </a:lnTo>
                    <a:cubicBezTo>
                      <a:pt x="28133" y="30229"/>
                      <a:pt x="30735" y="28045"/>
                      <a:pt x="30735" y="27729"/>
                    </a:cubicBezTo>
                    <a:cubicBezTo>
                      <a:pt x="30735" y="27401"/>
                      <a:pt x="32831" y="23348"/>
                      <a:pt x="32831" y="23348"/>
                    </a:cubicBezTo>
                    <a:lnTo>
                      <a:pt x="34371" y="19699"/>
                    </a:lnTo>
                    <a:lnTo>
                      <a:pt x="34700" y="14193"/>
                    </a:lnTo>
                    <a:lnTo>
                      <a:pt x="31303" y="8107"/>
                    </a:lnTo>
                    <a:lnTo>
                      <a:pt x="30078" y="5114"/>
                    </a:lnTo>
                    <a:lnTo>
                      <a:pt x="29434" y="3081"/>
                    </a:lnTo>
                    <a:lnTo>
                      <a:pt x="27654" y="1"/>
                    </a:lnTo>
                    <a:lnTo>
                      <a:pt x="26025" y="3410"/>
                    </a:lnTo>
                    <a:lnTo>
                      <a:pt x="26113" y="4950"/>
                    </a:lnTo>
                    <a:lnTo>
                      <a:pt x="24333" y="6251"/>
                    </a:lnTo>
                    <a:lnTo>
                      <a:pt x="21971" y="4054"/>
                    </a:lnTo>
                    <a:lnTo>
                      <a:pt x="22224" y="1301"/>
                    </a:lnTo>
                    <a:lnTo>
                      <a:pt x="180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5985000" y="3768350"/>
                <a:ext cx="883600" cy="789850"/>
              </a:xfrm>
              <a:custGeom>
                <a:avLst/>
                <a:gdLst/>
                <a:ahLst/>
                <a:cxnLst/>
                <a:rect l="l" t="t" r="r" b="b"/>
                <a:pathLst>
                  <a:path w="35344" h="31594" extrusionOk="0">
                    <a:moveTo>
                      <a:pt x="18474" y="1049"/>
                    </a:moveTo>
                    <a:lnTo>
                      <a:pt x="22186" y="2210"/>
                    </a:lnTo>
                    <a:lnTo>
                      <a:pt x="21946" y="4862"/>
                    </a:lnTo>
                    <a:lnTo>
                      <a:pt x="24598" y="7337"/>
                    </a:lnTo>
                    <a:lnTo>
                      <a:pt x="26732" y="5784"/>
                    </a:lnTo>
                    <a:lnTo>
                      <a:pt x="26643" y="4155"/>
                    </a:lnTo>
                    <a:lnTo>
                      <a:pt x="27969" y="1364"/>
                    </a:lnTo>
                    <a:lnTo>
                      <a:pt x="29447" y="3890"/>
                    </a:lnTo>
                    <a:lnTo>
                      <a:pt x="30091" y="5910"/>
                    </a:lnTo>
                    <a:lnTo>
                      <a:pt x="31315" y="8941"/>
                    </a:lnTo>
                    <a:lnTo>
                      <a:pt x="34674" y="14938"/>
                    </a:lnTo>
                    <a:lnTo>
                      <a:pt x="34359" y="20305"/>
                    </a:lnTo>
                    <a:lnTo>
                      <a:pt x="32856" y="23891"/>
                    </a:lnTo>
                    <a:cubicBezTo>
                      <a:pt x="31530" y="26442"/>
                      <a:pt x="30810" y="27932"/>
                      <a:pt x="30722" y="28336"/>
                    </a:cubicBezTo>
                    <a:cubicBezTo>
                      <a:pt x="30583" y="28601"/>
                      <a:pt x="29396" y="29687"/>
                      <a:pt x="28335" y="30596"/>
                    </a:cubicBezTo>
                    <a:lnTo>
                      <a:pt x="25898" y="30356"/>
                    </a:lnTo>
                    <a:lnTo>
                      <a:pt x="25848" y="30369"/>
                    </a:lnTo>
                    <a:cubicBezTo>
                      <a:pt x="25052" y="30558"/>
                      <a:pt x="24522" y="30747"/>
                      <a:pt x="24257" y="30937"/>
                    </a:cubicBezTo>
                    <a:cubicBezTo>
                      <a:pt x="23979" y="30773"/>
                      <a:pt x="23714" y="30596"/>
                      <a:pt x="23461" y="30406"/>
                    </a:cubicBezTo>
                    <a:cubicBezTo>
                      <a:pt x="22931" y="30028"/>
                      <a:pt x="22666" y="29851"/>
                      <a:pt x="22464" y="29800"/>
                    </a:cubicBezTo>
                    <a:cubicBezTo>
                      <a:pt x="22262" y="29560"/>
                      <a:pt x="21832" y="28411"/>
                      <a:pt x="21517" y="27439"/>
                    </a:cubicBezTo>
                    <a:lnTo>
                      <a:pt x="20595" y="23272"/>
                    </a:lnTo>
                    <a:lnTo>
                      <a:pt x="18474" y="25141"/>
                    </a:lnTo>
                    <a:lnTo>
                      <a:pt x="16706" y="21744"/>
                    </a:lnTo>
                    <a:lnTo>
                      <a:pt x="12463" y="21353"/>
                    </a:lnTo>
                    <a:lnTo>
                      <a:pt x="9610" y="22590"/>
                    </a:lnTo>
                    <a:lnTo>
                      <a:pt x="5708" y="23803"/>
                    </a:lnTo>
                    <a:lnTo>
                      <a:pt x="2261" y="24573"/>
                    </a:lnTo>
                    <a:lnTo>
                      <a:pt x="1124" y="23297"/>
                    </a:lnTo>
                    <a:lnTo>
                      <a:pt x="1591" y="21530"/>
                    </a:lnTo>
                    <a:lnTo>
                      <a:pt x="619" y="16681"/>
                    </a:lnTo>
                    <a:lnTo>
                      <a:pt x="619" y="13537"/>
                    </a:lnTo>
                    <a:lnTo>
                      <a:pt x="2109" y="11188"/>
                    </a:lnTo>
                    <a:lnTo>
                      <a:pt x="5316" y="10557"/>
                    </a:lnTo>
                    <a:lnTo>
                      <a:pt x="8662" y="8574"/>
                    </a:lnTo>
                    <a:lnTo>
                      <a:pt x="10493" y="6352"/>
                    </a:lnTo>
                    <a:lnTo>
                      <a:pt x="12943" y="4054"/>
                    </a:lnTo>
                    <a:lnTo>
                      <a:pt x="14282" y="4609"/>
                    </a:lnTo>
                    <a:lnTo>
                      <a:pt x="15961" y="3549"/>
                    </a:lnTo>
                    <a:lnTo>
                      <a:pt x="18474" y="1049"/>
                    </a:lnTo>
                    <a:close/>
                    <a:moveTo>
                      <a:pt x="27944" y="1"/>
                    </a:moveTo>
                    <a:lnTo>
                      <a:pt x="26025" y="4016"/>
                    </a:lnTo>
                    <a:lnTo>
                      <a:pt x="26100" y="5468"/>
                    </a:lnTo>
                    <a:lnTo>
                      <a:pt x="24674" y="6516"/>
                    </a:lnTo>
                    <a:lnTo>
                      <a:pt x="22615" y="4609"/>
                    </a:lnTo>
                    <a:lnTo>
                      <a:pt x="22868" y="1756"/>
                    </a:lnTo>
                    <a:lnTo>
                      <a:pt x="18310" y="316"/>
                    </a:lnTo>
                    <a:lnTo>
                      <a:pt x="15607" y="3018"/>
                    </a:lnTo>
                    <a:lnTo>
                      <a:pt x="14231" y="3890"/>
                    </a:lnTo>
                    <a:lnTo>
                      <a:pt x="12817" y="3309"/>
                    </a:lnTo>
                    <a:lnTo>
                      <a:pt x="10039" y="5910"/>
                    </a:lnTo>
                    <a:lnTo>
                      <a:pt x="8296" y="8057"/>
                    </a:lnTo>
                    <a:lnTo>
                      <a:pt x="5152" y="9951"/>
                    </a:lnTo>
                    <a:lnTo>
                      <a:pt x="1743" y="10633"/>
                    </a:lnTo>
                    <a:lnTo>
                      <a:pt x="0" y="13360"/>
                    </a:lnTo>
                    <a:lnTo>
                      <a:pt x="0" y="16744"/>
                    </a:lnTo>
                    <a:lnTo>
                      <a:pt x="947" y="21504"/>
                    </a:lnTo>
                    <a:lnTo>
                      <a:pt x="430" y="23462"/>
                    </a:lnTo>
                    <a:lnTo>
                      <a:pt x="2046" y="25267"/>
                    </a:lnTo>
                    <a:lnTo>
                      <a:pt x="5872" y="24409"/>
                    </a:lnTo>
                    <a:lnTo>
                      <a:pt x="9824" y="23184"/>
                    </a:lnTo>
                    <a:lnTo>
                      <a:pt x="12564" y="21997"/>
                    </a:lnTo>
                    <a:lnTo>
                      <a:pt x="16314" y="22338"/>
                    </a:lnTo>
                    <a:lnTo>
                      <a:pt x="18284" y="26151"/>
                    </a:lnTo>
                    <a:lnTo>
                      <a:pt x="20216" y="24459"/>
                    </a:lnTo>
                    <a:lnTo>
                      <a:pt x="20923" y="27616"/>
                    </a:lnTo>
                    <a:cubicBezTo>
                      <a:pt x="21795" y="30419"/>
                      <a:pt x="22136" y="30419"/>
                      <a:pt x="22325" y="30419"/>
                    </a:cubicBezTo>
                    <a:cubicBezTo>
                      <a:pt x="22590" y="30571"/>
                      <a:pt x="22855" y="30735"/>
                      <a:pt x="23095" y="30924"/>
                    </a:cubicBezTo>
                    <a:cubicBezTo>
                      <a:pt x="23752" y="31391"/>
                      <a:pt x="24067" y="31593"/>
                      <a:pt x="24320" y="31593"/>
                    </a:cubicBezTo>
                    <a:cubicBezTo>
                      <a:pt x="24345" y="31581"/>
                      <a:pt x="24383" y="31581"/>
                      <a:pt x="24421" y="31568"/>
                    </a:cubicBezTo>
                    <a:cubicBezTo>
                      <a:pt x="24509" y="31555"/>
                      <a:pt x="24598" y="31505"/>
                      <a:pt x="24648" y="31429"/>
                    </a:cubicBezTo>
                    <a:cubicBezTo>
                      <a:pt x="24749" y="31341"/>
                      <a:pt x="25355" y="31126"/>
                      <a:pt x="25962" y="30987"/>
                    </a:cubicBezTo>
                    <a:lnTo>
                      <a:pt x="28563" y="31240"/>
                    </a:lnTo>
                    <a:lnTo>
                      <a:pt x="28664" y="31151"/>
                    </a:lnTo>
                    <a:cubicBezTo>
                      <a:pt x="31366" y="28866"/>
                      <a:pt x="31366" y="28550"/>
                      <a:pt x="31366" y="28424"/>
                    </a:cubicBezTo>
                    <a:cubicBezTo>
                      <a:pt x="31416" y="28146"/>
                      <a:pt x="32464" y="26037"/>
                      <a:pt x="33449" y="24143"/>
                    </a:cubicBezTo>
                    <a:lnTo>
                      <a:pt x="34990" y="20494"/>
                    </a:lnTo>
                    <a:lnTo>
                      <a:pt x="35343" y="14787"/>
                    </a:lnTo>
                    <a:lnTo>
                      <a:pt x="31909" y="8663"/>
                    </a:lnTo>
                    <a:lnTo>
                      <a:pt x="30697" y="5683"/>
                    </a:lnTo>
                    <a:lnTo>
                      <a:pt x="30053" y="3662"/>
                    </a:lnTo>
                    <a:lnTo>
                      <a:pt x="2794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6575950" y="4616250"/>
                <a:ext cx="975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4383" extrusionOk="0">
                    <a:moveTo>
                      <a:pt x="303" y="1"/>
                    </a:moveTo>
                    <a:lnTo>
                      <a:pt x="0" y="430"/>
                    </a:lnTo>
                    <a:lnTo>
                      <a:pt x="0" y="2955"/>
                    </a:lnTo>
                    <a:lnTo>
                      <a:pt x="1326" y="4382"/>
                    </a:lnTo>
                    <a:lnTo>
                      <a:pt x="3498" y="2753"/>
                    </a:lnTo>
                    <a:lnTo>
                      <a:pt x="3902" y="430"/>
                    </a:lnTo>
                    <a:lnTo>
                      <a:pt x="2273" y="121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6568050" y="4609625"/>
                <a:ext cx="115875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064" extrusionOk="0">
                    <a:moveTo>
                      <a:pt x="783" y="1"/>
                    </a:moveTo>
                    <a:lnTo>
                      <a:pt x="455" y="531"/>
                    </a:lnTo>
                    <a:lnTo>
                      <a:pt x="2564" y="1844"/>
                    </a:lnTo>
                    <a:lnTo>
                      <a:pt x="3814" y="1251"/>
                    </a:lnTo>
                    <a:lnTo>
                      <a:pt x="3536" y="2842"/>
                    </a:lnTo>
                    <a:lnTo>
                      <a:pt x="1680" y="4218"/>
                    </a:lnTo>
                    <a:lnTo>
                      <a:pt x="632" y="3094"/>
                    </a:lnTo>
                    <a:lnTo>
                      <a:pt x="632" y="695"/>
                    </a:lnTo>
                    <a:lnTo>
                      <a:pt x="0" y="695"/>
                    </a:lnTo>
                    <a:lnTo>
                      <a:pt x="0" y="3347"/>
                    </a:lnTo>
                    <a:lnTo>
                      <a:pt x="1592" y="5064"/>
                    </a:lnTo>
                    <a:lnTo>
                      <a:pt x="4104" y="3208"/>
                    </a:lnTo>
                    <a:lnTo>
                      <a:pt x="4635" y="139"/>
                    </a:lnTo>
                    <a:lnTo>
                      <a:pt x="2602" y="112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6995150" y="4713800"/>
                <a:ext cx="195750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7830" h="7628" extrusionOk="0">
                    <a:moveTo>
                      <a:pt x="6883" y="0"/>
                    </a:moveTo>
                    <a:lnTo>
                      <a:pt x="4648" y="1932"/>
                    </a:lnTo>
                    <a:lnTo>
                      <a:pt x="2615" y="2905"/>
                    </a:lnTo>
                    <a:lnTo>
                      <a:pt x="468" y="4660"/>
                    </a:lnTo>
                    <a:lnTo>
                      <a:pt x="1" y="5859"/>
                    </a:lnTo>
                    <a:lnTo>
                      <a:pt x="1958" y="7627"/>
                    </a:lnTo>
                    <a:lnTo>
                      <a:pt x="4471" y="4622"/>
                    </a:lnTo>
                    <a:lnTo>
                      <a:pt x="6921" y="2425"/>
                    </a:lnTo>
                    <a:lnTo>
                      <a:pt x="7830" y="1124"/>
                    </a:lnTo>
                    <a:lnTo>
                      <a:pt x="783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6985700" y="4705900"/>
                <a:ext cx="213100" cy="209650"/>
              </a:xfrm>
              <a:custGeom>
                <a:avLst/>
                <a:gdLst/>
                <a:ahLst/>
                <a:cxnLst/>
                <a:rect l="l" t="t" r="r" b="b"/>
                <a:pathLst>
                  <a:path w="8524" h="8386" extrusionOk="0">
                    <a:moveTo>
                      <a:pt x="7905" y="632"/>
                    </a:moveTo>
                    <a:lnTo>
                      <a:pt x="7905" y="1339"/>
                    </a:lnTo>
                    <a:lnTo>
                      <a:pt x="7071" y="2526"/>
                    </a:lnTo>
                    <a:lnTo>
                      <a:pt x="4609" y="4736"/>
                    </a:lnTo>
                    <a:lnTo>
                      <a:pt x="2311" y="7489"/>
                    </a:lnTo>
                    <a:lnTo>
                      <a:pt x="758" y="6074"/>
                    </a:lnTo>
                    <a:lnTo>
                      <a:pt x="1111" y="5165"/>
                    </a:lnTo>
                    <a:lnTo>
                      <a:pt x="3169" y="3486"/>
                    </a:lnTo>
                    <a:lnTo>
                      <a:pt x="5165" y="2526"/>
                    </a:lnTo>
                    <a:lnTo>
                      <a:pt x="7387" y="632"/>
                    </a:lnTo>
                    <a:close/>
                    <a:moveTo>
                      <a:pt x="7147" y="1"/>
                    </a:moveTo>
                    <a:lnTo>
                      <a:pt x="4836" y="1971"/>
                    </a:lnTo>
                    <a:lnTo>
                      <a:pt x="2854" y="2943"/>
                    </a:lnTo>
                    <a:lnTo>
                      <a:pt x="568" y="4786"/>
                    </a:lnTo>
                    <a:lnTo>
                      <a:pt x="0" y="6251"/>
                    </a:lnTo>
                    <a:lnTo>
                      <a:pt x="2374" y="8385"/>
                    </a:lnTo>
                    <a:lnTo>
                      <a:pt x="5064" y="5165"/>
                    </a:lnTo>
                    <a:lnTo>
                      <a:pt x="7513" y="2981"/>
                    </a:lnTo>
                    <a:lnTo>
                      <a:pt x="8523" y="1541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7223700" y="4478300"/>
                <a:ext cx="126625" cy="235850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9434" extrusionOk="0">
                    <a:moveTo>
                      <a:pt x="607" y="1"/>
                    </a:moveTo>
                    <a:lnTo>
                      <a:pt x="1099" y="3334"/>
                    </a:lnTo>
                    <a:lnTo>
                      <a:pt x="1175" y="5557"/>
                    </a:lnTo>
                    <a:lnTo>
                      <a:pt x="266" y="5948"/>
                    </a:lnTo>
                    <a:lnTo>
                      <a:pt x="1087" y="7792"/>
                    </a:lnTo>
                    <a:cubicBezTo>
                      <a:pt x="1087" y="7792"/>
                      <a:pt x="1" y="8612"/>
                      <a:pt x="317" y="8827"/>
                    </a:cubicBezTo>
                    <a:cubicBezTo>
                      <a:pt x="569" y="9004"/>
                      <a:pt x="809" y="9206"/>
                      <a:pt x="1036" y="9433"/>
                    </a:cubicBezTo>
                    <a:lnTo>
                      <a:pt x="2640" y="7716"/>
                    </a:lnTo>
                    <a:lnTo>
                      <a:pt x="3448" y="5531"/>
                    </a:lnTo>
                    <a:lnTo>
                      <a:pt x="5064" y="5026"/>
                    </a:lnTo>
                    <a:lnTo>
                      <a:pt x="4092" y="4370"/>
                    </a:lnTo>
                    <a:lnTo>
                      <a:pt x="2791" y="4370"/>
                    </a:lnTo>
                    <a:lnTo>
                      <a:pt x="2665" y="73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7219600" y="4466625"/>
                <a:ext cx="149025" cy="258875"/>
              </a:xfrm>
              <a:custGeom>
                <a:avLst/>
                <a:gdLst/>
                <a:ahLst/>
                <a:cxnLst/>
                <a:rect l="l" t="t" r="r" b="b"/>
                <a:pathLst>
                  <a:path w="5961" h="10355" extrusionOk="0">
                    <a:moveTo>
                      <a:pt x="1162" y="948"/>
                    </a:moveTo>
                    <a:lnTo>
                      <a:pt x="2526" y="1427"/>
                    </a:lnTo>
                    <a:lnTo>
                      <a:pt x="2652" y="5152"/>
                    </a:lnTo>
                    <a:lnTo>
                      <a:pt x="4155" y="5152"/>
                    </a:lnTo>
                    <a:lnTo>
                      <a:pt x="4509" y="5392"/>
                    </a:lnTo>
                    <a:lnTo>
                      <a:pt x="3372" y="5733"/>
                    </a:lnTo>
                    <a:lnTo>
                      <a:pt x="2539" y="8019"/>
                    </a:lnTo>
                    <a:lnTo>
                      <a:pt x="1188" y="9458"/>
                    </a:lnTo>
                    <a:cubicBezTo>
                      <a:pt x="1074" y="9344"/>
                      <a:pt x="922" y="9231"/>
                      <a:pt x="784" y="9117"/>
                    </a:cubicBezTo>
                    <a:cubicBezTo>
                      <a:pt x="973" y="8903"/>
                      <a:pt x="1200" y="8701"/>
                      <a:pt x="1440" y="8524"/>
                    </a:cubicBezTo>
                    <a:lnTo>
                      <a:pt x="1642" y="8360"/>
                    </a:lnTo>
                    <a:lnTo>
                      <a:pt x="847" y="6579"/>
                    </a:lnTo>
                    <a:lnTo>
                      <a:pt x="1667" y="6238"/>
                    </a:lnTo>
                    <a:lnTo>
                      <a:pt x="1566" y="3751"/>
                    </a:lnTo>
                    <a:lnTo>
                      <a:pt x="1162" y="948"/>
                    </a:lnTo>
                    <a:close/>
                    <a:moveTo>
                      <a:pt x="380" y="1"/>
                    </a:moveTo>
                    <a:lnTo>
                      <a:pt x="948" y="3814"/>
                    </a:lnTo>
                    <a:lnTo>
                      <a:pt x="1011" y="5822"/>
                    </a:lnTo>
                    <a:lnTo>
                      <a:pt x="1" y="6251"/>
                    </a:lnTo>
                    <a:lnTo>
                      <a:pt x="859" y="8158"/>
                    </a:lnTo>
                    <a:cubicBezTo>
                      <a:pt x="481" y="8473"/>
                      <a:pt x="114" y="8865"/>
                      <a:pt x="114" y="9193"/>
                    </a:cubicBezTo>
                    <a:cubicBezTo>
                      <a:pt x="114" y="9332"/>
                      <a:pt x="190" y="9471"/>
                      <a:pt x="304" y="9559"/>
                    </a:cubicBezTo>
                    <a:cubicBezTo>
                      <a:pt x="544" y="9723"/>
                      <a:pt x="771" y="9913"/>
                      <a:pt x="973" y="10127"/>
                    </a:cubicBezTo>
                    <a:lnTo>
                      <a:pt x="1200" y="10355"/>
                    </a:lnTo>
                    <a:lnTo>
                      <a:pt x="3044" y="8397"/>
                    </a:lnTo>
                    <a:lnTo>
                      <a:pt x="3852" y="6251"/>
                    </a:lnTo>
                    <a:lnTo>
                      <a:pt x="5961" y="5607"/>
                    </a:lnTo>
                    <a:lnTo>
                      <a:pt x="4357" y="4521"/>
                    </a:lnTo>
                    <a:lnTo>
                      <a:pt x="3258" y="4521"/>
                    </a:lnTo>
                    <a:lnTo>
                      <a:pt x="3132" y="97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5"/>
              <p:cNvSpPr/>
              <p:nvPr/>
            </p:nvSpPr>
            <p:spPr>
              <a:xfrm>
                <a:off x="6134625" y="2921400"/>
                <a:ext cx="432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3852" extrusionOk="0">
                    <a:moveTo>
                      <a:pt x="1415" y="0"/>
                    </a:moveTo>
                    <a:lnTo>
                      <a:pt x="1" y="682"/>
                    </a:lnTo>
                    <a:lnTo>
                      <a:pt x="1" y="2627"/>
                    </a:lnTo>
                    <a:lnTo>
                      <a:pt x="1415" y="3852"/>
                    </a:lnTo>
                    <a:lnTo>
                      <a:pt x="1730" y="1920"/>
                    </a:lnTo>
                    <a:lnTo>
                      <a:pt x="14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5"/>
              <p:cNvSpPr/>
              <p:nvPr/>
            </p:nvSpPr>
            <p:spPr>
              <a:xfrm>
                <a:off x="6126725" y="2909725"/>
                <a:ext cx="59375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4913" extrusionOk="0">
                    <a:moveTo>
                      <a:pt x="1491" y="935"/>
                    </a:moveTo>
                    <a:lnTo>
                      <a:pt x="1731" y="2387"/>
                    </a:lnTo>
                    <a:lnTo>
                      <a:pt x="1516" y="3713"/>
                    </a:lnTo>
                    <a:lnTo>
                      <a:pt x="632" y="2955"/>
                    </a:lnTo>
                    <a:lnTo>
                      <a:pt x="632" y="1351"/>
                    </a:lnTo>
                    <a:lnTo>
                      <a:pt x="1491" y="935"/>
                    </a:lnTo>
                    <a:close/>
                    <a:moveTo>
                      <a:pt x="1983" y="0"/>
                    </a:moveTo>
                    <a:lnTo>
                      <a:pt x="1" y="960"/>
                    </a:lnTo>
                    <a:lnTo>
                      <a:pt x="1" y="3245"/>
                    </a:lnTo>
                    <a:lnTo>
                      <a:pt x="1958" y="4912"/>
                    </a:lnTo>
                    <a:lnTo>
                      <a:pt x="2375" y="2387"/>
                    </a:lnTo>
                    <a:lnTo>
                      <a:pt x="19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5917450" y="3060600"/>
                <a:ext cx="653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426" extrusionOk="0">
                    <a:moveTo>
                      <a:pt x="1099" y="1"/>
                    </a:moveTo>
                    <a:lnTo>
                      <a:pt x="0" y="1175"/>
                    </a:lnTo>
                    <a:lnTo>
                      <a:pt x="568" y="2425"/>
                    </a:lnTo>
                    <a:lnTo>
                      <a:pt x="1440" y="2425"/>
                    </a:lnTo>
                    <a:lnTo>
                      <a:pt x="2614" y="708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5908275" y="3050825"/>
                <a:ext cx="8622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133" extrusionOk="0">
                    <a:moveTo>
                      <a:pt x="1541" y="771"/>
                    </a:moveTo>
                    <a:lnTo>
                      <a:pt x="2514" y="1225"/>
                    </a:lnTo>
                    <a:lnTo>
                      <a:pt x="1630" y="2501"/>
                    </a:lnTo>
                    <a:lnTo>
                      <a:pt x="1137" y="2501"/>
                    </a:lnTo>
                    <a:lnTo>
                      <a:pt x="746" y="1617"/>
                    </a:lnTo>
                    <a:lnTo>
                      <a:pt x="1541" y="771"/>
                    </a:lnTo>
                    <a:close/>
                    <a:moveTo>
                      <a:pt x="1390" y="1"/>
                    </a:moveTo>
                    <a:lnTo>
                      <a:pt x="1" y="1503"/>
                    </a:lnTo>
                    <a:lnTo>
                      <a:pt x="733" y="3132"/>
                    </a:lnTo>
                    <a:lnTo>
                      <a:pt x="1971" y="3132"/>
                    </a:lnTo>
                    <a:lnTo>
                      <a:pt x="3448" y="960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6168100" y="3083025"/>
                <a:ext cx="108300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6946" extrusionOk="0">
                    <a:moveTo>
                      <a:pt x="1578" y="0"/>
                    </a:moveTo>
                    <a:lnTo>
                      <a:pt x="707" y="1440"/>
                    </a:lnTo>
                    <a:lnTo>
                      <a:pt x="0" y="3132"/>
                    </a:lnTo>
                    <a:lnTo>
                      <a:pt x="783" y="5897"/>
                    </a:lnTo>
                    <a:lnTo>
                      <a:pt x="2399" y="5405"/>
                    </a:lnTo>
                    <a:lnTo>
                      <a:pt x="3472" y="6945"/>
                    </a:lnTo>
                    <a:lnTo>
                      <a:pt x="4331" y="5241"/>
                    </a:lnTo>
                    <a:lnTo>
                      <a:pt x="3472" y="3789"/>
                    </a:lnTo>
                    <a:lnTo>
                      <a:pt x="1818" y="2564"/>
                    </a:lnTo>
                    <a:lnTo>
                      <a:pt x="2399" y="1352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6159575" y="3067875"/>
                <a:ext cx="125650" cy="204275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8171" extrusionOk="0">
                    <a:moveTo>
                      <a:pt x="1932" y="1213"/>
                    </a:moveTo>
                    <a:lnTo>
                      <a:pt x="2399" y="1970"/>
                    </a:lnTo>
                    <a:lnTo>
                      <a:pt x="1768" y="3271"/>
                    </a:lnTo>
                    <a:lnTo>
                      <a:pt x="3574" y="4609"/>
                    </a:lnTo>
                    <a:lnTo>
                      <a:pt x="4319" y="5872"/>
                    </a:lnTo>
                    <a:lnTo>
                      <a:pt x="3763" y="6933"/>
                    </a:lnTo>
                    <a:lnTo>
                      <a:pt x="2866" y="5645"/>
                    </a:lnTo>
                    <a:lnTo>
                      <a:pt x="1351" y="6099"/>
                    </a:lnTo>
                    <a:lnTo>
                      <a:pt x="682" y="3763"/>
                    </a:lnTo>
                    <a:lnTo>
                      <a:pt x="1326" y="2197"/>
                    </a:lnTo>
                    <a:lnTo>
                      <a:pt x="1932" y="1213"/>
                    </a:lnTo>
                    <a:close/>
                    <a:moveTo>
                      <a:pt x="1907" y="0"/>
                    </a:moveTo>
                    <a:lnTo>
                      <a:pt x="758" y="1920"/>
                    </a:lnTo>
                    <a:lnTo>
                      <a:pt x="0" y="3725"/>
                    </a:lnTo>
                    <a:lnTo>
                      <a:pt x="909" y="6895"/>
                    </a:lnTo>
                    <a:lnTo>
                      <a:pt x="2614" y="6377"/>
                    </a:lnTo>
                    <a:lnTo>
                      <a:pt x="3851" y="8170"/>
                    </a:lnTo>
                    <a:lnTo>
                      <a:pt x="5026" y="5834"/>
                    </a:lnTo>
                    <a:lnTo>
                      <a:pt x="4079" y="4230"/>
                    </a:lnTo>
                    <a:lnTo>
                      <a:pt x="2551" y="3081"/>
                    </a:lnTo>
                    <a:lnTo>
                      <a:pt x="3094" y="1945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6241950" y="3244650"/>
                <a:ext cx="1114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6415" extrusionOk="0">
                    <a:moveTo>
                      <a:pt x="2248" y="0"/>
                    </a:moveTo>
                    <a:lnTo>
                      <a:pt x="1781" y="1693"/>
                    </a:lnTo>
                    <a:lnTo>
                      <a:pt x="2021" y="3069"/>
                    </a:lnTo>
                    <a:lnTo>
                      <a:pt x="518" y="3965"/>
                    </a:lnTo>
                    <a:lnTo>
                      <a:pt x="1" y="4281"/>
                    </a:lnTo>
                    <a:lnTo>
                      <a:pt x="1377" y="4912"/>
                    </a:lnTo>
                    <a:lnTo>
                      <a:pt x="2842" y="6415"/>
                    </a:lnTo>
                    <a:lnTo>
                      <a:pt x="4458" y="4912"/>
                    </a:lnTo>
                    <a:lnTo>
                      <a:pt x="3271" y="3208"/>
                    </a:lnTo>
                    <a:lnTo>
                      <a:pt x="3650" y="1541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5"/>
              <p:cNvSpPr/>
              <p:nvPr/>
            </p:nvSpPr>
            <p:spPr>
              <a:xfrm>
                <a:off x="6225225" y="3228550"/>
                <a:ext cx="138600" cy="187525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7501" extrusionOk="0">
                    <a:moveTo>
                      <a:pt x="3082" y="1276"/>
                    </a:moveTo>
                    <a:lnTo>
                      <a:pt x="3978" y="2273"/>
                    </a:lnTo>
                    <a:lnTo>
                      <a:pt x="3612" y="3915"/>
                    </a:lnTo>
                    <a:lnTo>
                      <a:pt x="4723" y="5519"/>
                    </a:lnTo>
                    <a:lnTo>
                      <a:pt x="3523" y="6617"/>
                    </a:lnTo>
                    <a:lnTo>
                      <a:pt x="2286" y="5342"/>
                    </a:lnTo>
                    <a:lnTo>
                      <a:pt x="1339" y="4887"/>
                    </a:lnTo>
                    <a:lnTo>
                      <a:pt x="3044" y="3877"/>
                    </a:lnTo>
                    <a:lnTo>
                      <a:pt x="2791" y="2362"/>
                    </a:lnTo>
                    <a:lnTo>
                      <a:pt x="3082" y="1276"/>
                    </a:lnTo>
                    <a:close/>
                    <a:moveTo>
                      <a:pt x="2766" y="1"/>
                    </a:moveTo>
                    <a:lnTo>
                      <a:pt x="2134" y="2324"/>
                    </a:lnTo>
                    <a:lnTo>
                      <a:pt x="2337" y="3549"/>
                    </a:lnTo>
                    <a:lnTo>
                      <a:pt x="1023" y="4344"/>
                    </a:lnTo>
                    <a:lnTo>
                      <a:pt x="1" y="4976"/>
                    </a:lnTo>
                    <a:lnTo>
                      <a:pt x="1857" y="5822"/>
                    </a:lnTo>
                    <a:lnTo>
                      <a:pt x="3498" y="7501"/>
                    </a:lnTo>
                    <a:lnTo>
                      <a:pt x="5544" y="5607"/>
                    </a:lnTo>
                    <a:lnTo>
                      <a:pt x="4281" y="3776"/>
                    </a:lnTo>
                    <a:lnTo>
                      <a:pt x="4660" y="2084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5"/>
              <p:cNvSpPr/>
              <p:nvPr/>
            </p:nvSpPr>
            <p:spPr>
              <a:xfrm>
                <a:off x="6323400" y="2434950"/>
                <a:ext cx="220375" cy="347575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13903" extrusionOk="0">
                    <a:moveTo>
                      <a:pt x="7766" y="0"/>
                    </a:moveTo>
                    <a:lnTo>
                      <a:pt x="6718" y="392"/>
                    </a:lnTo>
                    <a:lnTo>
                      <a:pt x="6301" y="2235"/>
                    </a:lnTo>
                    <a:lnTo>
                      <a:pt x="6150" y="4836"/>
                    </a:lnTo>
                    <a:lnTo>
                      <a:pt x="4433" y="5960"/>
                    </a:lnTo>
                    <a:lnTo>
                      <a:pt x="3877" y="7337"/>
                    </a:lnTo>
                    <a:lnTo>
                      <a:pt x="2248" y="7425"/>
                    </a:lnTo>
                    <a:lnTo>
                      <a:pt x="847" y="9104"/>
                    </a:lnTo>
                    <a:lnTo>
                      <a:pt x="1" y="10367"/>
                    </a:lnTo>
                    <a:lnTo>
                      <a:pt x="1187" y="12640"/>
                    </a:lnTo>
                    <a:lnTo>
                      <a:pt x="1932" y="13903"/>
                    </a:lnTo>
                    <a:lnTo>
                      <a:pt x="2652" y="11478"/>
                    </a:lnTo>
                    <a:lnTo>
                      <a:pt x="2248" y="10304"/>
                    </a:lnTo>
                    <a:lnTo>
                      <a:pt x="4256" y="9799"/>
                    </a:lnTo>
                    <a:lnTo>
                      <a:pt x="6011" y="9799"/>
                    </a:lnTo>
                    <a:lnTo>
                      <a:pt x="8814" y="7576"/>
                    </a:lnTo>
                    <a:lnTo>
                      <a:pt x="8499" y="4660"/>
                    </a:lnTo>
                    <a:lnTo>
                      <a:pt x="8814" y="2639"/>
                    </a:lnTo>
                    <a:lnTo>
                      <a:pt x="77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5"/>
              <p:cNvSpPr/>
              <p:nvPr/>
            </p:nvSpPr>
            <p:spPr>
              <a:xfrm>
                <a:off x="6314250" y="2424850"/>
                <a:ext cx="238050" cy="377575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15103" extrusionOk="0">
                    <a:moveTo>
                      <a:pt x="7955" y="808"/>
                    </a:moveTo>
                    <a:lnTo>
                      <a:pt x="8852" y="3069"/>
                    </a:lnTo>
                    <a:lnTo>
                      <a:pt x="8536" y="5051"/>
                    </a:lnTo>
                    <a:lnTo>
                      <a:pt x="8852" y="7842"/>
                    </a:lnTo>
                    <a:lnTo>
                      <a:pt x="6263" y="9887"/>
                    </a:lnTo>
                    <a:lnTo>
                      <a:pt x="4622" y="9887"/>
                    </a:lnTo>
                    <a:lnTo>
                      <a:pt x="2210" y="10493"/>
                    </a:lnTo>
                    <a:lnTo>
                      <a:pt x="2690" y="11895"/>
                    </a:lnTo>
                    <a:lnTo>
                      <a:pt x="2197" y="13536"/>
                    </a:lnTo>
                    <a:lnTo>
                      <a:pt x="1844" y="12905"/>
                    </a:lnTo>
                    <a:lnTo>
                      <a:pt x="733" y="10784"/>
                    </a:lnTo>
                    <a:lnTo>
                      <a:pt x="1478" y="9710"/>
                    </a:lnTo>
                    <a:lnTo>
                      <a:pt x="2778" y="8132"/>
                    </a:lnTo>
                    <a:lnTo>
                      <a:pt x="4470" y="8044"/>
                    </a:lnTo>
                    <a:lnTo>
                      <a:pt x="5064" y="6579"/>
                    </a:lnTo>
                    <a:lnTo>
                      <a:pt x="6819" y="5417"/>
                    </a:lnTo>
                    <a:lnTo>
                      <a:pt x="6983" y="2715"/>
                    </a:lnTo>
                    <a:lnTo>
                      <a:pt x="7349" y="1036"/>
                    </a:lnTo>
                    <a:lnTo>
                      <a:pt x="7955" y="808"/>
                    </a:lnTo>
                    <a:close/>
                    <a:moveTo>
                      <a:pt x="8309" y="0"/>
                    </a:moveTo>
                    <a:lnTo>
                      <a:pt x="6806" y="556"/>
                    </a:lnTo>
                    <a:lnTo>
                      <a:pt x="6364" y="2627"/>
                    </a:lnTo>
                    <a:lnTo>
                      <a:pt x="6200" y="5064"/>
                    </a:lnTo>
                    <a:lnTo>
                      <a:pt x="4546" y="6162"/>
                    </a:lnTo>
                    <a:lnTo>
                      <a:pt x="4028" y="7450"/>
                    </a:lnTo>
                    <a:lnTo>
                      <a:pt x="2463" y="7526"/>
                    </a:lnTo>
                    <a:lnTo>
                      <a:pt x="973" y="9319"/>
                    </a:lnTo>
                    <a:lnTo>
                      <a:pt x="0" y="10758"/>
                    </a:lnTo>
                    <a:lnTo>
                      <a:pt x="1276" y="13208"/>
                    </a:lnTo>
                    <a:lnTo>
                      <a:pt x="2387" y="15102"/>
                    </a:lnTo>
                    <a:lnTo>
                      <a:pt x="3347" y="11870"/>
                    </a:lnTo>
                    <a:lnTo>
                      <a:pt x="3031" y="10923"/>
                    </a:lnTo>
                    <a:lnTo>
                      <a:pt x="4660" y="10506"/>
                    </a:lnTo>
                    <a:lnTo>
                      <a:pt x="6491" y="10506"/>
                    </a:lnTo>
                    <a:lnTo>
                      <a:pt x="9521" y="8119"/>
                    </a:lnTo>
                    <a:lnTo>
                      <a:pt x="9180" y="5076"/>
                    </a:lnTo>
                    <a:lnTo>
                      <a:pt x="9509" y="3005"/>
                    </a:lnTo>
                    <a:lnTo>
                      <a:pt x="83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6470500" y="2285950"/>
                <a:ext cx="8967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5658" extrusionOk="0">
                    <a:moveTo>
                      <a:pt x="266" y="0"/>
                    </a:moveTo>
                    <a:lnTo>
                      <a:pt x="1" y="897"/>
                    </a:lnTo>
                    <a:lnTo>
                      <a:pt x="380" y="2677"/>
                    </a:lnTo>
                    <a:lnTo>
                      <a:pt x="76" y="3940"/>
                    </a:lnTo>
                    <a:lnTo>
                      <a:pt x="342" y="5657"/>
                    </a:lnTo>
                    <a:lnTo>
                      <a:pt x="2021" y="5657"/>
                    </a:lnTo>
                    <a:lnTo>
                      <a:pt x="1554" y="3801"/>
                    </a:lnTo>
                    <a:lnTo>
                      <a:pt x="1554" y="3801"/>
                    </a:lnTo>
                    <a:lnTo>
                      <a:pt x="2943" y="4420"/>
                    </a:lnTo>
                    <a:lnTo>
                      <a:pt x="3587" y="2677"/>
                    </a:lnTo>
                    <a:lnTo>
                      <a:pt x="3587" y="1566"/>
                    </a:lnTo>
                    <a:lnTo>
                      <a:pt x="1832" y="82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6462300" y="2274900"/>
                <a:ext cx="1057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6415" extrusionOk="0">
                    <a:moveTo>
                      <a:pt x="783" y="897"/>
                    </a:moveTo>
                    <a:lnTo>
                      <a:pt x="2033" y="1541"/>
                    </a:lnTo>
                    <a:lnTo>
                      <a:pt x="3599" y="2210"/>
                    </a:lnTo>
                    <a:lnTo>
                      <a:pt x="3599" y="3069"/>
                    </a:lnTo>
                    <a:lnTo>
                      <a:pt x="3094" y="4432"/>
                    </a:lnTo>
                    <a:lnTo>
                      <a:pt x="1427" y="3700"/>
                    </a:lnTo>
                    <a:lnTo>
                      <a:pt x="1945" y="5784"/>
                    </a:lnTo>
                    <a:lnTo>
                      <a:pt x="935" y="5784"/>
                    </a:lnTo>
                    <a:lnTo>
                      <a:pt x="733" y="4395"/>
                    </a:lnTo>
                    <a:lnTo>
                      <a:pt x="1036" y="3119"/>
                    </a:lnTo>
                    <a:lnTo>
                      <a:pt x="657" y="1352"/>
                    </a:lnTo>
                    <a:lnTo>
                      <a:pt x="783" y="897"/>
                    </a:lnTo>
                    <a:close/>
                    <a:moveTo>
                      <a:pt x="392" y="0"/>
                    </a:moveTo>
                    <a:lnTo>
                      <a:pt x="0" y="1326"/>
                    </a:lnTo>
                    <a:lnTo>
                      <a:pt x="379" y="3119"/>
                    </a:lnTo>
                    <a:lnTo>
                      <a:pt x="89" y="4369"/>
                    </a:lnTo>
                    <a:lnTo>
                      <a:pt x="404" y="6415"/>
                    </a:lnTo>
                    <a:lnTo>
                      <a:pt x="2753" y="6415"/>
                    </a:lnTo>
                    <a:lnTo>
                      <a:pt x="2336" y="4799"/>
                    </a:lnTo>
                    <a:lnTo>
                      <a:pt x="2336" y="4799"/>
                    </a:lnTo>
                    <a:lnTo>
                      <a:pt x="3448" y="5291"/>
                    </a:lnTo>
                    <a:lnTo>
                      <a:pt x="4205" y="3233"/>
                    </a:lnTo>
                    <a:lnTo>
                      <a:pt x="4230" y="1793"/>
                    </a:lnTo>
                    <a:lnTo>
                      <a:pt x="2299" y="98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6378950" y="1950375"/>
                <a:ext cx="126300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12149" extrusionOk="0">
                    <a:moveTo>
                      <a:pt x="708" y="1"/>
                    </a:moveTo>
                    <a:lnTo>
                      <a:pt x="1" y="1365"/>
                    </a:lnTo>
                    <a:lnTo>
                      <a:pt x="1428" y="5456"/>
                    </a:lnTo>
                    <a:lnTo>
                      <a:pt x="2211" y="7021"/>
                    </a:lnTo>
                    <a:lnTo>
                      <a:pt x="2211" y="8676"/>
                    </a:lnTo>
                    <a:lnTo>
                      <a:pt x="3271" y="12148"/>
                    </a:lnTo>
                    <a:lnTo>
                      <a:pt x="5052" y="12148"/>
                    </a:lnTo>
                    <a:lnTo>
                      <a:pt x="4168" y="8878"/>
                    </a:lnTo>
                    <a:lnTo>
                      <a:pt x="5052" y="8398"/>
                    </a:lnTo>
                    <a:lnTo>
                      <a:pt x="3360" y="5317"/>
                    </a:lnTo>
                    <a:lnTo>
                      <a:pt x="2185" y="219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5"/>
              <p:cNvSpPr/>
              <p:nvPr/>
            </p:nvSpPr>
            <p:spPr>
              <a:xfrm>
                <a:off x="6370425" y="1934925"/>
                <a:ext cx="145575" cy="32705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13082" extrusionOk="0">
                    <a:moveTo>
                      <a:pt x="1074" y="1238"/>
                    </a:moveTo>
                    <a:lnTo>
                      <a:pt x="2249" y="2968"/>
                    </a:lnTo>
                    <a:lnTo>
                      <a:pt x="3423" y="6086"/>
                    </a:lnTo>
                    <a:lnTo>
                      <a:pt x="4963" y="8890"/>
                    </a:lnTo>
                    <a:lnTo>
                      <a:pt x="4143" y="9344"/>
                    </a:lnTo>
                    <a:lnTo>
                      <a:pt x="4976" y="12450"/>
                    </a:lnTo>
                    <a:lnTo>
                      <a:pt x="3852" y="12450"/>
                    </a:lnTo>
                    <a:lnTo>
                      <a:pt x="2867" y="9243"/>
                    </a:lnTo>
                    <a:lnTo>
                      <a:pt x="2867" y="7564"/>
                    </a:lnTo>
                    <a:lnTo>
                      <a:pt x="2072" y="5960"/>
                    </a:lnTo>
                    <a:lnTo>
                      <a:pt x="683" y="2008"/>
                    </a:lnTo>
                    <a:lnTo>
                      <a:pt x="1074" y="1238"/>
                    </a:lnTo>
                    <a:close/>
                    <a:moveTo>
                      <a:pt x="998" y="0"/>
                    </a:moveTo>
                    <a:lnTo>
                      <a:pt x="1" y="1957"/>
                    </a:lnTo>
                    <a:lnTo>
                      <a:pt x="1491" y="6213"/>
                    </a:lnTo>
                    <a:lnTo>
                      <a:pt x="2236" y="7715"/>
                    </a:lnTo>
                    <a:lnTo>
                      <a:pt x="2236" y="9294"/>
                    </a:lnTo>
                    <a:lnTo>
                      <a:pt x="3385" y="13082"/>
                    </a:lnTo>
                    <a:lnTo>
                      <a:pt x="5797" y="13082"/>
                    </a:lnTo>
                    <a:lnTo>
                      <a:pt x="4875" y="9660"/>
                    </a:lnTo>
                    <a:lnTo>
                      <a:pt x="5822" y="9142"/>
                    </a:lnTo>
                    <a:lnTo>
                      <a:pt x="3991" y="5834"/>
                    </a:lnTo>
                    <a:lnTo>
                      <a:pt x="2829" y="271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5"/>
              <p:cNvSpPr/>
              <p:nvPr/>
            </p:nvSpPr>
            <p:spPr>
              <a:xfrm>
                <a:off x="5626075" y="893825"/>
                <a:ext cx="14587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4534" extrusionOk="0">
                    <a:moveTo>
                      <a:pt x="4142" y="0"/>
                    </a:moveTo>
                    <a:lnTo>
                      <a:pt x="2362" y="796"/>
                    </a:lnTo>
                    <a:lnTo>
                      <a:pt x="480" y="796"/>
                    </a:lnTo>
                    <a:lnTo>
                      <a:pt x="0" y="2425"/>
                    </a:lnTo>
                    <a:lnTo>
                      <a:pt x="2362" y="4533"/>
                    </a:lnTo>
                    <a:lnTo>
                      <a:pt x="4458" y="3334"/>
                    </a:lnTo>
                    <a:lnTo>
                      <a:pt x="5834" y="2273"/>
                    </a:lnTo>
                    <a:lnTo>
                      <a:pt x="5834" y="480"/>
                    </a:lnTo>
                    <a:lnTo>
                      <a:pt x="41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5617225" y="885625"/>
                <a:ext cx="162600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5241" extrusionOk="0">
                    <a:moveTo>
                      <a:pt x="4521" y="657"/>
                    </a:moveTo>
                    <a:lnTo>
                      <a:pt x="5872" y="1048"/>
                    </a:lnTo>
                    <a:lnTo>
                      <a:pt x="5872" y="2437"/>
                    </a:lnTo>
                    <a:lnTo>
                      <a:pt x="4660" y="3371"/>
                    </a:lnTo>
                    <a:lnTo>
                      <a:pt x="2766" y="4470"/>
                    </a:lnTo>
                    <a:lnTo>
                      <a:pt x="708" y="2652"/>
                    </a:lnTo>
                    <a:lnTo>
                      <a:pt x="1074" y="1452"/>
                    </a:lnTo>
                    <a:lnTo>
                      <a:pt x="2728" y="1452"/>
                    </a:lnTo>
                    <a:lnTo>
                      <a:pt x="4521" y="657"/>
                    </a:lnTo>
                    <a:close/>
                    <a:moveTo>
                      <a:pt x="4471" y="0"/>
                    </a:moveTo>
                    <a:lnTo>
                      <a:pt x="2653" y="821"/>
                    </a:lnTo>
                    <a:lnTo>
                      <a:pt x="607" y="821"/>
                    </a:lnTo>
                    <a:lnTo>
                      <a:pt x="1" y="2854"/>
                    </a:lnTo>
                    <a:lnTo>
                      <a:pt x="2678" y="5240"/>
                    </a:lnTo>
                    <a:lnTo>
                      <a:pt x="5001" y="3902"/>
                    </a:lnTo>
                    <a:lnTo>
                      <a:pt x="6504" y="2753"/>
                    </a:lnTo>
                    <a:lnTo>
                      <a:pt x="6504" y="581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5"/>
              <p:cNvSpPr/>
              <p:nvPr/>
            </p:nvSpPr>
            <p:spPr>
              <a:xfrm>
                <a:off x="5828725" y="897925"/>
                <a:ext cx="808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1466" extrusionOk="0">
                    <a:moveTo>
                      <a:pt x="1" y="1"/>
                    </a:moveTo>
                    <a:lnTo>
                      <a:pt x="885" y="1465"/>
                    </a:lnTo>
                    <a:lnTo>
                      <a:pt x="3233" y="733"/>
                    </a:lnTo>
                    <a:lnTo>
                      <a:pt x="23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5"/>
              <p:cNvSpPr/>
              <p:nvPr/>
            </p:nvSpPr>
            <p:spPr>
              <a:xfrm>
                <a:off x="5814525" y="890350"/>
                <a:ext cx="111475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2148" extrusionOk="0">
                    <a:moveTo>
                      <a:pt x="2804" y="632"/>
                    </a:moveTo>
                    <a:lnTo>
                      <a:pt x="3157" y="922"/>
                    </a:lnTo>
                    <a:lnTo>
                      <a:pt x="1604" y="1402"/>
                    </a:lnTo>
                    <a:lnTo>
                      <a:pt x="1125" y="632"/>
                    </a:lnTo>
                    <a:close/>
                    <a:moveTo>
                      <a:pt x="1" y="0"/>
                    </a:moveTo>
                    <a:lnTo>
                      <a:pt x="1314" y="2147"/>
                    </a:lnTo>
                    <a:lnTo>
                      <a:pt x="4458" y="117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5765925" y="1013475"/>
                <a:ext cx="8082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1945" extrusionOk="0">
                    <a:moveTo>
                      <a:pt x="0" y="0"/>
                    </a:moveTo>
                    <a:lnTo>
                      <a:pt x="871" y="1945"/>
                    </a:lnTo>
                    <a:lnTo>
                      <a:pt x="3233" y="972"/>
                    </a:lnTo>
                    <a:lnTo>
                      <a:pt x="1616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5"/>
              <p:cNvSpPr/>
              <p:nvPr/>
            </p:nvSpPr>
            <p:spPr>
              <a:xfrm>
                <a:off x="5752975" y="1004300"/>
                <a:ext cx="113025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2729" extrusionOk="0">
                    <a:moveTo>
                      <a:pt x="1023" y="733"/>
                    </a:moveTo>
                    <a:lnTo>
                      <a:pt x="2046" y="847"/>
                    </a:lnTo>
                    <a:lnTo>
                      <a:pt x="2993" y="1314"/>
                    </a:lnTo>
                    <a:lnTo>
                      <a:pt x="1554" y="1908"/>
                    </a:lnTo>
                    <a:lnTo>
                      <a:pt x="1023" y="733"/>
                    </a:lnTo>
                    <a:close/>
                    <a:moveTo>
                      <a:pt x="0" y="1"/>
                    </a:moveTo>
                    <a:lnTo>
                      <a:pt x="1225" y="2728"/>
                    </a:lnTo>
                    <a:lnTo>
                      <a:pt x="4521" y="1365"/>
                    </a:lnTo>
                    <a:lnTo>
                      <a:pt x="2273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5"/>
              <p:cNvSpPr/>
              <p:nvPr/>
            </p:nvSpPr>
            <p:spPr>
              <a:xfrm>
                <a:off x="4952100" y="890350"/>
                <a:ext cx="78950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509" extrusionOk="0">
                    <a:moveTo>
                      <a:pt x="1" y="0"/>
                    </a:moveTo>
                    <a:lnTo>
                      <a:pt x="1" y="1882"/>
                    </a:lnTo>
                    <a:lnTo>
                      <a:pt x="960" y="4508"/>
                    </a:lnTo>
                    <a:lnTo>
                      <a:pt x="3157" y="2576"/>
                    </a:lnTo>
                    <a:lnTo>
                      <a:pt x="3157" y="12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4944200" y="878675"/>
                <a:ext cx="94750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5519" extrusionOk="0">
                    <a:moveTo>
                      <a:pt x="620" y="922"/>
                    </a:moveTo>
                    <a:lnTo>
                      <a:pt x="3145" y="1932"/>
                    </a:lnTo>
                    <a:lnTo>
                      <a:pt x="3145" y="2892"/>
                    </a:lnTo>
                    <a:lnTo>
                      <a:pt x="1415" y="4432"/>
                    </a:lnTo>
                    <a:lnTo>
                      <a:pt x="632" y="2298"/>
                    </a:lnTo>
                    <a:lnTo>
                      <a:pt x="620" y="922"/>
                    </a:lnTo>
                    <a:close/>
                    <a:moveTo>
                      <a:pt x="1" y="0"/>
                    </a:moveTo>
                    <a:lnTo>
                      <a:pt x="1" y="2349"/>
                    </a:lnTo>
                    <a:lnTo>
                      <a:pt x="1137" y="5518"/>
                    </a:lnTo>
                    <a:lnTo>
                      <a:pt x="3789" y="3182"/>
                    </a:lnTo>
                    <a:lnTo>
                      <a:pt x="378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4770275" y="799125"/>
                <a:ext cx="16480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478" extrusionOk="0">
                    <a:moveTo>
                      <a:pt x="1049" y="0"/>
                    </a:moveTo>
                    <a:lnTo>
                      <a:pt x="0" y="1856"/>
                    </a:lnTo>
                    <a:lnTo>
                      <a:pt x="948" y="4546"/>
                    </a:lnTo>
                    <a:lnTo>
                      <a:pt x="2539" y="6478"/>
                    </a:lnTo>
                    <a:lnTo>
                      <a:pt x="5064" y="6478"/>
                    </a:lnTo>
                    <a:lnTo>
                      <a:pt x="6592" y="6213"/>
                    </a:lnTo>
                    <a:lnTo>
                      <a:pt x="5695" y="3801"/>
                    </a:lnTo>
                    <a:lnTo>
                      <a:pt x="3296" y="2500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4761750" y="785550"/>
                <a:ext cx="184075" cy="183425"/>
              </a:xfrm>
              <a:custGeom>
                <a:avLst/>
                <a:gdLst/>
                <a:ahLst/>
                <a:cxnLst/>
                <a:rect l="l" t="t" r="r" b="b"/>
                <a:pathLst>
                  <a:path w="7363" h="7337" extrusionOk="0">
                    <a:moveTo>
                      <a:pt x="1453" y="1074"/>
                    </a:moveTo>
                    <a:lnTo>
                      <a:pt x="3410" y="3245"/>
                    </a:lnTo>
                    <a:lnTo>
                      <a:pt x="5784" y="4559"/>
                    </a:lnTo>
                    <a:lnTo>
                      <a:pt x="6503" y="6516"/>
                    </a:lnTo>
                    <a:lnTo>
                      <a:pt x="5405" y="6705"/>
                    </a:lnTo>
                    <a:lnTo>
                      <a:pt x="3031" y="6705"/>
                    </a:lnTo>
                    <a:lnTo>
                      <a:pt x="1566" y="4937"/>
                    </a:lnTo>
                    <a:lnTo>
                      <a:pt x="695" y="2425"/>
                    </a:lnTo>
                    <a:lnTo>
                      <a:pt x="1453" y="1074"/>
                    </a:lnTo>
                    <a:close/>
                    <a:moveTo>
                      <a:pt x="1326" y="0"/>
                    </a:moveTo>
                    <a:lnTo>
                      <a:pt x="1" y="2374"/>
                    </a:lnTo>
                    <a:lnTo>
                      <a:pt x="985" y="5203"/>
                    </a:lnTo>
                    <a:lnTo>
                      <a:pt x="2728" y="7337"/>
                    </a:lnTo>
                    <a:lnTo>
                      <a:pt x="5468" y="7337"/>
                    </a:lnTo>
                    <a:lnTo>
                      <a:pt x="7362" y="7008"/>
                    </a:lnTo>
                    <a:lnTo>
                      <a:pt x="6289" y="4129"/>
                    </a:lnTo>
                    <a:lnTo>
                      <a:pt x="3839" y="2791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4392100" y="1174150"/>
                <a:ext cx="165750" cy="386075"/>
              </a:xfrm>
              <a:custGeom>
                <a:avLst/>
                <a:gdLst/>
                <a:ahLst/>
                <a:cxnLst/>
                <a:rect l="l" t="t" r="r" b="b"/>
                <a:pathLst>
                  <a:path w="6630" h="15443" extrusionOk="0">
                    <a:moveTo>
                      <a:pt x="6629" y="0"/>
                    </a:moveTo>
                    <a:lnTo>
                      <a:pt x="4521" y="1036"/>
                    </a:lnTo>
                    <a:lnTo>
                      <a:pt x="2261" y="3056"/>
                    </a:lnTo>
                    <a:lnTo>
                      <a:pt x="0" y="6301"/>
                    </a:lnTo>
                    <a:lnTo>
                      <a:pt x="354" y="10594"/>
                    </a:lnTo>
                    <a:lnTo>
                      <a:pt x="51" y="12652"/>
                    </a:lnTo>
                    <a:lnTo>
                      <a:pt x="1288" y="15443"/>
                    </a:lnTo>
                    <a:lnTo>
                      <a:pt x="4357" y="15443"/>
                    </a:lnTo>
                    <a:lnTo>
                      <a:pt x="2425" y="11731"/>
                    </a:lnTo>
                    <a:lnTo>
                      <a:pt x="2955" y="7033"/>
                    </a:lnTo>
                    <a:lnTo>
                      <a:pt x="4634" y="4154"/>
                    </a:lnTo>
                    <a:lnTo>
                      <a:pt x="6629" y="1844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4383875" y="1161200"/>
                <a:ext cx="181875" cy="406925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16277" extrusionOk="0">
                    <a:moveTo>
                      <a:pt x="6643" y="1023"/>
                    </a:moveTo>
                    <a:lnTo>
                      <a:pt x="6643" y="2248"/>
                    </a:lnTo>
                    <a:lnTo>
                      <a:pt x="4686" y="4508"/>
                    </a:lnTo>
                    <a:lnTo>
                      <a:pt x="3006" y="7387"/>
                    </a:lnTo>
                    <a:lnTo>
                      <a:pt x="2425" y="12299"/>
                    </a:lnTo>
                    <a:lnTo>
                      <a:pt x="4168" y="15645"/>
                    </a:lnTo>
                    <a:lnTo>
                      <a:pt x="1819" y="15645"/>
                    </a:lnTo>
                    <a:lnTo>
                      <a:pt x="708" y="13120"/>
                    </a:lnTo>
                    <a:lnTo>
                      <a:pt x="999" y="11125"/>
                    </a:lnTo>
                    <a:lnTo>
                      <a:pt x="645" y="6895"/>
                    </a:lnTo>
                    <a:lnTo>
                      <a:pt x="2829" y="3789"/>
                    </a:lnTo>
                    <a:lnTo>
                      <a:pt x="5039" y="1806"/>
                    </a:lnTo>
                    <a:lnTo>
                      <a:pt x="6643" y="1023"/>
                    </a:lnTo>
                    <a:close/>
                    <a:moveTo>
                      <a:pt x="7274" y="0"/>
                    </a:moveTo>
                    <a:lnTo>
                      <a:pt x="4723" y="1263"/>
                    </a:lnTo>
                    <a:lnTo>
                      <a:pt x="2387" y="3347"/>
                    </a:lnTo>
                    <a:lnTo>
                      <a:pt x="1" y="6731"/>
                    </a:lnTo>
                    <a:lnTo>
                      <a:pt x="380" y="11112"/>
                    </a:lnTo>
                    <a:lnTo>
                      <a:pt x="64" y="13221"/>
                    </a:lnTo>
                    <a:lnTo>
                      <a:pt x="1415" y="16277"/>
                    </a:lnTo>
                    <a:lnTo>
                      <a:pt x="5203" y="16277"/>
                    </a:lnTo>
                    <a:lnTo>
                      <a:pt x="3069" y="12185"/>
                    </a:lnTo>
                    <a:lnTo>
                      <a:pt x="3587" y="7652"/>
                    </a:lnTo>
                    <a:lnTo>
                      <a:pt x="5203" y="4874"/>
                    </a:lnTo>
                    <a:lnTo>
                      <a:pt x="7274" y="2475"/>
                    </a:lnTo>
                    <a:lnTo>
                      <a:pt x="727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3327950" y="2153675"/>
                <a:ext cx="789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648" extrusionOk="0">
                    <a:moveTo>
                      <a:pt x="1288" y="1"/>
                    </a:moveTo>
                    <a:lnTo>
                      <a:pt x="1" y="1655"/>
                    </a:lnTo>
                    <a:lnTo>
                      <a:pt x="1" y="3069"/>
                    </a:lnTo>
                    <a:lnTo>
                      <a:pt x="1" y="3700"/>
                    </a:lnTo>
                    <a:lnTo>
                      <a:pt x="884" y="4647"/>
                    </a:lnTo>
                    <a:lnTo>
                      <a:pt x="2677" y="3915"/>
                    </a:lnTo>
                    <a:lnTo>
                      <a:pt x="3157" y="1731"/>
                    </a:lnTo>
                    <a:lnTo>
                      <a:pt x="3157" y="544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3320050" y="2144525"/>
                <a:ext cx="94725" cy="1348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5393" extrusionOk="0">
                    <a:moveTo>
                      <a:pt x="1718" y="720"/>
                    </a:moveTo>
                    <a:lnTo>
                      <a:pt x="3158" y="1150"/>
                    </a:lnTo>
                    <a:lnTo>
                      <a:pt x="3158" y="2059"/>
                    </a:lnTo>
                    <a:lnTo>
                      <a:pt x="2728" y="4054"/>
                    </a:lnTo>
                    <a:lnTo>
                      <a:pt x="1289" y="4647"/>
                    </a:lnTo>
                    <a:lnTo>
                      <a:pt x="632" y="3953"/>
                    </a:lnTo>
                    <a:lnTo>
                      <a:pt x="632" y="2122"/>
                    </a:lnTo>
                    <a:lnTo>
                      <a:pt x="1718" y="720"/>
                    </a:lnTo>
                    <a:close/>
                    <a:moveTo>
                      <a:pt x="1491" y="0"/>
                    </a:moveTo>
                    <a:lnTo>
                      <a:pt x="1" y="1907"/>
                    </a:lnTo>
                    <a:lnTo>
                      <a:pt x="1" y="4193"/>
                    </a:lnTo>
                    <a:lnTo>
                      <a:pt x="1125" y="5392"/>
                    </a:lnTo>
                    <a:lnTo>
                      <a:pt x="3271" y="4508"/>
                    </a:lnTo>
                    <a:lnTo>
                      <a:pt x="3789" y="2160"/>
                    </a:lnTo>
                    <a:lnTo>
                      <a:pt x="3789" y="682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3404025" y="2057075"/>
                <a:ext cx="144925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10090" extrusionOk="0">
                    <a:moveTo>
                      <a:pt x="2602" y="1"/>
                    </a:moveTo>
                    <a:lnTo>
                      <a:pt x="834" y="443"/>
                    </a:lnTo>
                    <a:lnTo>
                      <a:pt x="1" y="1680"/>
                    </a:lnTo>
                    <a:lnTo>
                      <a:pt x="2097" y="4408"/>
                    </a:lnTo>
                    <a:lnTo>
                      <a:pt x="2311" y="6201"/>
                    </a:lnTo>
                    <a:lnTo>
                      <a:pt x="746" y="7703"/>
                    </a:lnTo>
                    <a:lnTo>
                      <a:pt x="746" y="10090"/>
                    </a:lnTo>
                    <a:lnTo>
                      <a:pt x="5796" y="9155"/>
                    </a:lnTo>
                    <a:lnTo>
                      <a:pt x="5796" y="7564"/>
                    </a:lnTo>
                    <a:lnTo>
                      <a:pt x="4837" y="5266"/>
                    </a:lnTo>
                    <a:lnTo>
                      <a:pt x="2728" y="2753"/>
                    </a:lnTo>
                    <a:lnTo>
                      <a:pt x="3700" y="1213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3394250" y="2048250"/>
                <a:ext cx="162600" cy="27055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0822" extrusionOk="0">
                    <a:moveTo>
                      <a:pt x="2879" y="707"/>
                    </a:moveTo>
                    <a:lnTo>
                      <a:pt x="3687" y="1604"/>
                    </a:lnTo>
                    <a:lnTo>
                      <a:pt x="2728" y="3132"/>
                    </a:lnTo>
                    <a:lnTo>
                      <a:pt x="4950" y="5783"/>
                    </a:lnTo>
                    <a:lnTo>
                      <a:pt x="5872" y="7980"/>
                    </a:lnTo>
                    <a:lnTo>
                      <a:pt x="5872" y="9243"/>
                    </a:lnTo>
                    <a:lnTo>
                      <a:pt x="1452" y="10064"/>
                    </a:lnTo>
                    <a:lnTo>
                      <a:pt x="1452" y="8195"/>
                    </a:lnTo>
                    <a:lnTo>
                      <a:pt x="3031" y="6667"/>
                    </a:lnTo>
                    <a:lnTo>
                      <a:pt x="2791" y="4634"/>
                    </a:lnTo>
                    <a:lnTo>
                      <a:pt x="783" y="2008"/>
                    </a:lnTo>
                    <a:lnTo>
                      <a:pt x="1414" y="1061"/>
                    </a:lnTo>
                    <a:lnTo>
                      <a:pt x="2879" y="707"/>
                    </a:lnTo>
                    <a:close/>
                    <a:moveTo>
                      <a:pt x="3094" y="0"/>
                    </a:moveTo>
                    <a:lnTo>
                      <a:pt x="1023" y="505"/>
                    </a:lnTo>
                    <a:lnTo>
                      <a:pt x="0" y="2046"/>
                    </a:lnTo>
                    <a:lnTo>
                      <a:pt x="2172" y="4887"/>
                    </a:lnTo>
                    <a:lnTo>
                      <a:pt x="2361" y="6440"/>
                    </a:lnTo>
                    <a:lnTo>
                      <a:pt x="821" y="7917"/>
                    </a:lnTo>
                    <a:lnTo>
                      <a:pt x="821" y="10822"/>
                    </a:lnTo>
                    <a:lnTo>
                      <a:pt x="6503" y="9774"/>
                    </a:lnTo>
                    <a:lnTo>
                      <a:pt x="6503" y="7917"/>
                    </a:lnTo>
                    <a:lnTo>
                      <a:pt x="5506" y="5493"/>
                    </a:lnTo>
                    <a:lnTo>
                      <a:pt x="3498" y="3094"/>
                    </a:lnTo>
                    <a:lnTo>
                      <a:pt x="4470" y="1541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3658775" y="1084500"/>
                <a:ext cx="23677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8612" extrusionOk="0">
                    <a:moveTo>
                      <a:pt x="3498" y="0"/>
                    </a:moveTo>
                    <a:lnTo>
                      <a:pt x="1907" y="972"/>
                    </a:lnTo>
                    <a:lnTo>
                      <a:pt x="1907" y="1692"/>
                    </a:lnTo>
                    <a:lnTo>
                      <a:pt x="1" y="2273"/>
                    </a:lnTo>
                    <a:lnTo>
                      <a:pt x="2173" y="5026"/>
                    </a:lnTo>
                    <a:lnTo>
                      <a:pt x="3801" y="6162"/>
                    </a:lnTo>
                    <a:lnTo>
                      <a:pt x="3271" y="6970"/>
                    </a:lnTo>
                    <a:lnTo>
                      <a:pt x="5254" y="8612"/>
                    </a:lnTo>
                    <a:lnTo>
                      <a:pt x="6327" y="4028"/>
                    </a:lnTo>
                    <a:lnTo>
                      <a:pt x="7488" y="5278"/>
                    </a:lnTo>
                    <a:lnTo>
                      <a:pt x="7122" y="7046"/>
                    </a:lnTo>
                    <a:lnTo>
                      <a:pt x="8537" y="7046"/>
                    </a:lnTo>
                    <a:lnTo>
                      <a:pt x="9471" y="5177"/>
                    </a:lnTo>
                    <a:lnTo>
                      <a:pt x="6150" y="251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3645200" y="1074400"/>
                <a:ext cx="260450" cy="239600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9584" extrusionOk="0">
                    <a:moveTo>
                      <a:pt x="4003" y="796"/>
                    </a:moveTo>
                    <a:lnTo>
                      <a:pt x="6491" y="3157"/>
                    </a:lnTo>
                    <a:lnTo>
                      <a:pt x="9610" y="5670"/>
                    </a:lnTo>
                    <a:lnTo>
                      <a:pt x="8878" y="7134"/>
                    </a:lnTo>
                    <a:lnTo>
                      <a:pt x="8057" y="7134"/>
                    </a:lnTo>
                    <a:lnTo>
                      <a:pt x="8372" y="5581"/>
                    </a:lnTo>
                    <a:lnTo>
                      <a:pt x="6693" y="3788"/>
                    </a:lnTo>
                    <a:lnTo>
                      <a:pt x="5607" y="8460"/>
                    </a:lnTo>
                    <a:lnTo>
                      <a:pt x="4231" y="7324"/>
                    </a:lnTo>
                    <a:lnTo>
                      <a:pt x="4774" y="6478"/>
                    </a:lnTo>
                    <a:lnTo>
                      <a:pt x="2943" y="5202"/>
                    </a:lnTo>
                    <a:lnTo>
                      <a:pt x="1074" y="2841"/>
                    </a:lnTo>
                    <a:lnTo>
                      <a:pt x="2779" y="2323"/>
                    </a:lnTo>
                    <a:lnTo>
                      <a:pt x="2779" y="1553"/>
                    </a:lnTo>
                    <a:lnTo>
                      <a:pt x="4003" y="796"/>
                    </a:lnTo>
                    <a:close/>
                    <a:moveTo>
                      <a:pt x="4092" y="0"/>
                    </a:moveTo>
                    <a:lnTo>
                      <a:pt x="2147" y="1200"/>
                    </a:lnTo>
                    <a:lnTo>
                      <a:pt x="2147" y="1856"/>
                    </a:lnTo>
                    <a:lnTo>
                      <a:pt x="1" y="2513"/>
                    </a:lnTo>
                    <a:lnTo>
                      <a:pt x="2476" y="5632"/>
                    </a:lnTo>
                    <a:lnTo>
                      <a:pt x="3915" y="6654"/>
                    </a:lnTo>
                    <a:lnTo>
                      <a:pt x="3397" y="7437"/>
                    </a:lnTo>
                    <a:lnTo>
                      <a:pt x="5986" y="9584"/>
                    </a:lnTo>
                    <a:lnTo>
                      <a:pt x="7047" y="5076"/>
                    </a:lnTo>
                    <a:lnTo>
                      <a:pt x="7691" y="5771"/>
                    </a:lnTo>
                    <a:lnTo>
                      <a:pt x="7274" y="7778"/>
                    </a:lnTo>
                    <a:lnTo>
                      <a:pt x="9269" y="7778"/>
                    </a:lnTo>
                    <a:lnTo>
                      <a:pt x="10418" y="5505"/>
                    </a:lnTo>
                    <a:lnTo>
                      <a:pt x="6908" y="2690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3780950" y="1045975"/>
                <a:ext cx="134825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3650" extrusionOk="0">
                    <a:moveTo>
                      <a:pt x="1175" y="1"/>
                    </a:moveTo>
                    <a:lnTo>
                      <a:pt x="0" y="1137"/>
                    </a:lnTo>
                    <a:lnTo>
                      <a:pt x="2235" y="2842"/>
                    </a:lnTo>
                    <a:lnTo>
                      <a:pt x="3612" y="3650"/>
                    </a:lnTo>
                    <a:lnTo>
                      <a:pt x="5392" y="1819"/>
                    </a:lnTo>
                    <a:lnTo>
                      <a:pt x="4584" y="329"/>
                    </a:lnTo>
                    <a:lnTo>
                      <a:pt x="3208" y="1"/>
                    </a:lnTo>
                    <a:lnTo>
                      <a:pt x="2703" y="1137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3098775" y="1751200"/>
                <a:ext cx="166375" cy="1335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5342" extrusionOk="0">
                    <a:moveTo>
                      <a:pt x="5619" y="0"/>
                    </a:moveTo>
                    <a:lnTo>
                      <a:pt x="4205" y="985"/>
                    </a:lnTo>
                    <a:lnTo>
                      <a:pt x="2475" y="1869"/>
                    </a:lnTo>
                    <a:lnTo>
                      <a:pt x="1288" y="404"/>
                    </a:lnTo>
                    <a:lnTo>
                      <a:pt x="0" y="1856"/>
                    </a:lnTo>
                    <a:lnTo>
                      <a:pt x="341" y="2829"/>
                    </a:lnTo>
                    <a:lnTo>
                      <a:pt x="341" y="4028"/>
                    </a:lnTo>
                    <a:lnTo>
                      <a:pt x="2766" y="5341"/>
                    </a:lnTo>
                    <a:lnTo>
                      <a:pt x="4963" y="4369"/>
                    </a:lnTo>
                    <a:lnTo>
                      <a:pt x="6655" y="2854"/>
                    </a:lnTo>
                    <a:lnTo>
                      <a:pt x="6655" y="1515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3089925" y="1740150"/>
                <a:ext cx="182800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6138" extrusionOk="0">
                    <a:moveTo>
                      <a:pt x="5885" y="884"/>
                    </a:moveTo>
                    <a:lnTo>
                      <a:pt x="6693" y="2046"/>
                    </a:lnTo>
                    <a:lnTo>
                      <a:pt x="6693" y="3157"/>
                    </a:lnTo>
                    <a:lnTo>
                      <a:pt x="5140" y="4546"/>
                    </a:lnTo>
                    <a:lnTo>
                      <a:pt x="3132" y="5443"/>
                    </a:lnTo>
                    <a:lnTo>
                      <a:pt x="1011" y="4281"/>
                    </a:lnTo>
                    <a:lnTo>
                      <a:pt x="1011" y="3271"/>
                    </a:lnTo>
                    <a:lnTo>
                      <a:pt x="708" y="2374"/>
                    </a:lnTo>
                    <a:lnTo>
                      <a:pt x="1630" y="1339"/>
                    </a:lnTo>
                    <a:lnTo>
                      <a:pt x="2741" y="2715"/>
                    </a:lnTo>
                    <a:lnTo>
                      <a:pt x="4698" y="1705"/>
                    </a:lnTo>
                    <a:lnTo>
                      <a:pt x="5885" y="884"/>
                    </a:lnTo>
                    <a:close/>
                    <a:moveTo>
                      <a:pt x="6049" y="0"/>
                    </a:moveTo>
                    <a:lnTo>
                      <a:pt x="4395" y="1162"/>
                    </a:lnTo>
                    <a:lnTo>
                      <a:pt x="2918" y="1920"/>
                    </a:lnTo>
                    <a:lnTo>
                      <a:pt x="1655" y="366"/>
                    </a:lnTo>
                    <a:lnTo>
                      <a:pt x="1" y="2235"/>
                    </a:lnTo>
                    <a:lnTo>
                      <a:pt x="380" y="3334"/>
                    </a:lnTo>
                    <a:lnTo>
                      <a:pt x="380" y="4660"/>
                    </a:lnTo>
                    <a:lnTo>
                      <a:pt x="3094" y="6137"/>
                    </a:lnTo>
                    <a:lnTo>
                      <a:pt x="5443" y="5102"/>
                    </a:lnTo>
                    <a:lnTo>
                      <a:pt x="7312" y="3435"/>
                    </a:lnTo>
                    <a:lnTo>
                      <a:pt x="7312" y="1856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3793250" y="2636350"/>
                <a:ext cx="571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428" extrusionOk="0">
                    <a:moveTo>
                      <a:pt x="1743" y="0"/>
                    </a:moveTo>
                    <a:lnTo>
                      <a:pt x="1" y="480"/>
                    </a:lnTo>
                    <a:lnTo>
                      <a:pt x="2286" y="1427"/>
                    </a:lnTo>
                    <a:lnTo>
                      <a:pt x="2286" y="14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3768950" y="2626875"/>
                <a:ext cx="9567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75" extrusionOk="0">
                    <a:moveTo>
                      <a:pt x="2526" y="758"/>
                    </a:moveTo>
                    <a:lnTo>
                      <a:pt x="2703" y="1238"/>
                    </a:lnTo>
                    <a:lnTo>
                      <a:pt x="1958" y="922"/>
                    </a:lnTo>
                    <a:lnTo>
                      <a:pt x="2526" y="758"/>
                    </a:lnTo>
                    <a:close/>
                    <a:moveTo>
                      <a:pt x="2905" y="0"/>
                    </a:moveTo>
                    <a:lnTo>
                      <a:pt x="0" y="796"/>
                    </a:lnTo>
                    <a:lnTo>
                      <a:pt x="3826" y="2374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3702975" y="2517025"/>
                <a:ext cx="4327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2728" extrusionOk="0">
                    <a:moveTo>
                      <a:pt x="733" y="0"/>
                    </a:moveTo>
                    <a:cubicBezTo>
                      <a:pt x="493" y="164"/>
                      <a:pt x="0" y="1288"/>
                      <a:pt x="0" y="1288"/>
                    </a:cubicBezTo>
                    <a:lnTo>
                      <a:pt x="695" y="2728"/>
                    </a:lnTo>
                    <a:lnTo>
                      <a:pt x="1730" y="2728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3694450" y="2505025"/>
                <a:ext cx="628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3524" extrusionOk="0">
                    <a:moveTo>
                      <a:pt x="973" y="1162"/>
                    </a:moveTo>
                    <a:lnTo>
                      <a:pt x="1604" y="2892"/>
                    </a:lnTo>
                    <a:lnTo>
                      <a:pt x="1225" y="2892"/>
                    </a:lnTo>
                    <a:lnTo>
                      <a:pt x="682" y="1756"/>
                    </a:lnTo>
                    <a:cubicBezTo>
                      <a:pt x="771" y="1554"/>
                      <a:pt x="884" y="1352"/>
                      <a:pt x="973" y="1162"/>
                    </a:cubicBezTo>
                    <a:close/>
                    <a:moveTo>
                      <a:pt x="1238" y="0"/>
                    </a:moveTo>
                    <a:lnTo>
                      <a:pt x="897" y="215"/>
                    </a:lnTo>
                    <a:cubicBezTo>
                      <a:pt x="619" y="405"/>
                      <a:pt x="253" y="1187"/>
                      <a:pt x="51" y="1642"/>
                    </a:cubicBezTo>
                    <a:lnTo>
                      <a:pt x="1" y="1768"/>
                    </a:lnTo>
                    <a:lnTo>
                      <a:pt x="834" y="3523"/>
                    </a:lnTo>
                    <a:lnTo>
                      <a:pt x="2513" y="3523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3696975" y="2570375"/>
                <a:ext cx="252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3120" extrusionOk="0">
                    <a:moveTo>
                      <a:pt x="455" y="0"/>
                    </a:moveTo>
                    <a:lnTo>
                      <a:pt x="1" y="1402"/>
                    </a:lnTo>
                    <a:lnTo>
                      <a:pt x="581" y="3119"/>
                    </a:lnTo>
                    <a:lnTo>
                      <a:pt x="1011" y="3119"/>
                    </a:lnTo>
                    <a:lnTo>
                      <a:pt x="1011" y="278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3688775" y="2563750"/>
                <a:ext cx="43275" cy="925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3700" extrusionOk="0">
                    <a:moveTo>
                      <a:pt x="1023" y="846"/>
                    </a:moveTo>
                    <a:lnTo>
                      <a:pt x="1074" y="871"/>
                    </a:lnTo>
                    <a:lnTo>
                      <a:pt x="1074" y="2765"/>
                    </a:lnTo>
                    <a:lnTo>
                      <a:pt x="695" y="1755"/>
                    </a:lnTo>
                    <a:lnTo>
                      <a:pt x="1023" y="846"/>
                    </a:lnTo>
                    <a:close/>
                    <a:moveTo>
                      <a:pt x="632" y="0"/>
                    </a:moveTo>
                    <a:lnTo>
                      <a:pt x="0" y="1755"/>
                    </a:lnTo>
                    <a:lnTo>
                      <a:pt x="720" y="3700"/>
                    </a:lnTo>
                    <a:lnTo>
                      <a:pt x="1730" y="3700"/>
                    </a:lnTo>
                    <a:lnTo>
                      <a:pt x="1730" y="493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4360850" y="1623350"/>
                <a:ext cx="4737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099" extrusionOk="0">
                    <a:moveTo>
                      <a:pt x="0" y="0"/>
                    </a:moveTo>
                    <a:lnTo>
                      <a:pt x="556" y="1099"/>
                    </a:lnTo>
                    <a:lnTo>
                      <a:pt x="1326" y="947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4347900" y="1615450"/>
                <a:ext cx="7420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782" extrusionOk="0">
                    <a:moveTo>
                      <a:pt x="1857" y="632"/>
                    </a:moveTo>
                    <a:lnTo>
                      <a:pt x="1642" y="973"/>
                    </a:lnTo>
                    <a:lnTo>
                      <a:pt x="1238" y="1061"/>
                    </a:lnTo>
                    <a:lnTo>
                      <a:pt x="1023" y="632"/>
                    </a:lnTo>
                    <a:close/>
                    <a:moveTo>
                      <a:pt x="0" y="1"/>
                    </a:moveTo>
                    <a:lnTo>
                      <a:pt x="897" y="1781"/>
                    </a:lnTo>
                    <a:lnTo>
                      <a:pt x="2046" y="1541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2445000" y="785850"/>
                <a:ext cx="922425" cy="1196450"/>
              </a:xfrm>
              <a:custGeom>
                <a:avLst/>
                <a:gdLst/>
                <a:ahLst/>
                <a:cxnLst/>
                <a:rect l="l" t="t" r="r" b="b"/>
                <a:pathLst>
                  <a:path w="36897" h="47858" extrusionOk="0">
                    <a:moveTo>
                      <a:pt x="27288" y="1"/>
                    </a:moveTo>
                    <a:lnTo>
                      <a:pt x="21921" y="2324"/>
                    </a:lnTo>
                    <a:lnTo>
                      <a:pt x="20027" y="2375"/>
                    </a:lnTo>
                    <a:lnTo>
                      <a:pt x="19396" y="4067"/>
                    </a:lnTo>
                    <a:lnTo>
                      <a:pt x="20179" y="6378"/>
                    </a:lnTo>
                    <a:lnTo>
                      <a:pt x="18600" y="6378"/>
                    </a:lnTo>
                    <a:lnTo>
                      <a:pt x="18285" y="4016"/>
                    </a:lnTo>
                    <a:lnTo>
                      <a:pt x="17262" y="3625"/>
                    </a:lnTo>
                    <a:lnTo>
                      <a:pt x="16782" y="5203"/>
                    </a:lnTo>
                    <a:lnTo>
                      <a:pt x="15620" y="4850"/>
                    </a:lnTo>
                    <a:lnTo>
                      <a:pt x="15305" y="3006"/>
                    </a:lnTo>
                    <a:lnTo>
                      <a:pt x="13411" y="3322"/>
                    </a:lnTo>
                    <a:lnTo>
                      <a:pt x="11277" y="4105"/>
                    </a:lnTo>
                    <a:lnTo>
                      <a:pt x="9698" y="5683"/>
                    </a:lnTo>
                    <a:lnTo>
                      <a:pt x="7489" y="6163"/>
                    </a:lnTo>
                    <a:lnTo>
                      <a:pt x="6150" y="7893"/>
                    </a:lnTo>
                    <a:lnTo>
                      <a:pt x="6933" y="9080"/>
                    </a:lnTo>
                    <a:lnTo>
                      <a:pt x="5355" y="10418"/>
                    </a:lnTo>
                    <a:lnTo>
                      <a:pt x="2678" y="11529"/>
                    </a:lnTo>
                    <a:lnTo>
                      <a:pt x="784" y="11883"/>
                    </a:lnTo>
                    <a:lnTo>
                      <a:pt x="1251" y="13575"/>
                    </a:lnTo>
                    <a:lnTo>
                      <a:pt x="2678" y="13726"/>
                    </a:lnTo>
                    <a:lnTo>
                      <a:pt x="3069" y="14598"/>
                    </a:lnTo>
                    <a:lnTo>
                      <a:pt x="1" y="14838"/>
                    </a:lnTo>
                    <a:lnTo>
                      <a:pt x="1" y="16176"/>
                    </a:lnTo>
                    <a:lnTo>
                      <a:pt x="1731" y="17363"/>
                    </a:lnTo>
                    <a:cubicBezTo>
                      <a:pt x="1731" y="17363"/>
                      <a:pt x="1944" y="16942"/>
                      <a:pt x="2599" y="16942"/>
                    </a:cubicBezTo>
                    <a:cubicBezTo>
                      <a:pt x="2926" y="16942"/>
                      <a:pt x="3364" y="17047"/>
                      <a:pt x="3940" y="17363"/>
                    </a:cubicBezTo>
                    <a:cubicBezTo>
                      <a:pt x="5683" y="18310"/>
                      <a:pt x="5759" y="18310"/>
                      <a:pt x="5759" y="18310"/>
                    </a:cubicBezTo>
                    <a:lnTo>
                      <a:pt x="7337" y="21378"/>
                    </a:lnTo>
                    <a:lnTo>
                      <a:pt x="6946" y="25331"/>
                    </a:lnTo>
                    <a:lnTo>
                      <a:pt x="6946" y="29434"/>
                    </a:lnTo>
                    <a:lnTo>
                      <a:pt x="8436" y="29902"/>
                    </a:lnTo>
                    <a:lnTo>
                      <a:pt x="7615" y="31164"/>
                    </a:lnTo>
                    <a:lnTo>
                      <a:pt x="5683" y="30849"/>
                    </a:lnTo>
                    <a:lnTo>
                      <a:pt x="5683" y="33223"/>
                    </a:lnTo>
                    <a:lnTo>
                      <a:pt x="7173" y="34321"/>
                    </a:lnTo>
                    <a:lnTo>
                      <a:pt x="6074" y="36695"/>
                    </a:lnTo>
                    <a:lnTo>
                      <a:pt x="6541" y="40546"/>
                    </a:lnTo>
                    <a:lnTo>
                      <a:pt x="7135" y="43463"/>
                    </a:lnTo>
                    <a:lnTo>
                      <a:pt x="7627" y="46153"/>
                    </a:lnTo>
                    <a:lnTo>
                      <a:pt x="9218" y="45913"/>
                    </a:lnTo>
                    <a:lnTo>
                      <a:pt x="10885" y="47857"/>
                    </a:lnTo>
                    <a:lnTo>
                      <a:pt x="12186" y="45647"/>
                    </a:lnTo>
                    <a:lnTo>
                      <a:pt x="13310" y="42175"/>
                    </a:lnTo>
                    <a:lnTo>
                      <a:pt x="14812" y="39776"/>
                    </a:lnTo>
                    <a:lnTo>
                      <a:pt x="16946" y="39195"/>
                    </a:lnTo>
                    <a:lnTo>
                      <a:pt x="20103" y="37857"/>
                    </a:lnTo>
                    <a:lnTo>
                      <a:pt x="21770" y="35798"/>
                    </a:lnTo>
                    <a:lnTo>
                      <a:pt x="24762" y="35407"/>
                    </a:lnTo>
                    <a:lnTo>
                      <a:pt x="28462" y="33071"/>
                    </a:lnTo>
                    <a:lnTo>
                      <a:pt x="26480" y="32869"/>
                    </a:lnTo>
                    <a:lnTo>
                      <a:pt x="25545" y="32869"/>
                    </a:lnTo>
                    <a:lnTo>
                      <a:pt x="26480" y="30659"/>
                    </a:lnTo>
                    <a:lnTo>
                      <a:pt x="28462" y="32478"/>
                    </a:lnTo>
                    <a:lnTo>
                      <a:pt x="29232" y="30735"/>
                    </a:lnTo>
                    <a:lnTo>
                      <a:pt x="28538" y="28487"/>
                    </a:lnTo>
                    <a:lnTo>
                      <a:pt x="28538" y="28487"/>
                    </a:lnTo>
                    <a:cubicBezTo>
                      <a:pt x="28538" y="28487"/>
                      <a:pt x="28571" y="28497"/>
                      <a:pt x="28628" y="28497"/>
                    </a:cubicBezTo>
                    <a:cubicBezTo>
                      <a:pt x="28850" y="28497"/>
                      <a:pt x="29441" y="28361"/>
                      <a:pt x="29952" y="27048"/>
                    </a:cubicBezTo>
                    <a:cubicBezTo>
                      <a:pt x="30176" y="26473"/>
                      <a:pt x="30217" y="26354"/>
                      <a:pt x="30211" y="26354"/>
                    </a:cubicBezTo>
                    <a:lnTo>
                      <a:pt x="30211" y="26354"/>
                    </a:lnTo>
                    <a:cubicBezTo>
                      <a:pt x="30207" y="26354"/>
                      <a:pt x="30180" y="26414"/>
                      <a:pt x="30178" y="26414"/>
                    </a:cubicBezTo>
                    <a:cubicBezTo>
                      <a:pt x="30175" y="26414"/>
                      <a:pt x="30241" y="26250"/>
                      <a:pt x="30596" y="25381"/>
                    </a:cubicBezTo>
                    <a:cubicBezTo>
                      <a:pt x="31467" y="23260"/>
                      <a:pt x="31455" y="23247"/>
                      <a:pt x="31455" y="23247"/>
                    </a:cubicBezTo>
                    <a:cubicBezTo>
                      <a:pt x="31455" y="23247"/>
                      <a:pt x="32086" y="23007"/>
                      <a:pt x="31455" y="21593"/>
                    </a:cubicBezTo>
                    <a:cubicBezTo>
                      <a:pt x="30823" y="20179"/>
                      <a:pt x="29876" y="20722"/>
                      <a:pt x="30823" y="20166"/>
                    </a:cubicBezTo>
                    <a:lnTo>
                      <a:pt x="31770" y="19623"/>
                    </a:lnTo>
                    <a:lnTo>
                      <a:pt x="32642" y="19068"/>
                    </a:lnTo>
                    <a:lnTo>
                      <a:pt x="32250" y="16694"/>
                    </a:lnTo>
                    <a:lnTo>
                      <a:pt x="32642" y="14042"/>
                    </a:lnTo>
                    <a:lnTo>
                      <a:pt x="34611" y="11858"/>
                    </a:lnTo>
                    <a:lnTo>
                      <a:pt x="36354" y="9762"/>
                    </a:lnTo>
                    <a:lnTo>
                      <a:pt x="36897" y="8032"/>
                    </a:lnTo>
                    <a:lnTo>
                      <a:pt x="34851" y="7085"/>
                    </a:lnTo>
                    <a:lnTo>
                      <a:pt x="32566" y="7943"/>
                    </a:lnTo>
                    <a:lnTo>
                      <a:pt x="30280" y="10090"/>
                    </a:lnTo>
                    <a:lnTo>
                      <a:pt x="31770" y="7451"/>
                    </a:lnTo>
                    <a:lnTo>
                      <a:pt x="31859" y="7009"/>
                    </a:lnTo>
                    <a:lnTo>
                      <a:pt x="27439" y="7009"/>
                    </a:lnTo>
                    <a:lnTo>
                      <a:pt x="27351" y="5986"/>
                    </a:lnTo>
                    <a:lnTo>
                      <a:pt x="29232" y="5759"/>
                    </a:lnTo>
                    <a:lnTo>
                      <a:pt x="31859" y="5759"/>
                    </a:lnTo>
                    <a:lnTo>
                      <a:pt x="31543" y="3625"/>
                    </a:lnTo>
                    <a:lnTo>
                      <a:pt x="30672" y="1655"/>
                    </a:lnTo>
                    <a:lnTo>
                      <a:pt x="27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2437100" y="777350"/>
                <a:ext cx="939800" cy="1218525"/>
              </a:xfrm>
              <a:custGeom>
                <a:avLst/>
                <a:gdLst/>
                <a:ahLst/>
                <a:cxnLst/>
                <a:rect l="l" t="t" r="r" b="b"/>
                <a:pathLst>
                  <a:path w="37592" h="48741" extrusionOk="0">
                    <a:moveTo>
                      <a:pt x="26909" y="31530"/>
                    </a:moveTo>
                    <a:lnTo>
                      <a:pt x="28601" y="33070"/>
                    </a:lnTo>
                    <a:lnTo>
                      <a:pt x="26796" y="32893"/>
                    </a:lnTo>
                    <a:lnTo>
                      <a:pt x="26341" y="32893"/>
                    </a:lnTo>
                    <a:lnTo>
                      <a:pt x="26909" y="31530"/>
                    </a:lnTo>
                    <a:close/>
                    <a:moveTo>
                      <a:pt x="27591" y="682"/>
                    </a:moveTo>
                    <a:lnTo>
                      <a:pt x="30748" y="2222"/>
                    </a:lnTo>
                    <a:lnTo>
                      <a:pt x="31543" y="4053"/>
                    </a:lnTo>
                    <a:lnTo>
                      <a:pt x="31809" y="5783"/>
                    </a:lnTo>
                    <a:lnTo>
                      <a:pt x="29498" y="5783"/>
                    </a:lnTo>
                    <a:lnTo>
                      <a:pt x="27339" y="6048"/>
                    </a:lnTo>
                    <a:lnTo>
                      <a:pt x="27465" y="7665"/>
                    </a:lnTo>
                    <a:lnTo>
                      <a:pt x="31796" y="7665"/>
                    </a:lnTo>
                    <a:lnTo>
                      <a:pt x="29321" y="12059"/>
                    </a:lnTo>
                    <a:lnTo>
                      <a:pt x="33046" y="8574"/>
                    </a:lnTo>
                    <a:lnTo>
                      <a:pt x="35155" y="7778"/>
                    </a:lnTo>
                    <a:lnTo>
                      <a:pt x="36834" y="8548"/>
                    </a:lnTo>
                    <a:lnTo>
                      <a:pt x="36380" y="9963"/>
                    </a:lnTo>
                    <a:lnTo>
                      <a:pt x="34700" y="11996"/>
                    </a:lnTo>
                    <a:lnTo>
                      <a:pt x="32667" y="14256"/>
                    </a:lnTo>
                    <a:lnTo>
                      <a:pt x="32250" y="17059"/>
                    </a:lnTo>
                    <a:lnTo>
                      <a:pt x="32617" y="19269"/>
                    </a:lnTo>
                    <a:lnTo>
                      <a:pt x="31935" y="19698"/>
                    </a:lnTo>
                    <a:cubicBezTo>
                      <a:pt x="31922" y="19711"/>
                      <a:pt x="31834" y="19761"/>
                      <a:pt x="30988" y="20254"/>
                    </a:cubicBezTo>
                    <a:cubicBezTo>
                      <a:pt x="30584" y="20494"/>
                      <a:pt x="30432" y="20582"/>
                      <a:pt x="30432" y="20809"/>
                    </a:cubicBezTo>
                    <a:cubicBezTo>
                      <a:pt x="30445" y="20986"/>
                      <a:pt x="30558" y="21125"/>
                      <a:pt x="30710" y="21188"/>
                    </a:cubicBezTo>
                    <a:cubicBezTo>
                      <a:pt x="30887" y="21289"/>
                      <a:pt x="31215" y="21466"/>
                      <a:pt x="31480" y="22072"/>
                    </a:cubicBezTo>
                    <a:cubicBezTo>
                      <a:pt x="31872" y="22943"/>
                      <a:pt x="31733" y="23259"/>
                      <a:pt x="31657" y="23309"/>
                    </a:cubicBezTo>
                    <a:lnTo>
                      <a:pt x="31455" y="23385"/>
                    </a:lnTo>
                    <a:lnTo>
                      <a:pt x="31455" y="23537"/>
                    </a:lnTo>
                    <a:cubicBezTo>
                      <a:pt x="31404" y="23676"/>
                      <a:pt x="31228" y="24118"/>
                      <a:pt x="30609" y="25620"/>
                    </a:cubicBezTo>
                    <a:cubicBezTo>
                      <a:pt x="30432" y="26062"/>
                      <a:pt x="30319" y="26353"/>
                      <a:pt x="30243" y="26555"/>
                    </a:cubicBezTo>
                    <a:lnTo>
                      <a:pt x="30218" y="26618"/>
                    </a:lnTo>
                    <a:cubicBezTo>
                      <a:pt x="30218" y="26618"/>
                      <a:pt x="30218" y="26630"/>
                      <a:pt x="30218" y="26630"/>
                    </a:cubicBezTo>
                    <a:cubicBezTo>
                      <a:pt x="30205" y="26681"/>
                      <a:pt x="30154" y="26832"/>
                      <a:pt x="29978" y="27287"/>
                    </a:cubicBezTo>
                    <a:cubicBezTo>
                      <a:pt x="29498" y="28499"/>
                      <a:pt x="29018" y="28537"/>
                      <a:pt x="28955" y="28537"/>
                    </a:cubicBezTo>
                    <a:lnTo>
                      <a:pt x="28399" y="28373"/>
                    </a:lnTo>
                    <a:lnTo>
                      <a:pt x="28399" y="28373"/>
                    </a:lnTo>
                    <a:lnTo>
                      <a:pt x="29220" y="31062"/>
                    </a:lnTo>
                    <a:lnTo>
                      <a:pt x="28677" y="32287"/>
                    </a:lnTo>
                    <a:lnTo>
                      <a:pt x="26682" y="30469"/>
                    </a:lnTo>
                    <a:lnTo>
                      <a:pt x="25394" y="33525"/>
                    </a:lnTo>
                    <a:lnTo>
                      <a:pt x="26758" y="33525"/>
                    </a:lnTo>
                    <a:lnTo>
                      <a:pt x="27844" y="33626"/>
                    </a:lnTo>
                    <a:lnTo>
                      <a:pt x="24977" y="35431"/>
                    </a:lnTo>
                    <a:lnTo>
                      <a:pt x="21922" y="35835"/>
                    </a:lnTo>
                    <a:lnTo>
                      <a:pt x="20230" y="37931"/>
                    </a:lnTo>
                    <a:lnTo>
                      <a:pt x="17199" y="39232"/>
                    </a:lnTo>
                    <a:lnTo>
                      <a:pt x="14939" y="39838"/>
                    </a:lnTo>
                    <a:lnTo>
                      <a:pt x="13360" y="42351"/>
                    </a:lnTo>
                    <a:lnTo>
                      <a:pt x="12211" y="45861"/>
                    </a:lnTo>
                    <a:lnTo>
                      <a:pt x="11163" y="47654"/>
                    </a:lnTo>
                    <a:lnTo>
                      <a:pt x="9661" y="45874"/>
                    </a:lnTo>
                    <a:lnTo>
                      <a:pt x="8209" y="46101"/>
                    </a:lnTo>
                    <a:lnTo>
                      <a:pt x="7767" y="43715"/>
                    </a:lnTo>
                    <a:lnTo>
                      <a:pt x="7173" y="40823"/>
                    </a:lnTo>
                    <a:lnTo>
                      <a:pt x="6719" y="37048"/>
                    </a:lnTo>
                    <a:lnTo>
                      <a:pt x="7893" y="34535"/>
                    </a:lnTo>
                    <a:lnTo>
                      <a:pt x="6315" y="33373"/>
                    </a:lnTo>
                    <a:lnTo>
                      <a:pt x="6315" y="31542"/>
                    </a:lnTo>
                    <a:lnTo>
                      <a:pt x="8082" y="31833"/>
                    </a:lnTo>
                    <a:lnTo>
                      <a:pt x="9244" y="30040"/>
                    </a:lnTo>
                    <a:lnTo>
                      <a:pt x="7577" y="29509"/>
                    </a:lnTo>
                    <a:lnTo>
                      <a:pt x="7577" y="25671"/>
                    </a:lnTo>
                    <a:lnTo>
                      <a:pt x="7981" y="21643"/>
                    </a:lnTo>
                    <a:lnTo>
                      <a:pt x="6277" y="18309"/>
                    </a:lnTo>
                    <a:lnTo>
                      <a:pt x="6125" y="18309"/>
                    </a:lnTo>
                    <a:cubicBezTo>
                      <a:pt x="6024" y="18271"/>
                      <a:pt x="5645" y="18082"/>
                      <a:pt x="4408" y="17413"/>
                    </a:cubicBezTo>
                    <a:cubicBezTo>
                      <a:pt x="3845" y="17104"/>
                      <a:pt x="3347" y="16952"/>
                      <a:pt x="2915" y="16952"/>
                    </a:cubicBezTo>
                    <a:cubicBezTo>
                      <a:pt x="2746" y="16952"/>
                      <a:pt x="2587" y="16975"/>
                      <a:pt x="2438" y="17021"/>
                    </a:cubicBezTo>
                    <a:cubicBezTo>
                      <a:pt x="2274" y="17072"/>
                      <a:pt x="2122" y="17147"/>
                      <a:pt x="1983" y="17261"/>
                    </a:cubicBezTo>
                    <a:lnTo>
                      <a:pt x="620" y="16339"/>
                    </a:lnTo>
                    <a:lnTo>
                      <a:pt x="620" y="15455"/>
                    </a:lnTo>
                    <a:lnTo>
                      <a:pt x="3852" y="15203"/>
                    </a:lnTo>
                    <a:lnTo>
                      <a:pt x="3208" y="13763"/>
                    </a:lnTo>
                    <a:lnTo>
                      <a:pt x="1819" y="13612"/>
                    </a:lnTo>
                    <a:lnTo>
                      <a:pt x="1504" y="12450"/>
                    </a:lnTo>
                    <a:lnTo>
                      <a:pt x="3057" y="12160"/>
                    </a:lnTo>
                    <a:lnTo>
                      <a:pt x="5797" y="11036"/>
                    </a:lnTo>
                    <a:lnTo>
                      <a:pt x="7678" y="9470"/>
                    </a:lnTo>
                    <a:lnTo>
                      <a:pt x="6857" y="8233"/>
                    </a:lnTo>
                    <a:lnTo>
                      <a:pt x="7994" y="6781"/>
                    </a:lnTo>
                    <a:lnTo>
                      <a:pt x="10178" y="6301"/>
                    </a:lnTo>
                    <a:lnTo>
                      <a:pt x="11769" y="4710"/>
                    </a:lnTo>
                    <a:lnTo>
                      <a:pt x="13777" y="3965"/>
                    </a:lnTo>
                    <a:lnTo>
                      <a:pt x="15355" y="3712"/>
                    </a:lnTo>
                    <a:lnTo>
                      <a:pt x="15646" y="5430"/>
                    </a:lnTo>
                    <a:lnTo>
                      <a:pt x="17325" y="5935"/>
                    </a:lnTo>
                    <a:lnTo>
                      <a:pt x="17792" y="4382"/>
                    </a:lnTo>
                    <a:lnTo>
                      <a:pt x="18323" y="4584"/>
                    </a:lnTo>
                    <a:lnTo>
                      <a:pt x="18651" y="7033"/>
                    </a:lnTo>
                    <a:lnTo>
                      <a:pt x="20949" y="7033"/>
                    </a:lnTo>
                    <a:lnTo>
                      <a:pt x="20053" y="4407"/>
                    </a:lnTo>
                    <a:lnTo>
                      <a:pt x="20570" y="3031"/>
                    </a:lnTo>
                    <a:lnTo>
                      <a:pt x="22250" y="2980"/>
                    </a:lnTo>
                    <a:lnTo>
                      <a:pt x="27591" y="682"/>
                    </a:lnTo>
                    <a:close/>
                    <a:moveTo>
                      <a:pt x="27604" y="0"/>
                    </a:moveTo>
                    <a:lnTo>
                      <a:pt x="22161" y="2361"/>
                    </a:lnTo>
                    <a:lnTo>
                      <a:pt x="20116" y="2424"/>
                    </a:lnTo>
                    <a:lnTo>
                      <a:pt x="19371" y="4407"/>
                    </a:lnTo>
                    <a:lnTo>
                      <a:pt x="20053" y="6415"/>
                    </a:lnTo>
                    <a:lnTo>
                      <a:pt x="19194" y="6415"/>
                    </a:lnTo>
                    <a:lnTo>
                      <a:pt x="18891" y="4142"/>
                    </a:lnTo>
                    <a:lnTo>
                      <a:pt x="17376" y="3548"/>
                    </a:lnTo>
                    <a:lnTo>
                      <a:pt x="16896" y="5152"/>
                    </a:lnTo>
                    <a:lnTo>
                      <a:pt x="16214" y="4937"/>
                    </a:lnTo>
                    <a:lnTo>
                      <a:pt x="15861" y="2993"/>
                    </a:lnTo>
                    <a:lnTo>
                      <a:pt x="13600" y="3359"/>
                    </a:lnTo>
                    <a:lnTo>
                      <a:pt x="11479" y="4154"/>
                    </a:lnTo>
                    <a:lnTo>
                      <a:pt x="9850" y="5733"/>
                    </a:lnTo>
                    <a:lnTo>
                      <a:pt x="7628" y="6200"/>
                    </a:lnTo>
                    <a:lnTo>
                      <a:pt x="6075" y="8208"/>
                    </a:lnTo>
                    <a:lnTo>
                      <a:pt x="6832" y="9344"/>
                    </a:lnTo>
                    <a:lnTo>
                      <a:pt x="5506" y="10480"/>
                    </a:lnTo>
                    <a:lnTo>
                      <a:pt x="2905" y="11541"/>
                    </a:lnTo>
                    <a:lnTo>
                      <a:pt x="708" y="11958"/>
                    </a:lnTo>
                    <a:lnTo>
                      <a:pt x="1339" y="14193"/>
                    </a:lnTo>
                    <a:lnTo>
                      <a:pt x="2792" y="14344"/>
                    </a:lnTo>
                    <a:lnTo>
                      <a:pt x="2918" y="14635"/>
                    </a:lnTo>
                    <a:lnTo>
                      <a:pt x="1" y="14862"/>
                    </a:lnTo>
                    <a:lnTo>
                      <a:pt x="1" y="16655"/>
                    </a:lnTo>
                    <a:lnTo>
                      <a:pt x="2173" y="18132"/>
                    </a:lnTo>
                    <a:lnTo>
                      <a:pt x="2337" y="17817"/>
                    </a:lnTo>
                    <a:cubicBezTo>
                      <a:pt x="2400" y="17716"/>
                      <a:pt x="2514" y="17640"/>
                      <a:pt x="2627" y="17615"/>
                    </a:cubicBezTo>
                    <a:cubicBezTo>
                      <a:pt x="2703" y="17592"/>
                      <a:pt x="2796" y="17576"/>
                      <a:pt x="2911" y="17576"/>
                    </a:cubicBezTo>
                    <a:cubicBezTo>
                      <a:pt x="3180" y="17576"/>
                      <a:pt x="3565" y="17663"/>
                      <a:pt x="4105" y="17956"/>
                    </a:cubicBezTo>
                    <a:cubicBezTo>
                      <a:pt x="5153" y="18536"/>
                      <a:pt x="5620" y="18764"/>
                      <a:pt x="5847" y="18865"/>
                    </a:cubicBezTo>
                    <a:lnTo>
                      <a:pt x="7325" y="21756"/>
                    </a:lnTo>
                    <a:lnTo>
                      <a:pt x="6933" y="25645"/>
                    </a:lnTo>
                    <a:lnTo>
                      <a:pt x="6933" y="29976"/>
                    </a:lnTo>
                    <a:lnTo>
                      <a:pt x="8259" y="30393"/>
                    </a:lnTo>
                    <a:lnTo>
                      <a:pt x="7767" y="31138"/>
                    </a:lnTo>
                    <a:lnTo>
                      <a:pt x="5671" y="30785"/>
                    </a:lnTo>
                    <a:lnTo>
                      <a:pt x="5671" y="33689"/>
                    </a:lnTo>
                    <a:lnTo>
                      <a:pt x="7097" y="34737"/>
                    </a:lnTo>
                    <a:lnTo>
                      <a:pt x="6062" y="36947"/>
                    </a:lnTo>
                    <a:lnTo>
                      <a:pt x="6554" y="40924"/>
                    </a:lnTo>
                    <a:lnTo>
                      <a:pt x="7148" y="43828"/>
                    </a:lnTo>
                    <a:lnTo>
                      <a:pt x="7691" y="46808"/>
                    </a:lnTo>
                    <a:lnTo>
                      <a:pt x="9408" y="46556"/>
                    </a:lnTo>
                    <a:lnTo>
                      <a:pt x="11252" y="48740"/>
                    </a:lnTo>
                    <a:lnTo>
                      <a:pt x="12780" y="46152"/>
                    </a:lnTo>
                    <a:lnTo>
                      <a:pt x="13916" y="42654"/>
                    </a:lnTo>
                    <a:lnTo>
                      <a:pt x="15343" y="40381"/>
                    </a:lnTo>
                    <a:lnTo>
                      <a:pt x="17388" y="39826"/>
                    </a:lnTo>
                    <a:lnTo>
                      <a:pt x="20621" y="38449"/>
                    </a:lnTo>
                    <a:lnTo>
                      <a:pt x="22250" y="36429"/>
                    </a:lnTo>
                    <a:lnTo>
                      <a:pt x="25116" y="36050"/>
                    </a:lnTo>
                    <a:lnTo>
                      <a:pt x="29738" y="33184"/>
                    </a:lnTo>
                    <a:lnTo>
                      <a:pt x="29005" y="33108"/>
                    </a:lnTo>
                    <a:lnTo>
                      <a:pt x="29877" y="31100"/>
                    </a:lnTo>
                    <a:lnTo>
                      <a:pt x="29270" y="29105"/>
                    </a:lnTo>
                    <a:cubicBezTo>
                      <a:pt x="29637" y="28979"/>
                      <a:pt x="30142" y="28600"/>
                      <a:pt x="30558" y="27514"/>
                    </a:cubicBezTo>
                    <a:cubicBezTo>
                      <a:pt x="30659" y="27274"/>
                      <a:pt x="30748" y="27022"/>
                      <a:pt x="30824" y="26782"/>
                    </a:cubicBezTo>
                    <a:lnTo>
                      <a:pt x="31202" y="25847"/>
                    </a:lnTo>
                    <a:cubicBezTo>
                      <a:pt x="31720" y="24585"/>
                      <a:pt x="31935" y="24054"/>
                      <a:pt x="32036" y="23815"/>
                    </a:cubicBezTo>
                    <a:cubicBezTo>
                      <a:pt x="32149" y="23726"/>
                      <a:pt x="32238" y="23600"/>
                      <a:pt x="32288" y="23474"/>
                    </a:cubicBezTo>
                    <a:cubicBezTo>
                      <a:pt x="32452" y="23070"/>
                      <a:pt x="32389" y="22514"/>
                      <a:pt x="32074" y="21807"/>
                    </a:cubicBezTo>
                    <a:cubicBezTo>
                      <a:pt x="31910" y="21403"/>
                      <a:pt x="31644" y="21062"/>
                      <a:pt x="31303" y="20797"/>
                    </a:cubicBezTo>
                    <a:cubicBezTo>
                      <a:pt x="31834" y="20494"/>
                      <a:pt x="32112" y="20329"/>
                      <a:pt x="32250" y="20228"/>
                    </a:cubicBezTo>
                    <a:lnTo>
                      <a:pt x="32263" y="20241"/>
                    </a:lnTo>
                    <a:lnTo>
                      <a:pt x="33311" y="19572"/>
                    </a:lnTo>
                    <a:lnTo>
                      <a:pt x="32894" y="17046"/>
                    </a:lnTo>
                    <a:lnTo>
                      <a:pt x="33261" y="14534"/>
                    </a:lnTo>
                    <a:lnTo>
                      <a:pt x="35167" y="12412"/>
                    </a:lnTo>
                    <a:lnTo>
                      <a:pt x="36897" y="10329"/>
                    </a:lnTo>
                    <a:lnTo>
                      <a:pt x="37592" y="8220"/>
                    </a:lnTo>
                    <a:lnTo>
                      <a:pt x="35167" y="7096"/>
                    </a:lnTo>
                    <a:lnTo>
                      <a:pt x="32756" y="8018"/>
                    </a:lnTo>
                    <a:lnTo>
                      <a:pt x="31872" y="8801"/>
                    </a:lnTo>
                    <a:lnTo>
                      <a:pt x="32364" y="7942"/>
                    </a:lnTo>
                    <a:lnTo>
                      <a:pt x="32541" y="7046"/>
                    </a:lnTo>
                    <a:lnTo>
                      <a:pt x="28046" y="7046"/>
                    </a:lnTo>
                    <a:lnTo>
                      <a:pt x="28008" y="6604"/>
                    </a:lnTo>
                    <a:lnTo>
                      <a:pt x="29536" y="6415"/>
                    </a:lnTo>
                    <a:lnTo>
                      <a:pt x="32541" y="6415"/>
                    </a:lnTo>
                    <a:lnTo>
                      <a:pt x="32162" y="3927"/>
                    </a:lnTo>
                    <a:lnTo>
                      <a:pt x="31228" y="1768"/>
                    </a:lnTo>
                    <a:lnTo>
                      <a:pt x="2760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2067150" y="740400"/>
                <a:ext cx="667350" cy="530050"/>
              </a:xfrm>
              <a:custGeom>
                <a:avLst/>
                <a:gdLst/>
                <a:ahLst/>
                <a:cxnLst/>
                <a:rect l="l" t="t" r="r" b="b"/>
                <a:pathLst>
                  <a:path w="26694" h="21202" extrusionOk="0">
                    <a:moveTo>
                      <a:pt x="19218" y="1"/>
                    </a:moveTo>
                    <a:lnTo>
                      <a:pt x="14635" y="556"/>
                    </a:lnTo>
                    <a:lnTo>
                      <a:pt x="11415" y="1895"/>
                    </a:lnTo>
                    <a:lnTo>
                      <a:pt x="10228" y="3157"/>
                    </a:lnTo>
                    <a:lnTo>
                      <a:pt x="12122" y="5165"/>
                    </a:lnTo>
                    <a:lnTo>
                      <a:pt x="14016" y="6100"/>
                    </a:lnTo>
                    <a:lnTo>
                      <a:pt x="11099" y="6163"/>
                    </a:lnTo>
                    <a:lnTo>
                      <a:pt x="9041" y="4660"/>
                    </a:lnTo>
                    <a:lnTo>
                      <a:pt x="8814" y="2766"/>
                    </a:lnTo>
                    <a:lnTo>
                      <a:pt x="7627" y="2286"/>
                    </a:lnTo>
                    <a:lnTo>
                      <a:pt x="5190" y="6706"/>
                    </a:lnTo>
                    <a:lnTo>
                      <a:pt x="4786" y="9711"/>
                    </a:lnTo>
                    <a:lnTo>
                      <a:pt x="5733" y="11756"/>
                    </a:lnTo>
                    <a:lnTo>
                      <a:pt x="7627" y="12236"/>
                    </a:lnTo>
                    <a:lnTo>
                      <a:pt x="8650" y="13688"/>
                    </a:lnTo>
                    <a:lnTo>
                      <a:pt x="6288" y="13082"/>
                    </a:lnTo>
                    <a:lnTo>
                      <a:pt x="5101" y="14509"/>
                    </a:lnTo>
                    <a:lnTo>
                      <a:pt x="2816" y="14509"/>
                    </a:lnTo>
                    <a:lnTo>
                      <a:pt x="1642" y="14004"/>
                    </a:lnTo>
                    <a:lnTo>
                      <a:pt x="417" y="12741"/>
                    </a:lnTo>
                    <a:cubicBezTo>
                      <a:pt x="177" y="12905"/>
                      <a:pt x="0" y="14332"/>
                      <a:pt x="0" y="14332"/>
                    </a:cubicBezTo>
                    <a:lnTo>
                      <a:pt x="1212" y="15822"/>
                    </a:lnTo>
                    <a:lnTo>
                      <a:pt x="631" y="18007"/>
                    </a:lnTo>
                    <a:lnTo>
                      <a:pt x="51" y="19459"/>
                    </a:lnTo>
                    <a:lnTo>
                      <a:pt x="3914" y="20494"/>
                    </a:lnTo>
                    <a:lnTo>
                      <a:pt x="6566" y="21201"/>
                    </a:lnTo>
                    <a:lnTo>
                      <a:pt x="7551" y="20810"/>
                    </a:lnTo>
                    <a:lnTo>
                      <a:pt x="7551" y="19232"/>
                    </a:lnTo>
                    <a:lnTo>
                      <a:pt x="5809" y="18689"/>
                    </a:lnTo>
                    <a:lnTo>
                      <a:pt x="3927" y="18032"/>
                    </a:lnTo>
                    <a:lnTo>
                      <a:pt x="3296" y="16403"/>
                    </a:lnTo>
                    <a:lnTo>
                      <a:pt x="4748" y="16138"/>
                    </a:lnTo>
                    <a:lnTo>
                      <a:pt x="7071" y="17653"/>
                    </a:lnTo>
                    <a:lnTo>
                      <a:pt x="9129" y="17653"/>
                    </a:lnTo>
                    <a:lnTo>
                      <a:pt x="11024" y="18348"/>
                    </a:lnTo>
                    <a:lnTo>
                      <a:pt x="11806" y="15140"/>
                    </a:lnTo>
                    <a:lnTo>
                      <a:pt x="13625" y="13398"/>
                    </a:lnTo>
                    <a:lnTo>
                      <a:pt x="15115" y="12224"/>
                    </a:lnTo>
                    <a:lnTo>
                      <a:pt x="15115" y="10405"/>
                    </a:lnTo>
                    <a:lnTo>
                      <a:pt x="18587" y="9231"/>
                    </a:lnTo>
                    <a:lnTo>
                      <a:pt x="21277" y="7728"/>
                    </a:lnTo>
                    <a:lnTo>
                      <a:pt x="23322" y="5986"/>
                    </a:lnTo>
                    <a:lnTo>
                      <a:pt x="25494" y="5216"/>
                    </a:lnTo>
                    <a:lnTo>
                      <a:pt x="26694" y="3322"/>
                    </a:lnTo>
                    <a:lnTo>
                      <a:pt x="25671" y="1390"/>
                    </a:lnTo>
                    <a:lnTo>
                      <a:pt x="2276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2057975" y="732525"/>
                <a:ext cx="685375" cy="546450"/>
              </a:xfrm>
              <a:custGeom>
                <a:avLst/>
                <a:gdLst/>
                <a:ahLst/>
                <a:cxnLst/>
                <a:rect l="l" t="t" r="r" b="b"/>
                <a:pathLst>
                  <a:path w="27415" h="21858" extrusionOk="0">
                    <a:moveTo>
                      <a:pt x="23058" y="631"/>
                    </a:moveTo>
                    <a:lnTo>
                      <a:pt x="25811" y="1919"/>
                    </a:lnTo>
                    <a:lnTo>
                      <a:pt x="26682" y="3599"/>
                    </a:lnTo>
                    <a:lnTo>
                      <a:pt x="25646" y="5240"/>
                    </a:lnTo>
                    <a:lnTo>
                      <a:pt x="23576" y="5998"/>
                    </a:lnTo>
                    <a:lnTo>
                      <a:pt x="21480" y="7753"/>
                    </a:lnTo>
                    <a:lnTo>
                      <a:pt x="18853" y="9230"/>
                    </a:lnTo>
                    <a:lnTo>
                      <a:pt x="15166" y="10493"/>
                    </a:lnTo>
                    <a:lnTo>
                      <a:pt x="15166" y="12387"/>
                    </a:lnTo>
                    <a:lnTo>
                      <a:pt x="13764" y="13486"/>
                    </a:lnTo>
                    <a:lnTo>
                      <a:pt x="11883" y="15291"/>
                    </a:lnTo>
                    <a:lnTo>
                      <a:pt x="11163" y="18246"/>
                    </a:lnTo>
                    <a:lnTo>
                      <a:pt x="9597" y="17678"/>
                    </a:lnTo>
                    <a:lnTo>
                      <a:pt x="7539" y="17665"/>
                    </a:lnTo>
                    <a:lnTo>
                      <a:pt x="5191" y="16125"/>
                    </a:lnTo>
                    <a:lnTo>
                      <a:pt x="3233" y="16478"/>
                    </a:lnTo>
                    <a:lnTo>
                      <a:pt x="4067" y="18600"/>
                    </a:lnTo>
                    <a:lnTo>
                      <a:pt x="6087" y="19307"/>
                    </a:lnTo>
                    <a:lnTo>
                      <a:pt x="7602" y="19786"/>
                    </a:lnTo>
                    <a:lnTo>
                      <a:pt x="7602" y="20910"/>
                    </a:lnTo>
                    <a:lnTo>
                      <a:pt x="6921" y="21188"/>
                    </a:lnTo>
                    <a:lnTo>
                      <a:pt x="847" y="19559"/>
                    </a:lnTo>
                    <a:lnTo>
                      <a:pt x="1301" y="18398"/>
                    </a:lnTo>
                    <a:lnTo>
                      <a:pt x="1920" y="16062"/>
                    </a:lnTo>
                    <a:lnTo>
                      <a:pt x="695" y="14559"/>
                    </a:lnTo>
                    <a:cubicBezTo>
                      <a:pt x="733" y="14243"/>
                      <a:pt x="796" y="13915"/>
                      <a:pt x="872" y="13612"/>
                    </a:cubicBezTo>
                    <a:lnTo>
                      <a:pt x="1769" y="14534"/>
                    </a:lnTo>
                    <a:lnTo>
                      <a:pt x="3057" y="15114"/>
                    </a:lnTo>
                    <a:lnTo>
                      <a:pt x="5620" y="15140"/>
                    </a:lnTo>
                    <a:lnTo>
                      <a:pt x="6769" y="13751"/>
                    </a:lnTo>
                    <a:lnTo>
                      <a:pt x="9762" y="14521"/>
                    </a:lnTo>
                    <a:lnTo>
                      <a:pt x="8183" y="12261"/>
                    </a:lnTo>
                    <a:lnTo>
                      <a:pt x="6327" y="11794"/>
                    </a:lnTo>
                    <a:lnTo>
                      <a:pt x="5481" y="9963"/>
                    </a:lnTo>
                    <a:lnTo>
                      <a:pt x="5860" y="7122"/>
                    </a:lnTo>
                    <a:lnTo>
                      <a:pt x="8133" y="3005"/>
                    </a:lnTo>
                    <a:lnTo>
                      <a:pt x="8890" y="3296"/>
                    </a:lnTo>
                    <a:lnTo>
                      <a:pt x="9130" y="5152"/>
                    </a:lnTo>
                    <a:lnTo>
                      <a:pt x="11365" y="6793"/>
                    </a:lnTo>
                    <a:lnTo>
                      <a:pt x="15684" y="6692"/>
                    </a:lnTo>
                    <a:lnTo>
                      <a:pt x="12678" y="5228"/>
                    </a:lnTo>
                    <a:lnTo>
                      <a:pt x="11024" y="3472"/>
                    </a:lnTo>
                    <a:lnTo>
                      <a:pt x="11971" y="2475"/>
                    </a:lnTo>
                    <a:lnTo>
                      <a:pt x="15090" y="1174"/>
                    </a:lnTo>
                    <a:lnTo>
                      <a:pt x="19585" y="631"/>
                    </a:lnTo>
                    <a:close/>
                    <a:moveTo>
                      <a:pt x="19548" y="0"/>
                    </a:moveTo>
                    <a:lnTo>
                      <a:pt x="14977" y="556"/>
                    </a:lnTo>
                    <a:lnTo>
                      <a:pt x="11656" y="1919"/>
                    </a:lnTo>
                    <a:lnTo>
                      <a:pt x="10166" y="3472"/>
                    </a:lnTo>
                    <a:lnTo>
                      <a:pt x="12262" y="5695"/>
                    </a:lnTo>
                    <a:lnTo>
                      <a:pt x="13083" y="6124"/>
                    </a:lnTo>
                    <a:lnTo>
                      <a:pt x="11567" y="6162"/>
                    </a:lnTo>
                    <a:lnTo>
                      <a:pt x="9724" y="4798"/>
                    </a:lnTo>
                    <a:lnTo>
                      <a:pt x="9471" y="2854"/>
                    </a:lnTo>
                    <a:lnTo>
                      <a:pt x="7868" y="2210"/>
                    </a:lnTo>
                    <a:lnTo>
                      <a:pt x="5279" y="6869"/>
                    </a:lnTo>
                    <a:lnTo>
                      <a:pt x="4837" y="10064"/>
                    </a:lnTo>
                    <a:lnTo>
                      <a:pt x="5885" y="12337"/>
                    </a:lnTo>
                    <a:lnTo>
                      <a:pt x="7804" y="12816"/>
                    </a:lnTo>
                    <a:lnTo>
                      <a:pt x="8272" y="13486"/>
                    </a:lnTo>
                    <a:lnTo>
                      <a:pt x="6542" y="13044"/>
                    </a:lnTo>
                    <a:lnTo>
                      <a:pt x="5330" y="14508"/>
                    </a:lnTo>
                    <a:lnTo>
                      <a:pt x="3259" y="14508"/>
                    </a:lnTo>
                    <a:lnTo>
                      <a:pt x="2185" y="14054"/>
                    </a:lnTo>
                    <a:lnTo>
                      <a:pt x="822" y="12652"/>
                    </a:lnTo>
                    <a:lnTo>
                      <a:pt x="607" y="12791"/>
                    </a:lnTo>
                    <a:cubicBezTo>
                      <a:pt x="519" y="12854"/>
                      <a:pt x="253" y="13031"/>
                      <a:pt x="51" y="14609"/>
                    </a:cubicBezTo>
                    <a:lnTo>
                      <a:pt x="39" y="14748"/>
                    </a:lnTo>
                    <a:lnTo>
                      <a:pt x="1238" y="16213"/>
                    </a:lnTo>
                    <a:lnTo>
                      <a:pt x="708" y="18208"/>
                    </a:lnTo>
                    <a:lnTo>
                      <a:pt x="1" y="19989"/>
                    </a:lnTo>
                    <a:lnTo>
                      <a:pt x="6946" y="21857"/>
                    </a:lnTo>
                    <a:lnTo>
                      <a:pt x="8234" y="21340"/>
                    </a:lnTo>
                    <a:lnTo>
                      <a:pt x="8234" y="19319"/>
                    </a:lnTo>
                    <a:lnTo>
                      <a:pt x="6289" y="18701"/>
                    </a:lnTo>
                    <a:lnTo>
                      <a:pt x="4547" y="18094"/>
                    </a:lnTo>
                    <a:lnTo>
                      <a:pt x="4092" y="16958"/>
                    </a:lnTo>
                    <a:lnTo>
                      <a:pt x="5052" y="16781"/>
                    </a:lnTo>
                    <a:lnTo>
                      <a:pt x="7350" y="18284"/>
                    </a:lnTo>
                    <a:lnTo>
                      <a:pt x="9433" y="18284"/>
                    </a:lnTo>
                    <a:lnTo>
                      <a:pt x="11605" y="19079"/>
                    </a:lnTo>
                    <a:lnTo>
                      <a:pt x="12464" y="15620"/>
                    </a:lnTo>
                    <a:lnTo>
                      <a:pt x="14181" y="13953"/>
                    </a:lnTo>
                    <a:lnTo>
                      <a:pt x="15797" y="12690"/>
                    </a:lnTo>
                    <a:lnTo>
                      <a:pt x="15797" y="10948"/>
                    </a:lnTo>
                    <a:lnTo>
                      <a:pt x="19106" y="9811"/>
                    </a:lnTo>
                    <a:lnTo>
                      <a:pt x="21833" y="8283"/>
                    </a:lnTo>
                    <a:lnTo>
                      <a:pt x="23853" y="6579"/>
                    </a:lnTo>
                    <a:lnTo>
                      <a:pt x="26063" y="5783"/>
                    </a:lnTo>
                    <a:lnTo>
                      <a:pt x="27414" y="3637"/>
                    </a:lnTo>
                    <a:lnTo>
                      <a:pt x="26265" y="1452"/>
                    </a:lnTo>
                    <a:lnTo>
                      <a:pt x="232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2007475" y="1152350"/>
                <a:ext cx="4927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363" extrusionOk="0">
                    <a:moveTo>
                      <a:pt x="1339" y="1"/>
                    </a:moveTo>
                    <a:cubicBezTo>
                      <a:pt x="1023" y="241"/>
                      <a:pt x="1" y="1554"/>
                      <a:pt x="1" y="1554"/>
                    </a:cubicBezTo>
                    <a:lnTo>
                      <a:pt x="1339" y="2362"/>
                    </a:lnTo>
                    <a:lnTo>
                      <a:pt x="1970" y="118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1995800" y="1140375"/>
                <a:ext cx="70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284" extrusionOk="0">
                    <a:moveTo>
                      <a:pt x="1730" y="998"/>
                    </a:moveTo>
                    <a:lnTo>
                      <a:pt x="2084" y="1667"/>
                    </a:lnTo>
                    <a:lnTo>
                      <a:pt x="1692" y="2399"/>
                    </a:lnTo>
                    <a:lnTo>
                      <a:pt x="935" y="1945"/>
                    </a:lnTo>
                    <a:cubicBezTo>
                      <a:pt x="1200" y="1629"/>
                      <a:pt x="1516" y="1250"/>
                      <a:pt x="1730" y="998"/>
                    </a:cubicBezTo>
                    <a:close/>
                    <a:moveTo>
                      <a:pt x="1920" y="0"/>
                    </a:moveTo>
                    <a:lnTo>
                      <a:pt x="1617" y="227"/>
                    </a:lnTo>
                    <a:cubicBezTo>
                      <a:pt x="1288" y="480"/>
                      <a:pt x="392" y="1616"/>
                      <a:pt x="228" y="1844"/>
                    </a:cubicBezTo>
                    <a:lnTo>
                      <a:pt x="0" y="2121"/>
                    </a:lnTo>
                    <a:lnTo>
                      <a:pt x="1932" y="3283"/>
                    </a:lnTo>
                    <a:lnTo>
                      <a:pt x="2804" y="1654"/>
                    </a:lnTo>
                    <a:lnTo>
                      <a:pt x="192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2092700" y="954125"/>
                <a:ext cx="54950" cy="1016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4067" extrusionOk="0">
                    <a:moveTo>
                      <a:pt x="1125" y="0"/>
                    </a:moveTo>
                    <a:lnTo>
                      <a:pt x="1" y="2096"/>
                    </a:lnTo>
                    <a:lnTo>
                      <a:pt x="455" y="4066"/>
                    </a:lnTo>
                    <a:lnTo>
                      <a:pt x="847" y="4066"/>
                    </a:lnTo>
                    <a:lnTo>
                      <a:pt x="847" y="2488"/>
                    </a:lnTo>
                    <a:lnTo>
                      <a:pt x="2198" y="1717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2084500" y="938325"/>
                <a:ext cx="739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5014" extrusionOk="0">
                    <a:moveTo>
                      <a:pt x="1478" y="1263"/>
                    </a:moveTo>
                    <a:lnTo>
                      <a:pt x="2084" y="2236"/>
                    </a:lnTo>
                    <a:lnTo>
                      <a:pt x="859" y="2943"/>
                    </a:lnTo>
                    <a:lnTo>
                      <a:pt x="859" y="3637"/>
                    </a:lnTo>
                    <a:lnTo>
                      <a:pt x="670" y="2779"/>
                    </a:lnTo>
                    <a:lnTo>
                      <a:pt x="1478" y="1263"/>
                    </a:lnTo>
                    <a:close/>
                    <a:moveTo>
                      <a:pt x="1440" y="1"/>
                    </a:moveTo>
                    <a:lnTo>
                      <a:pt x="1" y="2690"/>
                    </a:lnTo>
                    <a:lnTo>
                      <a:pt x="531" y="5014"/>
                    </a:lnTo>
                    <a:lnTo>
                      <a:pt x="1491" y="5014"/>
                    </a:lnTo>
                    <a:lnTo>
                      <a:pt x="1491" y="3296"/>
                    </a:lnTo>
                    <a:lnTo>
                      <a:pt x="2955" y="2463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1999575" y="874575"/>
                <a:ext cx="8305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670" extrusionOk="0">
                    <a:moveTo>
                      <a:pt x="796" y="0"/>
                    </a:moveTo>
                    <a:lnTo>
                      <a:pt x="796" y="1882"/>
                    </a:lnTo>
                    <a:lnTo>
                      <a:pt x="1" y="2601"/>
                    </a:lnTo>
                    <a:lnTo>
                      <a:pt x="1264" y="4407"/>
                    </a:lnTo>
                    <a:lnTo>
                      <a:pt x="1617" y="5670"/>
                    </a:lnTo>
                    <a:lnTo>
                      <a:pt x="3322" y="2286"/>
                    </a:lnTo>
                    <a:lnTo>
                      <a:pt x="3322" y="6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1989175" y="864475"/>
                <a:ext cx="10102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6945" extrusionOk="0">
                    <a:moveTo>
                      <a:pt x="1528" y="808"/>
                    </a:moveTo>
                    <a:lnTo>
                      <a:pt x="3422" y="1275"/>
                    </a:lnTo>
                    <a:lnTo>
                      <a:pt x="3422" y="2614"/>
                    </a:lnTo>
                    <a:lnTo>
                      <a:pt x="2109" y="5202"/>
                    </a:lnTo>
                    <a:lnTo>
                      <a:pt x="1970" y="4735"/>
                    </a:lnTo>
                    <a:lnTo>
                      <a:pt x="834" y="3043"/>
                    </a:lnTo>
                    <a:lnTo>
                      <a:pt x="1528" y="2437"/>
                    </a:lnTo>
                    <a:lnTo>
                      <a:pt x="1528" y="808"/>
                    </a:lnTo>
                    <a:close/>
                    <a:moveTo>
                      <a:pt x="884" y="0"/>
                    </a:moveTo>
                    <a:lnTo>
                      <a:pt x="884" y="2147"/>
                    </a:lnTo>
                    <a:lnTo>
                      <a:pt x="0" y="2955"/>
                    </a:lnTo>
                    <a:lnTo>
                      <a:pt x="1389" y="4950"/>
                    </a:lnTo>
                    <a:lnTo>
                      <a:pt x="1932" y="6945"/>
                    </a:lnTo>
                    <a:lnTo>
                      <a:pt x="4041" y="2765"/>
                    </a:lnTo>
                    <a:lnTo>
                      <a:pt x="4041" y="78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1924775" y="1047875"/>
                <a:ext cx="1064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80" extrusionOk="0">
                    <a:moveTo>
                      <a:pt x="0" y="0"/>
                    </a:moveTo>
                    <a:lnTo>
                      <a:pt x="0" y="1894"/>
                    </a:lnTo>
                    <a:lnTo>
                      <a:pt x="1263" y="2690"/>
                    </a:lnTo>
                    <a:lnTo>
                      <a:pt x="947" y="4180"/>
                    </a:lnTo>
                    <a:cubicBezTo>
                      <a:pt x="947" y="4180"/>
                      <a:pt x="2481" y="3571"/>
                      <a:pt x="2595" y="3571"/>
                    </a:cubicBezTo>
                    <a:cubicBezTo>
                      <a:pt x="2599" y="3571"/>
                      <a:pt x="2601" y="3572"/>
                      <a:pt x="2601" y="3574"/>
                    </a:cubicBezTo>
                    <a:cubicBezTo>
                      <a:pt x="2601" y="3574"/>
                      <a:pt x="2602" y="3575"/>
                      <a:pt x="2602" y="3575"/>
                    </a:cubicBezTo>
                    <a:cubicBezTo>
                      <a:pt x="2638" y="3575"/>
                      <a:pt x="4256" y="1389"/>
                      <a:pt x="4256" y="1389"/>
                    </a:cubicBezTo>
                    <a:lnTo>
                      <a:pt x="3296" y="0"/>
                    </a:lnTo>
                    <a:lnTo>
                      <a:pt x="2147" y="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1916875" y="1036500"/>
                <a:ext cx="12410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5140" extrusionOk="0">
                    <a:moveTo>
                      <a:pt x="3524" y="897"/>
                    </a:moveTo>
                    <a:lnTo>
                      <a:pt x="4180" y="1844"/>
                    </a:lnTo>
                    <a:cubicBezTo>
                      <a:pt x="3675" y="2526"/>
                      <a:pt x="2968" y="3473"/>
                      <a:pt x="2753" y="3738"/>
                    </a:cubicBezTo>
                    <a:cubicBezTo>
                      <a:pt x="2577" y="3789"/>
                      <a:pt x="2261" y="3903"/>
                      <a:pt x="1693" y="4130"/>
                    </a:cubicBezTo>
                    <a:lnTo>
                      <a:pt x="1933" y="2981"/>
                    </a:lnTo>
                    <a:lnTo>
                      <a:pt x="632" y="2173"/>
                    </a:lnTo>
                    <a:lnTo>
                      <a:pt x="632" y="910"/>
                    </a:lnTo>
                    <a:lnTo>
                      <a:pt x="2501" y="1604"/>
                    </a:lnTo>
                    <a:lnTo>
                      <a:pt x="3524" y="897"/>
                    </a:lnTo>
                    <a:close/>
                    <a:moveTo>
                      <a:pt x="1" y="1"/>
                    </a:moveTo>
                    <a:lnTo>
                      <a:pt x="1" y="2526"/>
                    </a:lnTo>
                    <a:lnTo>
                      <a:pt x="1225" y="3284"/>
                    </a:lnTo>
                    <a:lnTo>
                      <a:pt x="834" y="5140"/>
                    </a:lnTo>
                    <a:lnTo>
                      <a:pt x="1377" y="4925"/>
                    </a:lnTo>
                    <a:cubicBezTo>
                      <a:pt x="1996" y="4685"/>
                      <a:pt x="2690" y="4420"/>
                      <a:pt x="2905" y="4344"/>
                    </a:cubicBezTo>
                    <a:cubicBezTo>
                      <a:pt x="2916" y="4347"/>
                      <a:pt x="2927" y="4348"/>
                      <a:pt x="2938" y="4348"/>
                    </a:cubicBezTo>
                    <a:cubicBezTo>
                      <a:pt x="3130" y="4348"/>
                      <a:pt x="3368" y="4002"/>
                      <a:pt x="4824" y="2021"/>
                    </a:cubicBezTo>
                    <a:lnTo>
                      <a:pt x="4963" y="1832"/>
                    </a:lnTo>
                    <a:lnTo>
                      <a:pt x="3688" y="13"/>
                    </a:lnTo>
                    <a:lnTo>
                      <a:pt x="2412" y="8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1706650" y="1016300"/>
                <a:ext cx="1925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5456" extrusionOk="0">
                    <a:moveTo>
                      <a:pt x="2412" y="1"/>
                    </a:moveTo>
                    <a:lnTo>
                      <a:pt x="1616" y="518"/>
                    </a:lnTo>
                    <a:cubicBezTo>
                      <a:pt x="1376" y="594"/>
                      <a:pt x="0" y="2147"/>
                      <a:pt x="0" y="2147"/>
                    </a:cubicBezTo>
                    <a:lnTo>
                      <a:pt x="859" y="4029"/>
                    </a:lnTo>
                    <a:lnTo>
                      <a:pt x="1692" y="5456"/>
                    </a:lnTo>
                    <a:lnTo>
                      <a:pt x="4142" y="4849"/>
                    </a:lnTo>
                    <a:lnTo>
                      <a:pt x="5253" y="4269"/>
                    </a:lnTo>
                    <a:lnTo>
                      <a:pt x="7387" y="4837"/>
                    </a:lnTo>
                    <a:lnTo>
                      <a:pt x="7703" y="2652"/>
                    </a:lnTo>
                    <a:lnTo>
                      <a:pt x="6907" y="480"/>
                    </a:lnTo>
                    <a:lnTo>
                      <a:pt x="5013" y="1819"/>
                    </a:lnTo>
                    <a:lnTo>
                      <a:pt x="4520" y="2968"/>
                    </a:lnTo>
                    <a:lnTo>
                      <a:pt x="3043" y="2652"/>
                    </a:lnTo>
                    <a:lnTo>
                      <a:pt x="3043" y="126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1697800" y="1004950"/>
                <a:ext cx="209625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6264" extrusionOk="0">
                    <a:moveTo>
                      <a:pt x="2652" y="909"/>
                    </a:moveTo>
                    <a:lnTo>
                      <a:pt x="3094" y="1793"/>
                    </a:lnTo>
                    <a:lnTo>
                      <a:pt x="3094" y="3359"/>
                    </a:lnTo>
                    <a:lnTo>
                      <a:pt x="5064" y="3788"/>
                    </a:lnTo>
                    <a:lnTo>
                      <a:pt x="5632" y="2475"/>
                    </a:lnTo>
                    <a:lnTo>
                      <a:pt x="7122" y="1427"/>
                    </a:lnTo>
                    <a:lnTo>
                      <a:pt x="7728" y="3132"/>
                    </a:lnTo>
                    <a:lnTo>
                      <a:pt x="7476" y="4887"/>
                    </a:lnTo>
                    <a:lnTo>
                      <a:pt x="5582" y="4382"/>
                    </a:lnTo>
                    <a:lnTo>
                      <a:pt x="4395" y="5000"/>
                    </a:lnTo>
                    <a:lnTo>
                      <a:pt x="2210" y="5531"/>
                    </a:lnTo>
                    <a:lnTo>
                      <a:pt x="1503" y="4356"/>
                    </a:lnTo>
                    <a:lnTo>
                      <a:pt x="733" y="2664"/>
                    </a:lnTo>
                    <a:cubicBezTo>
                      <a:pt x="1288" y="2033"/>
                      <a:pt x="1920" y="1364"/>
                      <a:pt x="2084" y="1263"/>
                    </a:cubicBezTo>
                    <a:lnTo>
                      <a:pt x="2652" y="909"/>
                    </a:lnTo>
                    <a:close/>
                    <a:moveTo>
                      <a:pt x="2917" y="0"/>
                    </a:moveTo>
                    <a:lnTo>
                      <a:pt x="1831" y="682"/>
                    </a:lnTo>
                    <a:cubicBezTo>
                      <a:pt x="1705" y="745"/>
                      <a:pt x="1352" y="1010"/>
                      <a:pt x="139" y="2387"/>
                    </a:cubicBezTo>
                    <a:lnTo>
                      <a:pt x="0" y="2551"/>
                    </a:lnTo>
                    <a:lnTo>
                      <a:pt x="947" y="4647"/>
                    </a:lnTo>
                    <a:lnTo>
                      <a:pt x="1907" y="6263"/>
                    </a:lnTo>
                    <a:lnTo>
                      <a:pt x="4584" y="5606"/>
                    </a:lnTo>
                    <a:lnTo>
                      <a:pt x="5645" y="5051"/>
                    </a:lnTo>
                    <a:lnTo>
                      <a:pt x="8006" y="5682"/>
                    </a:lnTo>
                    <a:lnTo>
                      <a:pt x="8385" y="3068"/>
                    </a:lnTo>
                    <a:lnTo>
                      <a:pt x="7438" y="429"/>
                    </a:lnTo>
                    <a:lnTo>
                      <a:pt x="5127" y="2058"/>
                    </a:lnTo>
                    <a:lnTo>
                      <a:pt x="4710" y="3043"/>
                    </a:lnTo>
                    <a:lnTo>
                      <a:pt x="3738" y="2841"/>
                    </a:lnTo>
                    <a:lnTo>
                      <a:pt x="3738" y="164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1640975" y="919700"/>
                <a:ext cx="16197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3865" extrusionOk="0">
                    <a:moveTo>
                      <a:pt x="5203" y="1"/>
                    </a:moveTo>
                    <a:lnTo>
                      <a:pt x="3549" y="632"/>
                    </a:lnTo>
                    <a:lnTo>
                      <a:pt x="783" y="1819"/>
                    </a:lnTo>
                    <a:lnTo>
                      <a:pt x="1" y="3334"/>
                    </a:lnTo>
                    <a:lnTo>
                      <a:pt x="1579" y="3865"/>
                    </a:lnTo>
                    <a:lnTo>
                      <a:pt x="3157" y="3334"/>
                    </a:lnTo>
                    <a:lnTo>
                      <a:pt x="4572" y="3094"/>
                    </a:lnTo>
                    <a:lnTo>
                      <a:pt x="5759" y="1933"/>
                    </a:lnTo>
                    <a:lnTo>
                      <a:pt x="6478" y="708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1629625" y="910875"/>
                <a:ext cx="1843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546" extrusionOk="0">
                    <a:moveTo>
                      <a:pt x="5632" y="707"/>
                    </a:moveTo>
                    <a:lnTo>
                      <a:pt x="6503" y="1175"/>
                    </a:lnTo>
                    <a:lnTo>
                      <a:pt x="5960" y="2084"/>
                    </a:lnTo>
                    <a:lnTo>
                      <a:pt x="4874" y="3144"/>
                    </a:lnTo>
                    <a:lnTo>
                      <a:pt x="3561" y="3372"/>
                    </a:lnTo>
                    <a:lnTo>
                      <a:pt x="2033" y="3877"/>
                    </a:lnTo>
                    <a:lnTo>
                      <a:pt x="909" y="3511"/>
                    </a:lnTo>
                    <a:lnTo>
                      <a:pt x="1477" y="2412"/>
                    </a:lnTo>
                    <a:lnTo>
                      <a:pt x="4116" y="1276"/>
                    </a:lnTo>
                    <a:lnTo>
                      <a:pt x="5632" y="707"/>
                    </a:lnTo>
                    <a:close/>
                    <a:moveTo>
                      <a:pt x="5682" y="0"/>
                    </a:moveTo>
                    <a:lnTo>
                      <a:pt x="3877" y="695"/>
                    </a:lnTo>
                    <a:lnTo>
                      <a:pt x="1010" y="1920"/>
                    </a:lnTo>
                    <a:lnTo>
                      <a:pt x="0" y="3877"/>
                    </a:lnTo>
                    <a:lnTo>
                      <a:pt x="2033" y="4546"/>
                    </a:lnTo>
                    <a:lnTo>
                      <a:pt x="3687" y="4003"/>
                    </a:lnTo>
                    <a:lnTo>
                      <a:pt x="5177" y="3750"/>
                    </a:lnTo>
                    <a:lnTo>
                      <a:pt x="6427" y="2513"/>
                    </a:lnTo>
                    <a:lnTo>
                      <a:pt x="7374" y="947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1843950" y="961050"/>
                <a:ext cx="729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1605" extrusionOk="0">
                    <a:moveTo>
                      <a:pt x="392" y="1"/>
                    </a:moveTo>
                    <a:lnTo>
                      <a:pt x="1" y="594"/>
                    </a:lnTo>
                    <a:lnTo>
                      <a:pt x="1024" y="1605"/>
                    </a:lnTo>
                    <a:lnTo>
                      <a:pt x="2211" y="670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1833850" y="953475"/>
                <a:ext cx="102950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2325" extrusionOk="0">
                    <a:moveTo>
                      <a:pt x="2526" y="632"/>
                    </a:moveTo>
                    <a:lnTo>
                      <a:pt x="1453" y="1491"/>
                    </a:lnTo>
                    <a:lnTo>
                      <a:pt x="809" y="860"/>
                    </a:lnTo>
                    <a:lnTo>
                      <a:pt x="973" y="632"/>
                    </a:lnTo>
                    <a:close/>
                    <a:moveTo>
                      <a:pt x="632" y="1"/>
                    </a:moveTo>
                    <a:lnTo>
                      <a:pt x="1" y="948"/>
                    </a:lnTo>
                    <a:lnTo>
                      <a:pt x="1402" y="2324"/>
                    </a:lnTo>
                    <a:lnTo>
                      <a:pt x="2829" y="1213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1900150" y="882450"/>
                <a:ext cx="404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2060" extrusionOk="0">
                    <a:moveTo>
                      <a:pt x="354" y="1"/>
                    </a:moveTo>
                    <a:lnTo>
                      <a:pt x="0" y="708"/>
                    </a:lnTo>
                    <a:lnTo>
                      <a:pt x="695" y="1137"/>
                    </a:lnTo>
                    <a:lnTo>
                      <a:pt x="1351" y="2059"/>
                    </a:lnTo>
                    <a:lnTo>
                      <a:pt x="1617" y="1339"/>
                    </a:lnTo>
                    <a:lnTo>
                      <a:pt x="1617" y="316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1889725" y="873000"/>
                <a:ext cx="587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119" extrusionOk="0">
                    <a:moveTo>
                      <a:pt x="948" y="745"/>
                    </a:moveTo>
                    <a:lnTo>
                      <a:pt x="1718" y="934"/>
                    </a:lnTo>
                    <a:lnTo>
                      <a:pt x="1718" y="1654"/>
                    </a:lnTo>
                    <a:lnTo>
                      <a:pt x="1680" y="1768"/>
                    </a:lnTo>
                    <a:lnTo>
                      <a:pt x="1364" y="1326"/>
                    </a:lnTo>
                    <a:lnTo>
                      <a:pt x="821" y="972"/>
                    </a:lnTo>
                    <a:lnTo>
                      <a:pt x="948" y="745"/>
                    </a:lnTo>
                    <a:close/>
                    <a:moveTo>
                      <a:pt x="607" y="0"/>
                    </a:moveTo>
                    <a:lnTo>
                      <a:pt x="1" y="1200"/>
                    </a:lnTo>
                    <a:lnTo>
                      <a:pt x="885" y="1755"/>
                    </a:lnTo>
                    <a:lnTo>
                      <a:pt x="1857" y="3119"/>
                    </a:lnTo>
                    <a:lnTo>
                      <a:pt x="2324" y="1818"/>
                    </a:lnTo>
                    <a:lnTo>
                      <a:pt x="2349" y="44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5"/>
              <p:cNvSpPr/>
              <p:nvPr/>
            </p:nvSpPr>
            <p:spPr>
              <a:xfrm>
                <a:off x="1439900" y="1099950"/>
                <a:ext cx="18532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7691" extrusionOk="0">
                    <a:moveTo>
                      <a:pt x="5682" y="1"/>
                    </a:moveTo>
                    <a:lnTo>
                      <a:pt x="3826" y="354"/>
                    </a:lnTo>
                    <a:cubicBezTo>
                      <a:pt x="3586" y="544"/>
                      <a:pt x="2374" y="834"/>
                      <a:pt x="2374" y="834"/>
                    </a:cubicBezTo>
                    <a:lnTo>
                      <a:pt x="2374" y="2337"/>
                    </a:lnTo>
                    <a:lnTo>
                      <a:pt x="1111" y="3991"/>
                    </a:lnTo>
                    <a:lnTo>
                      <a:pt x="0" y="4900"/>
                    </a:lnTo>
                    <a:lnTo>
                      <a:pt x="632" y="7691"/>
                    </a:lnTo>
                    <a:lnTo>
                      <a:pt x="2058" y="7691"/>
                    </a:lnTo>
                    <a:lnTo>
                      <a:pt x="4293" y="5254"/>
                    </a:lnTo>
                    <a:lnTo>
                      <a:pt x="5834" y="4622"/>
                    </a:lnTo>
                    <a:lnTo>
                      <a:pt x="7412" y="3650"/>
                    </a:lnTo>
                    <a:lnTo>
                      <a:pt x="7412" y="1705"/>
                    </a:lnTo>
                    <a:lnTo>
                      <a:pt x="6238" y="910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1431375" y="1091425"/>
                <a:ext cx="201725" cy="208700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348" extrusionOk="0">
                    <a:moveTo>
                      <a:pt x="5859" y="708"/>
                    </a:moveTo>
                    <a:lnTo>
                      <a:pt x="6301" y="1428"/>
                    </a:lnTo>
                    <a:lnTo>
                      <a:pt x="7438" y="2223"/>
                    </a:lnTo>
                    <a:lnTo>
                      <a:pt x="7438" y="3814"/>
                    </a:lnTo>
                    <a:lnTo>
                      <a:pt x="6049" y="4673"/>
                    </a:lnTo>
                    <a:lnTo>
                      <a:pt x="4521" y="5304"/>
                    </a:lnTo>
                    <a:lnTo>
                      <a:pt x="2260" y="7716"/>
                    </a:lnTo>
                    <a:lnTo>
                      <a:pt x="1225" y="7716"/>
                    </a:lnTo>
                    <a:lnTo>
                      <a:pt x="695" y="5367"/>
                    </a:lnTo>
                    <a:lnTo>
                      <a:pt x="1642" y="4584"/>
                    </a:lnTo>
                    <a:lnTo>
                      <a:pt x="3018" y="2791"/>
                    </a:lnTo>
                    <a:lnTo>
                      <a:pt x="3018" y="1428"/>
                    </a:lnTo>
                    <a:cubicBezTo>
                      <a:pt x="3422" y="1327"/>
                      <a:pt x="4003" y="1163"/>
                      <a:pt x="4281" y="998"/>
                    </a:cubicBezTo>
                    <a:lnTo>
                      <a:pt x="5859" y="708"/>
                    </a:lnTo>
                    <a:close/>
                    <a:moveTo>
                      <a:pt x="6175" y="1"/>
                    </a:moveTo>
                    <a:lnTo>
                      <a:pt x="4117" y="380"/>
                    </a:lnTo>
                    <a:lnTo>
                      <a:pt x="4028" y="405"/>
                    </a:lnTo>
                    <a:lnTo>
                      <a:pt x="3965" y="443"/>
                    </a:lnTo>
                    <a:cubicBezTo>
                      <a:pt x="3851" y="544"/>
                      <a:pt x="3182" y="733"/>
                      <a:pt x="2639" y="872"/>
                    </a:cubicBezTo>
                    <a:lnTo>
                      <a:pt x="2399" y="923"/>
                    </a:lnTo>
                    <a:lnTo>
                      <a:pt x="2399" y="2564"/>
                    </a:lnTo>
                    <a:lnTo>
                      <a:pt x="1225" y="4105"/>
                    </a:lnTo>
                    <a:lnTo>
                      <a:pt x="0" y="5115"/>
                    </a:lnTo>
                    <a:lnTo>
                      <a:pt x="733" y="8347"/>
                    </a:lnTo>
                    <a:lnTo>
                      <a:pt x="2538" y="8347"/>
                    </a:lnTo>
                    <a:lnTo>
                      <a:pt x="4836" y="5847"/>
                    </a:lnTo>
                    <a:lnTo>
                      <a:pt x="6352" y="5228"/>
                    </a:lnTo>
                    <a:lnTo>
                      <a:pt x="8069" y="4168"/>
                    </a:lnTo>
                    <a:lnTo>
                      <a:pt x="8069" y="1870"/>
                    </a:lnTo>
                    <a:lnTo>
                      <a:pt x="6806" y="1024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1514700" y="1211400"/>
                <a:ext cx="329275" cy="270225"/>
              </a:xfrm>
              <a:custGeom>
                <a:avLst/>
                <a:gdLst/>
                <a:ahLst/>
                <a:cxnLst/>
                <a:rect l="l" t="t" r="r" b="b"/>
                <a:pathLst>
                  <a:path w="13171" h="10809" extrusionOk="0">
                    <a:moveTo>
                      <a:pt x="12072" y="0"/>
                    </a:moveTo>
                    <a:lnTo>
                      <a:pt x="9623" y="480"/>
                    </a:lnTo>
                    <a:lnTo>
                      <a:pt x="8676" y="4180"/>
                    </a:lnTo>
                    <a:lnTo>
                      <a:pt x="7678" y="3536"/>
                    </a:lnTo>
                    <a:lnTo>
                      <a:pt x="8297" y="1503"/>
                    </a:lnTo>
                    <a:lnTo>
                      <a:pt x="4925" y="707"/>
                    </a:lnTo>
                    <a:lnTo>
                      <a:pt x="1440" y="1818"/>
                    </a:lnTo>
                    <a:lnTo>
                      <a:pt x="1074" y="2993"/>
                    </a:lnTo>
                    <a:lnTo>
                      <a:pt x="2791" y="3574"/>
                    </a:lnTo>
                    <a:lnTo>
                      <a:pt x="1" y="3940"/>
                    </a:lnTo>
                    <a:lnTo>
                      <a:pt x="1" y="6389"/>
                    </a:lnTo>
                    <a:lnTo>
                      <a:pt x="2842" y="6389"/>
                    </a:lnTo>
                    <a:lnTo>
                      <a:pt x="3549" y="6781"/>
                    </a:lnTo>
                    <a:lnTo>
                      <a:pt x="632" y="7021"/>
                    </a:lnTo>
                    <a:lnTo>
                      <a:pt x="1503" y="8637"/>
                    </a:lnTo>
                    <a:lnTo>
                      <a:pt x="1819" y="10177"/>
                    </a:lnTo>
                    <a:lnTo>
                      <a:pt x="4736" y="10177"/>
                    </a:lnTo>
                    <a:lnTo>
                      <a:pt x="6706" y="9142"/>
                    </a:lnTo>
                    <a:lnTo>
                      <a:pt x="8751" y="10809"/>
                    </a:lnTo>
                    <a:lnTo>
                      <a:pt x="10570" y="10089"/>
                    </a:lnTo>
                    <a:lnTo>
                      <a:pt x="11529" y="8789"/>
                    </a:lnTo>
                    <a:lnTo>
                      <a:pt x="10102" y="5695"/>
                    </a:lnTo>
                    <a:lnTo>
                      <a:pt x="11201" y="2614"/>
                    </a:lnTo>
                    <a:lnTo>
                      <a:pt x="13171" y="1111"/>
                    </a:lnTo>
                    <a:lnTo>
                      <a:pt x="1207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1506825" y="1202875"/>
                <a:ext cx="349150" cy="287600"/>
              </a:xfrm>
              <a:custGeom>
                <a:avLst/>
                <a:gdLst/>
                <a:ahLst/>
                <a:cxnLst/>
                <a:rect l="l" t="t" r="r" b="b"/>
                <a:pathLst>
                  <a:path w="13966" h="11504" extrusionOk="0">
                    <a:moveTo>
                      <a:pt x="12274" y="682"/>
                    </a:moveTo>
                    <a:lnTo>
                      <a:pt x="13006" y="1414"/>
                    </a:lnTo>
                    <a:lnTo>
                      <a:pt x="11238" y="2766"/>
                    </a:lnTo>
                    <a:lnTo>
                      <a:pt x="10064" y="6061"/>
                    </a:lnTo>
                    <a:lnTo>
                      <a:pt x="11478" y="9092"/>
                    </a:lnTo>
                    <a:lnTo>
                      <a:pt x="10683" y="10178"/>
                    </a:lnTo>
                    <a:lnTo>
                      <a:pt x="9129" y="10784"/>
                    </a:lnTo>
                    <a:lnTo>
                      <a:pt x="7059" y="9117"/>
                    </a:lnTo>
                    <a:lnTo>
                      <a:pt x="4975" y="10203"/>
                    </a:lnTo>
                    <a:lnTo>
                      <a:pt x="2399" y="10203"/>
                    </a:lnTo>
                    <a:lnTo>
                      <a:pt x="2134" y="8915"/>
                    </a:lnTo>
                    <a:lnTo>
                      <a:pt x="1465" y="7640"/>
                    </a:lnTo>
                    <a:lnTo>
                      <a:pt x="4937" y="7349"/>
                    </a:lnTo>
                    <a:lnTo>
                      <a:pt x="3245" y="6415"/>
                    </a:lnTo>
                    <a:lnTo>
                      <a:pt x="644" y="6415"/>
                    </a:lnTo>
                    <a:lnTo>
                      <a:pt x="644" y="4559"/>
                    </a:lnTo>
                    <a:lnTo>
                      <a:pt x="4495" y="4053"/>
                    </a:lnTo>
                    <a:lnTo>
                      <a:pt x="1781" y="3132"/>
                    </a:lnTo>
                    <a:lnTo>
                      <a:pt x="2008" y="2399"/>
                    </a:lnTo>
                    <a:lnTo>
                      <a:pt x="5253" y="1377"/>
                    </a:lnTo>
                    <a:lnTo>
                      <a:pt x="8208" y="2071"/>
                    </a:lnTo>
                    <a:lnTo>
                      <a:pt x="7627" y="4003"/>
                    </a:lnTo>
                    <a:lnTo>
                      <a:pt x="9193" y="5026"/>
                    </a:lnTo>
                    <a:lnTo>
                      <a:pt x="10190" y="1086"/>
                    </a:lnTo>
                    <a:lnTo>
                      <a:pt x="12274" y="682"/>
                    </a:lnTo>
                    <a:close/>
                    <a:moveTo>
                      <a:pt x="12488" y="0"/>
                    </a:moveTo>
                    <a:lnTo>
                      <a:pt x="9685" y="543"/>
                    </a:lnTo>
                    <a:lnTo>
                      <a:pt x="8801" y="4016"/>
                    </a:lnTo>
                    <a:lnTo>
                      <a:pt x="8372" y="3738"/>
                    </a:lnTo>
                    <a:lnTo>
                      <a:pt x="9003" y="1616"/>
                    </a:lnTo>
                    <a:lnTo>
                      <a:pt x="5228" y="733"/>
                    </a:lnTo>
                    <a:lnTo>
                      <a:pt x="1503" y="1907"/>
                    </a:lnTo>
                    <a:lnTo>
                      <a:pt x="998" y="3536"/>
                    </a:lnTo>
                    <a:lnTo>
                      <a:pt x="1717" y="3788"/>
                    </a:lnTo>
                    <a:lnTo>
                      <a:pt x="0" y="4003"/>
                    </a:lnTo>
                    <a:lnTo>
                      <a:pt x="0" y="7046"/>
                    </a:lnTo>
                    <a:lnTo>
                      <a:pt x="1010" y="7046"/>
                    </a:lnTo>
                    <a:lnTo>
                      <a:pt x="442" y="7097"/>
                    </a:lnTo>
                    <a:lnTo>
                      <a:pt x="1515" y="9079"/>
                    </a:lnTo>
                    <a:lnTo>
                      <a:pt x="1882" y="10834"/>
                    </a:lnTo>
                    <a:lnTo>
                      <a:pt x="5127" y="10834"/>
                    </a:lnTo>
                    <a:lnTo>
                      <a:pt x="6983" y="9862"/>
                    </a:lnTo>
                    <a:lnTo>
                      <a:pt x="9016" y="11503"/>
                    </a:lnTo>
                    <a:lnTo>
                      <a:pt x="11087" y="10708"/>
                    </a:lnTo>
                    <a:lnTo>
                      <a:pt x="12210" y="9167"/>
                    </a:lnTo>
                    <a:lnTo>
                      <a:pt x="10758" y="6023"/>
                    </a:lnTo>
                    <a:lnTo>
                      <a:pt x="11781" y="3144"/>
                    </a:lnTo>
                    <a:lnTo>
                      <a:pt x="13966" y="1490"/>
                    </a:lnTo>
                    <a:lnTo>
                      <a:pt x="1248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1843950" y="1219275"/>
                <a:ext cx="966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6555" extrusionOk="0">
                    <a:moveTo>
                      <a:pt x="2602" y="1"/>
                    </a:moveTo>
                    <a:lnTo>
                      <a:pt x="2046" y="1339"/>
                    </a:lnTo>
                    <a:lnTo>
                      <a:pt x="1466" y="3334"/>
                    </a:lnTo>
                    <a:lnTo>
                      <a:pt x="1024" y="1642"/>
                    </a:lnTo>
                    <a:lnTo>
                      <a:pt x="1" y="3246"/>
                    </a:lnTo>
                    <a:lnTo>
                      <a:pt x="392" y="5026"/>
                    </a:lnTo>
                    <a:lnTo>
                      <a:pt x="1024" y="6554"/>
                    </a:lnTo>
                    <a:lnTo>
                      <a:pt x="3057" y="5014"/>
                    </a:lnTo>
                    <a:lnTo>
                      <a:pt x="3865" y="3221"/>
                    </a:lnTo>
                    <a:lnTo>
                      <a:pt x="3865" y="1339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1835425" y="1205075"/>
                <a:ext cx="113050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7628" extrusionOk="0">
                    <a:moveTo>
                      <a:pt x="3044" y="1150"/>
                    </a:moveTo>
                    <a:lnTo>
                      <a:pt x="3890" y="2034"/>
                    </a:lnTo>
                    <a:lnTo>
                      <a:pt x="3890" y="3726"/>
                    </a:lnTo>
                    <a:lnTo>
                      <a:pt x="3145" y="5380"/>
                    </a:lnTo>
                    <a:lnTo>
                      <a:pt x="1503" y="6630"/>
                    </a:lnTo>
                    <a:lnTo>
                      <a:pt x="1049" y="5519"/>
                    </a:lnTo>
                    <a:lnTo>
                      <a:pt x="683" y="3877"/>
                    </a:lnTo>
                    <a:lnTo>
                      <a:pt x="1238" y="2981"/>
                    </a:lnTo>
                    <a:lnTo>
                      <a:pt x="1781" y="5089"/>
                    </a:lnTo>
                    <a:lnTo>
                      <a:pt x="2678" y="2034"/>
                    </a:lnTo>
                    <a:lnTo>
                      <a:pt x="3044" y="1150"/>
                    </a:lnTo>
                    <a:close/>
                    <a:moveTo>
                      <a:pt x="2842" y="1"/>
                    </a:moveTo>
                    <a:lnTo>
                      <a:pt x="2084" y="1819"/>
                    </a:lnTo>
                    <a:lnTo>
                      <a:pt x="1819" y="2715"/>
                    </a:lnTo>
                    <a:lnTo>
                      <a:pt x="1491" y="1427"/>
                    </a:lnTo>
                    <a:lnTo>
                      <a:pt x="1" y="3763"/>
                    </a:lnTo>
                    <a:lnTo>
                      <a:pt x="443" y="5708"/>
                    </a:lnTo>
                    <a:lnTo>
                      <a:pt x="1238" y="7627"/>
                    </a:lnTo>
                    <a:lnTo>
                      <a:pt x="3650" y="5784"/>
                    </a:lnTo>
                    <a:lnTo>
                      <a:pt x="4496" y="3915"/>
                    </a:lnTo>
                    <a:lnTo>
                      <a:pt x="4521" y="1781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1794700" y="1458875"/>
                <a:ext cx="748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792" extrusionOk="0">
                    <a:moveTo>
                      <a:pt x="1971" y="1"/>
                    </a:moveTo>
                    <a:lnTo>
                      <a:pt x="872" y="847"/>
                    </a:lnTo>
                    <a:lnTo>
                      <a:pt x="1" y="1465"/>
                    </a:lnTo>
                    <a:lnTo>
                      <a:pt x="1504" y="2791"/>
                    </a:lnTo>
                    <a:lnTo>
                      <a:pt x="2994" y="2791"/>
                    </a:lnTo>
                    <a:lnTo>
                      <a:pt x="1971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1782075" y="1445925"/>
                <a:ext cx="98850" cy="906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625" extrusionOk="0">
                    <a:moveTo>
                      <a:pt x="2324" y="1024"/>
                    </a:moveTo>
                    <a:lnTo>
                      <a:pt x="3057" y="2994"/>
                    </a:lnTo>
                    <a:lnTo>
                      <a:pt x="2122" y="2994"/>
                    </a:lnTo>
                    <a:lnTo>
                      <a:pt x="1011" y="2009"/>
                    </a:lnTo>
                    <a:lnTo>
                      <a:pt x="2324" y="1024"/>
                    </a:lnTo>
                    <a:close/>
                    <a:moveTo>
                      <a:pt x="2627" y="1"/>
                    </a:moveTo>
                    <a:lnTo>
                      <a:pt x="1188" y="1112"/>
                    </a:lnTo>
                    <a:lnTo>
                      <a:pt x="1" y="1958"/>
                    </a:lnTo>
                    <a:lnTo>
                      <a:pt x="1882" y="3625"/>
                    </a:lnTo>
                    <a:lnTo>
                      <a:pt x="3953" y="3625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241275" y="1079650"/>
                <a:ext cx="2559200" cy="3887025"/>
              </a:xfrm>
              <a:custGeom>
                <a:avLst/>
                <a:gdLst/>
                <a:ahLst/>
                <a:cxnLst/>
                <a:rect l="l" t="t" r="r" b="b"/>
                <a:pathLst>
                  <a:path w="102368" h="155481" extrusionOk="0">
                    <a:moveTo>
                      <a:pt x="22033" y="0"/>
                    </a:moveTo>
                    <a:cubicBezTo>
                      <a:pt x="21541" y="0"/>
                      <a:pt x="20848" y="207"/>
                      <a:pt x="19875" y="825"/>
                    </a:cubicBezTo>
                    <a:cubicBezTo>
                      <a:pt x="16958" y="2669"/>
                      <a:pt x="16718" y="2669"/>
                      <a:pt x="16718" y="2669"/>
                    </a:cubicBezTo>
                    <a:lnTo>
                      <a:pt x="14357" y="4096"/>
                    </a:lnTo>
                    <a:lnTo>
                      <a:pt x="14357" y="5043"/>
                    </a:lnTo>
                    <a:lnTo>
                      <a:pt x="15304" y="8351"/>
                    </a:lnTo>
                    <a:lnTo>
                      <a:pt x="15532" y="10056"/>
                    </a:lnTo>
                    <a:lnTo>
                      <a:pt x="13423" y="9450"/>
                    </a:lnTo>
                    <a:lnTo>
                      <a:pt x="12665" y="8869"/>
                    </a:lnTo>
                    <a:lnTo>
                      <a:pt x="10051" y="10043"/>
                    </a:lnTo>
                    <a:lnTo>
                      <a:pt x="9319" y="11584"/>
                    </a:lnTo>
                    <a:lnTo>
                      <a:pt x="9319" y="12606"/>
                    </a:lnTo>
                    <a:lnTo>
                      <a:pt x="11920" y="12998"/>
                    </a:lnTo>
                    <a:lnTo>
                      <a:pt x="13890" y="12846"/>
                    </a:lnTo>
                    <a:lnTo>
                      <a:pt x="13890" y="12846"/>
                    </a:lnTo>
                    <a:lnTo>
                      <a:pt x="12236" y="14854"/>
                    </a:lnTo>
                    <a:lnTo>
                      <a:pt x="9281" y="15447"/>
                    </a:lnTo>
                    <a:lnTo>
                      <a:pt x="7324" y="17884"/>
                    </a:lnTo>
                    <a:lnTo>
                      <a:pt x="5922" y="20094"/>
                    </a:lnTo>
                    <a:lnTo>
                      <a:pt x="6478" y="22228"/>
                    </a:lnTo>
                    <a:lnTo>
                      <a:pt x="7665" y="23491"/>
                    </a:lnTo>
                    <a:lnTo>
                      <a:pt x="9559" y="25069"/>
                    </a:lnTo>
                    <a:cubicBezTo>
                      <a:pt x="9559" y="25069"/>
                      <a:pt x="8448" y="26534"/>
                      <a:pt x="8372" y="26862"/>
                    </a:cubicBezTo>
                    <a:cubicBezTo>
                      <a:pt x="8296" y="27191"/>
                      <a:pt x="2841" y="30196"/>
                      <a:pt x="2841" y="30196"/>
                    </a:cubicBezTo>
                    <a:lnTo>
                      <a:pt x="0" y="31610"/>
                    </a:lnTo>
                    <a:lnTo>
                      <a:pt x="0" y="31610"/>
                    </a:lnTo>
                    <a:lnTo>
                      <a:pt x="4344" y="30903"/>
                    </a:lnTo>
                    <a:lnTo>
                      <a:pt x="10178" y="28529"/>
                    </a:lnTo>
                    <a:lnTo>
                      <a:pt x="12476" y="25852"/>
                    </a:lnTo>
                    <a:lnTo>
                      <a:pt x="14446" y="24110"/>
                    </a:lnTo>
                    <a:lnTo>
                      <a:pt x="16883" y="22380"/>
                    </a:lnTo>
                    <a:lnTo>
                      <a:pt x="15393" y="25132"/>
                    </a:lnTo>
                    <a:lnTo>
                      <a:pt x="17287" y="24741"/>
                    </a:lnTo>
                    <a:cubicBezTo>
                      <a:pt x="17287" y="24741"/>
                      <a:pt x="19648" y="24034"/>
                      <a:pt x="19812" y="23794"/>
                    </a:cubicBezTo>
                    <a:cubicBezTo>
                      <a:pt x="19818" y="23784"/>
                      <a:pt x="19832" y="23779"/>
                      <a:pt x="19854" y="23779"/>
                    </a:cubicBezTo>
                    <a:cubicBezTo>
                      <a:pt x="20342" y="23779"/>
                      <a:pt x="24610" y="26319"/>
                      <a:pt x="24610" y="26319"/>
                    </a:cubicBezTo>
                    <a:lnTo>
                      <a:pt x="26113" y="29085"/>
                    </a:lnTo>
                    <a:lnTo>
                      <a:pt x="26820" y="33100"/>
                    </a:lnTo>
                    <a:lnTo>
                      <a:pt x="26189" y="36105"/>
                    </a:lnTo>
                    <a:lnTo>
                      <a:pt x="25633" y="38151"/>
                    </a:lnTo>
                    <a:lnTo>
                      <a:pt x="26429" y="40045"/>
                    </a:lnTo>
                    <a:lnTo>
                      <a:pt x="27376" y="37040"/>
                    </a:lnTo>
                    <a:lnTo>
                      <a:pt x="28474" y="36105"/>
                    </a:lnTo>
                    <a:lnTo>
                      <a:pt x="29194" y="40512"/>
                    </a:lnTo>
                    <a:lnTo>
                      <a:pt x="30457" y="43505"/>
                    </a:lnTo>
                    <a:lnTo>
                      <a:pt x="28083" y="42015"/>
                    </a:lnTo>
                    <a:lnTo>
                      <a:pt x="27856" y="43505"/>
                    </a:lnTo>
                    <a:lnTo>
                      <a:pt x="29585" y="47293"/>
                    </a:lnTo>
                    <a:lnTo>
                      <a:pt x="29346" y="49894"/>
                    </a:lnTo>
                    <a:lnTo>
                      <a:pt x="28083" y="52419"/>
                    </a:lnTo>
                    <a:lnTo>
                      <a:pt x="27616" y="56763"/>
                    </a:lnTo>
                    <a:lnTo>
                      <a:pt x="27931" y="61258"/>
                    </a:lnTo>
                    <a:lnTo>
                      <a:pt x="29661" y="64011"/>
                    </a:lnTo>
                    <a:lnTo>
                      <a:pt x="31404" y="65198"/>
                    </a:lnTo>
                    <a:lnTo>
                      <a:pt x="32666" y="68670"/>
                    </a:lnTo>
                    <a:lnTo>
                      <a:pt x="33538" y="71713"/>
                    </a:lnTo>
                    <a:lnTo>
                      <a:pt x="34081" y="73708"/>
                    </a:lnTo>
                    <a:lnTo>
                      <a:pt x="36631" y="76398"/>
                    </a:lnTo>
                    <a:lnTo>
                      <a:pt x="36631" y="76398"/>
                    </a:lnTo>
                    <a:lnTo>
                      <a:pt x="36050" y="73241"/>
                    </a:lnTo>
                    <a:lnTo>
                      <a:pt x="34560" y="71347"/>
                    </a:lnTo>
                    <a:lnTo>
                      <a:pt x="33929" y="66852"/>
                    </a:lnTo>
                    <a:lnTo>
                      <a:pt x="35343" y="68506"/>
                    </a:lnTo>
                    <a:lnTo>
                      <a:pt x="36215" y="71713"/>
                    </a:lnTo>
                    <a:lnTo>
                      <a:pt x="38424" y="73784"/>
                    </a:lnTo>
                    <a:lnTo>
                      <a:pt x="40470" y="77332"/>
                    </a:lnTo>
                    <a:lnTo>
                      <a:pt x="40634" y="79618"/>
                    </a:lnTo>
                    <a:lnTo>
                      <a:pt x="42288" y="81436"/>
                    </a:lnTo>
                    <a:lnTo>
                      <a:pt x="46241" y="82623"/>
                    </a:lnTo>
                    <a:lnTo>
                      <a:pt x="49082" y="84113"/>
                    </a:lnTo>
                    <a:lnTo>
                      <a:pt x="49940" y="83557"/>
                    </a:lnTo>
                    <a:lnTo>
                      <a:pt x="52541" y="85616"/>
                    </a:lnTo>
                    <a:lnTo>
                      <a:pt x="55458" y="86247"/>
                    </a:lnTo>
                    <a:lnTo>
                      <a:pt x="57428" y="88457"/>
                    </a:lnTo>
                    <a:lnTo>
                      <a:pt x="58855" y="90035"/>
                    </a:lnTo>
                    <a:lnTo>
                      <a:pt x="61380" y="91373"/>
                    </a:lnTo>
                    <a:lnTo>
                      <a:pt x="62643" y="90275"/>
                    </a:lnTo>
                    <a:lnTo>
                      <a:pt x="64221" y="92081"/>
                    </a:lnTo>
                    <a:lnTo>
                      <a:pt x="63906" y="95553"/>
                    </a:lnTo>
                    <a:lnTo>
                      <a:pt x="62378" y="97346"/>
                    </a:lnTo>
                    <a:lnTo>
                      <a:pt x="61595" y="99644"/>
                    </a:lnTo>
                    <a:lnTo>
                      <a:pt x="61355" y="101854"/>
                    </a:lnTo>
                    <a:lnTo>
                      <a:pt x="60875" y="103028"/>
                    </a:lnTo>
                    <a:lnTo>
                      <a:pt x="63325" y="105629"/>
                    </a:lnTo>
                    <a:lnTo>
                      <a:pt x="65459" y="108862"/>
                    </a:lnTo>
                    <a:lnTo>
                      <a:pt x="67580" y="112170"/>
                    </a:lnTo>
                    <a:lnTo>
                      <a:pt x="69550" y="113281"/>
                    </a:lnTo>
                    <a:lnTo>
                      <a:pt x="70813" y="115011"/>
                    </a:lnTo>
                    <a:lnTo>
                      <a:pt x="71293" y="119746"/>
                    </a:lnTo>
                    <a:lnTo>
                      <a:pt x="71532" y="123610"/>
                    </a:lnTo>
                    <a:lnTo>
                      <a:pt x="71293" y="127562"/>
                    </a:lnTo>
                    <a:lnTo>
                      <a:pt x="71444" y="129608"/>
                    </a:lnTo>
                    <a:lnTo>
                      <a:pt x="70661" y="132765"/>
                    </a:lnTo>
                    <a:lnTo>
                      <a:pt x="70585" y="135214"/>
                    </a:lnTo>
                    <a:lnTo>
                      <a:pt x="70813" y="138220"/>
                    </a:lnTo>
                    <a:lnTo>
                      <a:pt x="72151" y="139167"/>
                    </a:lnTo>
                    <a:lnTo>
                      <a:pt x="70346" y="143334"/>
                    </a:lnTo>
                    <a:lnTo>
                      <a:pt x="71684" y="145392"/>
                    </a:lnTo>
                    <a:lnTo>
                      <a:pt x="72000" y="147210"/>
                    </a:lnTo>
                    <a:lnTo>
                      <a:pt x="73225" y="150998"/>
                    </a:lnTo>
                    <a:lnTo>
                      <a:pt x="75548" y="154344"/>
                    </a:lnTo>
                    <a:lnTo>
                      <a:pt x="77278" y="155481"/>
                    </a:lnTo>
                    <a:lnTo>
                      <a:pt x="80283" y="155481"/>
                    </a:lnTo>
                    <a:lnTo>
                      <a:pt x="81546" y="153991"/>
                    </a:lnTo>
                    <a:lnTo>
                      <a:pt x="78313" y="152248"/>
                    </a:lnTo>
                    <a:lnTo>
                      <a:pt x="77126" y="149331"/>
                    </a:lnTo>
                    <a:cubicBezTo>
                      <a:pt x="77126" y="149331"/>
                      <a:pt x="75864" y="148826"/>
                      <a:pt x="77050" y="147399"/>
                    </a:cubicBezTo>
                    <a:cubicBezTo>
                      <a:pt x="78237" y="145985"/>
                      <a:pt x="78237" y="145960"/>
                      <a:pt x="78237" y="145960"/>
                    </a:cubicBezTo>
                    <a:lnTo>
                      <a:pt x="78553" y="144925"/>
                    </a:lnTo>
                    <a:lnTo>
                      <a:pt x="76899" y="143738"/>
                    </a:lnTo>
                    <a:lnTo>
                      <a:pt x="77758" y="142083"/>
                    </a:lnTo>
                    <a:lnTo>
                      <a:pt x="78553" y="141528"/>
                    </a:lnTo>
                    <a:lnTo>
                      <a:pt x="78945" y="139318"/>
                    </a:lnTo>
                    <a:lnTo>
                      <a:pt x="78389" y="138055"/>
                    </a:lnTo>
                    <a:lnTo>
                      <a:pt x="78465" y="136957"/>
                    </a:lnTo>
                    <a:lnTo>
                      <a:pt x="79892" y="137108"/>
                    </a:lnTo>
                    <a:lnTo>
                      <a:pt x="79967" y="135530"/>
                    </a:lnTo>
                    <a:lnTo>
                      <a:pt x="79967" y="134962"/>
                    </a:lnTo>
                    <a:lnTo>
                      <a:pt x="81861" y="134406"/>
                    </a:lnTo>
                    <a:lnTo>
                      <a:pt x="83755" y="133926"/>
                    </a:lnTo>
                    <a:lnTo>
                      <a:pt x="83755" y="131805"/>
                    </a:lnTo>
                    <a:lnTo>
                      <a:pt x="83604" y="130542"/>
                    </a:lnTo>
                    <a:lnTo>
                      <a:pt x="83516" y="129595"/>
                    </a:lnTo>
                    <a:lnTo>
                      <a:pt x="86205" y="130063"/>
                    </a:lnTo>
                    <a:lnTo>
                      <a:pt x="87821" y="128484"/>
                    </a:lnTo>
                    <a:lnTo>
                      <a:pt x="89261" y="126047"/>
                    </a:lnTo>
                    <a:lnTo>
                      <a:pt x="90612" y="124065"/>
                    </a:lnTo>
                    <a:lnTo>
                      <a:pt x="91079" y="121312"/>
                    </a:lnTo>
                    <a:lnTo>
                      <a:pt x="93605" y="119570"/>
                    </a:lnTo>
                    <a:lnTo>
                      <a:pt x="96294" y="118155"/>
                    </a:lnTo>
                    <a:lnTo>
                      <a:pt x="97633" y="117360"/>
                    </a:lnTo>
                    <a:lnTo>
                      <a:pt x="98188" y="113572"/>
                    </a:lnTo>
                    <a:lnTo>
                      <a:pt x="99047" y="110415"/>
                    </a:lnTo>
                    <a:lnTo>
                      <a:pt x="99451" y="108445"/>
                    </a:lnTo>
                    <a:lnTo>
                      <a:pt x="101257" y="106160"/>
                    </a:lnTo>
                    <a:lnTo>
                      <a:pt x="102368" y="104190"/>
                    </a:lnTo>
                    <a:lnTo>
                      <a:pt x="101332" y="102296"/>
                    </a:lnTo>
                    <a:cubicBezTo>
                      <a:pt x="101332" y="102296"/>
                      <a:pt x="101888" y="102220"/>
                      <a:pt x="98655" y="100957"/>
                    </a:cubicBezTo>
                    <a:lnTo>
                      <a:pt x="95423" y="99695"/>
                    </a:lnTo>
                    <a:lnTo>
                      <a:pt x="93529" y="99379"/>
                    </a:lnTo>
                    <a:lnTo>
                      <a:pt x="91471" y="98596"/>
                    </a:lnTo>
                    <a:lnTo>
                      <a:pt x="89185" y="97649"/>
                    </a:lnTo>
                    <a:lnTo>
                      <a:pt x="88011" y="94884"/>
                    </a:lnTo>
                    <a:lnTo>
                      <a:pt x="86508" y="92750"/>
                    </a:lnTo>
                    <a:lnTo>
                      <a:pt x="83124" y="91651"/>
                    </a:lnTo>
                    <a:lnTo>
                      <a:pt x="80914" y="91411"/>
                    </a:lnTo>
                    <a:lnTo>
                      <a:pt x="78616" y="89202"/>
                    </a:lnTo>
                    <a:lnTo>
                      <a:pt x="76571" y="88015"/>
                    </a:lnTo>
                    <a:lnTo>
                      <a:pt x="74121" y="87787"/>
                    </a:lnTo>
                    <a:lnTo>
                      <a:pt x="71596" y="87156"/>
                    </a:lnTo>
                    <a:lnTo>
                      <a:pt x="68755" y="87232"/>
                    </a:lnTo>
                    <a:cubicBezTo>
                      <a:pt x="68755" y="87232"/>
                      <a:pt x="65522" y="88179"/>
                      <a:pt x="65446" y="88495"/>
                    </a:cubicBezTo>
                    <a:cubicBezTo>
                      <a:pt x="65358" y="88810"/>
                      <a:pt x="64903" y="90174"/>
                      <a:pt x="64903" y="90174"/>
                    </a:cubicBezTo>
                    <a:lnTo>
                      <a:pt x="63325" y="88911"/>
                    </a:lnTo>
                    <a:lnTo>
                      <a:pt x="61595" y="89467"/>
                    </a:lnTo>
                    <a:lnTo>
                      <a:pt x="59852" y="88596"/>
                    </a:lnTo>
                    <a:lnTo>
                      <a:pt x="58590" y="85994"/>
                    </a:lnTo>
                    <a:lnTo>
                      <a:pt x="59385" y="83949"/>
                    </a:lnTo>
                    <a:lnTo>
                      <a:pt x="57491" y="83317"/>
                    </a:lnTo>
                    <a:lnTo>
                      <a:pt x="54966" y="83002"/>
                    </a:lnTo>
                    <a:lnTo>
                      <a:pt x="55673" y="81032"/>
                    </a:lnTo>
                    <a:lnTo>
                      <a:pt x="56380" y="79643"/>
                    </a:lnTo>
                    <a:lnTo>
                      <a:pt x="56532" y="78507"/>
                    </a:lnTo>
                    <a:lnTo>
                      <a:pt x="53779" y="78507"/>
                    </a:lnTo>
                    <a:lnTo>
                      <a:pt x="52592" y="80476"/>
                    </a:lnTo>
                    <a:lnTo>
                      <a:pt x="49915" y="81423"/>
                    </a:lnTo>
                    <a:lnTo>
                      <a:pt x="47933" y="78747"/>
                    </a:lnTo>
                    <a:lnTo>
                      <a:pt x="47541" y="75160"/>
                    </a:lnTo>
                    <a:lnTo>
                      <a:pt x="48412" y="72218"/>
                    </a:lnTo>
                    <a:lnTo>
                      <a:pt x="51165" y="70173"/>
                    </a:lnTo>
                    <a:lnTo>
                      <a:pt x="54095" y="69769"/>
                    </a:lnTo>
                    <a:lnTo>
                      <a:pt x="55433" y="70880"/>
                    </a:lnTo>
                    <a:lnTo>
                      <a:pt x="56064" y="69693"/>
                    </a:lnTo>
                    <a:lnTo>
                      <a:pt x="58198" y="69693"/>
                    </a:lnTo>
                    <a:lnTo>
                      <a:pt x="60964" y="70552"/>
                    </a:lnTo>
                    <a:lnTo>
                      <a:pt x="61191" y="72521"/>
                    </a:lnTo>
                    <a:lnTo>
                      <a:pt x="62529" y="74567"/>
                    </a:lnTo>
                    <a:lnTo>
                      <a:pt x="62933" y="72484"/>
                    </a:lnTo>
                    <a:lnTo>
                      <a:pt x="62769" y="68759"/>
                    </a:lnTo>
                    <a:lnTo>
                      <a:pt x="63805" y="66852"/>
                    </a:lnTo>
                    <a:lnTo>
                      <a:pt x="66797" y="64806"/>
                    </a:lnTo>
                    <a:lnTo>
                      <a:pt x="68300" y="62281"/>
                    </a:lnTo>
                    <a:lnTo>
                      <a:pt x="69083" y="60248"/>
                    </a:lnTo>
                    <a:lnTo>
                      <a:pt x="71684" y="57697"/>
                    </a:lnTo>
                    <a:lnTo>
                      <a:pt x="73338" y="57697"/>
                    </a:lnTo>
                    <a:lnTo>
                      <a:pt x="74197" y="55412"/>
                    </a:lnTo>
                    <a:lnTo>
                      <a:pt x="76722" y="53758"/>
                    </a:lnTo>
                    <a:lnTo>
                      <a:pt x="77833" y="55488"/>
                    </a:lnTo>
                    <a:lnTo>
                      <a:pt x="79879" y="54187"/>
                    </a:lnTo>
                    <a:lnTo>
                      <a:pt x="83351" y="52748"/>
                    </a:lnTo>
                    <a:lnTo>
                      <a:pt x="82569" y="51876"/>
                    </a:lnTo>
                    <a:lnTo>
                      <a:pt x="79412" y="52104"/>
                    </a:lnTo>
                    <a:lnTo>
                      <a:pt x="78692" y="50525"/>
                    </a:lnTo>
                    <a:lnTo>
                      <a:pt x="78692" y="49187"/>
                    </a:lnTo>
                    <a:lnTo>
                      <a:pt x="77833" y="48707"/>
                    </a:lnTo>
                    <a:lnTo>
                      <a:pt x="76091" y="49502"/>
                    </a:lnTo>
                    <a:lnTo>
                      <a:pt x="78540" y="48240"/>
                    </a:lnTo>
                    <a:lnTo>
                      <a:pt x="80902" y="48240"/>
                    </a:lnTo>
                    <a:lnTo>
                      <a:pt x="83111" y="48391"/>
                    </a:lnTo>
                    <a:lnTo>
                      <a:pt x="85725" y="46901"/>
                    </a:lnTo>
                    <a:cubicBezTo>
                      <a:pt x="85725" y="46901"/>
                      <a:pt x="87619" y="45474"/>
                      <a:pt x="87695" y="45361"/>
                    </a:cubicBezTo>
                    <a:cubicBezTo>
                      <a:pt x="87771" y="45247"/>
                      <a:pt x="86041" y="42204"/>
                      <a:pt x="86041" y="42204"/>
                    </a:cubicBezTo>
                    <a:lnTo>
                      <a:pt x="83983" y="40297"/>
                    </a:lnTo>
                    <a:lnTo>
                      <a:pt x="83591" y="38151"/>
                    </a:lnTo>
                    <a:lnTo>
                      <a:pt x="83111" y="33820"/>
                    </a:lnTo>
                    <a:lnTo>
                      <a:pt x="81066" y="36105"/>
                    </a:lnTo>
                    <a:lnTo>
                      <a:pt x="79172" y="35701"/>
                    </a:lnTo>
                    <a:lnTo>
                      <a:pt x="78856" y="33656"/>
                    </a:lnTo>
                    <a:lnTo>
                      <a:pt x="79639" y="32203"/>
                    </a:lnTo>
                    <a:lnTo>
                      <a:pt x="77909" y="31724"/>
                    </a:lnTo>
                    <a:lnTo>
                      <a:pt x="76798" y="30575"/>
                    </a:lnTo>
                    <a:lnTo>
                      <a:pt x="73957" y="30575"/>
                    </a:lnTo>
                    <a:lnTo>
                      <a:pt x="73098" y="30650"/>
                    </a:lnTo>
                    <a:lnTo>
                      <a:pt x="73010" y="33491"/>
                    </a:lnTo>
                    <a:lnTo>
                      <a:pt x="71671" y="34918"/>
                    </a:lnTo>
                    <a:lnTo>
                      <a:pt x="72467" y="36156"/>
                    </a:lnTo>
                    <a:lnTo>
                      <a:pt x="72694" y="38479"/>
                    </a:lnTo>
                    <a:lnTo>
                      <a:pt x="70573" y="40285"/>
                    </a:lnTo>
                    <a:lnTo>
                      <a:pt x="68603" y="40979"/>
                    </a:lnTo>
                    <a:lnTo>
                      <a:pt x="68603" y="44136"/>
                    </a:lnTo>
                    <a:lnTo>
                      <a:pt x="67340" y="44767"/>
                    </a:lnTo>
                    <a:lnTo>
                      <a:pt x="65913" y="42962"/>
                    </a:lnTo>
                    <a:lnTo>
                      <a:pt x="66545" y="40196"/>
                    </a:lnTo>
                    <a:lnTo>
                      <a:pt x="64386" y="39098"/>
                    </a:lnTo>
                    <a:lnTo>
                      <a:pt x="62113" y="37747"/>
                    </a:lnTo>
                    <a:lnTo>
                      <a:pt x="61115" y="36888"/>
                    </a:lnTo>
                    <a:lnTo>
                      <a:pt x="60092" y="36888"/>
                    </a:lnTo>
                    <a:lnTo>
                      <a:pt x="59852" y="34123"/>
                    </a:lnTo>
                    <a:lnTo>
                      <a:pt x="60244" y="31686"/>
                    </a:lnTo>
                    <a:lnTo>
                      <a:pt x="61088" y="29679"/>
                    </a:lnTo>
                    <a:lnTo>
                      <a:pt x="61088" y="29679"/>
                    </a:lnTo>
                    <a:cubicBezTo>
                      <a:pt x="61170" y="29674"/>
                      <a:pt x="61518" y="29543"/>
                      <a:pt x="62694" y="28958"/>
                    </a:cubicBezTo>
                    <a:cubicBezTo>
                      <a:pt x="63454" y="28578"/>
                      <a:pt x="63639" y="28510"/>
                      <a:pt x="63679" y="28510"/>
                    </a:cubicBezTo>
                    <a:cubicBezTo>
                      <a:pt x="63702" y="28510"/>
                      <a:pt x="63680" y="28531"/>
                      <a:pt x="63688" y="28531"/>
                    </a:cubicBezTo>
                    <a:cubicBezTo>
                      <a:pt x="63704" y="28531"/>
                      <a:pt x="63843" y="28444"/>
                      <a:pt x="64739" y="27910"/>
                    </a:cubicBezTo>
                    <a:cubicBezTo>
                      <a:pt x="66873" y="26648"/>
                      <a:pt x="66873" y="26648"/>
                      <a:pt x="66873" y="26648"/>
                    </a:cubicBezTo>
                    <a:lnTo>
                      <a:pt x="68451" y="25145"/>
                    </a:lnTo>
                    <a:lnTo>
                      <a:pt x="69714" y="23870"/>
                    </a:lnTo>
                    <a:lnTo>
                      <a:pt x="70585" y="23642"/>
                    </a:lnTo>
                    <a:lnTo>
                      <a:pt x="73969" y="23642"/>
                    </a:lnTo>
                    <a:lnTo>
                      <a:pt x="74121" y="21597"/>
                    </a:lnTo>
                    <a:lnTo>
                      <a:pt x="75144" y="19779"/>
                    </a:lnTo>
                    <a:lnTo>
                      <a:pt x="74677" y="18049"/>
                    </a:lnTo>
                    <a:lnTo>
                      <a:pt x="73035" y="16660"/>
                    </a:lnTo>
                    <a:lnTo>
                      <a:pt x="71987" y="18693"/>
                    </a:lnTo>
                    <a:lnTo>
                      <a:pt x="70371" y="19943"/>
                    </a:lnTo>
                    <a:lnTo>
                      <a:pt x="69234" y="20726"/>
                    </a:lnTo>
                    <a:lnTo>
                      <a:pt x="69234" y="18276"/>
                    </a:lnTo>
                    <a:lnTo>
                      <a:pt x="69487" y="17013"/>
                    </a:lnTo>
                    <a:lnTo>
                      <a:pt x="69487" y="17013"/>
                    </a:lnTo>
                    <a:lnTo>
                      <a:pt x="68439" y="17960"/>
                    </a:lnTo>
                    <a:lnTo>
                      <a:pt x="67403" y="15599"/>
                    </a:lnTo>
                    <a:lnTo>
                      <a:pt x="68565" y="14336"/>
                    </a:lnTo>
                    <a:lnTo>
                      <a:pt x="69373" y="12594"/>
                    </a:lnTo>
                    <a:lnTo>
                      <a:pt x="70636" y="9841"/>
                    </a:lnTo>
                    <a:lnTo>
                      <a:pt x="71633" y="9450"/>
                    </a:lnTo>
                    <a:lnTo>
                      <a:pt x="73401" y="7783"/>
                    </a:lnTo>
                    <a:lnTo>
                      <a:pt x="72618" y="7379"/>
                    </a:lnTo>
                    <a:lnTo>
                      <a:pt x="71633" y="7240"/>
                    </a:lnTo>
                    <a:lnTo>
                      <a:pt x="69234" y="7240"/>
                    </a:lnTo>
                    <a:lnTo>
                      <a:pt x="69234" y="9450"/>
                    </a:lnTo>
                    <a:lnTo>
                      <a:pt x="67164" y="12152"/>
                    </a:lnTo>
                    <a:lnTo>
                      <a:pt x="65408" y="14854"/>
                    </a:lnTo>
                    <a:lnTo>
                      <a:pt x="66280" y="16091"/>
                    </a:lnTo>
                    <a:lnTo>
                      <a:pt x="65926" y="18516"/>
                    </a:lnTo>
                    <a:lnTo>
                      <a:pt x="62921" y="20094"/>
                    </a:lnTo>
                    <a:lnTo>
                      <a:pt x="62921" y="18276"/>
                    </a:lnTo>
                    <a:lnTo>
                      <a:pt x="61191" y="18124"/>
                    </a:lnTo>
                    <a:lnTo>
                      <a:pt x="59701" y="19299"/>
                    </a:lnTo>
                    <a:lnTo>
                      <a:pt x="57845" y="16698"/>
                    </a:lnTo>
                    <a:lnTo>
                      <a:pt x="55673" y="16698"/>
                    </a:lnTo>
                    <a:lnTo>
                      <a:pt x="54966" y="18049"/>
                    </a:lnTo>
                    <a:lnTo>
                      <a:pt x="54259" y="19071"/>
                    </a:lnTo>
                    <a:lnTo>
                      <a:pt x="53223" y="16786"/>
                    </a:lnTo>
                    <a:cubicBezTo>
                      <a:pt x="53223" y="16786"/>
                      <a:pt x="52623" y="16998"/>
                      <a:pt x="52038" y="16998"/>
                    </a:cubicBezTo>
                    <a:cubicBezTo>
                      <a:pt x="51500" y="16998"/>
                      <a:pt x="50974" y="16819"/>
                      <a:pt x="50938" y="16129"/>
                    </a:cubicBezTo>
                    <a:cubicBezTo>
                      <a:pt x="50862" y="14690"/>
                      <a:pt x="50862" y="14677"/>
                      <a:pt x="50862" y="14677"/>
                    </a:cubicBezTo>
                    <a:lnTo>
                      <a:pt x="47629" y="11672"/>
                    </a:lnTo>
                    <a:lnTo>
                      <a:pt x="46594" y="10952"/>
                    </a:lnTo>
                    <a:lnTo>
                      <a:pt x="44788" y="11268"/>
                    </a:lnTo>
                    <a:lnTo>
                      <a:pt x="43993" y="8869"/>
                    </a:lnTo>
                    <a:lnTo>
                      <a:pt x="42579" y="8427"/>
                    </a:lnTo>
                    <a:lnTo>
                      <a:pt x="39030" y="8869"/>
                    </a:lnTo>
                    <a:lnTo>
                      <a:pt x="36972" y="8427"/>
                    </a:lnTo>
                    <a:lnTo>
                      <a:pt x="34295" y="6141"/>
                    </a:lnTo>
                    <a:lnTo>
                      <a:pt x="30747" y="4462"/>
                    </a:lnTo>
                    <a:lnTo>
                      <a:pt x="28159" y="1962"/>
                    </a:lnTo>
                    <a:lnTo>
                      <a:pt x="26037" y="194"/>
                    </a:lnTo>
                    <a:lnTo>
                      <a:pt x="23196" y="825"/>
                    </a:lnTo>
                    <a:cubicBezTo>
                      <a:pt x="23196" y="825"/>
                      <a:pt x="23017" y="0"/>
                      <a:pt x="2203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238125" y="1071925"/>
                <a:ext cx="2568675" cy="3902025"/>
              </a:xfrm>
              <a:custGeom>
                <a:avLst/>
                <a:gdLst/>
                <a:ahLst/>
                <a:cxnLst/>
                <a:rect l="l" t="t" r="r" b="b"/>
                <a:pathLst>
                  <a:path w="102747" h="156081" extrusionOk="0">
                    <a:moveTo>
                      <a:pt x="61468" y="29836"/>
                    </a:moveTo>
                    <a:cubicBezTo>
                      <a:pt x="61506" y="29899"/>
                      <a:pt x="61519" y="29962"/>
                      <a:pt x="61506" y="30025"/>
                    </a:cubicBezTo>
                    <a:lnTo>
                      <a:pt x="61342" y="29899"/>
                    </a:lnTo>
                    <a:lnTo>
                      <a:pt x="61468" y="29836"/>
                    </a:lnTo>
                    <a:close/>
                    <a:moveTo>
                      <a:pt x="101181" y="102504"/>
                    </a:moveTo>
                    <a:lnTo>
                      <a:pt x="101282" y="102542"/>
                    </a:lnTo>
                    <a:lnTo>
                      <a:pt x="101193" y="102718"/>
                    </a:lnTo>
                    <a:cubicBezTo>
                      <a:pt x="101155" y="102655"/>
                      <a:pt x="101143" y="102567"/>
                      <a:pt x="101181" y="102504"/>
                    </a:cubicBezTo>
                    <a:close/>
                    <a:moveTo>
                      <a:pt x="22159" y="618"/>
                    </a:moveTo>
                    <a:cubicBezTo>
                      <a:pt x="22328" y="618"/>
                      <a:pt x="22461" y="648"/>
                      <a:pt x="22565" y="692"/>
                    </a:cubicBezTo>
                    <a:cubicBezTo>
                      <a:pt x="22779" y="781"/>
                      <a:pt x="22943" y="970"/>
                      <a:pt x="23019" y="1198"/>
                    </a:cubicBezTo>
                    <a:lnTo>
                      <a:pt x="23385" y="1437"/>
                    </a:lnTo>
                    <a:lnTo>
                      <a:pt x="26075" y="844"/>
                    </a:lnTo>
                    <a:lnTo>
                      <a:pt x="28057" y="2498"/>
                    </a:lnTo>
                    <a:lnTo>
                      <a:pt x="30658" y="4998"/>
                    </a:lnTo>
                    <a:lnTo>
                      <a:pt x="34257" y="6716"/>
                    </a:lnTo>
                    <a:lnTo>
                      <a:pt x="36909" y="8976"/>
                    </a:lnTo>
                    <a:lnTo>
                      <a:pt x="37048" y="9052"/>
                    </a:lnTo>
                    <a:lnTo>
                      <a:pt x="39093" y="9481"/>
                    </a:lnTo>
                    <a:lnTo>
                      <a:pt x="39207" y="9481"/>
                    </a:lnTo>
                    <a:lnTo>
                      <a:pt x="42679" y="9052"/>
                    </a:lnTo>
                    <a:lnTo>
                      <a:pt x="43879" y="9430"/>
                    </a:lnTo>
                    <a:lnTo>
                      <a:pt x="44624" y="11678"/>
                    </a:lnTo>
                    <a:lnTo>
                      <a:pt x="44978" y="11893"/>
                    </a:lnTo>
                    <a:lnTo>
                      <a:pt x="46657" y="11590"/>
                    </a:lnTo>
                    <a:lnTo>
                      <a:pt x="47541" y="12208"/>
                    </a:lnTo>
                    <a:lnTo>
                      <a:pt x="50685" y="15125"/>
                    </a:lnTo>
                    <a:cubicBezTo>
                      <a:pt x="50698" y="15302"/>
                      <a:pt x="50710" y="15668"/>
                      <a:pt x="50761" y="16464"/>
                    </a:cubicBezTo>
                    <a:cubicBezTo>
                      <a:pt x="50761" y="16830"/>
                      <a:pt x="50937" y="17183"/>
                      <a:pt x="51253" y="17385"/>
                    </a:cubicBezTo>
                    <a:cubicBezTo>
                      <a:pt x="51517" y="17561"/>
                      <a:pt x="51851" y="17620"/>
                      <a:pt x="52180" y="17620"/>
                    </a:cubicBezTo>
                    <a:cubicBezTo>
                      <a:pt x="52561" y="17620"/>
                      <a:pt x="52935" y="17541"/>
                      <a:pt x="53185" y="17474"/>
                    </a:cubicBezTo>
                    <a:lnTo>
                      <a:pt x="54094" y="19507"/>
                    </a:lnTo>
                    <a:lnTo>
                      <a:pt x="54637" y="19557"/>
                    </a:lnTo>
                    <a:lnTo>
                      <a:pt x="55370" y="18497"/>
                    </a:lnTo>
                    <a:lnTo>
                      <a:pt x="55988" y="17322"/>
                    </a:lnTo>
                    <a:lnTo>
                      <a:pt x="57807" y="17322"/>
                    </a:lnTo>
                    <a:lnTo>
                      <a:pt x="59562" y="19784"/>
                    </a:lnTo>
                    <a:lnTo>
                      <a:pt x="60016" y="19848"/>
                    </a:lnTo>
                    <a:lnTo>
                      <a:pt x="61418" y="18762"/>
                    </a:lnTo>
                    <a:lnTo>
                      <a:pt x="62744" y="18875"/>
                    </a:lnTo>
                    <a:lnTo>
                      <a:pt x="62744" y="20403"/>
                    </a:lnTo>
                    <a:lnTo>
                      <a:pt x="63198" y="20681"/>
                    </a:lnTo>
                    <a:lnTo>
                      <a:pt x="66204" y="19103"/>
                    </a:lnTo>
                    <a:lnTo>
                      <a:pt x="66355" y="18875"/>
                    </a:lnTo>
                    <a:lnTo>
                      <a:pt x="66709" y="16451"/>
                    </a:lnTo>
                    <a:lnTo>
                      <a:pt x="66658" y="16224"/>
                    </a:lnTo>
                    <a:lnTo>
                      <a:pt x="65913" y="15150"/>
                    </a:lnTo>
                    <a:lnTo>
                      <a:pt x="67542" y="12650"/>
                    </a:lnTo>
                    <a:lnTo>
                      <a:pt x="69613" y="9961"/>
                    </a:lnTo>
                    <a:lnTo>
                      <a:pt x="69676" y="9771"/>
                    </a:lnTo>
                    <a:lnTo>
                      <a:pt x="69676" y="7877"/>
                    </a:lnTo>
                    <a:lnTo>
                      <a:pt x="71709" y="7877"/>
                    </a:lnTo>
                    <a:lnTo>
                      <a:pt x="72631" y="8004"/>
                    </a:lnTo>
                    <a:lnTo>
                      <a:pt x="72984" y="8180"/>
                    </a:lnTo>
                    <a:lnTo>
                      <a:pt x="71570" y="9493"/>
                    </a:lnTo>
                    <a:lnTo>
                      <a:pt x="70636" y="9872"/>
                    </a:lnTo>
                    <a:lnTo>
                      <a:pt x="70472" y="10024"/>
                    </a:lnTo>
                    <a:lnTo>
                      <a:pt x="68413" y="14469"/>
                    </a:lnTo>
                    <a:lnTo>
                      <a:pt x="67290" y="15693"/>
                    </a:lnTo>
                    <a:lnTo>
                      <a:pt x="67226" y="16034"/>
                    </a:lnTo>
                    <a:lnTo>
                      <a:pt x="68274" y="18408"/>
                    </a:lnTo>
                    <a:lnTo>
                      <a:pt x="68780" y="18509"/>
                    </a:lnTo>
                    <a:lnTo>
                      <a:pt x="69108" y="18206"/>
                    </a:lnTo>
                    <a:lnTo>
                      <a:pt x="69108" y="18206"/>
                    </a:lnTo>
                    <a:lnTo>
                      <a:pt x="69045" y="18522"/>
                    </a:lnTo>
                    <a:lnTo>
                      <a:pt x="69045" y="21035"/>
                    </a:lnTo>
                    <a:lnTo>
                      <a:pt x="69537" y="21287"/>
                    </a:lnTo>
                    <a:lnTo>
                      <a:pt x="70686" y="20504"/>
                    </a:lnTo>
                    <a:lnTo>
                      <a:pt x="72315" y="19254"/>
                    </a:lnTo>
                    <a:lnTo>
                      <a:pt x="73262" y="17474"/>
                    </a:lnTo>
                    <a:lnTo>
                      <a:pt x="74525" y="18534"/>
                    </a:lnTo>
                    <a:lnTo>
                      <a:pt x="74929" y="20050"/>
                    </a:lnTo>
                    <a:lnTo>
                      <a:pt x="73982" y="21742"/>
                    </a:lnTo>
                    <a:lnTo>
                      <a:pt x="73805" y="23636"/>
                    </a:lnTo>
                    <a:lnTo>
                      <a:pt x="70699" y="23636"/>
                    </a:lnTo>
                    <a:lnTo>
                      <a:pt x="69752" y="23863"/>
                    </a:lnTo>
                    <a:lnTo>
                      <a:pt x="69613" y="23951"/>
                    </a:lnTo>
                    <a:lnTo>
                      <a:pt x="68350" y="25227"/>
                    </a:lnTo>
                    <a:lnTo>
                      <a:pt x="66797" y="26704"/>
                    </a:lnTo>
                    <a:cubicBezTo>
                      <a:pt x="66721" y="26755"/>
                      <a:pt x="66368" y="26982"/>
                      <a:pt x="64701" y="27954"/>
                    </a:cubicBezTo>
                    <a:lnTo>
                      <a:pt x="64171" y="28270"/>
                    </a:lnTo>
                    <a:lnTo>
                      <a:pt x="63779" y="28510"/>
                    </a:lnTo>
                    <a:cubicBezTo>
                      <a:pt x="63602" y="28535"/>
                      <a:pt x="63299" y="28674"/>
                      <a:pt x="62668" y="28990"/>
                    </a:cubicBezTo>
                    <a:cubicBezTo>
                      <a:pt x="61443" y="29608"/>
                      <a:pt x="61216" y="29684"/>
                      <a:pt x="61178" y="29684"/>
                    </a:cubicBezTo>
                    <a:lnTo>
                      <a:pt x="61178" y="29785"/>
                    </a:lnTo>
                    <a:lnTo>
                      <a:pt x="61039" y="29684"/>
                    </a:lnTo>
                    <a:cubicBezTo>
                      <a:pt x="60938" y="29747"/>
                      <a:pt x="60875" y="29861"/>
                      <a:pt x="60862" y="29974"/>
                    </a:cubicBezTo>
                    <a:lnTo>
                      <a:pt x="60079" y="31868"/>
                    </a:lnTo>
                    <a:lnTo>
                      <a:pt x="59663" y="34381"/>
                    </a:lnTo>
                    <a:lnTo>
                      <a:pt x="59663" y="34457"/>
                    </a:lnTo>
                    <a:lnTo>
                      <a:pt x="59890" y="37222"/>
                    </a:lnTo>
                    <a:lnTo>
                      <a:pt x="60206" y="37500"/>
                    </a:lnTo>
                    <a:lnTo>
                      <a:pt x="61115" y="37500"/>
                    </a:lnTo>
                    <a:lnTo>
                      <a:pt x="62075" y="38321"/>
                    </a:lnTo>
                    <a:lnTo>
                      <a:pt x="64360" y="39685"/>
                    </a:lnTo>
                    <a:lnTo>
                      <a:pt x="66317" y="40669"/>
                    </a:lnTo>
                    <a:lnTo>
                      <a:pt x="65736" y="43195"/>
                    </a:lnTo>
                    <a:lnTo>
                      <a:pt x="65800" y="43460"/>
                    </a:lnTo>
                    <a:lnTo>
                      <a:pt x="67214" y="45278"/>
                    </a:lnTo>
                    <a:lnTo>
                      <a:pt x="67605" y="45354"/>
                    </a:lnTo>
                    <a:lnTo>
                      <a:pt x="68868" y="44723"/>
                    </a:lnTo>
                    <a:lnTo>
                      <a:pt x="69045" y="44445"/>
                    </a:lnTo>
                    <a:lnTo>
                      <a:pt x="69045" y="41516"/>
                    </a:lnTo>
                    <a:lnTo>
                      <a:pt x="70800" y="40884"/>
                    </a:lnTo>
                    <a:lnTo>
                      <a:pt x="73035" y="39028"/>
                    </a:lnTo>
                    <a:lnTo>
                      <a:pt x="73136" y="38750"/>
                    </a:lnTo>
                    <a:lnTo>
                      <a:pt x="72909" y="36414"/>
                    </a:lnTo>
                    <a:lnTo>
                      <a:pt x="72858" y="36275"/>
                    </a:lnTo>
                    <a:lnTo>
                      <a:pt x="72201" y="35253"/>
                    </a:lnTo>
                    <a:lnTo>
                      <a:pt x="73376" y="34015"/>
                    </a:lnTo>
                    <a:lnTo>
                      <a:pt x="73464" y="33800"/>
                    </a:lnTo>
                    <a:lnTo>
                      <a:pt x="73527" y="31250"/>
                    </a:lnTo>
                    <a:lnTo>
                      <a:pt x="74095" y="31199"/>
                    </a:lnTo>
                    <a:lnTo>
                      <a:pt x="76798" y="31199"/>
                    </a:lnTo>
                    <a:lnTo>
                      <a:pt x="77808" y="32247"/>
                    </a:lnTo>
                    <a:lnTo>
                      <a:pt x="77947" y="32323"/>
                    </a:lnTo>
                    <a:lnTo>
                      <a:pt x="79298" y="32702"/>
                    </a:lnTo>
                    <a:lnTo>
                      <a:pt x="78704" y="33813"/>
                    </a:lnTo>
                    <a:lnTo>
                      <a:pt x="78666" y="34015"/>
                    </a:lnTo>
                    <a:lnTo>
                      <a:pt x="78982" y="36061"/>
                    </a:lnTo>
                    <a:lnTo>
                      <a:pt x="79235" y="36326"/>
                    </a:lnTo>
                    <a:lnTo>
                      <a:pt x="81129" y="36730"/>
                    </a:lnTo>
                    <a:lnTo>
                      <a:pt x="81419" y="36629"/>
                    </a:lnTo>
                    <a:lnTo>
                      <a:pt x="82998" y="34861"/>
                    </a:lnTo>
                    <a:lnTo>
                      <a:pt x="83402" y="38523"/>
                    </a:lnTo>
                    <a:lnTo>
                      <a:pt x="83793" y="40657"/>
                    </a:lnTo>
                    <a:lnTo>
                      <a:pt x="83894" y="40834"/>
                    </a:lnTo>
                    <a:lnTo>
                      <a:pt x="85902" y="42715"/>
                    </a:lnTo>
                    <a:cubicBezTo>
                      <a:pt x="86558" y="43864"/>
                      <a:pt x="87253" y="45127"/>
                      <a:pt x="87455" y="45569"/>
                    </a:cubicBezTo>
                    <a:cubicBezTo>
                      <a:pt x="87152" y="45821"/>
                      <a:pt x="86369" y="46415"/>
                      <a:pt x="85687" y="46932"/>
                    </a:cubicBezTo>
                    <a:lnTo>
                      <a:pt x="83162" y="48385"/>
                    </a:lnTo>
                    <a:lnTo>
                      <a:pt x="81028" y="48220"/>
                    </a:lnTo>
                    <a:lnTo>
                      <a:pt x="78654" y="48220"/>
                    </a:lnTo>
                    <a:lnTo>
                      <a:pt x="78515" y="48258"/>
                    </a:lnTo>
                    <a:lnTo>
                      <a:pt x="76065" y="49521"/>
                    </a:lnTo>
                    <a:lnTo>
                      <a:pt x="76343" y="50089"/>
                    </a:lnTo>
                    <a:lnTo>
                      <a:pt x="77934" y="49369"/>
                    </a:lnTo>
                    <a:lnTo>
                      <a:pt x="78502" y="49685"/>
                    </a:lnTo>
                    <a:lnTo>
                      <a:pt x="78502" y="50834"/>
                    </a:lnTo>
                    <a:lnTo>
                      <a:pt x="79235" y="52539"/>
                    </a:lnTo>
                    <a:lnTo>
                      <a:pt x="79550" y="52728"/>
                    </a:lnTo>
                    <a:lnTo>
                      <a:pt x="82556" y="52514"/>
                    </a:lnTo>
                    <a:lnTo>
                      <a:pt x="82934" y="52930"/>
                    </a:lnTo>
                    <a:lnTo>
                      <a:pt x="79828" y="54231"/>
                    </a:lnTo>
                    <a:lnTo>
                      <a:pt x="78048" y="55355"/>
                    </a:lnTo>
                    <a:lnTo>
                      <a:pt x="77113" y="53890"/>
                    </a:lnTo>
                    <a:lnTo>
                      <a:pt x="76671" y="53802"/>
                    </a:lnTo>
                    <a:lnTo>
                      <a:pt x="74146" y="55456"/>
                    </a:lnTo>
                    <a:lnTo>
                      <a:pt x="74032" y="55607"/>
                    </a:lnTo>
                    <a:lnTo>
                      <a:pt x="73237" y="57691"/>
                    </a:lnTo>
                    <a:lnTo>
                      <a:pt x="71797" y="57691"/>
                    </a:lnTo>
                    <a:lnTo>
                      <a:pt x="71583" y="57779"/>
                    </a:lnTo>
                    <a:lnTo>
                      <a:pt x="68982" y="60330"/>
                    </a:lnTo>
                    <a:lnTo>
                      <a:pt x="68136" y="62426"/>
                    </a:lnTo>
                    <a:lnTo>
                      <a:pt x="66671" y="64888"/>
                    </a:lnTo>
                    <a:lnTo>
                      <a:pt x="63741" y="66908"/>
                    </a:lnTo>
                    <a:lnTo>
                      <a:pt x="63640" y="67009"/>
                    </a:lnTo>
                    <a:lnTo>
                      <a:pt x="62618" y="68916"/>
                    </a:lnTo>
                    <a:lnTo>
                      <a:pt x="62580" y="69068"/>
                    </a:lnTo>
                    <a:lnTo>
                      <a:pt x="62731" y="72767"/>
                    </a:lnTo>
                    <a:lnTo>
                      <a:pt x="62491" y="74043"/>
                    </a:lnTo>
                    <a:lnTo>
                      <a:pt x="61620" y="72717"/>
                    </a:lnTo>
                    <a:lnTo>
                      <a:pt x="61393" y="70823"/>
                    </a:lnTo>
                    <a:lnTo>
                      <a:pt x="61178" y="70558"/>
                    </a:lnTo>
                    <a:lnTo>
                      <a:pt x="58413" y="69686"/>
                    </a:lnTo>
                    <a:lnTo>
                      <a:pt x="56190" y="69674"/>
                    </a:lnTo>
                    <a:lnTo>
                      <a:pt x="55913" y="69838"/>
                    </a:lnTo>
                    <a:lnTo>
                      <a:pt x="55471" y="70684"/>
                    </a:lnTo>
                    <a:lnTo>
                      <a:pt x="54423" y="69838"/>
                    </a:lnTo>
                    <a:lnTo>
                      <a:pt x="54183" y="69762"/>
                    </a:lnTo>
                    <a:lnTo>
                      <a:pt x="51266" y="70166"/>
                    </a:lnTo>
                    <a:lnTo>
                      <a:pt x="51114" y="70229"/>
                    </a:lnTo>
                    <a:lnTo>
                      <a:pt x="48362" y="72287"/>
                    </a:lnTo>
                    <a:lnTo>
                      <a:pt x="48248" y="72452"/>
                    </a:lnTo>
                    <a:lnTo>
                      <a:pt x="47377" y="75381"/>
                    </a:lnTo>
                    <a:lnTo>
                      <a:pt x="47377" y="75507"/>
                    </a:lnTo>
                    <a:lnTo>
                      <a:pt x="47768" y="79093"/>
                    </a:lnTo>
                    <a:lnTo>
                      <a:pt x="47819" y="79245"/>
                    </a:lnTo>
                    <a:lnTo>
                      <a:pt x="49801" y="81934"/>
                    </a:lnTo>
                    <a:lnTo>
                      <a:pt x="50155" y="82048"/>
                    </a:lnTo>
                    <a:lnTo>
                      <a:pt x="52832" y="81101"/>
                    </a:lnTo>
                    <a:lnTo>
                      <a:pt x="52996" y="80962"/>
                    </a:lnTo>
                    <a:lnTo>
                      <a:pt x="54082" y="79144"/>
                    </a:lnTo>
                    <a:lnTo>
                      <a:pt x="56304" y="79144"/>
                    </a:lnTo>
                    <a:lnTo>
                      <a:pt x="56203" y="79876"/>
                    </a:lnTo>
                    <a:lnTo>
                      <a:pt x="55496" y="81240"/>
                    </a:lnTo>
                    <a:lnTo>
                      <a:pt x="54789" y="83210"/>
                    </a:lnTo>
                    <a:lnTo>
                      <a:pt x="55054" y="83639"/>
                    </a:lnTo>
                    <a:lnTo>
                      <a:pt x="57516" y="83930"/>
                    </a:lnTo>
                    <a:lnTo>
                      <a:pt x="59095" y="84460"/>
                    </a:lnTo>
                    <a:lnTo>
                      <a:pt x="58413" y="86202"/>
                    </a:lnTo>
                    <a:lnTo>
                      <a:pt x="58425" y="86455"/>
                    </a:lnTo>
                    <a:lnTo>
                      <a:pt x="59688" y="89056"/>
                    </a:lnTo>
                    <a:lnTo>
                      <a:pt x="59840" y="89195"/>
                    </a:lnTo>
                    <a:lnTo>
                      <a:pt x="61569" y="90066"/>
                    </a:lnTo>
                    <a:lnTo>
                      <a:pt x="61809" y="90079"/>
                    </a:lnTo>
                    <a:lnTo>
                      <a:pt x="63388" y="89586"/>
                    </a:lnTo>
                    <a:lnTo>
                      <a:pt x="64827" y="90735"/>
                    </a:lnTo>
                    <a:lnTo>
                      <a:pt x="65320" y="90597"/>
                    </a:lnTo>
                    <a:cubicBezTo>
                      <a:pt x="65345" y="90546"/>
                      <a:pt x="65749" y="89397"/>
                      <a:pt x="65863" y="88980"/>
                    </a:cubicBezTo>
                    <a:cubicBezTo>
                      <a:pt x="66166" y="88766"/>
                      <a:pt x="67656" y="88261"/>
                      <a:pt x="68944" y="87882"/>
                    </a:cubicBezTo>
                    <a:lnTo>
                      <a:pt x="71696" y="87806"/>
                    </a:lnTo>
                    <a:lnTo>
                      <a:pt x="74222" y="88437"/>
                    </a:lnTo>
                    <a:lnTo>
                      <a:pt x="76596" y="88665"/>
                    </a:lnTo>
                    <a:lnTo>
                      <a:pt x="78553" y="89788"/>
                    </a:lnTo>
                    <a:lnTo>
                      <a:pt x="80813" y="91973"/>
                    </a:lnTo>
                    <a:lnTo>
                      <a:pt x="81002" y="92061"/>
                    </a:lnTo>
                    <a:lnTo>
                      <a:pt x="83174" y="92289"/>
                    </a:lnTo>
                    <a:lnTo>
                      <a:pt x="86432" y="93362"/>
                    </a:lnTo>
                    <a:lnTo>
                      <a:pt x="87846" y="95370"/>
                    </a:lnTo>
                    <a:lnTo>
                      <a:pt x="89021" y="98097"/>
                    </a:lnTo>
                    <a:lnTo>
                      <a:pt x="89185" y="98274"/>
                    </a:lnTo>
                    <a:lnTo>
                      <a:pt x="91470" y="99221"/>
                    </a:lnTo>
                    <a:lnTo>
                      <a:pt x="93529" y="100016"/>
                    </a:lnTo>
                    <a:lnTo>
                      <a:pt x="95448" y="100345"/>
                    </a:lnTo>
                    <a:lnTo>
                      <a:pt x="98655" y="101595"/>
                    </a:lnTo>
                    <a:cubicBezTo>
                      <a:pt x="100625" y="102365"/>
                      <a:pt x="101092" y="102655"/>
                      <a:pt x="101193" y="102731"/>
                    </a:cubicBezTo>
                    <a:lnTo>
                      <a:pt x="101168" y="102782"/>
                    </a:lnTo>
                    <a:lnTo>
                      <a:pt x="102115" y="104524"/>
                    </a:lnTo>
                    <a:lnTo>
                      <a:pt x="101130" y="106305"/>
                    </a:lnTo>
                    <a:lnTo>
                      <a:pt x="99312" y="108590"/>
                    </a:lnTo>
                    <a:lnTo>
                      <a:pt x="99249" y="108716"/>
                    </a:lnTo>
                    <a:lnTo>
                      <a:pt x="98857" y="110673"/>
                    </a:lnTo>
                    <a:lnTo>
                      <a:pt x="97986" y="113855"/>
                    </a:lnTo>
                    <a:lnTo>
                      <a:pt x="97456" y="117492"/>
                    </a:lnTo>
                    <a:lnTo>
                      <a:pt x="96256" y="118199"/>
                    </a:lnTo>
                    <a:lnTo>
                      <a:pt x="93541" y="119639"/>
                    </a:lnTo>
                    <a:lnTo>
                      <a:pt x="91016" y="121369"/>
                    </a:lnTo>
                    <a:lnTo>
                      <a:pt x="90889" y="121583"/>
                    </a:lnTo>
                    <a:lnTo>
                      <a:pt x="90422" y="124260"/>
                    </a:lnTo>
                    <a:lnTo>
                      <a:pt x="89096" y="126192"/>
                    </a:lnTo>
                    <a:lnTo>
                      <a:pt x="87682" y="128604"/>
                    </a:lnTo>
                    <a:lnTo>
                      <a:pt x="86205" y="130031"/>
                    </a:lnTo>
                    <a:lnTo>
                      <a:pt x="83679" y="129589"/>
                    </a:lnTo>
                    <a:lnTo>
                      <a:pt x="83313" y="129930"/>
                    </a:lnTo>
                    <a:lnTo>
                      <a:pt x="83389" y="130889"/>
                    </a:lnTo>
                    <a:lnTo>
                      <a:pt x="83553" y="132114"/>
                    </a:lnTo>
                    <a:lnTo>
                      <a:pt x="83553" y="134008"/>
                    </a:lnTo>
                    <a:lnTo>
                      <a:pt x="81886" y="134412"/>
                    </a:lnTo>
                    <a:lnTo>
                      <a:pt x="79992" y="134968"/>
                    </a:lnTo>
                    <a:lnTo>
                      <a:pt x="79765" y="135271"/>
                    </a:lnTo>
                    <a:lnTo>
                      <a:pt x="79765" y="135801"/>
                    </a:lnTo>
                    <a:lnTo>
                      <a:pt x="79702" y="137039"/>
                    </a:lnTo>
                    <a:lnTo>
                      <a:pt x="78616" y="136912"/>
                    </a:lnTo>
                    <a:lnTo>
                      <a:pt x="78262" y="137215"/>
                    </a:lnTo>
                    <a:lnTo>
                      <a:pt x="78187" y="138314"/>
                    </a:lnTo>
                    <a:lnTo>
                      <a:pt x="78212" y="138465"/>
                    </a:lnTo>
                    <a:lnTo>
                      <a:pt x="78730" y="139640"/>
                    </a:lnTo>
                    <a:lnTo>
                      <a:pt x="78376" y="141622"/>
                    </a:lnTo>
                    <a:lnTo>
                      <a:pt x="77694" y="142102"/>
                    </a:lnTo>
                    <a:lnTo>
                      <a:pt x="77593" y="142216"/>
                    </a:lnTo>
                    <a:lnTo>
                      <a:pt x="76722" y="143882"/>
                    </a:lnTo>
                    <a:lnTo>
                      <a:pt x="76823" y="144274"/>
                    </a:lnTo>
                    <a:lnTo>
                      <a:pt x="78300" y="145335"/>
                    </a:lnTo>
                    <a:lnTo>
                      <a:pt x="78060" y="146105"/>
                    </a:lnTo>
                    <a:cubicBezTo>
                      <a:pt x="77997" y="146181"/>
                      <a:pt x="77757" y="146484"/>
                      <a:pt x="76924" y="147481"/>
                    </a:cubicBezTo>
                    <a:cubicBezTo>
                      <a:pt x="76444" y="148062"/>
                      <a:pt x="76255" y="148592"/>
                      <a:pt x="76381" y="149059"/>
                    </a:cubicBezTo>
                    <a:cubicBezTo>
                      <a:pt x="76469" y="149388"/>
                      <a:pt x="76697" y="149678"/>
                      <a:pt x="77000" y="149842"/>
                    </a:cubicBezTo>
                    <a:lnTo>
                      <a:pt x="78136" y="152646"/>
                    </a:lnTo>
                    <a:lnTo>
                      <a:pt x="78275" y="152810"/>
                    </a:lnTo>
                    <a:lnTo>
                      <a:pt x="81167" y="154363"/>
                    </a:lnTo>
                    <a:lnTo>
                      <a:pt x="80245" y="155449"/>
                    </a:lnTo>
                    <a:lnTo>
                      <a:pt x="77492" y="155449"/>
                    </a:lnTo>
                    <a:lnTo>
                      <a:pt x="75889" y="154401"/>
                    </a:lnTo>
                    <a:lnTo>
                      <a:pt x="73628" y="151130"/>
                    </a:lnTo>
                    <a:lnTo>
                      <a:pt x="72429" y="147443"/>
                    </a:lnTo>
                    <a:lnTo>
                      <a:pt x="72113" y="145625"/>
                    </a:lnTo>
                    <a:lnTo>
                      <a:pt x="70825" y="143605"/>
                    </a:lnTo>
                    <a:lnTo>
                      <a:pt x="72568" y="139577"/>
                    </a:lnTo>
                    <a:lnTo>
                      <a:pt x="72454" y="139198"/>
                    </a:lnTo>
                    <a:lnTo>
                      <a:pt x="71242" y="138327"/>
                    </a:lnTo>
                    <a:lnTo>
                      <a:pt x="71014" y="135523"/>
                    </a:lnTo>
                    <a:lnTo>
                      <a:pt x="71090" y="133112"/>
                    </a:lnTo>
                    <a:lnTo>
                      <a:pt x="71873" y="129993"/>
                    </a:lnTo>
                    <a:lnTo>
                      <a:pt x="71886" y="129892"/>
                    </a:lnTo>
                    <a:lnTo>
                      <a:pt x="71722" y="127884"/>
                    </a:lnTo>
                    <a:lnTo>
                      <a:pt x="71962" y="123907"/>
                    </a:lnTo>
                    <a:lnTo>
                      <a:pt x="71722" y="120030"/>
                    </a:lnTo>
                    <a:lnTo>
                      <a:pt x="71242" y="115295"/>
                    </a:lnTo>
                    <a:lnTo>
                      <a:pt x="71191" y="115131"/>
                    </a:lnTo>
                    <a:lnTo>
                      <a:pt x="69929" y="113401"/>
                    </a:lnTo>
                    <a:lnTo>
                      <a:pt x="67921" y="112252"/>
                    </a:lnTo>
                    <a:lnTo>
                      <a:pt x="65837" y="109007"/>
                    </a:lnTo>
                    <a:lnTo>
                      <a:pt x="63678" y="105724"/>
                    </a:lnTo>
                    <a:lnTo>
                      <a:pt x="61367" y="103274"/>
                    </a:lnTo>
                    <a:lnTo>
                      <a:pt x="61772" y="102277"/>
                    </a:lnTo>
                    <a:lnTo>
                      <a:pt x="62024" y="100029"/>
                    </a:lnTo>
                    <a:lnTo>
                      <a:pt x="62782" y="97832"/>
                    </a:lnTo>
                    <a:lnTo>
                      <a:pt x="64246" y="96051"/>
                    </a:lnTo>
                    <a:lnTo>
                      <a:pt x="64322" y="95887"/>
                    </a:lnTo>
                    <a:lnTo>
                      <a:pt x="64638" y="92415"/>
                    </a:lnTo>
                    <a:lnTo>
                      <a:pt x="64562" y="92175"/>
                    </a:lnTo>
                    <a:lnTo>
                      <a:pt x="62971" y="90369"/>
                    </a:lnTo>
                    <a:lnTo>
                      <a:pt x="62529" y="90344"/>
                    </a:lnTo>
                    <a:lnTo>
                      <a:pt x="61431" y="91304"/>
                    </a:lnTo>
                    <a:lnTo>
                      <a:pt x="59145" y="90091"/>
                    </a:lnTo>
                    <a:lnTo>
                      <a:pt x="55799" y="86341"/>
                    </a:lnTo>
                    <a:lnTo>
                      <a:pt x="55622" y="86253"/>
                    </a:lnTo>
                    <a:lnTo>
                      <a:pt x="52781" y="85634"/>
                    </a:lnTo>
                    <a:lnTo>
                      <a:pt x="50243" y="83626"/>
                    </a:lnTo>
                    <a:lnTo>
                      <a:pt x="49877" y="83614"/>
                    </a:lnTo>
                    <a:lnTo>
                      <a:pt x="49157" y="84068"/>
                    </a:lnTo>
                    <a:lnTo>
                      <a:pt x="46430" y="82629"/>
                    </a:lnTo>
                    <a:lnTo>
                      <a:pt x="42566" y="81467"/>
                    </a:lnTo>
                    <a:lnTo>
                      <a:pt x="41051" y="79801"/>
                    </a:lnTo>
                    <a:lnTo>
                      <a:pt x="40899" y="77629"/>
                    </a:lnTo>
                    <a:lnTo>
                      <a:pt x="40861" y="77490"/>
                    </a:lnTo>
                    <a:lnTo>
                      <a:pt x="38803" y="73942"/>
                    </a:lnTo>
                    <a:lnTo>
                      <a:pt x="36606" y="71858"/>
                    </a:lnTo>
                    <a:lnTo>
                      <a:pt x="35760" y="68739"/>
                    </a:lnTo>
                    <a:lnTo>
                      <a:pt x="34282" y="66959"/>
                    </a:lnTo>
                    <a:lnTo>
                      <a:pt x="33727" y="67199"/>
                    </a:lnTo>
                    <a:lnTo>
                      <a:pt x="34358" y="71694"/>
                    </a:lnTo>
                    <a:lnTo>
                      <a:pt x="34421" y="71858"/>
                    </a:lnTo>
                    <a:lnTo>
                      <a:pt x="35873" y="73689"/>
                    </a:lnTo>
                    <a:lnTo>
                      <a:pt x="36240" y="75722"/>
                    </a:lnTo>
                    <a:lnTo>
                      <a:pt x="36240" y="75722"/>
                    </a:lnTo>
                    <a:lnTo>
                      <a:pt x="34484" y="73866"/>
                    </a:lnTo>
                    <a:lnTo>
                      <a:pt x="33070" y="68878"/>
                    </a:lnTo>
                    <a:lnTo>
                      <a:pt x="31808" y="65406"/>
                    </a:lnTo>
                    <a:lnTo>
                      <a:pt x="31694" y="65242"/>
                    </a:lnTo>
                    <a:lnTo>
                      <a:pt x="30014" y="64093"/>
                    </a:lnTo>
                    <a:lnTo>
                      <a:pt x="28360" y="61454"/>
                    </a:lnTo>
                    <a:lnTo>
                      <a:pt x="28045" y="57097"/>
                    </a:lnTo>
                    <a:lnTo>
                      <a:pt x="28512" y="52817"/>
                    </a:lnTo>
                    <a:lnTo>
                      <a:pt x="29749" y="50354"/>
                    </a:lnTo>
                    <a:lnTo>
                      <a:pt x="30014" y="47627"/>
                    </a:lnTo>
                    <a:lnTo>
                      <a:pt x="29989" y="47475"/>
                    </a:lnTo>
                    <a:lnTo>
                      <a:pt x="28310" y="43776"/>
                    </a:lnTo>
                    <a:lnTo>
                      <a:pt x="28449" y="42841"/>
                    </a:lnTo>
                    <a:lnTo>
                      <a:pt x="30419" y="44079"/>
                    </a:lnTo>
                    <a:lnTo>
                      <a:pt x="30873" y="43700"/>
                    </a:lnTo>
                    <a:lnTo>
                      <a:pt x="29623" y="40733"/>
                    </a:lnTo>
                    <a:lnTo>
                      <a:pt x="28916" y="36364"/>
                    </a:lnTo>
                    <a:lnTo>
                      <a:pt x="28411" y="36174"/>
                    </a:lnTo>
                    <a:lnTo>
                      <a:pt x="27300" y="37109"/>
                    </a:lnTo>
                    <a:lnTo>
                      <a:pt x="27211" y="37260"/>
                    </a:lnTo>
                    <a:lnTo>
                      <a:pt x="26517" y="39432"/>
                    </a:lnTo>
                    <a:lnTo>
                      <a:pt x="26100" y="38435"/>
                    </a:lnTo>
                    <a:lnTo>
                      <a:pt x="26630" y="36477"/>
                    </a:lnTo>
                    <a:lnTo>
                      <a:pt x="27262" y="33472"/>
                    </a:lnTo>
                    <a:lnTo>
                      <a:pt x="27262" y="33358"/>
                    </a:lnTo>
                    <a:lnTo>
                      <a:pt x="26555" y="29330"/>
                    </a:lnTo>
                    <a:lnTo>
                      <a:pt x="25027" y="26477"/>
                    </a:lnTo>
                    <a:lnTo>
                      <a:pt x="24901" y="26363"/>
                    </a:lnTo>
                    <a:cubicBezTo>
                      <a:pt x="21319" y="24236"/>
                      <a:pt x="20275" y="23768"/>
                      <a:pt x="19914" y="23768"/>
                    </a:cubicBezTo>
                    <a:cubicBezTo>
                      <a:pt x="19779" y="23768"/>
                      <a:pt x="19739" y="23832"/>
                      <a:pt x="19698" y="23901"/>
                    </a:cubicBezTo>
                    <a:cubicBezTo>
                      <a:pt x="19521" y="24040"/>
                      <a:pt x="18322" y="24444"/>
                      <a:pt x="17337" y="24747"/>
                    </a:cubicBezTo>
                    <a:lnTo>
                      <a:pt x="16112" y="24999"/>
                    </a:lnTo>
                    <a:lnTo>
                      <a:pt x="17299" y="22840"/>
                    </a:lnTo>
                    <a:lnTo>
                      <a:pt x="16832" y="22436"/>
                    </a:lnTo>
                    <a:lnTo>
                      <a:pt x="14370" y="24191"/>
                    </a:lnTo>
                    <a:lnTo>
                      <a:pt x="12362" y="25959"/>
                    </a:lnTo>
                    <a:lnTo>
                      <a:pt x="10127" y="28573"/>
                    </a:lnTo>
                    <a:lnTo>
                      <a:pt x="4394" y="30896"/>
                    </a:lnTo>
                    <a:lnTo>
                      <a:pt x="2134" y="31262"/>
                    </a:lnTo>
                    <a:lnTo>
                      <a:pt x="3132" y="30770"/>
                    </a:lnTo>
                    <a:cubicBezTo>
                      <a:pt x="8687" y="27702"/>
                      <a:pt x="8763" y="27399"/>
                      <a:pt x="8801" y="27247"/>
                    </a:cubicBezTo>
                    <a:cubicBezTo>
                      <a:pt x="8852" y="27058"/>
                      <a:pt x="9432" y="26224"/>
                      <a:pt x="9937" y="25555"/>
                    </a:cubicBezTo>
                    <a:lnTo>
                      <a:pt x="9887" y="25126"/>
                    </a:lnTo>
                    <a:lnTo>
                      <a:pt x="8018" y="23573"/>
                    </a:lnTo>
                    <a:lnTo>
                      <a:pt x="6882" y="22373"/>
                    </a:lnTo>
                    <a:lnTo>
                      <a:pt x="6389" y="20454"/>
                    </a:lnTo>
                    <a:lnTo>
                      <a:pt x="7702" y="18396"/>
                    </a:lnTo>
                    <a:lnTo>
                      <a:pt x="9584" y="16034"/>
                    </a:lnTo>
                    <a:lnTo>
                      <a:pt x="12425" y="15466"/>
                    </a:lnTo>
                    <a:lnTo>
                      <a:pt x="12602" y="15365"/>
                    </a:lnTo>
                    <a:lnTo>
                      <a:pt x="14256" y="13332"/>
                    </a:lnTo>
                    <a:lnTo>
                      <a:pt x="13991" y="12814"/>
                    </a:lnTo>
                    <a:lnTo>
                      <a:pt x="12059" y="12979"/>
                    </a:lnTo>
                    <a:lnTo>
                      <a:pt x="9761" y="12625"/>
                    </a:lnTo>
                    <a:lnTo>
                      <a:pt x="9761" y="11943"/>
                    </a:lnTo>
                    <a:lnTo>
                      <a:pt x="10405" y="10579"/>
                    </a:lnTo>
                    <a:lnTo>
                      <a:pt x="12753" y="9531"/>
                    </a:lnTo>
                    <a:lnTo>
                      <a:pt x="13347" y="9999"/>
                    </a:lnTo>
                    <a:lnTo>
                      <a:pt x="15582" y="10655"/>
                    </a:lnTo>
                    <a:lnTo>
                      <a:pt x="15986" y="10302"/>
                    </a:lnTo>
                    <a:lnTo>
                      <a:pt x="15733" y="8572"/>
                    </a:lnTo>
                    <a:lnTo>
                      <a:pt x="14799" y="5301"/>
                    </a:lnTo>
                    <a:lnTo>
                      <a:pt x="14799" y="4582"/>
                    </a:lnTo>
                    <a:lnTo>
                      <a:pt x="16996" y="3268"/>
                    </a:lnTo>
                    <a:cubicBezTo>
                      <a:pt x="17249" y="3167"/>
                      <a:pt x="17943" y="2814"/>
                      <a:pt x="20178" y="1387"/>
                    </a:cubicBezTo>
                    <a:cubicBezTo>
                      <a:pt x="21117" y="797"/>
                      <a:pt x="21746" y="618"/>
                      <a:pt x="22159" y="618"/>
                    </a:cubicBezTo>
                    <a:close/>
                    <a:moveTo>
                      <a:pt x="22164" y="0"/>
                    </a:moveTo>
                    <a:cubicBezTo>
                      <a:pt x="21532" y="0"/>
                      <a:pt x="20754" y="291"/>
                      <a:pt x="19837" y="869"/>
                    </a:cubicBezTo>
                    <a:cubicBezTo>
                      <a:pt x="17274" y="2498"/>
                      <a:pt x="16819" y="2675"/>
                      <a:pt x="16781" y="2688"/>
                    </a:cubicBezTo>
                    <a:lnTo>
                      <a:pt x="14332" y="4127"/>
                    </a:lnTo>
                    <a:lnTo>
                      <a:pt x="14180" y="4392"/>
                    </a:lnTo>
                    <a:lnTo>
                      <a:pt x="14180" y="5339"/>
                    </a:lnTo>
                    <a:lnTo>
                      <a:pt x="15127" y="8698"/>
                    </a:lnTo>
                    <a:lnTo>
                      <a:pt x="15291" y="9923"/>
                    </a:lnTo>
                    <a:lnTo>
                      <a:pt x="13688" y="9468"/>
                    </a:lnTo>
                    <a:lnTo>
                      <a:pt x="12993" y="8925"/>
                    </a:lnTo>
                    <a:lnTo>
                      <a:pt x="12665" y="8875"/>
                    </a:lnTo>
                    <a:lnTo>
                      <a:pt x="10051" y="10062"/>
                    </a:lnTo>
                    <a:lnTo>
                      <a:pt x="9887" y="10213"/>
                    </a:lnTo>
                    <a:lnTo>
                      <a:pt x="9155" y="11754"/>
                    </a:lnTo>
                    <a:lnTo>
                      <a:pt x="9129" y="12915"/>
                    </a:lnTo>
                    <a:lnTo>
                      <a:pt x="9395" y="13231"/>
                    </a:lnTo>
                    <a:lnTo>
                      <a:pt x="11983" y="13623"/>
                    </a:lnTo>
                    <a:lnTo>
                      <a:pt x="12059" y="13623"/>
                    </a:lnTo>
                    <a:lnTo>
                      <a:pt x="13284" y="13521"/>
                    </a:lnTo>
                    <a:lnTo>
                      <a:pt x="12185" y="14873"/>
                    </a:lnTo>
                    <a:lnTo>
                      <a:pt x="9344" y="15441"/>
                    </a:lnTo>
                    <a:lnTo>
                      <a:pt x="9155" y="15554"/>
                    </a:lnTo>
                    <a:lnTo>
                      <a:pt x="7185" y="18029"/>
                    </a:lnTo>
                    <a:lnTo>
                      <a:pt x="5771" y="20239"/>
                    </a:lnTo>
                    <a:lnTo>
                      <a:pt x="5733" y="20479"/>
                    </a:lnTo>
                    <a:lnTo>
                      <a:pt x="6288" y="22613"/>
                    </a:lnTo>
                    <a:lnTo>
                      <a:pt x="6364" y="22752"/>
                    </a:lnTo>
                    <a:lnTo>
                      <a:pt x="7576" y="24040"/>
                    </a:lnTo>
                    <a:lnTo>
                      <a:pt x="9243" y="25416"/>
                    </a:lnTo>
                    <a:cubicBezTo>
                      <a:pt x="8877" y="25909"/>
                      <a:pt x="8334" y="26679"/>
                      <a:pt x="8208" y="27032"/>
                    </a:cubicBezTo>
                    <a:cubicBezTo>
                      <a:pt x="7841" y="27386"/>
                      <a:pt x="4874" y="29091"/>
                      <a:pt x="2841" y="30214"/>
                    </a:cubicBezTo>
                    <a:lnTo>
                      <a:pt x="0" y="31629"/>
                    </a:lnTo>
                    <a:lnTo>
                      <a:pt x="189" y="32222"/>
                    </a:lnTo>
                    <a:lnTo>
                      <a:pt x="4533" y="31515"/>
                    </a:lnTo>
                    <a:lnTo>
                      <a:pt x="10430" y="29128"/>
                    </a:lnTo>
                    <a:lnTo>
                      <a:pt x="10556" y="29040"/>
                    </a:lnTo>
                    <a:lnTo>
                      <a:pt x="12804" y="26388"/>
                    </a:lnTo>
                    <a:lnTo>
                      <a:pt x="14748" y="24684"/>
                    </a:lnTo>
                    <a:lnTo>
                      <a:pt x="16087" y="23737"/>
                    </a:lnTo>
                    <a:lnTo>
                      <a:pt x="15241" y="25302"/>
                    </a:lnTo>
                    <a:lnTo>
                      <a:pt x="15582" y="25757"/>
                    </a:lnTo>
                    <a:lnTo>
                      <a:pt x="17488" y="25366"/>
                    </a:lnTo>
                    <a:cubicBezTo>
                      <a:pt x="19180" y="24861"/>
                      <a:pt x="19787" y="24595"/>
                      <a:pt x="20026" y="24431"/>
                    </a:cubicBezTo>
                    <a:cubicBezTo>
                      <a:pt x="20544" y="24595"/>
                      <a:pt x="22628" y="25757"/>
                      <a:pt x="24496" y="26868"/>
                    </a:cubicBezTo>
                    <a:lnTo>
                      <a:pt x="25936" y="29507"/>
                    </a:lnTo>
                    <a:lnTo>
                      <a:pt x="26618" y="33409"/>
                    </a:lnTo>
                    <a:lnTo>
                      <a:pt x="26012" y="36338"/>
                    </a:lnTo>
                    <a:lnTo>
                      <a:pt x="25456" y="38384"/>
                    </a:lnTo>
                    <a:lnTo>
                      <a:pt x="25469" y="38586"/>
                    </a:lnTo>
                    <a:lnTo>
                      <a:pt x="26264" y="40480"/>
                    </a:lnTo>
                    <a:lnTo>
                      <a:pt x="26858" y="40455"/>
                    </a:lnTo>
                    <a:lnTo>
                      <a:pt x="27767" y="37538"/>
                    </a:lnTo>
                    <a:lnTo>
                      <a:pt x="28373" y="37033"/>
                    </a:lnTo>
                    <a:lnTo>
                      <a:pt x="29004" y="40884"/>
                    </a:lnTo>
                    <a:lnTo>
                      <a:pt x="29888" y="43018"/>
                    </a:lnTo>
                    <a:lnTo>
                      <a:pt x="28360" y="42058"/>
                    </a:lnTo>
                    <a:lnTo>
                      <a:pt x="27893" y="42273"/>
                    </a:lnTo>
                    <a:lnTo>
                      <a:pt x="27653" y="43763"/>
                    </a:lnTo>
                    <a:lnTo>
                      <a:pt x="27678" y="43953"/>
                    </a:lnTo>
                    <a:lnTo>
                      <a:pt x="29383" y="47652"/>
                    </a:lnTo>
                    <a:lnTo>
                      <a:pt x="29156" y="50114"/>
                    </a:lnTo>
                    <a:lnTo>
                      <a:pt x="27918" y="52589"/>
                    </a:lnTo>
                    <a:lnTo>
                      <a:pt x="27413" y="57085"/>
                    </a:lnTo>
                    <a:lnTo>
                      <a:pt x="27729" y="61580"/>
                    </a:lnTo>
                    <a:lnTo>
                      <a:pt x="27779" y="61719"/>
                    </a:lnTo>
                    <a:lnTo>
                      <a:pt x="29522" y="64484"/>
                    </a:lnTo>
                    <a:lnTo>
                      <a:pt x="31252" y="65696"/>
                    </a:lnTo>
                    <a:lnTo>
                      <a:pt x="32464" y="69030"/>
                    </a:lnTo>
                    <a:lnTo>
                      <a:pt x="33891" y="74080"/>
                    </a:lnTo>
                    <a:lnTo>
                      <a:pt x="33967" y="74219"/>
                    </a:lnTo>
                    <a:lnTo>
                      <a:pt x="36505" y="76896"/>
                    </a:lnTo>
                    <a:lnTo>
                      <a:pt x="37048" y="76631"/>
                    </a:lnTo>
                    <a:lnTo>
                      <a:pt x="36467" y="73474"/>
                    </a:lnTo>
                    <a:lnTo>
                      <a:pt x="36404" y="73335"/>
                    </a:lnTo>
                    <a:lnTo>
                      <a:pt x="34964" y="71505"/>
                    </a:lnTo>
                    <a:lnTo>
                      <a:pt x="34484" y="68171"/>
                    </a:lnTo>
                    <a:lnTo>
                      <a:pt x="34484" y="68171"/>
                    </a:lnTo>
                    <a:lnTo>
                      <a:pt x="35166" y="68954"/>
                    </a:lnTo>
                    <a:lnTo>
                      <a:pt x="36012" y="72098"/>
                    </a:lnTo>
                    <a:lnTo>
                      <a:pt x="36101" y="72237"/>
                    </a:lnTo>
                    <a:lnTo>
                      <a:pt x="38273" y="74295"/>
                    </a:lnTo>
                    <a:lnTo>
                      <a:pt x="40268" y="77730"/>
                    </a:lnTo>
                    <a:lnTo>
                      <a:pt x="40419" y="79939"/>
                    </a:lnTo>
                    <a:lnTo>
                      <a:pt x="40508" y="80141"/>
                    </a:lnTo>
                    <a:lnTo>
                      <a:pt x="42162" y="81947"/>
                    </a:lnTo>
                    <a:lnTo>
                      <a:pt x="42301" y="82035"/>
                    </a:lnTo>
                    <a:lnTo>
                      <a:pt x="46202" y="83197"/>
                    </a:lnTo>
                    <a:lnTo>
                      <a:pt x="49043" y="84700"/>
                    </a:lnTo>
                    <a:lnTo>
                      <a:pt x="49359" y="84687"/>
                    </a:lnTo>
                    <a:lnTo>
                      <a:pt x="50028" y="84245"/>
                    </a:lnTo>
                    <a:lnTo>
                      <a:pt x="52453" y="86165"/>
                    </a:lnTo>
                    <a:lnTo>
                      <a:pt x="52592" y="86228"/>
                    </a:lnTo>
                    <a:lnTo>
                      <a:pt x="55407" y="86834"/>
                    </a:lnTo>
                    <a:lnTo>
                      <a:pt x="58716" y="90546"/>
                    </a:lnTo>
                    <a:lnTo>
                      <a:pt x="61330" y="91960"/>
                    </a:lnTo>
                    <a:lnTo>
                      <a:pt x="61683" y="91910"/>
                    </a:lnTo>
                    <a:lnTo>
                      <a:pt x="62706" y="91013"/>
                    </a:lnTo>
                    <a:lnTo>
                      <a:pt x="63994" y="92491"/>
                    </a:lnTo>
                    <a:lnTo>
                      <a:pt x="63691" y="95723"/>
                    </a:lnTo>
                    <a:lnTo>
                      <a:pt x="62251" y="97466"/>
                    </a:lnTo>
                    <a:lnTo>
                      <a:pt x="61405" y="99840"/>
                    </a:lnTo>
                    <a:lnTo>
                      <a:pt x="61165" y="102074"/>
                    </a:lnTo>
                    <a:lnTo>
                      <a:pt x="60711" y="103224"/>
                    </a:lnTo>
                    <a:lnTo>
                      <a:pt x="60774" y="103552"/>
                    </a:lnTo>
                    <a:lnTo>
                      <a:pt x="63186" y="106115"/>
                    </a:lnTo>
                    <a:lnTo>
                      <a:pt x="65320" y="109335"/>
                    </a:lnTo>
                    <a:lnTo>
                      <a:pt x="67441" y="112656"/>
                    </a:lnTo>
                    <a:lnTo>
                      <a:pt x="67555" y="112757"/>
                    </a:lnTo>
                    <a:lnTo>
                      <a:pt x="69461" y="113818"/>
                    </a:lnTo>
                    <a:lnTo>
                      <a:pt x="70623" y="115421"/>
                    </a:lnTo>
                    <a:lnTo>
                      <a:pt x="71090" y="120055"/>
                    </a:lnTo>
                    <a:lnTo>
                      <a:pt x="71330" y="123881"/>
                    </a:lnTo>
                    <a:lnTo>
                      <a:pt x="71090" y="127871"/>
                    </a:lnTo>
                    <a:lnTo>
                      <a:pt x="71254" y="129866"/>
                    </a:lnTo>
                    <a:lnTo>
                      <a:pt x="70472" y="132973"/>
                    </a:lnTo>
                    <a:lnTo>
                      <a:pt x="70383" y="135511"/>
                    </a:lnTo>
                    <a:lnTo>
                      <a:pt x="70623" y="138516"/>
                    </a:lnTo>
                    <a:lnTo>
                      <a:pt x="70749" y="138743"/>
                    </a:lnTo>
                    <a:lnTo>
                      <a:pt x="71886" y="139539"/>
                    </a:lnTo>
                    <a:lnTo>
                      <a:pt x="70168" y="143491"/>
                    </a:lnTo>
                    <a:lnTo>
                      <a:pt x="70194" y="143794"/>
                    </a:lnTo>
                    <a:lnTo>
                      <a:pt x="71507" y="145789"/>
                    </a:lnTo>
                    <a:lnTo>
                      <a:pt x="71823" y="147582"/>
                    </a:lnTo>
                    <a:lnTo>
                      <a:pt x="73035" y="151370"/>
                    </a:lnTo>
                    <a:lnTo>
                      <a:pt x="75409" y="154805"/>
                    </a:lnTo>
                    <a:lnTo>
                      <a:pt x="77227" y="156030"/>
                    </a:lnTo>
                    <a:lnTo>
                      <a:pt x="77391" y="156080"/>
                    </a:lnTo>
                    <a:lnTo>
                      <a:pt x="80396" y="156080"/>
                    </a:lnTo>
                    <a:lnTo>
                      <a:pt x="80624" y="155966"/>
                    </a:lnTo>
                    <a:lnTo>
                      <a:pt x="81886" y="154476"/>
                    </a:lnTo>
                    <a:lnTo>
                      <a:pt x="81798" y="153984"/>
                    </a:lnTo>
                    <a:lnTo>
                      <a:pt x="78666" y="152305"/>
                    </a:lnTo>
                    <a:lnTo>
                      <a:pt x="77530" y="149501"/>
                    </a:lnTo>
                    <a:lnTo>
                      <a:pt x="77353" y="149325"/>
                    </a:lnTo>
                    <a:cubicBezTo>
                      <a:pt x="77176" y="149249"/>
                      <a:pt x="77038" y="149097"/>
                      <a:pt x="76974" y="148908"/>
                    </a:cubicBezTo>
                    <a:cubicBezTo>
                      <a:pt x="76911" y="148643"/>
                      <a:pt x="77063" y="148289"/>
                      <a:pt x="77391" y="147885"/>
                    </a:cubicBezTo>
                    <a:cubicBezTo>
                      <a:pt x="78363" y="146723"/>
                      <a:pt x="78591" y="146458"/>
                      <a:pt x="78641" y="146332"/>
                    </a:cubicBezTo>
                    <a:lnTo>
                      <a:pt x="78957" y="145309"/>
                    </a:lnTo>
                    <a:lnTo>
                      <a:pt x="78831" y="144956"/>
                    </a:lnTo>
                    <a:lnTo>
                      <a:pt x="77404" y="143933"/>
                    </a:lnTo>
                    <a:lnTo>
                      <a:pt x="78111" y="142582"/>
                    </a:lnTo>
                    <a:lnTo>
                      <a:pt x="78831" y="142077"/>
                    </a:lnTo>
                    <a:lnTo>
                      <a:pt x="78957" y="141862"/>
                    </a:lnTo>
                    <a:lnTo>
                      <a:pt x="79361" y="139652"/>
                    </a:lnTo>
                    <a:lnTo>
                      <a:pt x="79336" y="139476"/>
                    </a:lnTo>
                    <a:lnTo>
                      <a:pt x="78818" y="138289"/>
                    </a:lnTo>
                    <a:lnTo>
                      <a:pt x="78869" y="137582"/>
                    </a:lnTo>
                    <a:lnTo>
                      <a:pt x="79954" y="137708"/>
                    </a:lnTo>
                    <a:lnTo>
                      <a:pt x="80308" y="137417"/>
                    </a:lnTo>
                    <a:lnTo>
                      <a:pt x="80384" y="135814"/>
                    </a:lnTo>
                    <a:lnTo>
                      <a:pt x="80384" y="135498"/>
                    </a:lnTo>
                    <a:lnTo>
                      <a:pt x="82038" y="135018"/>
                    </a:lnTo>
                    <a:lnTo>
                      <a:pt x="83932" y="134551"/>
                    </a:lnTo>
                    <a:lnTo>
                      <a:pt x="84172" y="134235"/>
                    </a:lnTo>
                    <a:lnTo>
                      <a:pt x="84172" y="132076"/>
                    </a:lnTo>
                    <a:lnTo>
                      <a:pt x="84020" y="130826"/>
                    </a:lnTo>
                    <a:lnTo>
                      <a:pt x="83970" y="130283"/>
                    </a:lnTo>
                    <a:lnTo>
                      <a:pt x="86243" y="130675"/>
                    </a:lnTo>
                    <a:lnTo>
                      <a:pt x="86521" y="130586"/>
                    </a:lnTo>
                    <a:lnTo>
                      <a:pt x="88137" y="129008"/>
                    </a:lnTo>
                    <a:lnTo>
                      <a:pt x="89614" y="126520"/>
                    </a:lnTo>
                    <a:lnTo>
                      <a:pt x="90965" y="124551"/>
                    </a:lnTo>
                    <a:lnTo>
                      <a:pt x="91470" y="121798"/>
                    </a:lnTo>
                    <a:lnTo>
                      <a:pt x="93857" y="120156"/>
                    </a:lnTo>
                    <a:lnTo>
                      <a:pt x="96546" y="118742"/>
                    </a:lnTo>
                    <a:lnTo>
                      <a:pt x="97897" y="117947"/>
                    </a:lnTo>
                    <a:lnTo>
                      <a:pt x="98049" y="117719"/>
                    </a:lnTo>
                    <a:lnTo>
                      <a:pt x="98592" y="113982"/>
                    </a:lnTo>
                    <a:lnTo>
                      <a:pt x="99463" y="110800"/>
                    </a:lnTo>
                    <a:lnTo>
                      <a:pt x="99842" y="108906"/>
                    </a:lnTo>
                    <a:lnTo>
                      <a:pt x="101648" y="106645"/>
                    </a:lnTo>
                    <a:lnTo>
                      <a:pt x="102746" y="104676"/>
                    </a:lnTo>
                    <a:lnTo>
                      <a:pt x="102746" y="104373"/>
                    </a:lnTo>
                    <a:lnTo>
                      <a:pt x="101799" y="102617"/>
                    </a:lnTo>
                    <a:cubicBezTo>
                      <a:pt x="101824" y="102352"/>
                      <a:pt x="101774" y="102125"/>
                      <a:pt x="98882" y="100989"/>
                    </a:cubicBezTo>
                    <a:lnTo>
                      <a:pt x="95650" y="99726"/>
                    </a:lnTo>
                    <a:lnTo>
                      <a:pt x="93718" y="99410"/>
                    </a:lnTo>
                    <a:lnTo>
                      <a:pt x="91710" y="98627"/>
                    </a:lnTo>
                    <a:lnTo>
                      <a:pt x="89551" y="97731"/>
                    </a:lnTo>
                    <a:lnTo>
                      <a:pt x="88415" y="95092"/>
                    </a:lnTo>
                    <a:lnTo>
                      <a:pt x="86887" y="92907"/>
                    </a:lnTo>
                    <a:lnTo>
                      <a:pt x="86735" y="92794"/>
                    </a:lnTo>
                    <a:lnTo>
                      <a:pt x="83338" y="91682"/>
                    </a:lnTo>
                    <a:lnTo>
                      <a:pt x="81179" y="91455"/>
                    </a:lnTo>
                    <a:lnTo>
                      <a:pt x="78970" y="89321"/>
                    </a:lnTo>
                    <a:lnTo>
                      <a:pt x="76861" y="88084"/>
                    </a:lnTo>
                    <a:lnTo>
                      <a:pt x="74335" y="87819"/>
                    </a:lnTo>
                    <a:lnTo>
                      <a:pt x="71810" y="87187"/>
                    </a:lnTo>
                    <a:lnTo>
                      <a:pt x="71722" y="87175"/>
                    </a:lnTo>
                    <a:lnTo>
                      <a:pt x="68881" y="87263"/>
                    </a:lnTo>
                    <a:lnTo>
                      <a:pt x="68792" y="87276"/>
                    </a:lnTo>
                    <a:cubicBezTo>
                      <a:pt x="65395" y="88273"/>
                      <a:pt x="65320" y="88576"/>
                      <a:pt x="65269" y="88753"/>
                    </a:cubicBezTo>
                    <a:cubicBezTo>
                      <a:pt x="65219" y="88942"/>
                      <a:pt x="65029" y="89523"/>
                      <a:pt x="64878" y="89965"/>
                    </a:cubicBezTo>
                    <a:lnTo>
                      <a:pt x="63640" y="88993"/>
                    </a:lnTo>
                    <a:lnTo>
                      <a:pt x="63350" y="88930"/>
                    </a:lnTo>
                    <a:lnTo>
                      <a:pt x="61734" y="89448"/>
                    </a:lnTo>
                    <a:lnTo>
                      <a:pt x="60218" y="88690"/>
                    </a:lnTo>
                    <a:lnTo>
                      <a:pt x="59057" y="86303"/>
                    </a:lnTo>
                    <a:lnTo>
                      <a:pt x="59802" y="84384"/>
                    </a:lnTo>
                    <a:lnTo>
                      <a:pt x="59600" y="83967"/>
                    </a:lnTo>
                    <a:lnTo>
                      <a:pt x="57655" y="83311"/>
                    </a:lnTo>
                    <a:lnTo>
                      <a:pt x="55521" y="83046"/>
                    </a:lnTo>
                    <a:lnTo>
                      <a:pt x="56077" y="81480"/>
                    </a:lnTo>
                    <a:lnTo>
                      <a:pt x="56796" y="80104"/>
                    </a:lnTo>
                    <a:lnTo>
                      <a:pt x="56986" y="78853"/>
                    </a:lnTo>
                    <a:lnTo>
                      <a:pt x="56670" y="78500"/>
                    </a:lnTo>
                    <a:lnTo>
                      <a:pt x="53905" y="78500"/>
                    </a:lnTo>
                    <a:lnTo>
                      <a:pt x="53640" y="78651"/>
                    </a:lnTo>
                    <a:lnTo>
                      <a:pt x="52516" y="80533"/>
                    </a:lnTo>
                    <a:lnTo>
                      <a:pt x="50155" y="81366"/>
                    </a:lnTo>
                    <a:lnTo>
                      <a:pt x="48374" y="78942"/>
                    </a:lnTo>
                    <a:lnTo>
                      <a:pt x="47995" y="75495"/>
                    </a:lnTo>
                    <a:lnTo>
                      <a:pt x="48816" y="72717"/>
                    </a:lnTo>
                    <a:lnTo>
                      <a:pt x="51443" y="70772"/>
                    </a:lnTo>
                    <a:lnTo>
                      <a:pt x="54132" y="70393"/>
                    </a:lnTo>
                    <a:lnTo>
                      <a:pt x="55370" y="71416"/>
                    </a:lnTo>
                    <a:lnTo>
                      <a:pt x="55849" y="71315"/>
                    </a:lnTo>
                    <a:lnTo>
                      <a:pt x="56392" y="70305"/>
                    </a:lnTo>
                    <a:lnTo>
                      <a:pt x="58286" y="70305"/>
                    </a:lnTo>
                    <a:lnTo>
                      <a:pt x="60799" y="71088"/>
                    </a:lnTo>
                    <a:lnTo>
                      <a:pt x="61014" y="72856"/>
                    </a:lnTo>
                    <a:lnTo>
                      <a:pt x="61064" y="72995"/>
                    </a:lnTo>
                    <a:lnTo>
                      <a:pt x="62403" y="75040"/>
                    </a:lnTo>
                    <a:lnTo>
                      <a:pt x="62971" y="74926"/>
                    </a:lnTo>
                    <a:lnTo>
                      <a:pt x="63363" y="72843"/>
                    </a:lnTo>
                    <a:lnTo>
                      <a:pt x="63363" y="72767"/>
                    </a:lnTo>
                    <a:lnTo>
                      <a:pt x="63211" y="69131"/>
                    </a:lnTo>
                    <a:lnTo>
                      <a:pt x="64158" y="67376"/>
                    </a:lnTo>
                    <a:lnTo>
                      <a:pt x="67087" y="65355"/>
                    </a:lnTo>
                    <a:lnTo>
                      <a:pt x="68704" y="62691"/>
                    </a:lnTo>
                    <a:lnTo>
                      <a:pt x="69461" y="60721"/>
                    </a:lnTo>
                    <a:lnTo>
                      <a:pt x="71924" y="58322"/>
                    </a:lnTo>
                    <a:lnTo>
                      <a:pt x="73452" y="58322"/>
                    </a:lnTo>
                    <a:lnTo>
                      <a:pt x="73755" y="58107"/>
                    </a:lnTo>
                    <a:lnTo>
                      <a:pt x="74575" y="55923"/>
                    </a:lnTo>
                    <a:lnTo>
                      <a:pt x="76747" y="54496"/>
                    </a:lnTo>
                    <a:lnTo>
                      <a:pt x="77682" y="55961"/>
                    </a:lnTo>
                    <a:lnTo>
                      <a:pt x="78124" y="56062"/>
                    </a:lnTo>
                    <a:lnTo>
                      <a:pt x="80119" y="54786"/>
                    </a:lnTo>
                    <a:lnTo>
                      <a:pt x="83591" y="53347"/>
                    </a:lnTo>
                    <a:lnTo>
                      <a:pt x="83705" y="52855"/>
                    </a:lnTo>
                    <a:lnTo>
                      <a:pt x="82909" y="51983"/>
                    </a:lnTo>
                    <a:lnTo>
                      <a:pt x="82657" y="51870"/>
                    </a:lnTo>
                    <a:lnTo>
                      <a:pt x="79715" y="52084"/>
                    </a:lnTo>
                    <a:lnTo>
                      <a:pt x="79134" y="50771"/>
                    </a:lnTo>
                    <a:lnTo>
                      <a:pt x="79134" y="49496"/>
                    </a:lnTo>
                    <a:lnTo>
                      <a:pt x="78970" y="49218"/>
                    </a:lnTo>
                    <a:lnTo>
                      <a:pt x="78528" y="48978"/>
                    </a:lnTo>
                    <a:lnTo>
                      <a:pt x="78742" y="48864"/>
                    </a:lnTo>
                    <a:lnTo>
                      <a:pt x="81002" y="48864"/>
                    </a:lnTo>
                    <a:lnTo>
                      <a:pt x="83212" y="49029"/>
                    </a:lnTo>
                    <a:lnTo>
                      <a:pt x="83389" y="48991"/>
                    </a:lnTo>
                    <a:lnTo>
                      <a:pt x="86028" y="47463"/>
                    </a:lnTo>
                    <a:cubicBezTo>
                      <a:pt x="87973" y="46023"/>
                      <a:pt x="88048" y="45910"/>
                      <a:pt x="88074" y="45847"/>
                    </a:cubicBezTo>
                    <a:cubicBezTo>
                      <a:pt x="88213" y="45657"/>
                      <a:pt x="88263" y="45569"/>
                      <a:pt x="86432" y="42362"/>
                    </a:cubicBezTo>
                    <a:lnTo>
                      <a:pt x="84399" y="40455"/>
                    </a:lnTo>
                    <a:lnTo>
                      <a:pt x="84033" y="38435"/>
                    </a:lnTo>
                    <a:lnTo>
                      <a:pt x="83553" y="34103"/>
                    </a:lnTo>
                    <a:lnTo>
                      <a:pt x="83010" y="33927"/>
                    </a:lnTo>
                    <a:lnTo>
                      <a:pt x="81078" y="36086"/>
                    </a:lnTo>
                    <a:lnTo>
                      <a:pt x="79576" y="35758"/>
                    </a:lnTo>
                    <a:lnTo>
                      <a:pt x="79310" y="34028"/>
                    </a:lnTo>
                    <a:lnTo>
                      <a:pt x="80055" y="32677"/>
                    </a:lnTo>
                    <a:lnTo>
                      <a:pt x="79866" y="32222"/>
                    </a:lnTo>
                    <a:lnTo>
                      <a:pt x="78212" y="31755"/>
                    </a:lnTo>
                    <a:lnTo>
                      <a:pt x="77164" y="30669"/>
                    </a:lnTo>
                    <a:lnTo>
                      <a:pt x="76937" y="30568"/>
                    </a:lnTo>
                    <a:lnTo>
                      <a:pt x="74070" y="30568"/>
                    </a:lnTo>
                    <a:lnTo>
                      <a:pt x="73199" y="30656"/>
                    </a:lnTo>
                    <a:lnTo>
                      <a:pt x="72921" y="30959"/>
                    </a:lnTo>
                    <a:lnTo>
                      <a:pt x="72845" y="33674"/>
                    </a:lnTo>
                    <a:lnTo>
                      <a:pt x="71583" y="35013"/>
                    </a:lnTo>
                    <a:lnTo>
                      <a:pt x="71545" y="35391"/>
                    </a:lnTo>
                    <a:lnTo>
                      <a:pt x="72290" y="36566"/>
                    </a:lnTo>
                    <a:lnTo>
                      <a:pt x="72492" y="38662"/>
                    </a:lnTo>
                    <a:lnTo>
                      <a:pt x="70535" y="40316"/>
                    </a:lnTo>
                    <a:lnTo>
                      <a:pt x="68615" y="40998"/>
                    </a:lnTo>
                    <a:lnTo>
                      <a:pt x="68401" y="41288"/>
                    </a:lnTo>
                    <a:lnTo>
                      <a:pt x="68401" y="44256"/>
                    </a:lnTo>
                    <a:lnTo>
                      <a:pt x="67555" y="44685"/>
                    </a:lnTo>
                    <a:lnTo>
                      <a:pt x="66380" y="43195"/>
                    </a:lnTo>
                    <a:lnTo>
                      <a:pt x="66974" y="40581"/>
                    </a:lnTo>
                    <a:lnTo>
                      <a:pt x="66822" y="40228"/>
                    </a:lnTo>
                    <a:lnTo>
                      <a:pt x="64676" y="39142"/>
                    </a:lnTo>
                    <a:lnTo>
                      <a:pt x="62453" y="37816"/>
                    </a:lnTo>
                    <a:lnTo>
                      <a:pt x="61443" y="36957"/>
                    </a:lnTo>
                    <a:lnTo>
                      <a:pt x="61241" y="36881"/>
                    </a:lnTo>
                    <a:lnTo>
                      <a:pt x="60509" y="36881"/>
                    </a:lnTo>
                    <a:lnTo>
                      <a:pt x="60307" y="34444"/>
                    </a:lnTo>
                    <a:lnTo>
                      <a:pt x="60686" y="32083"/>
                    </a:lnTo>
                    <a:lnTo>
                      <a:pt x="61456" y="30252"/>
                    </a:lnTo>
                    <a:cubicBezTo>
                      <a:pt x="61974" y="30050"/>
                      <a:pt x="62479" y="29823"/>
                      <a:pt x="62971" y="29558"/>
                    </a:cubicBezTo>
                    <a:cubicBezTo>
                      <a:pt x="63413" y="29330"/>
                      <a:pt x="63640" y="29229"/>
                      <a:pt x="63754" y="29179"/>
                    </a:cubicBezTo>
                    <a:cubicBezTo>
                      <a:pt x="63761" y="29180"/>
                      <a:pt x="63768" y="29180"/>
                      <a:pt x="63775" y="29180"/>
                    </a:cubicBezTo>
                    <a:cubicBezTo>
                      <a:pt x="63887" y="29180"/>
                      <a:pt x="64048" y="29086"/>
                      <a:pt x="64499" y="28813"/>
                    </a:cubicBezTo>
                    <a:lnTo>
                      <a:pt x="65029" y="28497"/>
                    </a:lnTo>
                    <a:cubicBezTo>
                      <a:pt x="66469" y="27638"/>
                      <a:pt x="66999" y="27323"/>
                      <a:pt x="67201" y="27171"/>
                    </a:cubicBezTo>
                    <a:lnTo>
                      <a:pt x="67214" y="27184"/>
                    </a:lnTo>
                    <a:lnTo>
                      <a:pt x="68792" y="25681"/>
                    </a:lnTo>
                    <a:lnTo>
                      <a:pt x="69992" y="24456"/>
                    </a:lnTo>
                    <a:lnTo>
                      <a:pt x="70737" y="24267"/>
                    </a:lnTo>
                    <a:lnTo>
                      <a:pt x="74083" y="24267"/>
                    </a:lnTo>
                    <a:lnTo>
                      <a:pt x="74399" y="23977"/>
                    </a:lnTo>
                    <a:lnTo>
                      <a:pt x="74550" y="21994"/>
                    </a:lnTo>
                    <a:lnTo>
                      <a:pt x="75548" y="20252"/>
                    </a:lnTo>
                    <a:lnTo>
                      <a:pt x="75573" y="20012"/>
                    </a:lnTo>
                    <a:lnTo>
                      <a:pt x="75106" y="18269"/>
                    </a:lnTo>
                    <a:lnTo>
                      <a:pt x="75005" y="18118"/>
                    </a:lnTo>
                    <a:lnTo>
                      <a:pt x="73363" y="16741"/>
                    </a:lnTo>
                    <a:lnTo>
                      <a:pt x="72883" y="16830"/>
                    </a:lnTo>
                    <a:lnTo>
                      <a:pt x="71873" y="18800"/>
                    </a:lnTo>
                    <a:lnTo>
                      <a:pt x="70320" y="19999"/>
                    </a:lnTo>
                    <a:lnTo>
                      <a:pt x="69676" y="20441"/>
                    </a:lnTo>
                    <a:lnTo>
                      <a:pt x="69676" y="18623"/>
                    </a:lnTo>
                    <a:lnTo>
                      <a:pt x="69929" y="17385"/>
                    </a:lnTo>
                    <a:lnTo>
                      <a:pt x="69411" y="17082"/>
                    </a:lnTo>
                    <a:lnTo>
                      <a:pt x="68691" y="17739"/>
                    </a:lnTo>
                    <a:lnTo>
                      <a:pt x="67896" y="15959"/>
                    </a:lnTo>
                    <a:lnTo>
                      <a:pt x="68918" y="14860"/>
                    </a:lnTo>
                    <a:lnTo>
                      <a:pt x="71002" y="10403"/>
                    </a:lnTo>
                    <a:lnTo>
                      <a:pt x="71873" y="10049"/>
                    </a:lnTo>
                    <a:lnTo>
                      <a:pt x="73767" y="8332"/>
                    </a:lnTo>
                    <a:lnTo>
                      <a:pt x="73691" y="7827"/>
                    </a:lnTo>
                    <a:lnTo>
                      <a:pt x="72896" y="7410"/>
                    </a:lnTo>
                    <a:lnTo>
                      <a:pt x="71785" y="7233"/>
                    </a:lnTo>
                    <a:lnTo>
                      <a:pt x="69373" y="7233"/>
                    </a:lnTo>
                    <a:lnTo>
                      <a:pt x="69057" y="7549"/>
                    </a:lnTo>
                    <a:lnTo>
                      <a:pt x="69057" y="9658"/>
                    </a:lnTo>
                    <a:lnTo>
                      <a:pt x="67037" y="12284"/>
                    </a:lnTo>
                    <a:lnTo>
                      <a:pt x="65294" y="14986"/>
                    </a:lnTo>
                    <a:lnTo>
                      <a:pt x="65294" y="15340"/>
                    </a:lnTo>
                    <a:lnTo>
                      <a:pt x="66077" y="16476"/>
                    </a:lnTo>
                    <a:lnTo>
                      <a:pt x="65762" y="18623"/>
                    </a:lnTo>
                    <a:lnTo>
                      <a:pt x="63375" y="19885"/>
                    </a:lnTo>
                    <a:lnTo>
                      <a:pt x="63375" y="18585"/>
                    </a:lnTo>
                    <a:lnTo>
                      <a:pt x="63085" y="18269"/>
                    </a:lnTo>
                    <a:lnTo>
                      <a:pt x="61342" y="18118"/>
                    </a:lnTo>
                    <a:lnTo>
                      <a:pt x="61128" y="18181"/>
                    </a:lnTo>
                    <a:lnTo>
                      <a:pt x="59890" y="19153"/>
                    </a:lnTo>
                    <a:lnTo>
                      <a:pt x="58223" y="16830"/>
                    </a:lnTo>
                    <a:lnTo>
                      <a:pt x="57971" y="16703"/>
                    </a:lnTo>
                    <a:lnTo>
                      <a:pt x="55799" y="16703"/>
                    </a:lnTo>
                    <a:lnTo>
                      <a:pt x="55521" y="16868"/>
                    </a:lnTo>
                    <a:lnTo>
                      <a:pt x="54827" y="18168"/>
                    </a:lnTo>
                    <a:lnTo>
                      <a:pt x="54435" y="18736"/>
                    </a:lnTo>
                    <a:lnTo>
                      <a:pt x="53652" y="16969"/>
                    </a:lnTo>
                    <a:lnTo>
                      <a:pt x="53261" y="16792"/>
                    </a:lnTo>
                    <a:cubicBezTo>
                      <a:pt x="53061" y="16867"/>
                      <a:pt x="52586" y="16997"/>
                      <a:pt x="52167" y="16997"/>
                    </a:cubicBezTo>
                    <a:cubicBezTo>
                      <a:pt x="51950" y="16997"/>
                      <a:pt x="51749" y="16962"/>
                      <a:pt x="51607" y="16868"/>
                    </a:cubicBezTo>
                    <a:cubicBezTo>
                      <a:pt x="51455" y="16767"/>
                      <a:pt x="51379" y="16590"/>
                      <a:pt x="51392" y="16426"/>
                    </a:cubicBezTo>
                    <a:cubicBezTo>
                      <a:pt x="51316" y="15112"/>
                      <a:pt x="51316" y="14986"/>
                      <a:pt x="51316" y="14974"/>
                    </a:cubicBezTo>
                    <a:lnTo>
                      <a:pt x="51215" y="14746"/>
                    </a:lnTo>
                    <a:lnTo>
                      <a:pt x="47945" y="11716"/>
                    </a:lnTo>
                    <a:lnTo>
                      <a:pt x="46922" y="11009"/>
                    </a:lnTo>
                    <a:lnTo>
                      <a:pt x="46682" y="10958"/>
                    </a:lnTo>
                    <a:lnTo>
                      <a:pt x="45142" y="11223"/>
                    </a:lnTo>
                    <a:lnTo>
                      <a:pt x="44435" y="9077"/>
                    </a:lnTo>
                    <a:lnTo>
                      <a:pt x="44233" y="8875"/>
                    </a:lnTo>
                    <a:lnTo>
                      <a:pt x="42806" y="8433"/>
                    </a:lnTo>
                    <a:lnTo>
                      <a:pt x="42679" y="8420"/>
                    </a:lnTo>
                    <a:lnTo>
                      <a:pt x="39182" y="8862"/>
                    </a:lnTo>
                    <a:lnTo>
                      <a:pt x="37262" y="8445"/>
                    </a:lnTo>
                    <a:lnTo>
                      <a:pt x="34649" y="6210"/>
                    </a:lnTo>
                    <a:lnTo>
                      <a:pt x="31075" y="4506"/>
                    </a:lnTo>
                    <a:lnTo>
                      <a:pt x="28499" y="2031"/>
                    </a:lnTo>
                    <a:lnTo>
                      <a:pt x="26365" y="263"/>
                    </a:lnTo>
                    <a:lnTo>
                      <a:pt x="26100" y="187"/>
                    </a:lnTo>
                    <a:lnTo>
                      <a:pt x="23524" y="756"/>
                    </a:lnTo>
                    <a:cubicBezTo>
                      <a:pt x="23360" y="465"/>
                      <a:pt x="23120" y="238"/>
                      <a:pt x="22817" y="124"/>
                    </a:cubicBezTo>
                    <a:cubicBezTo>
                      <a:pt x="22620" y="41"/>
                      <a:pt x="22402" y="0"/>
                      <a:pt x="22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1940550" y="1654925"/>
                <a:ext cx="124725" cy="149650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5986" extrusionOk="0">
                    <a:moveTo>
                      <a:pt x="2425" y="0"/>
                    </a:moveTo>
                    <a:lnTo>
                      <a:pt x="1023" y="1200"/>
                    </a:lnTo>
                    <a:lnTo>
                      <a:pt x="1" y="3851"/>
                    </a:lnTo>
                    <a:lnTo>
                      <a:pt x="1" y="5985"/>
                    </a:lnTo>
                    <a:lnTo>
                      <a:pt x="2362" y="4104"/>
                    </a:lnTo>
                    <a:lnTo>
                      <a:pt x="3511" y="4887"/>
                    </a:lnTo>
                    <a:lnTo>
                      <a:pt x="4988" y="4419"/>
                    </a:lnTo>
                    <a:lnTo>
                      <a:pt x="3271" y="221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1932650" y="1641650"/>
                <a:ext cx="145575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7173" extrusionOk="0">
                    <a:moveTo>
                      <a:pt x="2602" y="1049"/>
                    </a:moveTo>
                    <a:lnTo>
                      <a:pt x="3297" y="2842"/>
                    </a:lnTo>
                    <a:lnTo>
                      <a:pt x="4774" y="4774"/>
                    </a:lnTo>
                    <a:lnTo>
                      <a:pt x="3877" y="5064"/>
                    </a:lnTo>
                    <a:lnTo>
                      <a:pt x="2665" y="4231"/>
                    </a:lnTo>
                    <a:lnTo>
                      <a:pt x="632" y="5860"/>
                    </a:lnTo>
                    <a:lnTo>
                      <a:pt x="632" y="4433"/>
                    </a:lnTo>
                    <a:lnTo>
                      <a:pt x="1605" y="1907"/>
                    </a:lnTo>
                    <a:lnTo>
                      <a:pt x="2602" y="1049"/>
                    </a:lnTo>
                    <a:close/>
                    <a:moveTo>
                      <a:pt x="2880" y="1"/>
                    </a:moveTo>
                    <a:lnTo>
                      <a:pt x="1074" y="1541"/>
                    </a:lnTo>
                    <a:lnTo>
                      <a:pt x="26" y="4269"/>
                    </a:lnTo>
                    <a:lnTo>
                      <a:pt x="1" y="7173"/>
                    </a:lnTo>
                    <a:lnTo>
                      <a:pt x="1" y="7173"/>
                    </a:lnTo>
                    <a:lnTo>
                      <a:pt x="2703" y="5026"/>
                    </a:lnTo>
                    <a:lnTo>
                      <a:pt x="3776" y="5771"/>
                    </a:lnTo>
                    <a:lnTo>
                      <a:pt x="5822" y="5102"/>
                    </a:lnTo>
                    <a:lnTo>
                      <a:pt x="3865" y="2577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2019475" y="1292525"/>
                <a:ext cx="410075" cy="583375"/>
              </a:xfrm>
              <a:custGeom>
                <a:avLst/>
                <a:gdLst/>
                <a:ahLst/>
                <a:cxnLst/>
                <a:rect l="l" t="t" r="r" b="b"/>
                <a:pathLst>
                  <a:path w="16403" h="23335" extrusionOk="0">
                    <a:moveTo>
                      <a:pt x="4129" y="0"/>
                    </a:moveTo>
                    <a:lnTo>
                      <a:pt x="1213" y="2122"/>
                    </a:lnTo>
                    <a:lnTo>
                      <a:pt x="0" y="4407"/>
                    </a:lnTo>
                    <a:lnTo>
                      <a:pt x="0" y="7248"/>
                    </a:lnTo>
                    <a:lnTo>
                      <a:pt x="2122" y="6857"/>
                    </a:lnTo>
                    <a:lnTo>
                      <a:pt x="4571" y="8347"/>
                    </a:lnTo>
                    <a:lnTo>
                      <a:pt x="6541" y="8827"/>
                    </a:lnTo>
                    <a:lnTo>
                      <a:pt x="7210" y="7576"/>
                    </a:lnTo>
                    <a:lnTo>
                      <a:pt x="8170" y="11339"/>
                    </a:lnTo>
                    <a:lnTo>
                      <a:pt x="9521" y="12842"/>
                    </a:lnTo>
                    <a:lnTo>
                      <a:pt x="8258" y="15052"/>
                    </a:lnTo>
                    <a:cubicBezTo>
                      <a:pt x="8258" y="15052"/>
                      <a:pt x="8978" y="16314"/>
                      <a:pt x="6996" y="16706"/>
                    </a:cubicBezTo>
                    <a:cubicBezTo>
                      <a:pt x="5026" y="17097"/>
                      <a:pt x="6364" y="16946"/>
                      <a:pt x="5026" y="17097"/>
                    </a:cubicBezTo>
                    <a:cubicBezTo>
                      <a:pt x="3688" y="17261"/>
                      <a:pt x="3688" y="17539"/>
                      <a:pt x="3688" y="17539"/>
                    </a:cubicBezTo>
                    <a:lnTo>
                      <a:pt x="4180" y="18915"/>
                    </a:lnTo>
                    <a:lnTo>
                      <a:pt x="6604" y="18915"/>
                    </a:lnTo>
                    <a:lnTo>
                      <a:pt x="7943" y="20810"/>
                    </a:lnTo>
                    <a:lnTo>
                      <a:pt x="9521" y="22539"/>
                    </a:lnTo>
                    <a:lnTo>
                      <a:pt x="11579" y="23335"/>
                    </a:lnTo>
                    <a:lnTo>
                      <a:pt x="10405" y="20532"/>
                    </a:lnTo>
                    <a:lnTo>
                      <a:pt x="12375" y="21693"/>
                    </a:lnTo>
                    <a:lnTo>
                      <a:pt x="13473" y="20115"/>
                    </a:lnTo>
                    <a:lnTo>
                      <a:pt x="12059" y="16794"/>
                    </a:lnTo>
                    <a:lnTo>
                      <a:pt x="12615" y="15923"/>
                    </a:lnTo>
                    <a:lnTo>
                      <a:pt x="14420" y="18360"/>
                    </a:lnTo>
                    <a:lnTo>
                      <a:pt x="15683" y="16794"/>
                    </a:lnTo>
                    <a:lnTo>
                      <a:pt x="16403" y="15052"/>
                    </a:lnTo>
                    <a:lnTo>
                      <a:pt x="12931" y="12135"/>
                    </a:lnTo>
                    <a:lnTo>
                      <a:pt x="14269" y="11630"/>
                    </a:lnTo>
                    <a:lnTo>
                      <a:pt x="13549" y="8195"/>
                    </a:lnTo>
                    <a:lnTo>
                      <a:pt x="12211" y="5821"/>
                    </a:lnTo>
                    <a:lnTo>
                      <a:pt x="10721" y="4963"/>
                    </a:lnTo>
                    <a:lnTo>
                      <a:pt x="9067" y="3624"/>
                    </a:lnTo>
                    <a:lnTo>
                      <a:pt x="10557" y="3069"/>
                    </a:lnTo>
                    <a:lnTo>
                      <a:pt x="10165" y="1414"/>
                    </a:lnTo>
                    <a:lnTo>
                      <a:pt x="7918" y="354"/>
                    </a:lnTo>
                    <a:lnTo>
                      <a:pt x="5670" y="1326"/>
                    </a:lnTo>
                    <a:lnTo>
                      <a:pt x="5165" y="2677"/>
                    </a:lnTo>
                    <a:lnTo>
                      <a:pt x="3814" y="4256"/>
                    </a:lnTo>
                    <a:lnTo>
                      <a:pt x="2993" y="3069"/>
                    </a:ln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2011275" y="1270725"/>
                <a:ext cx="427750" cy="619075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24763" extrusionOk="0">
                    <a:moveTo>
                      <a:pt x="8246" y="1567"/>
                    </a:moveTo>
                    <a:lnTo>
                      <a:pt x="10228" y="2501"/>
                    </a:lnTo>
                    <a:lnTo>
                      <a:pt x="10518" y="3739"/>
                    </a:lnTo>
                    <a:lnTo>
                      <a:pt x="8763" y="4383"/>
                    </a:lnTo>
                    <a:lnTo>
                      <a:pt x="10885" y="6087"/>
                    </a:lnTo>
                    <a:lnTo>
                      <a:pt x="12311" y="6908"/>
                    </a:lnTo>
                    <a:lnTo>
                      <a:pt x="13587" y="9156"/>
                    </a:lnTo>
                    <a:lnTo>
                      <a:pt x="14231" y="12287"/>
                    </a:lnTo>
                    <a:lnTo>
                      <a:pt x="12640" y="12881"/>
                    </a:lnTo>
                    <a:lnTo>
                      <a:pt x="16340" y="15999"/>
                    </a:lnTo>
                    <a:lnTo>
                      <a:pt x="15733" y="17477"/>
                    </a:lnTo>
                    <a:lnTo>
                      <a:pt x="14761" y="18689"/>
                    </a:lnTo>
                    <a:lnTo>
                      <a:pt x="12918" y="16227"/>
                    </a:lnTo>
                    <a:lnTo>
                      <a:pt x="12021" y="17616"/>
                    </a:lnTo>
                    <a:lnTo>
                      <a:pt x="13448" y="20937"/>
                    </a:lnTo>
                    <a:lnTo>
                      <a:pt x="12615" y="22136"/>
                    </a:lnTo>
                    <a:lnTo>
                      <a:pt x="10076" y="20633"/>
                    </a:lnTo>
                    <a:lnTo>
                      <a:pt x="11339" y="23639"/>
                    </a:lnTo>
                    <a:lnTo>
                      <a:pt x="10051" y="23146"/>
                    </a:lnTo>
                    <a:lnTo>
                      <a:pt x="8549" y="21492"/>
                    </a:lnTo>
                    <a:lnTo>
                      <a:pt x="7109" y="19459"/>
                    </a:lnTo>
                    <a:lnTo>
                      <a:pt x="4748" y="19459"/>
                    </a:lnTo>
                    <a:lnTo>
                      <a:pt x="4407" y="18500"/>
                    </a:lnTo>
                    <a:cubicBezTo>
                      <a:pt x="4723" y="18373"/>
                      <a:pt x="5064" y="18297"/>
                      <a:pt x="5417" y="18272"/>
                    </a:cubicBezTo>
                    <a:cubicBezTo>
                      <a:pt x="6124" y="18196"/>
                      <a:pt x="6124" y="18196"/>
                      <a:pt x="6238" y="18146"/>
                    </a:cubicBezTo>
                    <a:cubicBezTo>
                      <a:pt x="6301" y="18121"/>
                      <a:pt x="6453" y="18070"/>
                      <a:pt x="7412" y="17881"/>
                    </a:cubicBezTo>
                    <a:cubicBezTo>
                      <a:pt x="8208" y="17717"/>
                      <a:pt x="8725" y="17401"/>
                      <a:pt x="8940" y="16934"/>
                    </a:cubicBezTo>
                    <a:cubicBezTo>
                      <a:pt x="9079" y="16618"/>
                      <a:pt x="9079" y="16265"/>
                      <a:pt x="8953" y="15936"/>
                    </a:cubicBezTo>
                    <a:lnTo>
                      <a:pt x="10253" y="13676"/>
                    </a:lnTo>
                    <a:lnTo>
                      <a:pt x="8801" y="12060"/>
                    </a:lnTo>
                    <a:lnTo>
                      <a:pt x="7652" y="7590"/>
                    </a:lnTo>
                    <a:lnTo>
                      <a:pt x="6718" y="9332"/>
                    </a:lnTo>
                    <a:lnTo>
                      <a:pt x="5026" y="8928"/>
                    </a:lnTo>
                    <a:lnTo>
                      <a:pt x="2513" y="7388"/>
                    </a:lnTo>
                    <a:lnTo>
                      <a:pt x="644" y="7741"/>
                    </a:lnTo>
                    <a:lnTo>
                      <a:pt x="644" y="5367"/>
                    </a:lnTo>
                    <a:lnTo>
                      <a:pt x="1793" y="3208"/>
                    </a:lnTo>
                    <a:lnTo>
                      <a:pt x="3801" y="1744"/>
                    </a:lnTo>
                    <a:lnTo>
                      <a:pt x="3801" y="1744"/>
                    </a:lnTo>
                    <a:lnTo>
                      <a:pt x="2980" y="3991"/>
                    </a:lnTo>
                    <a:lnTo>
                      <a:pt x="4129" y="5645"/>
                    </a:lnTo>
                    <a:lnTo>
                      <a:pt x="5745" y="3751"/>
                    </a:lnTo>
                    <a:lnTo>
                      <a:pt x="6263" y="2438"/>
                    </a:lnTo>
                    <a:lnTo>
                      <a:pt x="8246" y="1567"/>
                    </a:lnTo>
                    <a:close/>
                    <a:moveTo>
                      <a:pt x="5114" y="1"/>
                    </a:moveTo>
                    <a:lnTo>
                      <a:pt x="1288" y="2779"/>
                    </a:lnTo>
                    <a:lnTo>
                      <a:pt x="0" y="5203"/>
                    </a:lnTo>
                    <a:lnTo>
                      <a:pt x="0" y="8486"/>
                    </a:lnTo>
                    <a:lnTo>
                      <a:pt x="2374" y="8044"/>
                    </a:lnTo>
                    <a:lnTo>
                      <a:pt x="4723" y="9471"/>
                    </a:lnTo>
                    <a:lnTo>
                      <a:pt x="7021" y="10039"/>
                    </a:lnTo>
                    <a:lnTo>
                      <a:pt x="7425" y="9294"/>
                    </a:lnTo>
                    <a:lnTo>
                      <a:pt x="8208" y="12350"/>
                    </a:lnTo>
                    <a:lnTo>
                      <a:pt x="9458" y="13739"/>
                    </a:lnTo>
                    <a:lnTo>
                      <a:pt x="8321" y="15747"/>
                    </a:lnTo>
                    <a:lnTo>
                      <a:pt x="8233" y="15911"/>
                    </a:lnTo>
                    <a:lnTo>
                      <a:pt x="8309" y="16063"/>
                    </a:lnTo>
                    <a:cubicBezTo>
                      <a:pt x="8410" y="16252"/>
                      <a:pt x="8422" y="16467"/>
                      <a:pt x="8347" y="16669"/>
                    </a:cubicBezTo>
                    <a:cubicBezTo>
                      <a:pt x="8220" y="16946"/>
                      <a:pt x="7842" y="17148"/>
                      <a:pt x="7273" y="17262"/>
                    </a:cubicBezTo>
                    <a:cubicBezTo>
                      <a:pt x="6263" y="17464"/>
                      <a:pt x="6099" y="17527"/>
                      <a:pt x="6011" y="17565"/>
                    </a:cubicBezTo>
                    <a:cubicBezTo>
                      <a:pt x="5783" y="17603"/>
                      <a:pt x="5556" y="17641"/>
                      <a:pt x="5329" y="17654"/>
                    </a:cubicBezTo>
                    <a:cubicBezTo>
                      <a:pt x="4937" y="17704"/>
                      <a:pt x="3712" y="17843"/>
                      <a:pt x="3712" y="18411"/>
                    </a:cubicBezTo>
                    <a:lnTo>
                      <a:pt x="4293" y="20103"/>
                    </a:lnTo>
                    <a:lnTo>
                      <a:pt x="6793" y="20103"/>
                    </a:lnTo>
                    <a:lnTo>
                      <a:pt x="8056" y="21884"/>
                    </a:lnTo>
                    <a:lnTo>
                      <a:pt x="9685" y="23677"/>
                    </a:lnTo>
                    <a:lnTo>
                      <a:pt x="12488" y="24763"/>
                    </a:lnTo>
                    <a:lnTo>
                      <a:pt x="11390" y="22161"/>
                    </a:lnTo>
                    <a:lnTo>
                      <a:pt x="12791" y="22982"/>
                    </a:lnTo>
                    <a:lnTo>
                      <a:pt x="14168" y="20987"/>
                    </a:lnTo>
                    <a:lnTo>
                      <a:pt x="12741" y="17666"/>
                    </a:lnTo>
                    <a:lnTo>
                      <a:pt x="12968" y="17325"/>
                    </a:lnTo>
                    <a:lnTo>
                      <a:pt x="14748" y="19712"/>
                    </a:lnTo>
                    <a:lnTo>
                      <a:pt x="16264" y="17830"/>
                    </a:lnTo>
                    <a:lnTo>
                      <a:pt x="17110" y="15810"/>
                    </a:lnTo>
                    <a:lnTo>
                      <a:pt x="13877" y="13083"/>
                    </a:lnTo>
                    <a:lnTo>
                      <a:pt x="14963" y="12678"/>
                    </a:lnTo>
                    <a:lnTo>
                      <a:pt x="14193" y="8979"/>
                    </a:lnTo>
                    <a:lnTo>
                      <a:pt x="12779" y="6453"/>
                    </a:lnTo>
                    <a:lnTo>
                      <a:pt x="11238" y="5569"/>
                    </a:lnTo>
                    <a:lnTo>
                      <a:pt x="10013" y="4585"/>
                    </a:lnTo>
                    <a:lnTo>
                      <a:pt x="11263" y="4117"/>
                    </a:lnTo>
                    <a:lnTo>
                      <a:pt x="10771" y="2047"/>
                    </a:lnTo>
                    <a:lnTo>
                      <a:pt x="8258" y="860"/>
                    </a:lnTo>
                    <a:lnTo>
                      <a:pt x="5758" y="1958"/>
                    </a:lnTo>
                    <a:lnTo>
                      <a:pt x="5215" y="3372"/>
                    </a:lnTo>
                    <a:lnTo>
                      <a:pt x="4180" y="4597"/>
                    </a:lnTo>
                    <a:lnTo>
                      <a:pt x="3675" y="3890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>
                <a:off x="2342725" y="2272700"/>
                <a:ext cx="1023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4395" extrusionOk="0">
                    <a:moveTo>
                      <a:pt x="112" y="2946"/>
                    </a:moveTo>
                    <a:cubicBezTo>
                      <a:pt x="41" y="2963"/>
                      <a:pt x="1" y="2986"/>
                      <a:pt x="1" y="3018"/>
                    </a:cubicBezTo>
                    <a:cubicBezTo>
                      <a:pt x="1" y="3026"/>
                      <a:pt x="3" y="3031"/>
                      <a:pt x="9" y="3031"/>
                    </a:cubicBezTo>
                    <a:cubicBezTo>
                      <a:pt x="25" y="3031"/>
                      <a:pt x="60" y="3000"/>
                      <a:pt x="112" y="2946"/>
                    </a:cubicBezTo>
                    <a:close/>
                    <a:moveTo>
                      <a:pt x="2337" y="0"/>
                    </a:moveTo>
                    <a:cubicBezTo>
                      <a:pt x="2337" y="0"/>
                      <a:pt x="576" y="2455"/>
                      <a:pt x="112" y="2946"/>
                    </a:cubicBezTo>
                    <a:lnTo>
                      <a:pt x="112" y="2946"/>
                    </a:lnTo>
                    <a:cubicBezTo>
                      <a:pt x="226" y="2918"/>
                      <a:pt x="419" y="2908"/>
                      <a:pt x="644" y="2908"/>
                    </a:cubicBezTo>
                    <a:cubicBezTo>
                      <a:pt x="1336" y="2908"/>
                      <a:pt x="2337" y="3005"/>
                      <a:pt x="2337" y="3005"/>
                    </a:cubicBezTo>
                    <a:lnTo>
                      <a:pt x="3145" y="4394"/>
                    </a:lnTo>
                    <a:lnTo>
                      <a:pt x="4092" y="3990"/>
                    </a:lnTo>
                    <a:lnTo>
                      <a:pt x="4092" y="2096"/>
                    </a:lnTo>
                    <a:lnTo>
                      <a:pt x="2438" y="1465"/>
                    </a:ln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5"/>
              <p:cNvSpPr/>
              <p:nvPr/>
            </p:nvSpPr>
            <p:spPr>
              <a:xfrm>
                <a:off x="2334825" y="2250600"/>
                <a:ext cx="118400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5683" extrusionOk="0">
                    <a:moveTo>
                      <a:pt x="2387" y="1781"/>
                    </a:moveTo>
                    <a:lnTo>
                      <a:pt x="2450" y="2576"/>
                    </a:lnTo>
                    <a:lnTo>
                      <a:pt x="4079" y="3207"/>
                    </a:lnTo>
                    <a:lnTo>
                      <a:pt x="4079" y="4659"/>
                    </a:lnTo>
                    <a:lnTo>
                      <a:pt x="3587" y="4874"/>
                    </a:lnTo>
                    <a:lnTo>
                      <a:pt x="2829" y="3586"/>
                    </a:lnTo>
                    <a:lnTo>
                      <a:pt x="2665" y="3574"/>
                    </a:lnTo>
                    <a:cubicBezTo>
                      <a:pt x="1983" y="3510"/>
                      <a:pt x="1491" y="3473"/>
                      <a:pt x="1125" y="3473"/>
                    </a:cubicBezTo>
                    <a:lnTo>
                      <a:pt x="1137" y="3473"/>
                    </a:lnTo>
                    <a:cubicBezTo>
                      <a:pt x="1428" y="3106"/>
                      <a:pt x="1819" y="2576"/>
                      <a:pt x="2387" y="1781"/>
                    </a:cubicBezTo>
                    <a:close/>
                    <a:moveTo>
                      <a:pt x="2905" y="0"/>
                    </a:moveTo>
                    <a:lnTo>
                      <a:pt x="2400" y="707"/>
                    </a:lnTo>
                    <a:cubicBezTo>
                      <a:pt x="1541" y="1894"/>
                      <a:pt x="582" y="3195"/>
                      <a:pt x="253" y="3561"/>
                    </a:cubicBezTo>
                    <a:cubicBezTo>
                      <a:pt x="203" y="3574"/>
                      <a:pt x="165" y="3599"/>
                      <a:pt x="127" y="3637"/>
                    </a:cubicBezTo>
                    <a:lnTo>
                      <a:pt x="1" y="3763"/>
                    </a:lnTo>
                    <a:lnTo>
                      <a:pt x="1" y="4142"/>
                    </a:lnTo>
                    <a:lnTo>
                      <a:pt x="228" y="4218"/>
                    </a:lnTo>
                    <a:cubicBezTo>
                      <a:pt x="268" y="4227"/>
                      <a:pt x="302" y="4237"/>
                      <a:pt x="339" y="4237"/>
                    </a:cubicBezTo>
                    <a:cubicBezTo>
                      <a:pt x="396" y="4237"/>
                      <a:pt x="462" y="4214"/>
                      <a:pt x="569" y="4129"/>
                    </a:cubicBezTo>
                    <a:cubicBezTo>
                      <a:pt x="771" y="4117"/>
                      <a:pt x="974" y="4111"/>
                      <a:pt x="1176" y="4111"/>
                    </a:cubicBezTo>
                    <a:cubicBezTo>
                      <a:pt x="1605" y="4111"/>
                      <a:pt x="2034" y="4137"/>
                      <a:pt x="2463" y="4180"/>
                    </a:cubicBezTo>
                    <a:lnTo>
                      <a:pt x="3334" y="5682"/>
                    </a:lnTo>
                    <a:lnTo>
                      <a:pt x="4736" y="5076"/>
                    </a:lnTo>
                    <a:lnTo>
                      <a:pt x="4736" y="2753"/>
                    </a:lnTo>
                    <a:lnTo>
                      <a:pt x="3069" y="2121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5"/>
              <p:cNvSpPr/>
              <p:nvPr/>
            </p:nvSpPr>
            <p:spPr>
              <a:xfrm>
                <a:off x="1713900" y="3010725"/>
                <a:ext cx="22477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2797" extrusionOk="0">
                    <a:moveTo>
                      <a:pt x="1112" y="1"/>
                    </a:moveTo>
                    <a:lnTo>
                      <a:pt x="0" y="556"/>
                    </a:lnTo>
                    <a:lnTo>
                      <a:pt x="1112" y="834"/>
                    </a:lnTo>
                    <a:cubicBezTo>
                      <a:pt x="1112" y="834"/>
                      <a:pt x="3864" y="1125"/>
                      <a:pt x="4104" y="1125"/>
                    </a:cubicBezTo>
                    <a:cubicBezTo>
                      <a:pt x="4344" y="1125"/>
                      <a:pt x="6705" y="2110"/>
                      <a:pt x="6705" y="2110"/>
                    </a:cubicBezTo>
                    <a:cubicBezTo>
                      <a:pt x="6705" y="2110"/>
                      <a:pt x="5423" y="2797"/>
                      <a:pt x="5497" y="2797"/>
                    </a:cubicBezTo>
                    <a:cubicBezTo>
                      <a:pt x="5501" y="2797"/>
                      <a:pt x="5508" y="2795"/>
                      <a:pt x="5518" y="2791"/>
                    </a:cubicBezTo>
                    <a:cubicBezTo>
                      <a:pt x="5758" y="2716"/>
                      <a:pt x="8991" y="2463"/>
                      <a:pt x="8991" y="2463"/>
                    </a:cubicBezTo>
                    <a:lnTo>
                      <a:pt x="7892" y="1390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>
                <a:off x="1691475" y="3002850"/>
                <a:ext cx="265200" cy="8682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473" extrusionOk="0">
                    <a:moveTo>
                      <a:pt x="4079" y="644"/>
                    </a:moveTo>
                    <a:lnTo>
                      <a:pt x="8613" y="1995"/>
                    </a:lnTo>
                    <a:lnTo>
                      <a:pt x="9168" y="2526"/>
                    </a:lnTo>
                    <a:cubicBezTo>
                      <a:pt x="8764" y="2551"/>
                      <a:pt x="8310" y="2589"/>
                      <a:pt x="7880" y="2627"/>
                    </a:cubicBezTo>
                    <a:lnTo>
                      <a:pt x="8335" y="2387"/>
                    </a:lnTo>
                    <a:lnTo>
                      <a:pt x="7716" y="2134"/>
                    </a:lnTo>
                    <a:cubicBezTo>
                      <a:pt x="6112" y="1465"/>
                      <a:pt x="5191" y="1124"/>
                      <a:pt x="5001" y="1124"/>
                    </a:cubicBezTo>
                    <a:cubicBezTo>
                      <a:pt x="4824" y="1124"/>
                      <a:pt x="3095" y="947"/>
                      <a:pt x="2072" y="846"/>
                    </a:cubicBezTo>
                    <a:lnTo>
                      <a:pt x="1807" y="770"/>
                    </a:lnTo>
                    <a:lnTo>
                      <a:pt x="2072" y="644"/>
                    </a:lnTo>
                    <a:close/>
                    <a:moveTo>
                      <a:pt x="1933" y="0"/>
                    </a:moveTo>
                    <a:lnTo>
                      <a:pt x="1" y="973"/>
                    </a:lnTo>
                    <a:lnTo>
                      <a:pt x="1971" y="1465"/>
                    </a:lnTo>
                    <a:cubicBezTo>
                      <a:pt x="2438" y="1515"/>
                      <a:pt x="4749" y="1755"/>
                      <a:pt x="4976" y="1755"/>
                    </a:cubicBezTo>
                    <a:cubicBezTo>
                      <a:pt x="5127" y="1781"/>
                      <a:pt x="5974" y="2096"/>
                      <a:pt x="6857" y="2462"/>
                    </a:cubicBezTo>
                    <a:cubicBezTo>
                      <a:pt x="5974" y="2942"/>
                      <a:pt x="5986" y="2980"/>
                      <a:pt x="6100" y="3233"/>
                    </a:cubicBezTo>
                    <a:lnTo>
                      <a:pt x="6251" y="3473"/>
                    </a:lnTo>
                    <a:lnTo>
                      <a:pt x="6516" y="3410"/>
                    </a:lnTo>
                    <a:cubicBezTo>
                      <a:pt x="6706" y="3359"/>
                      <a:pt x="8411" y="3207"/>
                      <a:pt x="9913" y="3094"/>
                    </a:cubicBezTo>
                    <a:lnTo>
                      <a:pt x="10608" y="3043"/>
                    </a:lnTo>
                    <a:lnTo>
                      <a:pt x="8953" y="1427"/>
                    </a:lnTo>
                    <a:lnTo>
                      <a:pt x="4231" y="13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1938650" y="3067875"/>
                <a:ext cx="12030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2211" extrusionOk="0">
                    <a:moveTo>
                      <a:pt x="1807" y="0"/>
                    </a:moveTo>
                    <a:lnTo>
                      <a:pt x="1099" y="1036"/>
                    </a:lnTo>
                    <a:lnTo>
                      <a:pt x="1" y="2210"/>
                    </a:lnTo>
                    <a:lnTo>
                      <a:pt x="1" y="2210"/>
                    </a:lnTo>
                    <a:lnTo>
                      <a:pt x="2842" y="1743"/>
                    </a:lnTo>
                    <a:lnTo>
                      <a:pt x="4812" y="2210"/>
                    </a:lnTo>
                    <a:lnTo>
                      <a:pt x="4812" y="2210"/>
                    </a:lnTo>
                    <a:lnTo>
                      <a:pt x="4408" y="49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>
                <a:off x="1916875" y="3059350"/>
                <a:ext cx="152175" cy="75475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3019" extrusionOk="0">
                    <a:moveTo>
                      <a:pt x="2829" y="695"/>
                    </a:moveTo>
                    <a:lnTo>
                      <a:pt x="5026" y="1099"/>
                    </a:lnTo>
                    <a:lnTo>
                      <a:pt x="5253" y="2122"/>
                    </a:lnTo>
                    <a:lnTo>
                      <a:pt x="5253" y="2122"/>
                    </a:lnTo>
                    <a:lnTo>
                      <a:pt x="3713" y="1756"/>
                    </a:lnTo>
                    <a:lnTo>
                      <a:pt x="1731" y="2084"/>
                    </a:lnTo>
                    <a:lnTo>
                      <a:pt x="2236" y="1541"/>
                    </a:lnTo>
                    <a:lnTo>
                      <a:pt x="2829" y="695"/>
                    </a:lnTo>
                    <a:close/>
                    <a:moveTo>
                      <a:pt x="2526" y="0"/>
                    </a:moveTo>
                    <a:lnTo>
                      <a:pt x="1743" y="1162"/>
                    </a:lnTo>
                    <a:lnTo>
                      <a:pt x="1" y="3018"/>
                    </a:lnTo>
                    <a:lnTo>
                      <a:pt x="3675" y="2400"/>
                    </a:lnTo>
                    <a:lnTo>
                      <a:pt x="6087" y="2980"/>
                    </a:lnTo>
                    <a:lnTo>
                      <a:pt x="5531" y="556"/>
                    </a:lnTo>
                    <a:lnTo>
                      <a:pt x="25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>
                <a:off x="1843950" y="3121225"/>
                <a:ext cx="5527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163" extrusionOk="0">
                    <a:moveTo>
                      <a:pt x="1" y="0"/>
                    </a:moveTo>
                    <a:lnTo>
                      <a:pt x="1226" y="1162"/>
                    </a:lnTo>
                    <a:lnTo>
                      <a:pt x="2211" y="278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>
                <a:off x="1824375" y="3113325"/>
                <a:ext cx="8875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1908" extrusionOk="0">
                    <a:moveTo>
                      <a:pt x="2375" y="632"/>
                    </a:moveTo>
                    <a:lnTo>
                      <a:pt x="2438" y="670"/>
                    </a:lnTo>
                    <a:lnTo>
                      <a:pt x="2021" y="1049"/>
                    </a:lnTo>
                    <a:lnTo>
                      <a:pt x="1579" y="632"/>
                    </a:lnTo>
                    <a:close/>
                    <a:moveTo>
                      <a:pt x="1" y="1"/>
                    </a:moveTo>
                    <a:lnTo>
                      <a:pt x="1996" y="1907"/>
                    </a:lnTo>
                    <a:lnTo>
                      <a:pt x="3549" y="51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>
                <a:off x="2090500" y="3105425"/>
                <a:ext cx="650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327" extrusionOk="0">
                    <a:moveTo>
                      <a:pt x="0" y="1"/>
                    </a:moveTo>
                    <a:lnTo>
                      <a:pt x="468" y="1327"/>
                    </a:lnTo>
                    <a:lnTo>
                      <a:pt x="2602" y="6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5"/>
              <p:cNvSpPr/>
              <p:nvPr/>
            </p:nvSpPr>
            <p:spPr>
              <a:xfrm>
                <a:off x="2077875" y="3094075"/>
                <a:ext cx="1067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2173" extrusionOk="0">
                    <a:moveTo>
                      <a:pt x="998" y="910"/>
                    </a:moveTo>
                    <a:lnTo>
                      <a:pt x="1945" y="1137"/>
                    </a:lnTo>
                    <a:lnTo>
                      <a:pt x="1162" y="1377"/>
                    </a:lnTo>
                    <a:lnTo>
                      <a:pt x="998" y="910"/>
                    </a:lnTo>
                    <a:close/>
                    <a:moveTo>
                      <a:pt x="0" y="0"/>
                    </a:moveTo>
                    <a:lnTo>
                      <a:pt x="783" y="2172"/>
                    </a:lnTo>
                    <a:lnTo>
                      <a:pt x="4268" y="1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96A86-BEC1-844C-9BE7-522CE51B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66" y="984143"/>
            <a:ext cx="7958380" cy="29136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7"/>
          <p:cNvSpPr txBox="1">
            <a:spLocks noGrp="1"/>
          </p:cNvSpPr>
          <p:nvPr>
            <p:ph type="title"/>
          </p:nvPr>
        </p:nvSpPr>
        <p:spPr>
          <a:xfrm>
            <a:off x="3525300" y="2969400"/>
            <a:ext cx="5507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with Excel &amp; MySql</a:t>
            </a:r>
            <a:endParaRPr dirty="0"/>
          </a:p>
        </p:txBody>
      </p:sp>
      <p:sp>
        <p:nvSpPr>
          <p:cNvPr id="1386" name="Google Shape;1386;p37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87" name="Google Shape;1387;p37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388" name="Google Shape;1388;p37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389" name="Google Shape;1389;p37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8" name="Google Shape;1408;p37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409" name="Google Shape;1409;p37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1" name="Google Shape;1411;p37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4" name="Google Shape;1414;p37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415" name="Google Shape;1415;p37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7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7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37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37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9" name="Google Shape;1429;p37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430" name="Google Shape;1430;p37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5" name="Google Shape;1465;p37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466" name="Google Shape;1466;p37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>
            <a:spLocks noGrp="1"/>
          </p:cNvSpPr>
          <p:nvPr>
            <p:ph type="title"/>
          </p:nvPr>
        </p:nvSpPr>
        <p:spPr>
          <a:xfrm>
            <a:off x="210393" y="139875"/>
            <a:ext cx="7218095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dk2"/>
                </a:highlight>
              </a:rPr>
              <a:t>Relationship between Energy Consumption v/s Electricity Demand</a:t>
            </a:r>
            <a:endParaRPr sz="2400" dirty="0">
              <a:highlight>
                <a:schemeClr val="dk2"/>
              </a:highlight>
            </a:endParaRPr>
          </a:p>
        </p:txBody>
      </p:sp>
      <p:sp>
        <p:nvSpPr>
          <p:cNvPr id="1486" name="Google Shape;1486;p38"/>
          <p:cNvSpPr txBox="1"/>
          <p:nvPr/>
        </p:nvSpPr>
        <p:spPr>
          <a:xfrm>
            <a:off x="610450" y="3655325"/>
            <a:ext cx="8058300" cy="1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above chart shows the Electricity demand and Energy Consumption in percentage by country wise</a:t>
            </a: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Where as India is in top place for the consumption and demand and both are directly proportional to each other </a:t>
            </a: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612A5F3-3C53-F4C5-58C7-010974FC1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745344"/>
              </p:ext>
            </p:extLst>
          </p:nvPr>
        </p:nvGraphicFramePr>
        <p:xfrm>
          <a:off x="610450" y="1082759"/>
          <a:ext cx="7125535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9"/>
          <p:cNvSpPr txBox="1">
            <a:spLocks noGrp="1"/>
          </p:cNvSpPr>
          <p:nvPr>
            <p:ph type="title"/>
          </p:nvPr>
        </p:nvSpPr>
        <p:spPr>
          <a:xfrm>
            <a:off x="472500" y="63425"/>
            <a:ext cx="6955988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highlight>
                  <a:schemeClr val="dk2"/>
                </a:highlight>
              </a:rPr>
              <a:t>Correlation between GDP and Primary Energy Consumption</a:t>
            </a:r>
            <a:endParaRPr sz="2800" dirty="0">
              <a:highlight>
                <a:schemeClr val="dk2"/>
              </a:highlight>
            </a:endParaRPr>
          </a:p>
        </p:txBody>
      </p:sp>
      <p:sp>
        <p:nvSpPr>
          <p:cNvPr id="1493" name="Google Shape;1493;p39"/>
          <p:cNvSpPr txBox="1"/>
          <p:nvPr/>
        </p:nvSpPr>
        <p:spPr>
          <a:xfrm>
            <a:off x="472500" y="4063800"/>
            <a:ext cx="8078100" cy="67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graph shows a Positive Correlation between the GDP and Primary Energy Consumption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819FF-55E7-4D28-AE6B-34579F9D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67" y="1143125"/>
            <a:ext cx="5390068" cy="2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40"/>
          <p:cNvSpPr txBox="1">
            <a:spLocks noGrp="1"/>
          </p:cNvSpPr>
          <p:nvPr>
            <p:ph type="title"/>
          </p:nvPr>
        </p:nvSpPr>
        <p:spPr>
          <a:xfrm>
            <a:off x="464750" y="68135"/>
            <a:ext cx="6470700" cy="483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highlight>
                  <a:schemeClr val="dk2"/>
                </a:highlight>
              </a:rPr>
              <a:t>Trend Analysis: Quaterwise</a:t>
            </a:r>
            <a:endParaRPr sz="3100" dirty="0">
              <a:highlight>
                <a:schemeClr val="dk2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A30CBC-D5E3-5CC4-A49C-6EF82971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4" y="666428"/>
            <a:ext cx="3964132" cy="2087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AE6F3C-7494-63DD-F123-6D9F51AF5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133" y="610495"/>
            <a:ext cx="3750589" cy="2061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EE1107-9792-20E7-4CA5-2789C577D8F2}"/>
              </a:ext>
            </a:extLst>
          </p:cNvPr>
          <p:cNvSpPr txBox="1"/>
          <p:nvPr/>
        </p:nvSpPr>
        <p:spPr>
          <a:xfrm>
            <a:off x="1304122" y="2889362"/>
            <a:ext cx="12011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Quarter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9C8E7-4832-9218-BD80-6876C0DA05F2}"/>
              </a:ext>
            </a:extLst>
          </p:cNvPr>
          <p:cNvSpPr txBox="1"/>
          <p:nvPr/>
        </p:nvSpPr>
        <p:spPr>
          <a:xfrm>
            <a:off x="5549485" y="2735473"/>
            <a:ext cx="12011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Quarter 2</a:t>
            </a:r>
          </a:p>
        </p:txBody>
      </p:sp>
      <p:sp>
        <p:nvSpPr>
          <p:cNvPr id="23" name="Google Shape;1500;p40">
            <a:extLst>
              <a:ext uri="{FF2B5EF4-FFF2-40B4-BE49-F238E27FC236}">
                <a16:creationId xmlns:a16="http://schemas.microsoft.com/office/drawing/2014/main" id="{3060A837-2604-B063-05BD-EFCA384AF80D}"/>
              </a:ext>
            </a:extLst>
          </p:cNvPr>
          <p:cNvSpPr txBox="1"/>
          <p:nvPr/>
        </p:nvSpPr>
        <p:spPr>
          <a:xfrm>
            <a:off x="582506" y="3197139"/>
            <a:ext cx="7769254" cy="109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population count by country wise along with the primary energy consumption(all sources such as fossil fuels(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coal,oil,natural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gas), nuclear energy &amp; renewable sources(solar, wind) and energy per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were taken to analyze the Energy Intensity that gives the insights into the energy efficiency and economic productivity of a country 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the Quarter 1 &amp; 2 – Indonesia producing more economic output with less energy consumption and India is using more energy to produce the same amount of economic output </a:t>
            </a:r>
          </a:p>
          <a:p>
            <a:pPr marL="7429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5027-6B16-6E0A-25FD-D3C9245C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484873"/>
          </a:xfrm>
        </p:spPr>
        <p:txBody>
          <a:bodyPr/>
          <a:lstStyle/>
          <a:p>
            <a:r>
              <a:rPr lang="en" sz="3200" dirty="0">
                <a:highlight>
                  <a:schemeClr val="dk2"/>
                </a:highlight>
              </a:rPr>
              <a:t>Trend Analysis: Quaterwise</a:t>
            </a:r>
            <a:endParaRPr lang="en-US" dirty="0"/>
          </a:p>
        </p:txBody>
      </p:sp>
      <p:sp>
        <p:nvSpPr>
          <p:cNvPr id="1500" name="Google Shape;1500;p40"/>
          <p:cNvSpPr txBox="1"/>
          <p:nvPr/>
        </p:nvSpPr>
        <p:spPr>
          <a:xfrm>
            <a:off x="569817" y="3295850"/>
            <a:ext cx="7694400" cy="56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7A63AA-B95F-B7D6-7C7B-0A7083AD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55" y="1197263"/>
            <a:ext cx="4686541" cy="1956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496D17-ADB4-1F17-A232-D4018D4B57E3}"/>
              </a:ext>
            </a:extLst>
          </p:cNvPr>
          <p:cNvSpPr txBox="1"/>
          <p:nvPr/>
        </p:nvSpPr>
        <p:spPr>
          <a:xfrm>
            <a:off x="6522127" y="1951041"/>
            <a:ext cx="12011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Quarter 3</a:t>
            </a:r>
          </a:p>
        </p:txBody>
      </p:sp>
      <p:sp>
        <p:nvSpPr>
          <p:cNvPr id="3" name="Google Shape;1500;p40">
            <a:extLst>
              <a:ext uri="{FF2B5EF4-FFF2-40B4-BE49-F238E27FC236}">
                <a16:creationId xmlns:a16="http://schemas.microsoft.com/office/drawing/2014/main" id="{46D78E9E-D8A1-9F42-0FF7-47B807B48972}"/>
              </a:ext>
            </a:extLst>
          </p:cNvPr>
          <p:cNvSpPr txBox="1"/>
          <p:nvPr/>
        </p:nvSpPr>
        <p:spPr>
          <a:xfrm>
            <a:off x="879783" y="3400546"/>
            <a:ext cx="7694400" cy="109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the Quarter 3 – Iceland producing more economic output with less energy consumption and India is using more energy to produce the same amount of economic output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India has a lower energy per GDP ratio compared to Indonesia and Iceland, indicating that India is more energy efficient , producing more economic output per unit of energy consumed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586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5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and Handling</a:t>
            </a:r>
            <a:endParaRPr/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5"/>
          </p:nvPr>
        </p:nvSpPr>
        <p:spPr>
          <a:xfrm>
            <a:off x="859275" y="1424275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Power BI</a:t>
            </a:r>
            <a:endParaRPr/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Unlocking Insights: Data Analysis and Trend Analyis, what if Anlysis 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748" name="Google Shape;748;p25"/>
          <p:cNvSpPr txBox="1">
            <a:spLocks noGrp="1"/>
          </p:cNvSpPr>
          <p:nvPr>
            <p:ph type="subTitle" idx="1"/>
          </p:nvPr>
        </p:nvSpPr>
        <p:spPr>
          <a:xfrm>
            <a:off x="1524375" y="2060204"/>
            <a:ext cx="29580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Unveiling Insights through Data Cleaning and Manipulation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749;p25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IQR Method and treatments for handling.</a:t>
            </a:r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Power BI Dashboard for actionable insights.</a:t>
            </a:r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6"/>
          </p:nvPr>
        </p:nvSpPr>
        <p:spPr>
          <a:xfrm>
            <a:off x="859275" y="3080674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7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title" idx="8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4" name="Google Shape;754;p25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with Excel &amp; Mysql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2"/>
          <p:cNvSpPr txBox="1">
            <a:spLocks noGrp="1"/>
          </p:cNvSpPr>
          <p:nvPr>
            <p:ph type="title"/>
          </p:nvPr>
        </p:nvSpPr>
        <p:spPr>
          <a:xfrm>
            <a:off x="3525300" y="2969400"/>
            <a:ext cx="5507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Power BI</a:t>
            </a:r>
            <a:endParaRPr/>
          </a:p>
        </p:txBody>
      </p:sp>
      <p:sp>
        <p:nvSpPr>
          <p:cNvPr id="1524" name="Google Shape;1524;p42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25" name="Google Shape;1525;p42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526" name="Google Shape;1526;p42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527" name="Google Shape;1527;p42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42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42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42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42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2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2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42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2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2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2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2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42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2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42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42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2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42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42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6" name="Google Shape;1546;p42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547" name="Google Shape;1547;p42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42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9" name="Google Shape;1549;p42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2" name="Google Shape;1552;p42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553" name="Google Shape;1553;p42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2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42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2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2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2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42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2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2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2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42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2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2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42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7" name="Google Shape;1567;p42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568" name="Google Shape;1568;p42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2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2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42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42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42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2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2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42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42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2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2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42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42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2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2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42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2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42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2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42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42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42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42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42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42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42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42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42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2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42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42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3" name="Google Shape;1603;p42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604" name="Google Shape;1604;p42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42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2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42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2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2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42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42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2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42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42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2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42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42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3"/>
          <p:cNvSpPr txBox="1">
            <a:spLocks noGrp="1"/>
          </p:cNvSpPr>
          <p:nvPr>
            <p:ph type="title"/>
          </p:nvPr>
        </p:nvSpPr>
        <p:spPr>
          <a:xfrm>
            <a:off x="472500" y="531100"/>
            <a:ext cx="64707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highlight>
                  <a:schemeClr val="dk2"/>
                </a:highlight>
              </a:rPr>
              <a:t>Energy Consumption - Month Type:</a:t>
            </a:r>
            <a:endParaRPr sz="3100" dirty="0">
              <a:highlight>
                <a:schemeClr val="dk2"/>
              </a:highlight>
            </a:endParaRPr>
          </a:p>
        </p:txBody>
      </p:sp>
      <p:sp>
        <p:nvSpPr>
          <p:cNvPr id="1625" name="Google Shape;1625;p43"/>
          <p:cNvSpPr txBox="1"/>
          <p:nvPr/>
        </p:nvSpPr>
        <p:spPr>
          <a:xfrm>
            <a:off x="109500" y="1355800"/>
            <a:ext cx="4182600" cy="29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Clustered Column chart illustrates the quantity of imports by month.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 Dataset contains the Energy Consumption between from March to July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 the month of June, the Energy Consumption % was more by the country India that is 21.40% and whereas the Iceland with 0.04% in the month of may 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9E290-6E3E-B7E8-4082-4B100949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100" y="1082598"/>
            <a:ext cx="4648964" cy="352980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4"/>
          <p:cNvSpPr txBox="1">
            <a:spLocks noGrp="1"/>
          </p:cNvSpPr>
          <p:nvPr>
            <p:ph type="title"/>
          </p:nvPr>
        </p:nvSpPr>
        <p:spPr>
          <a:xfrm>
            <a:off x="1224096" y="179027"/>
            <a:ext cx="7129489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Primary Energy Consumption by Year wise </a:t>
            </a:r>
            <a:endParaRPr sz="2700" dirty="0"/>
          </a:p>
        </p:txBody>
      </p:sp>
      <p:sp>
        <p:nvSpPr>
          <p:cNvPr id="1632" name="Google Shape;1632;p44"/>
          <p:cNvSpPr txBox="1"/>
          <p:nvPr/>
        </p:nvSpPr>
        <p:spPr>
          <a:xfrm>
            <a:off x="125583" y="1666776"/>
            <a:ext cx="3369285" cy="29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Line chart illustrates the year wise primary energy consumption by % , Providing a visual comparisons of their respective imports volumes.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 the year 2019, has highest energy consumption with 2.57% whereas in the year 1965 has least energy consumption of 0.15%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8473-CBC5-FA1B-7FE9-3005FC3F9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6"/>
          <a:stretch/>
        </p:blipFill>
        <p:spPr>
          <a:xfrm>
            <a:off x="3722334" y="1193369"/>
            <a:ext cx="5111700" cy="32313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5"/>
          <p:cNvSpPr txBox="1">
            <a:spLocks noGrp="1"/>
          </p:cNvSpPr>
          <p:nvPr>
            <p:ph type="title"/>
          </p:nvPr>
        </p:nvSpPr>
        <p:spPr>
          <a:xfrm>
            <a:off x="272710" y="158862"/>
            <a:ext cx="75554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Comparision of Energy Sources Consumption by Country:</a:t>
            </a:r>
            <a:endParaRPr sz="2700" dirty="0"/>
          </a:p>
        </p:txBody>
      </p:sp>
      <p:sp>
        <p:nvSpPr>
          <p:cNvPr id="1639" name="Google Shape;1639;p45"/>
          <p:cNvSpPr txBox="1"/>
          <p:nvPr/>
        </p:nvSpPr>
        <p:spPr>
          <a:xfrm>
            <a:off x="1163950" y="3781585"/>
            <a:ext cx="6864172" cy="109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ndia has the highest biofueal, coal, fossil, oil consumpution where as Icland has the least consumption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7022F-10A6-41C6-CAF7-5C6F8B85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56" y="1216617"/>
            <a:ext cx="7555424" cy="22758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46"/>
          <p:cNvSpPr txBox="1">
            <a:spLocks noGrp="1"/>
          </p:cNvSpPr>
          <p:nvPr>
            <p:ph type="title"/>
          </p:nvPr>
        </p:nvSpPr>
        <p:spPr>
          <a:xfrm>
            <a:off x="85241" y="88911"/>
            <a:ext cx="8958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Whatif Analysis – Primary Energy Consumption by GDP </a:t>
            </a:r>
            <a:endParaRPr sz="2700" dirty="0"/>
          </a:p>
        </p:txBody>
      </p:sp>
      <p:sp>
        <p:nvSpPr>
          <p:cNvPr id="1646" name="Google Shape;1646;p46"/>
          <p:cNvSpPr txBox="1"/>
          <p:nvPr/>
        </p:nvSpPr>
        <p:spPr>
          <a:xfrm>
            <a:off x="-1" y="661611"/>
            <a:ext cx="5478651" cy="413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By using what if analysis in the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the % of primary energy consumption with the increase of 10%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with decrease of 5%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the energy consumption were calculated and that data exported to Power Bi for the visualization</a:t>
            </a:r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sql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query as below mentioned </a:t>
            </a:r>
          </a:p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Increase GDP by 10% SELECT    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primary_energy_consumption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* (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* 1.1) AS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total_energy_consumption_increase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from    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final_energyyyyyyyy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;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#Decrease GDP by 5%SELECT    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primary_energy_consumption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* (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* 0.95) AS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total_energy_consumption_decrease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from   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final_energyyyyyyyy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;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On the baseline of primary energy consumption, if the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decreases 5%, it will decreases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upto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43% , where as if increase to 10%, then increase to 53%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265B4-0205-DC5B-96A9-ADAC11A6F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30" y="993281"/>
            <a:ext cx="3339885" cy="31569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7"/>
          <p:cNvSpPr txBox="1">
            <a:spLocks noGrp="1"/>
          </p:cNvSpPr>
          <p:nvPr>
            <p:ph type="title"/>
          </p:nvPr>
        </p:nvSpPr>
        <p:spPr>
          <a:xfrm>
            <a:off x="915550" y="850450"/>
            <a:ext cx="150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KPI’s :</a:t>
            </a:r>
            <a:endParaRPr/>
          </a:p>
        </p:txBody>
      </p:sp>
      <p:sp>
        <p:nvSpPr>
          <p:cNvPr id="1653" name="Google Shape;1653;p47"/>
          <p:cNvSpPr txBox="1"/>
          <p:nvPr/>
        </p:nvSpPr>
        <p:spPr>
          <a:xfrm>
            <a:off x="1037000" y="3048850"/>
            <a:ext cx="6144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Created a dynamic Power BI dashboard and reports to visualize key performance indicators (KPIs).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Created four </a:t>
            </a: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KPIs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– Average of Primary Energy Consumption, Sum of GDP, Total Count of Population and Total Electricity demand over 3 countries India, Indonesia and Iceland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0C7F1-FE06-29C1-89A5-0115C6B65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93" y="1585091"/>
            <a:ext cx="7645793" cy="130181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8"/>
          <p:cNvSpPr txBox="1">
            <a:spLocks noGrp="1"/>
          </p:cNvSpPr>
          <p:nvPr>
            <p:ph type="title"/>
          </p:nvPr>
        </p:nvSpPr>
        <p:spPr>
          <a:xfrm>
            <a:off x="467099" y="219253"/>
            <a:ext cx="43377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Greenhouse Emission by Country:</a:t>
            </a:r>
            <a:endParaRPr sz="2700" dirty="0"/>
          </a:p>
        </p:txBody>
      </p:sp>
      <p:grpSp>
        <p:nvGrpSpPr>
          <p:cNvPr id="1660" name="Google Shape;1660;p48"/>
          <p:cNvGrpSpPr/>
          <p:nvPr/>
        </p:nvGrpSpPr>
        <p:grpSpPr>
          <a:xfrm>
            <a:off x="7777044" y="4448323"/>
            <a:ext cx="760186" cy="572534"/>
            <a:chOff x="5164458" y="574877"/>
            <a:chExt cx="3200783" cy="4410896"/>
          </a:xfrm>
        </p:grpSpPr>
        <p:grpSp>
          <p:nvGrpSpPr>
            <p:cNvPr id="1661" name="Google Shape;1661;p48"/>
            <p:cNvGrpSpPr/>
            <p:nvPr/>
          </p:nvGrpSpPr>
          <p:grpSpPr>
            <a:xfrm>
              <a:off x="5164458" y="574877"/>
              <a:ext cx="3200783" cy="4410896"/>
              <a:chOff x="1932280" y="1331475"/>
              <a:chExt cx="637200" cy="597084"/>
            </a:xfrm>
          </p:grpSpPr>
          <p:sp>
            <p:nvSpPr>
              <p:cNvPr id="1662" name="Google Shape;1662;p48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48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48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48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48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48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48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48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48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1" name="Google Shape;1671;p48"/>
            <p:cNvGrpSpPr/>
            <p:nvPr/>
          </p:nvGrpSpPr>
          <p:grpSpPr>
            <a:xfrm>
              <a:off x="5484375" y="1551737"/>
              <a:ext cx="2594789" cy="2670825"/>
              <a:chOff x="238125" y="732525"/>
              <a:chExt cx="7130500" cy="4241425"/>
            </a:xfrm>
          </p:grpSpPr>
          <p:sp>
            <p:nvSpPr>
              <p:cNvPr id="1672" name="Google Shape;1672;p48"/>
              <p:cNvSpPr/>
              <p:nvPr/>
            </p:nvSpPr>
            <p:spPr>
              <a:xfrm>
                <a:off x="3175800" y="1003350"/>
                <a:ext cx="3741725" cy="3331975"/>
              </a:xfrm>
              <a:custGeom>
                <a:avLst/>
                <a:gdLst/>
                <a:ahLst/>
                <a:cxnLst/>
                <a:rect l="l" t="t" r="r" b="b"/>
                <a:pathLst>
                  <a:path w="149669" h="133279" extrusionOk="0">
                    <a:moveTo>
                      <a:pt x="81445" y="1"/>
                    </a:moveTo>
                    <a:lnTo>
                      <a:pt x="79450" y="1466"/>
                    </a:lnTo>
                    <a:lnTo>
                      <a:pt x="78288" y="3145"/>
                    </a:lnTo>
                    <a:lnTo>
                      <a:pt x="77341" y="834"/>
                    </a:lnTo>
                    <a:lnTo>
                      <a:pt x="75131" y="834"/>
                    </a:lnTo>
                    <a:lnTo>
                      <a:pt x="73868" y="2413"/>
                    </a:lnTo>
                    <a:lnTo>
                      <a:pt x="73161" y="4888"/>
                    </a:lnTo>
                    <a:lnTo>
                      <a:pt x="69891" y="7325"/>
                    </a:lnTo>
                    <a:lnTo>
                      <a:pt x="68313" y="10330"/>
                    </a:lnTo>
                    <a:lnTo>
                      <a:pt x="69474" y="11466"/>
                    </a:lnTo>
                    <a:lnTo>
                      <a:pt x="66318" y="13247"/>
                    </a:lnTo>
                    <a:lnTo>
                      <a:pt x="67782" y="14825"/>
                    </a:lnTo>
                    <a:lnTo>
                      <a:pt x="69790" y="15873"/>
                    </a:lnTo>
                    <a:lnTo>
                      <a:pt x="68729" y="16504"/>
                    </a:lnTo>
                    <a:lnTo>
                      <a:pt x="65888" y="14812"/>
                    </a:lnTo>
                    <a:lnTo>
                      <a:pt x="65257" y="16605"/>
                    </a:lnTo>
                    <a:lnTo>
                      <a:pt x="63994" y="17439"/>
                    </a:lnTo>
                    <a:lnTo>
                      <a:pt x="65358" y="21644"/>
                    </a:lnTo>
                    <a:lnTo>
                      <a:pt x="67050" y="21959"/>
                    </a:lnTo>
                    <a:lnTo>
                      <a:pt x="68199" y="22906"/>
                    </a:lnTo>
                    <a:cubicBezTo>
                      <a:pt x="67252" y="23336"/>
                      <a:pt x="65674" y="23651"/>
                      <a:pt x="65674" y="23651"/>
                    </a:cubicBezTo>
                    <a:lnTo>
                      <a:pt x="66419" y="25230"/>
                    </a:lnTo>
                    <a:lnTo>
                      <a:pt x="65358" y="26593"/>
                    </a:lnTo>
                    <a:lnTo>
                      <a:pt x="63577" y="25962"/>
                    </a:lnTo>
                    <a:lnTo>
                      <a:pt x="64625" y="23967"/>
                    </a:lnTo>
                    <a:lnTo>
                      <a:pt x="63262" y="20394"/>
                    </a:lnTo>
                    <a:lnTo>
                      <a:pt x="62214" y="17439"/>
                    </a:lnTo>
                    <a:lnTo>
                      <a:pt x="61368" y="15343"/>
                    </a:lnTo>
                    <a:lnTo>
                      <a:pt x="59688" y="14711"/>
                    </a:lnTo>
                    <a:lnTo>
                      <a:pt x="58842" y="18386"/>
                    </a:lnTo>
                    <a:lnTo>
                      <a:pt x="58792" y="21012"/>
                    </a:lnTo>
                    <a:lnTo>
                      <a:pt x="60951" y="22906"/>
                    </a:lnTo>
                    <a:lnTo>
                      <a:pt x="60951" y="24485"/>
                    </a:lnTo>
                    <a:lnTo>
                      <a:pt x="58009" y="23020"/>
                    </a:lnTo>
                    <a:lnTo>
                      <a:pt x="55319" y="22389"/>
                    </a:lnTo>
                    <a:lnTo>
                      <a:pt x="54978" y="23437"/>
                    </a:lnTo>
                    <a:lnTo>
                      <a:pt x="55547" y="24598"/>
                    </a:lnTo>
                    <a:lnTo>
                      <a:pt x="52516" y="25230"/>
                    </a:lnTo>
                    <a:lnTo>
                      <a:pt x="48526" y="27326"/>
                    </a:lnTo>
                    <a:lnTo>
                      <a:pt x="46632" y="29535"/>
                    </a:lnTo>
                    <a:lnTo>
                      <a:pt x="46114" y="26909"/>
                    </a:lnTo>
                    <a:lnTo>
                      <a:pt x="44852" y="26391"/>
                    </a:lnTo>
                    <a:lnTo>
                      <a:pt x="44536" y="29119"/>
                    </a:lnTo>
                    <a:lnTo>
                      <a:pt x="42326" y="30381"/>
                    </a:lnTo>
                    <a:lnTo>
                      <a:pt x="43488" y="32162"/>
                    </a:lnTo>
                    <a:lnTo>
                      <a:pt x="41379" y="32061"/>
                    </a:lnTo>
                    <a:lnTo>
                      <a:pt x="40647" y="33223"/>
                    </a:lnTo>
                    <a:lnTo>
                      <a:pt x="39169" y="30381"/>
                    </a:lnTo>
                    <a:lnTo>
                      <a:pt x="37490" y="29119"/>
                    </a:lnTo>
                    <a:lnTo>
                      <a:pt x="37490" y="29119"/>
                    </a:lnTo>
                    <a:lnTo>
                      <a:pt x="40748" y="29750"/>
                    </a:lnTo>
                    <a:lnTo>
                      <a:pt x="42225" y="28803"/>
                    </a:lnTo>
                    <a:lnTo>
                      <a:pt x="41379" y="26593"/>
                    </a:lnTo>
                    <a:lnTo>
                      <a:pt x="37806" y="24699"/>
                    </a:lnTo>
                    <a:lnTo>
                      <a:pt x="35078" y="23538"/>
                    </a:lnTo>
                    <a:lnTo>
                      <a:pt x="32654" y="22906"/>
                    </a:lnTo>
                    <a:lnTo>
                      <a:pt x="29181" y="24068"/>
                    </a:lnTo>
                    <a:lnTo>
                      <a:pt x="25292" y="28172"/>
                    </a:lnTo>
                    <a:lnTo>
                      <a:pt x="22767" y="31745"/>
                    </a:lnTo>
                    <a:lnTo>
                      <a:pt x="21403" y="34586"/>
                    </a:lnTo>
                    <a:lnTo>
                      <a:pt x="18878" y="37112"/>
                    </a:lnTo>
                    <a:lnTo>
                      <a:pt x="18082" y="38892"/>
                    </a:lnTo>
                    <a:lnTo>
                      <a:pt x="19130" y="42680"/>
                    </a:lnTo>
                    <a:lnTo>
                      <a:pt x="20923" y="42364"/>
                    </a:lnTo>
                    <a:lnTo>
                      <a:pt x="22186" y="40786"/>
                    </a:lnTo>
                    <a:lnTo>
                      <a:pt x="23651" y="43311"/>
                    </a:lnTo>
                    <a:lnTo>
                      <a:pt x="23449" y="44776"/>
                    </a:lnTo>
                    <a:lnTo>
                      <a:pt x="26441" y="45092"/>
                    </a:lnTo>
                    <a:cubicBezTo>
                      <a:pt x="26441" y="45092"/>
                      <a:pt x="28058" y="42882"/>
                      <a:pt x="28058" y="42566"/>
                    </a:cubicBezTo>
                    <a:cubicBezTo>
                      <a:pt x="28058" y="42251"/>
                      <a:pt x="28487" y="40256"/>
                      <a:pt x="28487" y="40256"/>
                    </a:cubicBezTo>
                    <a:lnTo>
                      <a:pt x="26909" y="37932"/>
                    </a:lnTo>
                    <a:lnTo>
                      <a:pt x="27111" y="35622"/>
                    </a:lnTo>
                    <a:lnTo>
                      <a:pt x="28904" y="34157"/>
                    </a:lnTo>
                    <a:lnTo>
                      <a:pt x="29535" y="32364"/>
                    </a:lnTo>
                    <a:lnTo>
                      <a:pt x="30899" y="31202"/>
                    </a:lnTo>
                    <a:lnTo>
                      <a:pt x="32376" y="32263"/>
                    </a:lnTo>
                    <a:lnTo>
                      <a:pt x="29535" y="35836"/>
                    </a:lnTo>
                    <a:lnTo>
                      <a:pt x="30684" y="39309"/>
                    </a:lnTo>
                    <a:lnTo>
                      <a:pt x="32477" y="39523"/>
                    </a:lnTo>
                    <a:lnTo>
                      <a:pt x="35002" y="38778"/>
                    </a:lnTo>
                    <a:lnTo>
                      <a:pt x="36467" y="39725"/>
                    </a:lnTo>
                    <a:lnTo>
                      <a:pt x="34257" y="41089"/>
                    </a:lnTo>
                    <a:lnTo>
                      <a:pt x="31416" y="41203"/>
                    </a:lnTo>
                    <a:lnTo>
                      <a:pt x="31101" y="42983"/>
                    </a:lnTo>
                    <a:lnTo>
                      <a:pt x="29952" y="44360"/>
                    </a:lnTo>
                    <a:lnTo>
                      <a:pt x="29219" y="46822"/>
                    </a:lnTo>
                    <a:lnTo>
                      <a:pt x="25532" y="47504"/>
                    </a:lnTo>
                    <a:lnTo>
                      <a:pt x="21555" y="47504"/>
                    </a:lnTo>
                    <a:lnTo>
                      <a:pt x="22287" y="45092"/>
                    </a:lnTo>
                    <a:lnTo>
                      <a:pt x="21239" y="43880"/>
                    </a:lnTo>
                    <a:lnTo>
                      <a:pt x="19976" y="45382"/>
                    </a:lnTo>
                    <a:lnTo>
                      <a:pt x="19762" y="48072"/>
                    </a:lnTo>
                    <a:lnTo>
                      <a:pt x="17022" y="49208"/>
                    </a:lnTo>
                    <a:lnTo>
                      <a:pt x="16075" y="52618"/>
                    </a:lnTo>
                    <a:lnTo>
                      <a:pt x="14294" y="54448"/>
                    </a:lnTo>
                    <a:lnTo>
                      <a:pt x="12716" y="54448"/>
                    </a:lnTo>
                    <a:lnTo>
                      <a:pt x="10822" y="54764"/>
                    </a:lnTo>
                    <a:lnTo>
                      <a:pt x="12501" y="55648"/>
                    </a:lnTo>
                    <a:lnTo>
                      <a:pt x="13448" y="57681"/>
                    </a:lnTo>
                    <a:lnTo>
                      <a:pt x="11971" y="59209"/>
                    </a:lnTo>
                    <a:lnTo>
                      <a:pt x="8460" y="58780"/>
                    </a:lnTo>
                    <a:lnTo>
                      <a:pt x="6087" y="60017"/>
                    </a:lnTo>
                    <a:lnTo>
                      <a:pt x="6087" y="65484"/>
                    </a:lnTo>
                    <a:lnTo>
                      <a:pt x="8612" y="66217"/>
                    </a:lnTo>
                    <a:lnTo>
                      <a:pt x="9723" y="67164"/>
                    </a:lnTo>
                    <a:lnTo>
                      <a:pt x="11150" y="66318"/>
                    </a:lnTo>
                    <a:lnTo>
                      <a:pt x="13233" y="66431"/>
                    </a:lnTo>
                    <a:lnTo>
                      <a:pt x="15115" y="63691"/>
                    </a:lnTo>
                    <a:lnTo>
                      <a:pt x="16176" y="61797"/>
                    </a:lnTo>
                    <a:lnTo>
                      <a:pt x="17123" y="61381"/>
                    </a:lnTo>
                    <a:lnTo>
                      <a:pt x="17438" y="59600"/>
                    </a:lnTo>
                    <a:lnTo>
                      <a:pt x="19850" y="60232"/>
                    </a:lnTo>
                    <a:lnTo>
                      <a:pt x="21226" y="59487"/>
                    </a:lnTo>
                    <a:lnTo>
                      <a:pt x="22805" y="59487"/>
                    </a:lnTo>
                    <a:lnTo>
                      <a:pt x="24699" y="61595"/>
                    </a:lnTo>
                    <a:lnTo>
                      <a:pt x="26113" y="62909"/>
                    </a:lnTo>
                    <a:lnTo>
                      <a:pt x="26896" y="64222"/>
                    </a:lnTo>
                    <a:lnTo>
                      <a:pt x="26896" y="65484"/>
                    </a:lnTo>
                    <a:lnTo>
                      <a:pt x="28159" y="64752"/>
                    </a:lnTo>
                    <a:lnTo>
                      <a:pt x="28159" y="62959"/>
                    </a:lnTo>
                    <a:lnTo>
                      <a:pt x="29421" y="63376"/>
                    </a:lnTo>
                    <a:lnTo>
                      <a:pt x="29787" y="62542"/>
                    </a:lnTo>
                    <a:lnTo>
                      <a:pt x="27035" y="60964"/>
                    </a:lnTo>
                    <a:lnTo>
                      <a:pt x="24661" y="58653"/>
                    </a:lnTo>
                    <a:lnTo>
                      <a:pt x="25103" y="57075"/>
                    </a:lnTo>
                    <a:lnTo>
                      <a:pt x="27527" y="58754"/>
                    </a:lnTo>
                    <a:lnTo>
                      <a:pt x="30368" y="61595"/>
                    </a:lnTo>
                    <a:lnTo>
                      <a:pt x="31846" y="65383"/>
                    </a:lnTo>
                    <a:lnTo>
                      <a:pt x="33525" y="66671"/>
                    </a:lnTo>
                    <a:lnTo>
                      <a:pt x="34889" y="65383"/>
                    </a:lnTo>
                    <a:lnTo>
                      <a:pt x="33740" y="64020"/>
                    </a:lnTo>
                    <a:lnTo>
                      <a:pt x="35002" y="62643"/>
                    </a:lnTo>
                    <a:lnTo>
                      <a:pt x="36366" y="62441"/>
                    </a:lnTo>
                    <a:lnTo>
                      <a:pt x="37945" y="62126"/>
                    </a:lnTo>
                    <a:lnTo>
                      <a:pt x="37831" y="59701"/>
                    </a:lnTo>
                    <a:lnTo>
                      <a:pt x="39409" y="56343"/>
                    </a:lnTo>
                    <a:lnTo>
                      <a:pt x="41101" y="55913"/>
                    </a:lnTo>
                    <a:lnTo>
                      <a:pt x="41733" y="58237"/>
                    </a:lnTo>
                    <a:lnTo>
                      <a:pt x="43627" y="58237"/>
                    </a:lnTo>
                    <a:lnTo>
                      <a:pt x="43513" y="56759"/>
                    </a:lnTo>
                    <a:lnTo>
                      <a:pt x="45407" y="55547"/>
                    </a:lnTo>
                    <a:lnTo>
                      <a:pt x="44776" y="57466"/>
                    </a:lnTo>
                    <a:lnTo>
                      <a:pt x="47402" y="60168"/>
                    </a:lnTo>
                    <a:lnTo>
                      <a:pt x="49195" y="61507"/>
                    </a:lnTo>
                    <a:lnTo>
                      <a:pt x="45306" y="62340"/>
                    </a:lnTo>
                    <a:lnTo>
                      <a:pt x="42149" y="61494"/>
                    </a:lnTo>
                    <a:lnTo>
                      <a:pt x="39624" y="62126"/>
                    </a:lnTo>
                    <a:lnTo>
                      <a:pt x="38147" y="62972"/>
                    </a:lnTo>
                    <a:lnTo>
                      <a:pt x="37099" y="65497"/>
                    </a:lnTo>
                    <a:lnTo>
                      <a:pt x="38892" y="66671"/>
                    </a:lnTo>
                    <a:lnTo>
                      <a:pt x="41619" y="67366"/>
                    </a:lnTo>
                    <a:lnTo>
                      <a:pt x="44031" y="66002"/>
                    </a:lnTo>
                    <a:lnTo>
                      <a:pt x="44978" y="67366"/>
                    </a:lnTo>
                    <a:lnTo>
                      <a:pt x="44144" y="70523"/>
                    </a:lnTo>
                    <a:lnTo>
                      <a:pt x="41404" y="71785"/>
                    </a:lnTo>
                    <a:lnTo>
                      <a:pt x="38046" y="72316"/>
                    </a:lnTo>
                    <a:lnTo>
                      <a:pt x="32578" y="70737"/>
                    </a:lnTo>
                    <a:lnTo>
                      <a:pt x="30684" y="71053"/>
                    </a:lnTo>
                    <a:lnTo>
                      <a:pt x="29005" y="72518"/>
                    </a:lnTo>
                    <a:lnTo>
                      <a:pt x="26441" y="70422"/>
                    </a:lnTo>
                    <a:lnTo>
                      <a:pt x="23966" y="69891"/>
                    </a:lnTo>
                    <a:lnTo>
                      <a:pt x="23600" y="67139"/>
                    </a:lnTo>
                    <a:lnTo>
                      <a:pt x="22186" y="66823"/>
                    </a:lnTo>
                    <a:lnTo>
                      <a:pt x="20077" y="67164"/>
                    </a:lnTo>
                    <a:lnTo>
                      <a:pt x="15948" y="67139"/>
                    </a:lnTo>
                    <a:lnTo>
                      <a:pt x="11554" y="68742"/>
                    </a:lnTo>
                    <a:lnTo>
                      <a:pt x="10291" y="68111"/>
                    </a:lnTo>
                    <a:lnTo>
                      <a:pt x="8511" y="69891"/>
                    </a:lnTo>
                    <a:lnTo>
                      <a:pt x="6718" y="71785"/>
                    </a:lnTo>
                    <a:lnTo>
                      <a:pt x="6087" y="73793"/>
                    </a:lnTo>
                    <a:lnTo>
                      <a:pt x="3460" y="75687"/>
                    </a:lnTo>
                    <a:lnTo>
                      <a:pt x="1048" y="79564"/>
                    </a:lnTo>
                    <a:lnTo>
                      <a:pt x="0" y="82089"/>
                    </a:lnTo>
                    <a:lnTo>
                      <a:pt x="518" y="84501"/>
                    </a:lnTo>
                    <a:lnTo>
                      <a:pt x="0" y="87342"/>
                    </a:lnTo>
                    <a:lnTo>
                      <a:pt x="834" y="90814"/>
                    </a:lnTo>
                    <a:lnTo>
                      <a:pt x="3258" y="93340"/>
                    </a:lnTo>
                    <a:lnTo>
                      <a:pt x="5038" y="95234"/>
                    </a:lnTo>
                    <a:lnTo>
                      <a:pt x="8094" y="97027"/>
                    </a:lnTo>
                    <a:lnTo>
                      <a:pt x="10822" y="96711"/>
                    </a:lnTo>
                    <a:lnTo>
                      <a:pt x="13347" y="96711"/>
                    </a:lnTo>
                    <a:lnTo>
                      <a:pt x="16075" y="95335"/>
                    </a:lnTo>
                    <a:lnTo>
                      <a:pt x="18398" y="95600"/>
                    </a:lnTo>
                    <a:lnTo>
                      <a:pt x="19345" y="97203"/>
                    </a:lnTo>
                    <a:lnTo>
                      <a:pt x="22186" y="97052"/>
                    </a:lnTo>
                    <a:lnTo>
                      <a:pt x="23335" y="98921"/>
                    </a:lnTo>
                    <a:lnTo>
                      <a:pt x="22918" y="103012"/>
                    </a:lnTo>
                    <a:lnTo>
                      <a:pt x="25040" y="106169"/>
                    </a:lnTo>
                    <a:lnTo>
                      <a:pt x="25646" y="109325"/>
                    </a:lnTo>
                    <a:lnTo>
                      <a:pt x="25646" y="112166"/>
                    </a:lnTo>
                    <a:lnTo>
                      <a:pt x="23752" y="114793"/>
                    </a:lnTo>
                    <a:lnTo>
                      <a:pt x="23752" y="117205"/>
                    </a:lnTo>
                    <a:lnTo>
                      <a:pt x="25646" y="119945"/>
                    </a:lnTo>
                    <a:lnTo>
                      <a:pt x="25646" y="123505"/>
                    </a:lnTo>
                    <a:lnTo>
                      <a:pt x="27641" y="126132"/>
                    </a:lnTo>
                    <a:lnTo>
                      <a:pt x="28752" y="128228"/>
                    </a:lnTo>
                    <a:lnTo>
                      <a:pt x="29143" y="130539"/>
                    </a:lnTo>
                    <a:lnTo>
                      <a:pt x="30899" y="133279"/>
                    </a:lnTo>
                    <a:lnTo>
                      <a:pt x="35419" y="133279"/>
                    </a:lnTo>
                    <a:lnTo>
                      <a:pt x="37945" y="131385"/>
                    </a:lnTo>
                    <a:lnTo>
                      <a:pt x="39624" y="129541"/>
                    </a:lnTo>
                    <a:lnTo>
                      <a:pt x="42149" y="126675"/>
                    </a:lnTo>
                    <a:lnTo>
                      <a:pt x="42781" y="123808"/>
                    </a:lnTo>
                    <a:lnTo>
                      <a:pt x="44258" y="123808"/>
                    </a:lnTo>
                    <a:lnTo>
                      <a:pt x="44574" y="119705"/>
                    </a:lnTo>
                    <a:lnTo>
                      <a:pt x="44574" y="118442"/>
                    </a:lnTo>
                    <a:lnTo>
                      <a:pt x="48678" y="115285"/>
                    </a:lnTo>
                    <a:lnTo>
                      <a:pt x="50256" y="112874"/>
                    </a:lnTo>
                    <a:lnTo>
                      <a:pt x="50256" y="110260"/>
                    </a:lnTo>
                    <a:lnTo>
                      <a:pt x="49410" y="108265"/>
                    </a:lnTo>
                    <a:lnTo>
                      <a:pt x="49460" y="105954"/>
                    </a:lnTo>
                    <a:lnTo>
                      <a:pt x="48905" y="104477"/>
                    </a:lnTo>
                    <a:lnTo>
                      <a:pt x="51683" y="101951"/>
                    </a:lnTo>
                    <a:lnTo>
                      <a:pt x="54334" y="99009"/>
                    </a:lnTo>
                    <a:lnTo>
                      <a:pt x="57592" y="97014"/>
                    </a:lnTo>
                    <a:cubicBezTo>
                      <a:pt x="57592" y="97014"/>
                      <a:pt x="59070" y="94388"/>
                      <a:pt x="59070" y="93958"/>
                    </a:cubicBezTo>
                    <a:cubicBezTo>
                      <a:pt x="59070" y="93542"/>
                      <a:pt x="59916" y="91433"/>
                      <a:pt x="59916" y="91433"/>
                    </a:cubicBezTo>
                    <a:lnTo>
                      <a:pt x="59398" y="89754"/>
                    </a:lnTo>
                    <a:lnTo>
                      <a:pt x="57921" y="90498"/>
                    </a:lnTo>
                    <a:lnTo>
                      <a:pt x="54132" y="91016"/>
                    </a:lnTo>
                    <a:lnTo>
                      <a:pt x="52870" y="91648"/>
                    </a:lnTo>
                    <a:lnTo>
                      <a:pt x="52238" y="89754"/>
                    </a:lnTo>
                    <a:lnTo>
                      <a:pt x="51721" y="88604"/>
                    </a:lnTo>
                    <a:lnTo>
                      <a:pt x="49612" y="86597"/>
                    </a:lnTo>
                    <a:lnTo>
                      <a:pt x="48248" y="85650"/>
                    </a:lnTo>
                    <a:lnTo>
                      <a:pt x="46139" y="80826"/>
                    </a:lnTo>
                    <a:lnTo>
                      <a:pt x="45306" y="79665"/>
                    </a:lnTo>
                    <a:lnTo>
                      <a:pt x="44258" y="76823"/>
                    </a:lnTo>
                    <a:lnTo>
                      <a:pt x="43513" y="75561"/>
                    </a:lnTo>
                    <a:lnTo>
                      <a:pt x="44675" y="75144"/>
                    </a:lnTo>
                    <a:lnTo>
                      <a:pt x="47200" y="78617"/>
                    </a:lnTo>
                    <a:lnTo>
                      <a:pt x="48665" y="80927"/>
                    </a:lnTo>
                    <a:lnTo>
                      <a:pt x="49511" y="83339"/>
                    </a:lnTo>
                    <a:lnTo>
                      <a:pt x="51506" y="84917"/>
                    </a:lnTo>
                    <a:lnTo>
                      <a:pt x="52769" y="87973"/>
                    </a:lnTo>
                    <a:lnTo>
                      <a:pt x="53299" y="89438"/>
                    </a:lnTo>
                    <a:lnTo>
                      <a:pt x="56771" y="87859"/>
                    </a:lnTo>
                    <a:lnTo>
                      <a:pt x="60560" y="87026"/>
                    </a:lnTo>
                    <a:lnTo>
                      <a:pt x="64449" y="85018"/>
                    </a:lnTo>
                    <a:lnTo>
                      <a:pt x="65585" y="82922"/>
                    </a:lnTo>
                    <a:lnTo>
                      <a:pt x="66431" y="80814"/>
                    </a:lnTo>
                    <a:lnTo>
                      <a:pt x="64853" y="79235"/>
                    </a:lnTo>
                    <a:lnTo>
                      <a:pt x="63476" y="77771"/>
                    </a:lnTo>
                    <a:lnTo>
                      <a:pt x="61065" y="78503"/>
                    </a:lnTo>
                    <a:lnTo>
                      <a:pt x="58956" y="78604"/>
                    </a:lnTo>
                    <a:lnTo>
                      <a:pt x="57693" y="76293"/>
                    </a:lnTo>
                    <a:lnTo>
                      <a:pt x="55799" y="74740"/>
                    </a:lnTo>
                    <a:lnTo>
                      <a:pt x="56746" y="73149"/>
                    </a:lnTo>
                    <a:lnTo>
                      <a:pt x="59587" y="75460"/>
                    </a:lnTo>
                    <a:lnTo>
                      <a:pt x="61696" y="76609"/>
                    </a:lnTo>
                    <a:lnTo>
                      <a:pt x="63476" y="76722"/>
                    </a:lnTo>
                    <a:lnTo>
                      <a:pt x="65269" y="77669"/>
                    </a:lnTo>
                    <a:lnTo>
                      <a:pt x="67997" y="78086"/>
                    </a:lnTo>
                    <a:lnTo>
                      <a:pt x="71368" y="77669"/>
                    </a:lnTo>
                    <a:lnTo>
                      <a:pt x="73995" y="79564"/>
                    </a:lnTo>
                    <a:lnTo>
                      <a:pt x="75358" y="81874"/>
                    </a:lnTo>
                    <a:lnTo>
                      <a:pt x="76621" y="82076"/>
                    </a:lnTo>
                    <a:lnTo>
                      <a:pt x="77884" y="80612"/>
                    </a:lnTo>
                    <a:lnTo>
                      <a:pt x="78515" y="83137"/>
                    </a:lnTo>
                    <a:lnTo>
                      <a:pt x="79147" y="85864"/>
                    </a:lnTo>
                    <a:lnTo>
                      <a:pt x="80510" y="88806"/>
                    </a:lnTo>
                    <a:lnTo>
                      <a:pt x="81988" y="92178"/>
                    </a:lnTo>
                    <a:lnTo>
                      <a:pt x="82505" y="94072"/>
                    </a:lnTo>
                    <a:lnTo>
                      <a:pt x="84298" y="91231"/>
                    </a:lnTo>
                    <a:lnTo>
                      <a:pt x="84298" y="88188"/>
                    </a:lnTo>
                    <a:lnTo>
                      <a:pt x="85245" y="86609"/>
                    </a:lnTo>
                    <a:lnTo>
                      <a:pt x="87291" y="84816"/>
                    </a:lnTo>
                    <a:lnTo>
                      <a:pt x="90322" y="82089"/>
                    </a:lnTo>
                    <a:lnTo>
                      <a:pt x="91622" y="80296"/>
                    </a:lnTo>
                    <a:lnTo>
                      <a:pt x="94375" y="79665"/>
                    </a:lnTo>
                    <a:lnTo>
                      <a:pt x="95120" y="82720"/>
                    </a:lnTo>
                    <a:lnTo>
                      <a:pt x="96913" y="83554"/>
                    </a:lnTo>
                    <a:lnTo>
                      <a:pt x="96913" y="86925"/>
                    </a:lnTo>
                    <a:lnTo>
                      <a:pt x="98857" y="85763"/>
                    </a:lnTo>
                    <a:lnTo>
                      <a:pt x="100701" y="89652"/>
                    </a:lnTo>
                    <a:lnTo>
                      <a:pt x="100701" y="93857"/>
                    </a:lnTo>
                    <a:lnTo>
                      <a:pt x="102696" y="94905"/>
                    </a:lnTo>
                    <a:lnTo>
                      <a:pt x="103694" y="97014"/>
                    </a:lnTo>
                    <a:lnTo>
                      <a:pt x="105133" y="98908"/>
                    </a:lnTo>
                    <a:lnTo>
                      <a:pt x="107179" y="99741"/>
                    </a:lnTo>
                    <a:lnTo>
                      <a:pt x="107179" y="99741"/>
                    </a:lnTo>
                    <a:lnTo>
                      <a:pt x="106560" y="97746"/>
                    </a:lnTo>
                    <a:lnTo>
                      <a:pt x="106257" y="96067"/>
                    </a:lnTo>
                    <a:lnTo>
                      <a:pt x="104577" y="94804"/>
                    </a:lnTo>
                    <a:lnTo>
                      <a:pt x="103428" y="93226"/>
                    </a:lnTo>
                    <a:lnTo>
                      <a:pt x="102797" y="91761"/>
                    </a:lnTo>
                    <a:lnTo>
                      <a:pt x="103113" y="89551"/>
                    </a:lnTo>
                    <a:lnTo>
                      <a:pt x="103845" y="88604"/>
                    </a:lnTo>
                    <a:lnTo>
                      <a:pt x="105537" y="90183"/>
                    </a:lnTo>
                    <a:lnTo>
                      <a:pt x="107217" y="91963"/>
                    </a:lnTo>
                    <a:lnTo>
                      <a:pt x="108050" y="92393"/>
                    </a:lnTo>
                    <a:cubicBezTo>
                      <a:pt x="108050" y="92393"/>
                      <a:pt x="110146" y="90814"/>
                      <a:pt x="110146" y="90498"/>
                    </a:cubicBezTo>
                    <a:lnTo>
                      <a:pt x="110146" y="86925"/>
                    </a:lnTo>
                    <a:lnTo>
                      <a:pt x="108252" y="85132"/>
                    </a:lnTo>
                    <a:lnTo>
                      <a:pt x="107469" y="83554"/>
                    </a:lnTo>
                    <a:cubicBezTo>
                      <a:pt x="107469" y="83554"/>
                      <a:pt x="107747" y="81975"/>
                      <a:pt x="108063" y="81773"/>
                    </a:cubicBezTo>
                    <a:cubicBezTo>
                      <a:pt x="108378" y="81559"/>
                      <a:pt x="110209" y="80927"/>
                      <a:pt x="110209" y="80927"/>
                    </a:cubicBezTo>
                    <a:lnTo>
                      <a:pt x="110752" y="82190"/>
                    </a:lnTo>
                    <a:lnTo>
                      <a:pt x="112646" y="80826"/>
                    </a:lnTo>
                    <a:lnTo>
                      <a:pt x="116434" y="78932"/>
                    </a:lnTo>
                    <a:lnTo>
                      <a:pt x="118177" y="75775"/>
                    </a:lnTo>
                    <a:lnTo>
                      <a:pt x="118960" y="73566"/>
                    </a:lnTo>
                    <a:lnTo>
                      <a:pt x="118960" y="69891"/>
                    </a:lnTo>
                    <a:lnTo>
                      <a:pt x="117520" y="66949"/>
                    </a:lnTo>
                    <a:lnTo>
                      <a:pt x="116093" y="65169"/>
                    </a:lnTo>
                    <a:lnTo>
                      <a:pt x="118278" y="63691"/>
                    </a:lnTo>
                    <a:lnTo>
                      <a:pt x="118947" y="63174"/>
                    </a:lnTo>
                    <a:lnTo>
                      <a:pt x="117280" y="62643"/>
                    </a:lnTo>
                    <a:lnTo>
                      <a:pt x="115816" y="63174"/>
                    </a:lnTo>
                    <a:lnTo>
                      <a:pt x="114868" y="62113"/>
                    </a:lnTo>
                    <a:lnTo>
                      <a:pt x="114237" y="61280"/>
                    </a:lnTo>
                    <a:lnTo>
                      <a:pt x="116030" y="60219"/>
                    </a:lnTo>
                    <a:lnTo>
                      <a:pt x="116876" y="58540"/>
                    </a:lnTo>
                    <a:lnTo>
                      <a:pt x="117924" y="59070"/>
                    </a:lnTo>
                    <a:lnTo>
                      <a:pt x="117394" y="60964"/>
                    </a:lnTo>
                    <a:lnTo>
                      <a:pt x="117394" y="60964"/>
                    </a:lnTo>
                    <a:lnTo>
                      <a:pt x="119086" y="60118"/>
                    </a:lnTo>
                    <a:lnTo>
                      <a:pt x="120235" y="61065"/>
                    </a:lnTo>
                    <a:lnTo>
                      <a:pt x="121182" y="62744"/>
                    </a:lnTo>
                    <a:lnTo>
                      <a:pt x="122129" y="63906"/>
                    </a:lnTo>
                    <a:lnTo>
                      <a:pt x="122129" y="65484"/>
                    </a:lnTo>
                    <a:lnTo>
                      <a:pt x="122975" y="66318"/>
                    </a:lnTo>
                    <a:lnTo>
                      <a:pt x="124806" y="64853"/>
                    </a:lnTo>
                    <a:lnTo>
                      <a:pt x="124263" y="62542"/>
                    </a:lnTo>
                    <a:lnTo>
                      <a:pt x="122621" y="60850"/>
                    </a:lnTo>
                    <a:lnTo>
                      <a:pt x="122116" y="59802"/>
                    </a:lnTo>
                    <a:lnTo>
                      <a:pt x="123594" y="58540"/>
                    </a:lnTo>
                    <a:lnTo>
                      <a:pt x="123707" y="55699"/>
                    </a:lnTo>
                    <a:lnTo>
                      <a:pt x="124970" y="54651"/>
                    </a:lnTo>
                    <a:lnTo>
                      <a:pt x="126233" y="55383"/>
                    </a:lnTo>
                    <a:lnTo>
                      <a:pt x="128127" y="52125"/>
                    </a:lnTo>
                    <a:lnTo>
                      <a:pt x="129705" y="47289"/>
                    </a:lnTo>
                    <a:lnTo>
                      <a:pt x="128544" y="44031"/>
                    </a:lnTo>
                    <a:lnTo>
                      <a:pt x="127811" y="41102"/>
                    </a:lnTo>
                    <a:lnTo>
                      <a:pt x="126132" y="39523"/>
                    </a:lnTo>
                    <a:lnTo>
                      <a:pt x="123922" y="38892"/>
                    </a:lnTo>
                    <a:lnTo>
                      <a:pt x="122558" y="38362"/>
                    </a:lnTo>
                    <a:lnTo>
                      <a:pt x="121498" y="37516"/>
                    </a:lnTo>
                    <a:lnTo>
                      <a:pt x="123606" y="33311"/>
                    </a:lnTo>
                    <a:lnTo>
                      <a:pt x="124440" y="30533"/>
                    </a:lnTo>
                    <a:lnTo>
                      <a:pt x="126650" y="29220"/>
                    </a:lnTo>
                    <a:lnTo>
                      <a:pt x="130021" y="29220"/>
                    </a:lnTo>
                    <a:lnTo>
                      <a:pt x="132332" y="28588"/>
                    </a:lnTo>
                    <a:lnTo>
                      <a:pt x="132231" y="28588"/>
                    </a:lnTo>
                    <a:lnTo>
                      <a:pt x="132231" y="23222"/>
                    </a:lnTo>
                    <a:lnTo>
                      <a:pt x="135072" y="21959"/>
                    </a:lnTo>
                    <a:lnTo>
                      <a:pt x="135804" y="23853"/>
                    </a:lnTo>
                    <a:lnTo>
                      <a:pt x="136650" y="21959"/>
                    </a:lnTo>
                    <a:lnTo>
                      <a:pt x="136650" y="20065"/>
                    </a:lnTo>
                    <a:lnTo>
                      <a:pt x="138115" y="20899"/>
                    </a:lnTo>
                    <a:lnTo>
                      <a:pt x="137433" y="24788"/>
                    </a:lnTo>
                    <a:lnTo>
                      <a:pt x="136006" y="30571"/>
                    </a:lnTo>
                    <a:lnTo>
                      <a:pt x="136006" y="33942"/>
                    </a:lnTo>
                    <a:lnTo>
                      <a:pt x="139428" y="38677"/>
                    </a:lnTo>
                    <a:lnTo>
                      <a:pt x="140426" y="42049"/>
                    </a:lnTo>
                    <a:lnTo>
                      <a:pt x="140426" y="43412"/>
                    </a:lnTo>
                    <a:lnTo>
                      <a:pt x="141688" y="42364"/>
                    </a:lnTo>
                    <a:lnTo>
                      <a:pt x="141688" y="38993"/>
                    </a:lnTo>
                    <a:lnTo>
                      <a:pt x="143166" y="35622"/>
                    </a:lnTo>
                    <a:lnTo>
                      <a:pt x="142370" y="32894"/>
                    </a:lnTo>
                    <a:lnTo>
                      <a:pt x="142244" y="31316"/>
                    </a:lnTo>
                    <a:lnTo>
                      <a:pt x="141966" y="29220"/>
                    </a:lnTo>
                    <a:lnTo>
                      <a:pt x="140085" y="27742"/>
                    </a:lnTo>
                    <a:lnTo>
                      <a:pt x="139782" y="24800"/>
                    </a:lnTo>
                    <a:lnTo>
                      <a:pt x="142522" y="23020"/>
                    </a:lnTo>
                    <a:lnTo>
                      <a:pt x="144832" y="23336"/>
                    </a:lnTo>
                    <a:lnTo>
                      <a:pt x="144832" y="20697"/>
                    </a:lnTo>
                    <a:lnTo>
                      <a:pt x="145881" y="18967"/>
                    </a:lnTo>
                    <a:lnTo>
                      <a:pt x="148090" y="17855"/>
                    </a:lnTo>
                    <a:lnTo>
                      <a:pt x="148936" y="17855"/>
                    </a:lnTo>
                    <a:lnTo>
                      <a:pt x="147573" y="14067"/>
                    </a:lnTo>
                    <a:lnTo>
                      <a:pt x="144315" y="12868"/>
                    </a:lnTo>
                    <a:lnTo>
                      <a:pt x="144832" y="10784"/>
                    </a:lnTo>
                    <a:lnTo>
                      <a:pt x="144517" y="8751"/>
                    </a:lnTo>
                    <a:lnTo>
                      <a:pt x="144315" y="7577"/>
                    </a:lnTo>
                    <a:lnTo>
                      <a:pt x="146310" y="8613"/>
                    </a:lnTo>
                    <a:lnTo>
                      <a:pt x="147674" y="7565"/>
                    </a:lnTo>
                    <a:lnTo>
                      <a:pt x="148936" y="8398"/>
                    </a:lnTo>
                    <a:lnTo>
                      <a:pt x="149669" y="6188"/>
                    </a:lnTo>
                    <a:lnTo>
                      <a:pt x="148406" y="4509"/>
                    </a:lnTo>
                    <a:lnTo>
                      <a:pt x="147775" y="2084"/>
                    </a:lnTo>
                    <a:lnTo>
                      <a:pt x="144201" y="1567"/>
                    </a:lnTo>
                    <a:lnTo>
                      <a:pt x="144201" y="3031"/>
                    </a:lnTo>
                    <a:lnTo>
                      <a:pt x="142623" y="2981"/>
                    </a:lnTo>
                    <a:lnTo>
                      <a:pt x="141890" y="2084"/>
                    </a:lnTo>
                    <a:lnTo>
                      <a:pt x="134440" y="2084"/>
                    </a:lnTo>
                    <a:lnTo>
                      <a:pt x="131069" y="2400"/>
                    </a:lnTo>
                    <a:lnTo>
                      <a:pt x="133493" y="4774"/>
                    </a:lnTo>
                    <a:lnTo>
                      <a:pt x="130867" y="4799"/>
                    </a:lnTo>
                    <a:lnTo>
                      <a:pt x="130337" y="3499"/>
                    </a:lnTo>
                    <a:lnTo>
                      <a:pt x="127294" y="4837"/>
                    </a:lnTo>
                    <a:lnTo>
                      <a:pt x="124654" y="6504"/>
                    </a:lnTo>
                    <a:lnTo>
                      <a:pt x="123076" y="6504"/>
                    </a:lnTo>
                    <a:lnTo>
                      <a:pt x="122028" y="4294"/>
                    </a:lnTo>
                    <a:lnTo>
                      <a:pt x="119503" y="3928"/>
                    </a:lnTo>
                    <a:lnTo>
                      <a:pt x="117407" y="5115"/>
                    </a:lnTo>
                    <a:lnTo>
                      <a:pt x="114149" y="4016"/>
                    </a:lnTo>
                    <a:lnTo>
                      <a:pt x="112040" y="3158"/>
                    </a:lnTo>
                    <a:lnTo>
                      <a:pt x="107835" y="3461"/>
                    </a:lnTo>
                    <a:lnTo>
                      <a:pt x="106055" y="4610"/>
                    </a:lnTo>
                    <a:lnTo>
                      <a:pt x="107204" y="7767"/>
                    </a:lnTo>
                    <a:lnTo>
                      <a:pt x="104792" y="7767"/>
                    </a:lnTo>
                    <a:lnTo>
                      <a:pt x="103529" y="7653"/>
                    </a:lnTo>
                    <a:lnTo>
                      <a:pt x="101951" y="8448"/>
                    </a:lnTo>
                    <a:lnTo>
                      <a:pt x="102898" y="10153"/>
                    </a:lnTo>
                    <a:lnTo>
                      <a:pt x="100587" y="9484"/>
                    </a:lnTo>
                    <a:lnTo>
                      <a:pt x="99741" y="6529"/>
                    </a:lnTo>
                    <a:lnTo>
                      <a:pt x="97115" y="4319"/>
                    </a:lnTo>
                    <a:lnTo>
                      <a:pt x="93327" y="4837"/>
                    </a:lnTo>
                    <a:lnTo>
                      <a:pt x="94173" y="7577"/>
                    </a:lnTo>
                    <a:lnTo>
                      <a:pt x="91016" y="7463"/>
                    </a:lnTo>
                    <a:lnTo>
                      <a:pt x="89968" y="6100"/>
                    </a:lnTo>
                    <a:lnTo>
                      <a:pt x="87758" y="7249"/>
                    </a:lnTo>
                    <a:lnTo>
                      <a:pt x="86066" y="7779"/>
                    </a:lnTo>
                    <a:lnTo>
                      <a:pt x="83541" y="10822"/>
                    </a:lnTo>
                    <a:lnTo>
                      <a:pt x="83023" y="8827"/>
                    </a:lnTo>
                    <a:lnTo>
                      <a:pt x="85233" y="5468"/>
                    </a:lnTo>
                    <a:lnTo>
                      <a:pt x="84601" y="2312"/>
                    </a:lnTo>
                    <a:lnTo>
                      <a:pt x="8144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8"/>
              <p:cNvSpPr/>
              <p:nvPr/>
            </p:nvSpPr>
            <p:spPr>
              <a:xfrm>
                <a:off x="3167575" y="993250"/>
                <a:ext cx="3759100" cy="3349975"/>
              </a:xfrm>
              <a:custGeom>
                <a:avLst/>
                <a:gdLst/>
                <a:ahLst/>
                <a:cxnLst/>
                <a:rect l="l" t="t" r="r" b="b"/>
                <a:pathLst>
                  <a:path w="150364" h="133999" extrusionOk="0">
                    <a:moveTo>
                      <a:pt x="81786" y="784"/>
                    </a:moveTo>
                    <a:lnTo>
                      <a:pt x="84653" y="2892"/>
                    </a:lnTo>
                    <a:lnTo>
                      <a:pt x="85234" y="5797"/>
                    </a:lnTo>
                    <a:lnTo>
                      <a:pt x="83024" y="9168"/>
                    </a:lnTo>
                    <a:lnTo>
                      <a:pt x="83731" y="11895"/>
                    </a:lnTo>
                    <a:lnTo>
                      <a:pt x="86597" y="8448"/>
                    </a:lnTo>
                    <a:lnTo>
                      <a:pt x="88239" y="7931"/>
                    </a:lnTo>
                    <a:lnTo>
                      <a:pt x="90209" y="6895"/>
                    </a:lnTo>
                    <a:lnTo>
                      <a:pt x="91193" y="8171"/>
                    </a:lnTo>
                    <a:lnTo>
                      <a:pt x="94931" y="8297"/>
                    </a:lnTo>
                    <a:lnTo>
                      <a:pt x="94931" y="8297"/>
                    </a:lnTo>
                    <a:lnTo>
                      <a:pt x="94072" y="5494"/>
                    </a:lnTo>
                    <a:lnTo>
                      <a:pt x="97355" y="5039"/>
                    </a:lnTo>
                    <a:lnTo>
                      <a:pt x="99805" y="7110"/>
                    </a:lnTo>
                    <a:lnTo>
                      <a:pt x="100664" y="10140"/>
                    </a:lnTo>
                    <a:lnTo>
                      <a:pt x="103871" y="11075"/>
                    </a:lnTo>
                    <a:lnTo>
                      <a:pt x="102722" y="8991"/>
                    </a:lnTo>
                    <a:lnTo>
                      <a:pt x="103922" y="8385"/>
                    </a:lnTo>
                    <a:lnTo>
                      <a:pt x="105121" y="8486"/>
                    </a:lnTo>
                    <a:lnTo>
                      <a:pt x="107987" y="8486"/>
                    </a:lnTo>
                    <a:lnTo>
                      <a:pt x="106763" y="5153"/>
                    </a:lnTo>
                    <a:lnTo>
                      <a:pt x="108265" y="4180"/>
                    </a:lnTo>
                    <a:lnTo>
                      <a:pt x="112319" y="3890"/>
                    </a:lnTo>
                    <a:lnTo>
                      <a:pt x="114377" y="4723"/>
                    </a:lnTo>
                    <a:lnTo>
                      <a:pt x="117761" y="5860"/>
                    </a:lnTo>
                    <a:lnTo>
                      <a:pt x="119895" y="4673"/>
                    </a:lnTo>
                    <a:lnTo>
                      <a:pt x="122142" y="5001"/>
                    </a:lnTo>
                    <a:lnTo>
                      <a:pt x="123216" y="7236"/>
                    </a:lnTo>
                    <a:lnTo>
                      <a:pt x="125084" y="7236"/>
                    </a:lnTo>
                    <a:lnTo>
                      <a:pt x="127749" y="5544"/>
                    </a:lnTo>
                    <a:lnTo>
                      <a:pt x="130489" y="4332"/>
                    </a:lnTo>
                    <a:lnTo>
                      <a:pt x="130981" y="5532"/>
                    </a:lnTo>
                    <a:lnTo>
                      <a:pt x="134580" y="5494"/>
                    </a:lnTo>
                    <a:lnTo>
                      <a:pt x="132105" y="3069"/>
                    </a:lnTo>
                    <a:lnTo>
                      <a:pt x="134769" y="2817"/>
                    </a:lnTo>
                    <a:lnTo>
                      <a:pt x="142080" y="2817"/>
                    </a:lnTo>
                    <a:lnTo>
                      <a:pt x="142813" y="3713"/>
                    </a:lnTo>
                    <a:lnTo>
                      <a:pt x="144858" y="3776"/>
                    </a:lnTo>
                    <a:lnTo>
                      <a:pt x="144858" y="2337"/>
                    </a:lnTo>
                    <a:lnTo>
                      <a:pt x="147864" y="2779"/>
                    </a:lnTo>
                    <a:lnTo>
                      <a:pt x="148432" y="4989"/>
                    </a:lnTo>
                    <a:lnTo>
                      <a:pt x="149657" y="6643"/>
                    </a:lnTo>
                    <a:lnTo>
                      <a:pt x="149101" y="8309"/>
                    </a:lnTo>
                    <a:lnTo>
                      <a:pt x="147990" y="7564"/>
                    </a:lnTo>
                    <a:lnTo>
                      <a:pt x="146601" y="8638"/>
                    </a:lnTo>
                    <a:lnTo>
                      <a:pt x="144214" y="7400"/>
                    </a:lnTo>
                    <a:lnTo>
                      <a:pt x="144846" y="11163"/>
                    </a:lnTo>
                    <a:lnTo>
                      <a:pt x="144278" y="13461"/>
                    </a:lnTo>
                    <a:lnTo>
                      <a:pt x="147662" y="14724"/>
                    </a:lnTo>
                    <a:lnTo>
                      <a:pt x="148823" y="17944"/>
                    </a:lnTo>
                    <a:lnTo>
                      <a:pt x="148356" y="17944"/>
                    </a:lnTo>
                    <a:lnTo>
                      <a:pt x="145995" y="19118"/>
                    </a:lnTo>
                    <a:lnTo>
                      <a:pt x="144846" y="21012"/>
                    </a:lnTo>
                    <a:lnTo>
                      <a:pt x="144846" y="23373"/>
                    </a:lnTo>
                    <a:lnTo>
                      <a:pt x="142775" y="23096"/>
                    </a:lnTo>
                    <a:lnTo>
                      <a:pt x="139770" y="25040"/>
                    </a:lnTo>
                    <a:lnTo>
                      <a:pt x="140111" y="28311"/>
                    </a:lnTo>
                    <a:lnTo>
                      <a:pt x="141992" y="29788"/>
                    </a:lnTo>
                    <a:lnTo>
                      <a:pt x="142257" y="31745"/>
                    </a:lnTo>
                    <a:lnTo>
                      <a:pt x="142396" y="33387"/>
                    </a:lnTo>
                    <a:lnTo>
                      <a:pt x="143154" y="36000"/>
                    </a:lnTo>
                    <a:lnTo>
                      <a:pt x="141727" y="39271"/>
                    </a:lnTo>
                    <a:lnTo>
                      <a:pt x="141702" y="42604"/>
                    </a:lnTo>
                    <a:lnTo>
                      <a:pt x="141070" y="43135"/>
                    </a:lnTo>
                    <a:lnTo>
                      <a:pt x="141070" y="42440"/>
                    </a:lnTo>
                    <a:lnTo>
                      <a:pt x="140060" y="38993"/>
                    </a:lnTo>
                    <a:lnTo>
                      <a:pt x="136651" y="34245"/>
                    </a:lnTo>
                    <a:lnTo>
                      <a:pt x="136651" y="31025"/>
                    </a:lnTo>
                    <a:lnTo>
                      <a:pt x="138078" y="25255"/>
                    </a:lnTo>
                    <a:lnTo>
                      <a:pt x="138797" y="21151"/>
                    </a:lnTo>
                    <a:lnTo>
                      <a:pt x="136663" y="19939"/>
                    </a:lnTo>
                    <a:lnTo>
                      <a:pt x="136663" y="22300"/>
                    </a:lnTo>
                    <a:lnTo>
                      <a:pt x="136158" y="23437"/>
                    </a:lnTo>
                    <a:lnTo>
                      <a:pt x="135578" y="21947"/>
                    </a:lnTo>
                    <a:lnTo>
                      <a:pt x="132244" y="23424"/>
                    </a:lnTo>
                    <a:lnTo>
                      <a:pt x="132244" y="28765"/>
                    </a:lnTo>
                    <a:lnTo>
                      <a:pt x="130312" y="29295"/>
                    </a:lnTo>
                    <a:lnTo>
                      <a:pt x="126890" y="29295"/>
                    </a:lnTo>
                    <a:lnTo>
                      <a:pt x="124504" y="30722"/>
                    </a:lnTo>
                    <a:lnTo>
                      <a:pt x="123645" y="33576"/>
                    </a:lnTo>
                    <a:lnTo>
                      <a:pt x="121435" y="38008"/>
                    </a:lnTo>
                    <a:lnTo>
                      <a:pt x="122685" y="39006"/>
                    </a:lnTo>
                    <a:lnTo>
                      <a:pt x="124163" y="39586"/>
                    </a:lnTo>
                    <a:lnTo>
                      <a:pt x="126297" y="40193"/>
                    </a:lnTo>
                    <a:lnTo>
                      <a:pt x="127862" y="41657"/>
                    </a:lnTo>
                    <a:lnTo>
                      <a:pt x="128582" y="44549"/>
                    </a:lnTo>
                    <a:lnTo>
                      <a:pt x="129706" y="47706"/>
                    </a:lnTo>
                    <a:lnTo>
                      <a:pt x="128178" y="52403"/>
                    </a:lnTo>
                    <a:lnTo>
                      <a:pt x="126461" y="55358"/>
                    </a:lnTo>
                    <a:lnTo>
                      <a:pt x="125274" y="54676"/>
                    </a:lnTo>
                    <a:lnTo>
                      <a:pt x="123733" y="55951"/>
                    </a:lnTo>
                    <a:lnTo>
                      <a:pt x="123620" y="58792"/>
                    </a:lnTo>
                    <a:lnTo>
                      <a:pt x="122067" y="60118"/>
                    </a:lnTo>
                    <a:lnTo>
                      <a:pt x="122673" y="61393"/>
                    </a:lnTo>
                    <a:lnTo>
                      <a:pt x="124314" y="63098"/>
                    </a:lnTo>
                    <a:lnTo>
                      <a:pt x="124807" y="65131"/>
                    </a:lnTo>
                    <a:lnTo>
                      <a:pt x="123342" y="66305"/>
                    </a:lnTo>
                    <a:lnTo>
                      <a:pt x="122786" y="65750"/>
                    </a:lnTo>
                    <a:lnTo>
                      <a:pt x="122786" y="64196"/>
                    </a:lnTo>
                    <a:lnTo>
                      <a:pt x="121801" y="62997"/>
                    </a:lnTo>
                    <a:lnTo>
                      <a:pt x="120854" y="61317"/>
                    </a:lnTo>
                    <a:lnTo>
                      <a:pt x="119465" y="60143"/>
                    </a:lnTo>
                    <a:lnTo>
                      <a:pt x="118241" y="60762"/>
                    </a:lnTo>
                    <a:lnTo>
                      <a:pt x="118241" y="60762"/>
                    </a:lnTo>
                    <a:lnTo>
                      <a:pt x="118645" y="59297"/>
                    </a:lnTo>
                    <a:lnTo>
                      <a:pt x="117079" y="58514"/>
                    </a:lnTo>
                    <a:lnTo>
                      <a:pt x="116132" y="60396"/>
                    </a:lnTo>
                    <a:lnTo>
                      <a:pt x="114112" y="61583"/>
                    </a:lnTo>
                    <a:lnTo>
                      <a:pt x="114970" y="62719"/>
                    </a:lnTo>
                    <a:lnTo>
                      <a:pt x="116056" y="63931"/>
                    </a:lnTo>
                    <a:lnTo>
                      <a:pt x="117622" y="63376"/>
                    </a:lnTo>
                    <a:lnTo>
                      <a:pt x="118607" y="63691"/>
                    </a:lnTo>
                    <a:lnTo>
                      <a:pt x="115968" y="65497"/>
                    </a:lnTo>
                    <a:lnTo>
                      <a:pt x="117597" y="67530"/>
                    </a:lnTo>
                    <a:lnTo>
                      <a:pt x="119011" y="70371"/>
                    </a:lnTo>
                    <a:lnTo>
                      <a:pt x="119011" y="73919"/>
                    </a:lnTo>
                    <a:lnTo>
                      <a:pt x="118266" y="76028"/>
                    </a:lnTo>
                    <a:lnTo>
                      <a:pt x="116574" y="79096"/>
                    </a:lnTo>
                    <a:lnTo>
                      <a:pt x="112824" y="80978"/>
                    </a:lnTo>
                    <a:lnTo>
                      <a:pt x="111245" y="82114"/>
                    </a:lnTo>
                    <a:lnTo>
                      <a:pt x="110740" y="80940"/>
                    </a:lnTo>
                    <a:lnTo>
                      <a:pt x="110462" y="81041"/>
                    </a:lnTo>
                    <a:cubicBezTo>
                      <a:pt x="110159" y="81142"/>
                      <a:pt x="108594" y="81697"/>
                      <a:pt x="108253" y="81912"/>
                    </a:cubicBezTo>
                    <a:cubicBezTo>
                      <a:pt x="107886" y="82165"/>
                      <a:pt x="107634" y="83276"/>
                      <a:pt x="107520" y="83907"/>
                    </a:cubicBezTo>
                    <a:lnTo>
                      <a:pt x="107495" y="84008"/>
                    </a:lnTo>
                    <a:lnTo>
                      <a:pt x="108341" y="85688"/>
                    </a:lnTo>
                    <a:lnTo>
                      <a:pt x="110197" y="87468"/>
                    </a:lnTo>
                    <a:lnTo>
                      <a:pt x="110197" y="90852"/>
                    </a:lnTo>
                    <a:cubicBezTo>
                      <a:pt x="110046" y="91092"/>
                      <a:pt x="109174" y="91824"/>
                      <a:pt x="108379" y="92430"/>
                    </a:cubicBezTo>
                    <a:lnTo>
                      <a:pt x="107760" y="92115"/>
                    </a:lnTo>
                    <a:lnTo>
                      <a:pt x="106093" y="90360"/>
                    </a:lnTo>
                    <a:lnTo>
                      <a:pt x="104161" y="88541"/>
                    </a:lnTo>
                    <a:lnTo>
                      <a:pt x="103164" y="89829"/>
                    </a:lnTo>
                    <a:lnTo>
                      <a:pt x="102823" y="92203"/>
                    </a:lnTo>
                    <a:lnTo>
                      <a:pt x="103492" y="93756"/>
                    </a:lnTo>
                    <a:lnTo>
                      <a:pt x="104679" y="95398"/>
                    </a:lnTo>
                    <a:lnTo>
                      <a:pt x="106321" y="96648"/>
                    </a:lnTo>
                    <a:lnTo>
                      <a:pt x="106611" y="98239"/>
                    </a:lnTo>
                    <a:lnTo>
                      <a:pt x="107028" y="99602"/>
                    </a:lnTo>
                    <a:lnTo>
                      <a:pt x="105689" y="99047"/>
                    </a:lnTo>
                    <a:lnTo>
                      <a:pt x="104313" y="97254"/>
                    </a:lnTo>
                    <a:lnTo>
                      <a:pt x="103290" y="95082"/>
                    </a:lnTo>
                    <a:lnTo>
                      <a:pt x="101371" y="94072"/>
                    </a:lnTo>
                    <a:lnTo>
                      <a:pt x="101371" y="90056"/>
                    </a:lnTo>
                    <a:lnTo>
                      <a:pt x="99351" y="85725"/>
                    </a:lnTo>
                    <a:lnTo>
                      <a:pt x="97583" y="86773"/>
                    </a:lnTo>
                    <a:lnTo>
                      <a:pt x="97583" y="83756"/>
                    </a:lnTo>
                    <a:lnTo>
                      <a:pt x="95739" y="82897"/>
                    </a:lnTo>
                    <a:lnTo>
                      <a:pt x="94944" y="79690"/>
                    </a:lnTo>
                    <a:lnTo>
                      <a:pt x="91774" y="80422"/>
                    </a:lnTo>
                    <a:lnTo>
                      <a:pt x="90423" y="82278"/>
                    </a:lnTo>
                    <a:lnTo>
                      <a:pt x="87431" y="84980"/>
                    </a:lnTo>
                    <a:lnTo>
                      <a:pt x="85372" y="86773"/>
                    </a:lnTo>
                    <a:lnTo>
                      <a:pt x="84324" y="88503"/>
                    </a:lnTo>
                    <a:lnTo>
                      <a:pt x="84324" y="91546"/>
                    </a:lnTo>
                    <a:lnTo>
                      <a:pt x="82961" y="93706"/>
                    </a:lnTo>
                    <a:lnTo>
                      <a:pt x="82620" y="92456"/>
                    </a:lnTo>
                    <a:lnTo>
                      <a:pt x="81142" y="89084"/>
                    </a:lnTo>
                    <a:lnTo>
                      <a:pt x="79791" y="86180"/>
                    </a:lnTo>
                    <a:lnTo>
                      <a:pt x="79160" y="83465"/>
                    </a:lnTo>
                    <a:lnTo>
                      <a:pt x="78377" y="80359"/>
                    </a:lnTo>
                    <a:lnTo>
                      <a:pt x="76837" y="82152"/>
                    </a:lnTo>
                    <a:lnTo>
                      <a:pt x="75890" y="82000"/>
                    </a:lnTo>
                    <a:lnTo>
                      <a:pt x="74602" y="79803"/>
                    </a:lnTo>
                    <a:lnTo>
                      <a:pt x="71773" y="77745"/>
                    </a:lnTo>
                    <a:lnTo>
                      <a:pt x="68326" y="78175"/>
                    </a:lnTo>
                    <a:lnTo>
                      <a:pt x="65687" y="77770"/>
                    </a:lnTo>
                    <a:lnTo>
                      <a:pt x="63957" y="76849"/>
                    </a:lnTo>
                    <a:lnTo>
                      <a:pt x="62113" y="76710"/>
                    </a:lnTo>
                    <a:lnTo>
                      <a:pt x="60118" y="75624"/>
                    </a:lnTo>
                    <a:lnTo>
                      <a:pt x="56999" y="73086"/>
                    </a:lnTo>
                    <a:lnTo>
                      <a:pt x="55737" y="75232"/>
                    </a:lnTo>
                    <a:lnTo>
                      <a:pt x="57782" y="76912"/>
                    </a:lnTo>
                    <a:lnTo>
                      <a:pt x="59108" y="79349"/>
                    </a:lnTo>
                    <a:lnTo>
                      <a:pt x="61419" y="79235"/>
                    </a:lnTo>
                    <a:lnTo>
                      <a:pt x="63717" y="78541"/>
                    </a:lnTo>
                    <a:lnTo>
                      <a:pt x="64954" y="79879"/>
                    </a:lnTo>
                    <a:lnTo>
                      <a:pt x="66394" y="81306"/>
                    </a:lnTo>
                    <a:lnTo>
                      <a:pt x="65636" y="83187"/>
                    </a:lnTo>
                    <a:lnTo>
                      <a:pt x="64538" y="85208"/>
                    </a:lnTo>
                    <a:lnTo>
                      <a:pt x="60775" y="87140"/>
                    </a:lnTo>
                    <a:lnTo>
                      <a:pt x="57025" y="87973"/>
                    </a:lnTo>
                    <a:lnTo>
                      <a:pt x="53805" y="89425"/>
                    </a:lnTo>
                    <a:lnTo>
                      <a:pt x="53388" y="88263"/>
                    </a:lnTo>
                    <a:lnTo>
                      <a:pt x="52100" y="85132"/>
                    </a:lnTo>
                    <a:lnTo>
                      <a:pt x="50105" y="83554"/>
                    </a:lnTo>
                    <a:lnTo>
                      <a:pt x="49297" y="81230"/>
                    </a:lnTo>
                    <a:lnTo>
                      <a:pt x="47782" y="78831"/>
                    </a:lnTo>
                    <a:lnTo>
                      <a:pt x="45117" y="75169"/>
                    </a:lnTo>
                    <a:lnTo>
                      <a:pt x="43387" y="75801"/>
                    </a:lnTo>
                    <a:lnTo>
                      <a:pt x="44284" y="77341"/>
                    </a:lnTo>
                    <a:lnTo>
                      <a:pt x="45332" y="80182"/>
                    </a:lnTo>
                    <a:lnTo>
                      <a:pt x="46203" y="81382"/>
                    </a:lnTo>
                    <a:lnTo>
                      <a:pt x="48325" y="86281"/>
                    </a:lnTo>
                    <a:lnTo>
                      <a:pt x="49726" y="87241"/>
                    </a:lnTo>
                    <a:lnTo>
                      <a:pt x="51772" y="89198"/>
                    </a:lnTo>
                    <a:lnTo>
                      <a:pt x="52264" y="90271"/>
                    </a:lnTo>
                    <a:lnTo>
                      <a:pt x="53009" y="92506"/>
                    </a:lnTo>
                    <a:lnTo>
                      <a:pt x="54550" y="91736"/>
                    </a:lnTo>
                    <a:lnTo>
                      <a:pt x="58287" y="91218"/>
                    </a:lnTo>
                    <a:lnTo>
                      <a:pt x="59525" y="90612"/>
                    </a:lnTo>
                    <a:lnTo>
                      <a:pt x="59904" y="91837"/>
                    </a:lnTo>
                    <a:cubicBezTo>
                      <a:pt x="59664" y="92443"/>
                      <a:pt x="59070" y="93946"/>
                      <a:pt x="59070" y="94362"/>
                    </a:cubicBezTo>
                    <a:cubicBezTo>
                      <a:pt x="59045" y="94615"/>
                      <a:pt x="58338" y="96016"/>
                      <a:pt x="57681" y="97191"/>
                    </a:cubicBezTo>
                    <a:lnTo>
                      <a:pt x="54487" y="99148"/>
                    </a:lnTo>
                    <a:lnTo>
                      <a:pt x="51784" y="102128"/>
                    </a:lnTo>
                    <a:lnTo>
                      <a:pt x="48855" y="104792"/>
                    </a:lnTo>
                    <a:lnTo>
                      <a:pt x="49474" y="106408"/>
                    </a:lnTo>
                    <a:lnTo>
                      <a:pt x="49411" y="108719"/>
                    </a:lnTo>
                    <a:lnTo>
                      <a:pt x="50257" y="110727"/>
                    </a:lnTo>
                    <a:lnTo>
                      <a:pt x="50257" y="113189"/>
                    </a:lnTo>
                    <a:lnTo>
                      <a:pt x="48767" y="115487"/>
                    </a:lnTo>
                    <a:lnTo>
                      <a:pt x="44587" y="118694"/>
                    </a:lnTo>
                    <a:lnTo>
                      <a:pt x="44587" y="120096"/>
                    </a:lnTo>
                    <a:lnTo>
                      <a:pt x="44297" y="123897"/>
                    </a:lnTo>
                    <a:lnTo>
                      <a:pt x="42845" y="123897"/>
                    </a:lnTo>
                    <a:lnTo>
                      <a:pt x="42175" y="126927"/>
                    </a:lnTo>
                    <a:lnTo>
                      <a:pt x="39713" y="129730"/>
                    </a:lnTo>
                    <a:lnTo>
                      <a:pt x="38084" y="131536"/>
                    </a:lnTo>
                    <a:lnTo>
                      <a:pt x="35647" y="133367"/>
                    </a:lnTo>
                    <a:lnTo>
                      <a:pt x="31404" y="133367"/>
                    </a:lnTo>
                    <a:lnTo>
                      <a:pt x="29776" y="130842"/>
                    </a:lnTo>
                    <a:lnTo>
                      <a:pt x="29371" y="128581"/>
                    </a:lnTo>
                    <a:lnTo>
                      <a:pt x="28210" y="126334"/>
                    </a:lnTo>
                    <a:lnTo>
                      <a:pt x="26278" y="123796"/>
                    </a:lnTo>
                    <a:lnTo>
                      <a:pt x="26278" y="120222"/>
                    </a:lnTo>
                    <a:lnTo>
                      <a:pt x="24384" y="117495"/>
                    </a:lnTo>
                    <a:lnTo>
                      <a:pt x="24384" y="115285"/>
                    </a:lnTo>
                    <a:lnTo>
                      <a:pt x="26278" y="112659"/>
                    </a:lnTo>
                    <a:lnTo>
                      <a:pt x="26278" y="109654"/>
                    </a:lnTo>
                    <a:lnTo>
                      <a:pt x="25672" y="106509"/>
                    </a:lnTo>
                    <a:lnTo>
                      <a:pt x="23563" y="103340"/>
                    </a:lnTo>
                    <a:lnTo>
                      <a:pt x="23992" y="99262"/>
                    </a:lnTo>
                    <a:lnTo>
                      <a:pt x="22679" y="97140"/>
                    </a:lnTo>
                    <a:lnTo>
                      <a:pt x="19838" y="97279"/>
                    </a:lnTo>
                    <a:lnTo>
                      <a:pt x="18916" y="95701"/>
                    </a:lnTo>
                    <a:lnTo>
                      <a:pt x="16353" y="95410"/>
                    </a:lnTo>
                    <a:lnTo>
                      <a:pt x="13600" y="96787"/>
                    </a:lnTo>
                    <a:lnTo>
                      <a:pt x="11113" y="96787"/>
                    </a:lnTo>
                    <a:lnTo>
                      <a:pt x="8486" y="97090"/>
                    </a:lnTo>
                    <a:lnTo>
                      <a:pt x="5570" y="95385"/>
                    </a:lnTo>
                    <a:lnTo>
                      <a:pt x="1453" y="91067"/>
                    </a:lnTo>
                    <a:lnTo>
                      <a:pt x="645" y="87746"/>
                    </a:lnTo>
                    <a:lnTo>
                      <a:pt x="1175" y="84905"/>
                    </a:lnTo>
                    <a:lnTo>
                      <a:pt x="658" y="82518"/>
                    </a:lnTo>
                    <a:lnTo>
                      <a:pt x="1642" y="80132"/>
                    </a:lnTo>
                    <a:lnTo>
                      <a:pt x="4029" y="76306"/>
                    </a:lnTo>
                    <a:lnTo>
                      <a:pt x="6681" y="74386"/>
                    </a:lnTo>
                    <a:lnTo>
                      <a:pt x="7325" y="72353"/>
                    </a:lnTo>
                    <a:lnTo>
                      <a:pt x="9055" y="70523"/>
                    </a:lnTo>
                    <a:lnTo>
                      <a:pt x="10683" y="68894"/>
                    </a:lnTo>
                    <a:lnTo>
                      <a:pt x="11870" y="69487"/>
                    </a:lnTo>
                    <a:lnTo>
                      <a:pt x="16328" y="67858"/>
                    </a:lnTo>
                    <a:lnTo>
                      <a:pt x="20457" y="67871"/>
                    </a:lnTo>
                    <a:lnTo>
                      <a:pt x="22490" y="67543"/>
                    </a:lnTo>
                    <a:lnTo>
                      <a:pt x="23639" y="67795"/>
                    </a:lnTo>
                    <a:lnTo>
                      <a:pt x="24005" y="70560"/>
                    </a:lnTo>
                    <a:lnTo>
                      <a:pt x="26619" y="71116"/>
                    </a:lnTo>
                    <a:lnTo>
                      <a:pt x="29334" y="73338"/>
                    </a:lnTo>
                    <a:lnTo>
                      <a:pt x="31152" y="71747"/>
                    </a:lnTo>
                    <a:lnTo>
                      <a:pt x="32894" y="71457"/>
                    </a:lnTo>
                    <a:lnTo>
                      <a:pt x="38349" y="73035"/>
                    </a:lnTo>
                    <a:lnTo>
                      <a:pt x="41784" y="72505"/>
                    </a:lnTo>
                    <a:lnTo>
                      <a:pt x="44739" y="71154"/>
                    </a:lnTo>
                    <a:lnTo>
                      <a:pt x="45648" y="67719"/>
                    </a:lnTo>
                    <a:lnTo>
                      <a:pt x="44461" y="65989"/>
                    </a:lnTo>
                    <a:lnTo>
                      <a:pt x="41910" y="67442"/>
                    </a:lnTo>
                    <a:lnTo>
                      <a:pt x="39347" y="66785"/>
                    </a:lnTo>
                    <a:lnTo>
                      <a:pt x="37819" y="65762"/>
                    </a:lnTo>
                    <a:lnTo>
                      <a:pt x="38715" y="63590"/>
                    </a:lnTo>
                    <a:lnTo>
                      <a:pt x="40067" y="62820"/>
                    </a:lnTo>
                    <a:lnTo>
                      <a:pt x="42466" y="62227"/>
                    </a:lnTo>
                    <a:lnTo>
                      <a:pt x="45610" y="63073"/>
                    </a:lnTo>
                    <a:lnTo>
                      <a:pt x="50244" y="62075"/>
                    </a:lnTo>
                    <a:lnTo>
                      <a:pt x="47946" y="60345"/>
                    </a:lnTo>
                    <a:lnTo>
                      <a:pt x="45458" y="57782"/>
                    </a:lnTo>
                    <a:lnTo>
                      <a:pt x="46304" y="55206"/>
                    </a:lnTo>
                    <a:lnTo>
                      <a:pt x="43501" y="56999"/>
                    </a:lnTo>
                    <a:lnTo>
                      <a:pt x="43602" y="58312"/>
                    </a:lnTo>
                    <a:lnTo>
                      <a:pt x="42289" y="58312"/>
                    </a:lnTo>
                    <a:lnTo>
                      <a:pt x="41632" y="55938"/>
                    </a:lnTo>
                    <a:lnTo>
                      <a:pt x="39511" y="56469"/>
                    </a:lnTo>
                    <a:lnTo>
                      <a:pt x="37832" y="60042"/>
                    </a:lnTo>
                    <a:lnTo>
                      <a:pt x="37933" y="62265"/>
                    </a:lnTo>
                    <a:lnTo>
                      <a:pt x="36632" y="62530"/>
                    </a:lnTo>
                    <a:lnTo>
                      <a:pt x="35167" y="62757"/>
                    </a:lnTo>
                    <a:lnTo>
                      <a:pt x="33639" y="64398"/>
                    </a:lnTo>
                    <a:lnTo>
                      <a:pt x="34776" y="65750"/>
                    </a:lnTo>
                    <a:lnTo>
                      <a:pt x="33829" y="66659"/>
                    </a:lnTo>
                    <a:lnTo>
                      <a:pt x="32427" y="65585"/>
                    </a:lnTo>
                    <a:lnTo>
                      <a:pt x="30988" y="61886"/>
                    </a:lnTo>
                    <a:lnTo>
                      <a:pt x="28033" y="58893"/>
                    </a:lnTo>
                    <a:lnTo>
                      <a:pt x="25242" y="56974"/>
                    </a:lnTo>
                    <a:lnTo>
                      <a:pt x="24636" y="59146"/>
                    </a:lnTo>
                    <a:lnTo>
                      <a:pt x="27136" y="61595"/>
                    </a:lnTo>
                    <a:lnTo>
                      <a:pt x="29712" y="63085"/>
                    </a:lnTo>
                    <a:lnTo>
                      <a:pt x="29574" y="63401"/>
                    </a:lnTo>
                    <a:lnTo>
                      <a:pt x="28172" y="62921"/>
                    </a:lnTo>
                    <a:lnTo>
                      <a:pt x="28172" y="64967"/>
                    </a:lnTo>
                    <a:lnTo>
                      <a:pt x="27541" y="65333"/>
                    </a:lnTo>
                    <a:lnTo>
                      <a:pt x="27541" y="64537"/>
                    </a:lnTo>
                    <a:lnTo>
                      <a:pt x="26720" y="63148"/>
                    </a:lnTo>
                    <a:lnTo>
                      <a:pt x="25255" y="61785"/>
                    </a:lnTo>
                    <a:lnTo>
                      <a:pt x="23273" y="59575"/>
                    </a:lnTo>
                    <a:lnTo>
                      <a:pt x="21467" y="59575"/>
                    </a:lnTo>
                    <a:lnTo>
                      <a:pt x="20141" y="60295"/>
                    </a:lnTo>
                    <a:lnTo>
                      <a:pt x="17515" y="59600"/>
                    </a:lnTo>
                    <a:lnTo>
                      <a:pt x="17174" y="61557"/>
                    </a:lnTo>
                    <a:lnTo>
                      <a:pt x="16277" y="61949"/>
                    </a:lnTo>
                    <a:lnTo>
                      <a:pt x="15179" y="63919"/>
                    </a:lnTo>
                    <a:lnTo>
                      <a:pt x="13386" y="66507"/>
                    </a:lnTo>
                    <a:lnTo>
                      <a:pt x="11391" y="66406"/>
                    </a:lnTo>
                    <a:lnTo>
                      <a:pt x="10065" y="67176"/>
                    </a:lnTo>
                    <a:lnTo>
                      <a:pt x="9143" y="66381"/>
                    </a:lnTo>
                    <a:lnTo>
                      <a:pt x="6719" y="65649"/>
                    </a:lnTo>
                    <a:lnTo>
                      <a:pt x="6719" y="60610"/>
                    </a:lnTo>
                    <a:lnTo>
                      <a:pt x="8827" y="59499"/>
                    </a:lnTo>
                    <a:lnTo>
                      <a:pt x="12413" y="59954"/>
                    </a:lnTo>
                    <a:lnTo>
                      <a:pt x="14156" y="58148"/>
                    </a:lnTo>
                    <a:lnTo>
                      <a:pt x="13070" y="55825"/>
                    </a:lnTo>
                    <a:lnTo>
                      <a:pt x="12110" y="55320"/>
                    </a:lnTo>
                    <a:lnTo>
                      <a:pt x="13045" y="55168"/>
                    </a:lnTo>
                    <a:lnTo>
                      <a:pt x="14749" y="55168"/>
                    </a:lnTo>
                    <a:lnTo>
                      <a:pt x="16694" y="53186"/>
                    </a:lnTo>
                    <a:lnTo>
                      <a:pt x="17616" y="49840"/>
                    </a:lnTo>
                    <a:lnTo>
                      <a:pt x="20381" y="48691"/>
                    </a:lnTo>
                    <a:lnTo>
                      <a:pt x="20608" y="45913"/>
                    </a:lnTo>
                    <a:lnTo>
                      <a:pt x="21568" y="44764"/>
                    </a:lnTo>
                    <a:lnTo>
                      <a:pt x="22250" y="45559"/>
                    </a:lnTo>
                    <a:lnTo>
                      <a:pt x="21442" y="48211"/>
                    </a:lnTo>
                    <a:lnTo>
                      <a:pt x="25924" y="48211"/>
                    </a:lnTo>
                    <a:lnTo>
                      <a:pt x="29788" y="47504"/>
                    </a:lnTo>
                    <a:lnTo>
                      <a:pt x="30558" y="44915"/>
                    </a:lnTo>
                    <a:lnTo>
                      <a:pt x="31733" y="43539"/>
                    </a:lnTo>
                    <a:lnTo>
                      <a:pt x="32023" y="41910"/>
                    </a:lnTo>
                    <a:lnTo>
                      <a:pt x="34687" y="41821"/>
                    </a:lnTo>
                    <a:lnTo>
                      <a:pt x="37390" y="40129"/>
                    </a:lnTo>
                    <a:lnTo>
                      <a:pt x="35369" y="38841"/>
                    </a:lnTo>
                    <a:lnTo>
                      <a:pt x="32768" y="39599"/>
                    </a:lnTo>
                    <a:lnTo>
                      <a:pt x="31253" y="39422"/>
                    </a:lnTo>
                    <a:lnTo>
                      <a:pt x="30205" y="36303"/>
                    </a:lnTo>
                    <a:lnTo>
                      <a:pt x="33147" y="32604"/>
                    </a:lnTo>
                    <a:lnTo>
                      <a:pt x="31202" y="31215"/>
                    </a:lnTo>
                    <a:lnTo>
                      <a:pt x="29586" y="32591"/>
                    </a:lnTo>
                    <a:lnTo>
                      <a:pt x="28955" y="34372"/>
                    </a:lnTo>
                    <a:lnTo>
                      <a:pt x="27136" y="35874"/>
                    </a:lnTo>
                    <a:lnTo>
                      <a:pt x="26897" y="38425"/>
                    </a:lnTo>
                    <a:lnTo>
                      <a:pt x="28462" y="40723"/>
                    </a:lnTo>
                    <a:cubicBezTo>
                      <a:pt x="28361" y="41241"/>
                      <a:pt x="28071" y="42667"/>
                      <a:pt x="28071" y="42933"/>
                    </a:cubicBezTo>
                    <a:cubicBezTo>
                      <a:pt x="28008" y="43147"/>
                      <a:pt x="27288" y="44233"/>
                      <a:pt x="26619" y="45155"/>
                    </a:cubicBezTo>
                    <a:lnTo>
                      <a:pt x="24131" y="44902"/>
                    </a:lnTo>
                    <a:lnTo>
                      <a:pt x="24308" y="43640"/>
                    </a:lnTo>
                    <a:lnTo>
                      <a:pt x="22553" y="40622"/>
                    </a:lnTo>
                    <a:lnTo>
                      <a:pt x="21076" y="42465"/>
                    </a:lnTo>
                    <a:lnTo>
                      <a:pt x="19687" y="42718"/>
                    </a:lnTo>
                    <a:lnTo>
                      <a:pt x="18740" y="39321"/>
                    </a:lnTo>
                    <a:lnTo>
                      <a:pt x="19510" y="37680"/>
                    </a:lnTo>
                    <a:lnTo>
                      <a:pt x="21985" y="35205"/>
                    </a:lnTo>
                    <a:lnTo>
                      <a:pt x="23386" y="32326"/>
                    </a:lnTo>
                    <a:lnTo>
                      <a:pt x="25874" y="28790"/>
                    </a:lnTo>
                    <a:lnTo>
                      <a:pt x="29712" y="24750"/>
                    </a:lnTo>
                    <a:lnTo>
                      <a:pt x="33021" y="23639"/>
                    </a:lnTo>
                    <a:lnTo>
                      <a:pt x="35294" y="24232"/>
                    </a:lnTo>
                    <a:lnTo>
                      <a:pt x="38008" y="25381"/>
                    </a:lnTo>
                    <a:lnTo>
                      <a:pt x="41481" y="27212"/>
                    </a:lnTo>
                    <a:lnTo>
                      <a:pt x="42188" y="29068"/>
                    </a:lnTo>
                    <a:lnTo>
                      <a:pt x="41039" y="29813"/>
                    </a:lnTo>
                    <a:lnTo>
                      <a:pt x="36556" y="28942"/>
                    </a:lnTo>
                    <a:lnTo>
                      <a:pt x="39284" y="30975"/>
                    </a:lnTo>
                    <a:lnTo>
                      <a:pt x="40976" y="34245"/>
                    </a:lnTo>
                    <a:lnTo>
                      <a:pt x="41910" y="32781"/>
                    </a:lnTo>
                    <a:lnTo>
                      <a:pt x="44436" y="32907"/>
                    </a:lnTo>
                    <a:lnTo>
                      <a:pt x="43135" y="30886"/>
                    </a:lnTo>
                    <a:lnTo>
                      <a:pt x="45181" y="29712"/>
                    </a:lnTo>
                    <a:lnTo>
                      <a:pt x="45471" y="27237"/>
                    </a:lnTo>
                    <a:lnTo>
                      <a:pt x="46191" y="27528"/>
                    </a:lnTo>
                    <a:lnTo>
                      <a:pt x="46809" y="30634"/>
                    </a:lnTo>
                    <a:lnTo>
                      <a:pt x="49082" y="27982"/>
                    </a:lnTo>
                    <a:lnTo>
                      <a:pt x="52971" y="25924"/>
                    </a:lnTo>
                    <a:lnTo>
                      <a:pt x="56330" y="25217"/>
                    </a:lnTo>
                    <a:lnTo>
                      <a:pt x="55648" y="23815"/>
                    </a:lnTo>
                    <a:lnTo>
                      <a:pt x="55863" y="23159"/>
                    </a:lnTo>
                    <a:lnTo>
                      <a:pt x="58224" y="23714"/>
                    </a:lnTo>
                    <a:lnTo>
                      <a:pt x="61596" y="25406"/>
                    </a:lnTo>
                    <a:lnTo>
                      <a:pt x="61596" y="23171"/>
                    </a:lnTo>
                    <a:lnTo>
                      <a:pt x="59449" y="21277"/>
                    </a:lnTo>
                    <a:lnTo>
                      <a:pt x="59500" y="18828"/>
                    </a:lnTo>
                    <a:lnTo>
                      <a:pt x="60245" y="15532"/>
                    </a:lnTo>
                    <a:lnTo>
                      <a:pt x="61457" y="15987"/>
                    </a:lnTo>
                    <a:lnTo>
                      <a:pt x="62252" y="17944"/>
                    </a:lnTo>
                    <a:lnTo>
                      <a:pt x="63300" y="20899"/>
                    </a:lnTo>
                    <a:lnTo>
                      <a:pt x="64614" y="24333"/>
                    </a:lnTo>
                    <a:lnTo>
                      <a:pt x="63464" y="26530"/>
                    </a:lnTo>
                    <a:lnTo>
                      <a:pt x="65813" y="27364"/>
                    </a:lnTo>
                    <a:lnTo>
                      <a:pt x="67114" y="25659"/>
                    </a:lnTo>
                    <a:lnTo>
                      <a:pt x="66470" y="24270"/>
                    </a:lnTo>
                    <a:cubicBezTo>
                      <a:pt x="67215" y="24106"/>
                      <a:pt x="67947" y="23879"/>
                      <a:pt x="68667" y="23601"/>
                    </a:cubicBezTo>
                    <a:lnTo>
                      <a:pt x="69134" y="23386"/>
                    </a:lnTo>
                    <a:lnTo>
                      <a:pt x="67530" y="22060"/>
                    </a:lnTo>
                    <a:lnTo>
                      <a:pt x="65952" y="21770"/>
                    </a:lnTo>
                    <a:lnTo>
                      <a:pt x="64715" y="17982"/>
                    </a:lnTo>
                    <a:lnTo>
                      <a:pt x="65864" y="17211"/>
                    </a:lnTo>
                    <a:lnTo>
                      <a:pt x="66407" y="15696"/>
                    </a:lnTo>
                    <a:lnTo>
                      <a:pt x="69071" y="17275"/>
                    </a:lnTo>
                    <a:lnTo>
                      <a:pt x="70750" y="16252"/>
                    </a:lnTo>
                    <a:lnTo>
                      <a:pt x="68313" y="14964"/>
                    </a:lnTo>
                    <a:lnTo>
                      <a:pt x="67152" y="13726"/>
                    </a:lnTo>
                    <a:lnTo>
                      <a:pt x="70321" y="11946"/>
                    </a:lnTo>
                    <a:lnTo>
                      <a:pt x="69033" y="10683"/>
                    </a:lnTo>
                    <a:lnTo>
                      <a:pt x="70460" y="7943"/>
                    </a:lnTo>
                    <a:lnTo>
                      <a:pt x="73743" y="5481"/>
                    </a:lnTo>
                    <a:lnTo>
                      <a:pt x="74501" y="2968"/>
                    </a:lnTo>
                    <a:lnTo>
                      <a:pt x="75624" y="1554"/>
                    </a:lnTo>
                    <a:lnTo>
                      <a:pt x="77468" y="1554"/>
                    </a:lnTo>
                    <a:lnTo>
                      <a:pt x="78554" y="4206"/>
                    </a:lnTo>
                    <a:lnTo>
                      <a:pt x="80019" y="2097"/>
                    </a:lnTo>
                    <a:lnTo>
                      <a:pt x="81786" y="784"/>
                    </a:lnTo>
                    <a:close/>
                    <a:moveTo>
                      <a:pt x="81786" y="1"/>
                    </a:moveTo>
                    <a:lnTo>
                      <a:pt x="79614" y="1605"/>
                    </a:lnTo>
                    <a:lnTo>
                      <a:pt x="78705" y="2880"/>
                    </a:lnTo>
                    <a:lnTo>
                      <a:pt x="77910" y="910"/>
                    </a:lnTo>
                    <a:lnTo>
                      <a:pt x="75334" y="910"/>
                    </a:lnTo>
                    <a:lnTo>
                      <a:pt x="73983" y="2615"/>
                    </a:lnTo>
                    <a:lnTo>
                      <a:pt x="73213" y="5090"/>
                    </a:lnTo>
                    <a:lnTo>
                      <a:pt x="70043" y="7476"/>
                    </a:lnTo>
                    <a:lnTo>
                      <a:pt x="68263" y="10784"/>
                    </a:lnTo>
                    <a:lnTo>
                      <a:pt x="69286" y="11794"/>
                    </a:lnTo>
                    <a:lnTo>
                      <a:pt x="66154" y="13562"/>
                    </a:lnTo>
                    <a:lnTo>
                      <a:pt x="67897" y="15431"/>
                    </a:lnTo>
                    <a:lnTo>
                      <a:pt x="69475" y="16277"/>
                    </a:lnTo>
                    <a:lnTo>
                      <a:pt x="69071" y="16517"/>
                    </a:lnTo>
                    <a:lnTo>
                      <a:pt x="66066" y="14737"/>
                    </a:lnTo>
                    <a:lnTo>
                      <a:pt x="65346" y="16795"/>
                    </a:lnTo>
                    <a:lnTo>
                      <a:pt x="63970" y="17704"/>
                    </a:lnTo>
                    <a:lnTo>
                      <a:pt x="65472" y="22313"/>
                    </a:lnTo>
                    <a:lnTo>
                      <a:pt x="67253" y="22654"/>
                    </a:lnTo>
                    <a:lnTo>
                      <a:pt x="67934" y="23209"/>
                    </a:lnTo>
                    <a:cubicBezTo>
                      <a:pt x="67290" y="23411"/>
                      <a:pt x="66634" y="23588"/>
                      <a:pt x="65965" y="23727"/>
                    </a:cubicBezTo>
                    <a:lnTo>
                      <a:pt x="65573" y="23803"/>
                    </a:lnTo>
                    <a:lnTo>
                      <a:pt x="66394" y="25571"/>
                    </a:lnTo>
                    <a:lnTo>
                      <a:pt x="65611" y="26606"/>
                    </a:lnTo>
                    <a:lnTo>
                      <a:pt x="64386" y="26177"/>
                    </a:lnTo>
                    <a:lnTo>
                      <a:pt x="65333" y="24371"/>
                    </a:lnTo>
                    <a:lnTo>
                      <a:pt x="63906" y="20671"/>
                    </a:lnTo>
                    <a:lnTo>
                      <a:pt x="62858" y="17717"/>
                    </a:lnTo>
                    <a:lnTo>
                      <a:pt x="61962" y="15482"/>
                    </a:lnTo>
                    <a:lnTo>
                      <a:pt x="59815" y="14686"/>
                    </a:lnTo>
                    <a:lnTo>
                      <a:pt x="58894" y="18714"/>
                    </a:lnTo>
                    <a:lnTo>
                      <a:pt x="58830" y="21555"/>
                    </a:lnTo>
                    <a:lnTo>
                      <a:pt x="60990" y="23449"/>
                    </a:lnTo>
                    <a:lnTo>
                      <a:pt x="60990" y="24371"/>
                    </a:lnTo>
                    <a:lnTo>
                      <a:pt x="58502" y="23121"/>
                    </a:lnTo>
                    <a:lnTo>
                      <a:pt x="55459" y="22401"/>
                    </a:lnTo>
                    <a:lnTo>
                      <a:pt x="54992" y="23853"/>
                    </a:lnTo>
                    <a:lnTo>
                      <a:pt x="55434" y="24762"/>
                    </a:lnTo>
                    <a:lnTo>
                      <a:pt x="52807" y="25305"/>
                    </a:lnTo>
                    <a:lnTo>
                      <a:pt x="48729" y="27439"/>
                    </a:lnTo>
                    <a:lnTo>
                      <a:pt x="47176" y="29232"/>
                    </a:lnTo>
                    <a:lnTo>
                      <a:pt x="46746" y="27073"/>
                    </a:lnTo>
                    <a:lnTo>
                      <a:pt x="44941" y="26316"/>
                    </a:lnTo>
                    <a:lnTo>
                      <a:pt x="44600" y="29321"/>
                    </a:lnTo>
                    <a:lnTo>
                      <a:pt x="42238" y="30672"/>
                    </a:lnTo>
                    <a:lnTo>
                      <a:pt x="43249" y="32212"/>
                    </a:lnTo>
                    <a:lnTo>
                      <a:pt x="41582" y="32137"/>
                    </a:lnTo>
                    <a:lnTo>
                      <a:pt x="41039" y="32983"/>
                    </a:lnTo>
                    <a:lnTo>
                      <a:pt x="39814" y="30634"/>
                    </a:lnTo>
                    <a:lnTo>
                      <a:pt x="39145" y="30078"/>
                    </a:lnTo>
                    <a:lnTo>
                      <a:pt x="41178" y="30482"/>
                    </a:lnTo>
                    <a:lnTo>
                      <a:pt x="42971" y="29321"/>
                    </a:lnTo>
                    <a:lnTo>
                      <a:pt x="41999" y="26770"/>
                    </a:lnTo>
                    <a:lnTo>
                      <a:pt x="38299" y="24813"/>
                    </a:lnTo>
                    <a:lnTo>
                      <a:pt x="35496" y="23639"/>
                    </a:lnTo>
                    <a:lnTo>
                      <a:pt x="32983" y="22982"/>
                    </a:lnTo>
                    <a:lnTo>
                      <a:pt x="29359" y="24194"/>
                    </a:lnTo>
                    <a:lnTo>
                      <a:pt x="25381" y="28386"/>
                    </a:lnTo>
                    <a:lnTo>
                      <a:pt x="22831" y="32010"/>
                    </a:lnTo>
                    <a:lnTo>
                      <a:pt x="21492" y="34801"/>
                    </a:lnTo>
                    <a:lnTo>
                      <a:pt x="19005" y="37276"/>
                    </a:lnTo>
                    <a:lnTo>
                      <a:pt x="18058" y="39258"/>
                    </a:lnTo>
                    <a:lnTo>
                      <a:pt x="19219" y="43438"/>
                    </a:lnTo>
                    <a:lnTo>
                      <a:pt x="21404" y="43046"/>
                    </a:lnTo>
                    <a:lnTo>
                      <a:pt x="22452" y="41733"/>
                    </a:lnTo>
                    <a:lnTo>
                      <a:pt x="23639" y="43766"/>
                    </a:lnTo>
                    <a:lnTo>
                      <a:pt x="23399" y="45458"/>
                    </a:lnTo>
                    <a:lnTo>
                      <a:pt x="26909" y="45824"/>
                    </a:lnTo>
                    <a:lnTo>
                      <a:pt x="27010" y="45673"/>
                    </a:lnTo>
                    <a:cubicBezTo>
                      <a:pt x="28702" y="43387"/>
                      <a:pt x="28702" y="43072"/>
                      <a:pt x="28702" y="42970"/>
                    </a:cubicBezTo>
                    <a:cubicBezTo>
                      <a:pt x="28702" y="42794"/>
                      <a:pt x="28904" y="41683"/>
                      <a:pt x="29106" y="40723"/>
                    </a:cubicBezTo>
                    <a:lnTo>
                      <a:pt x="29144" y="40597"/>
                    </a:lnTo>
                    <a:lnTo>
                      <a:pt x="27566" y="38261"/>
                    </a:lnTo>
                    <a:lnTo>
                      <a:pt x="27743" y="36190"/>
                    </a:lnTo>
                    <a:lnTo>
                      <a:pt x="29498" y="34750"/>
                    </a:lnTo>
                    <a:lnTo>
                      <a:pt x="30129" y="32957"/>
                    </a:lnTo>
                    <a:lnTo>
                      <a:pt x="31240" y="32010"/>
                    </a:lnTo>
                    <a:lnTo>
                      <a:pt x="32238" y="32730"/>
                    </a:lnTo>
                    <a:lnTo>
                      <a:pt x="29510" y="36177"/>
                    </a:lnTo>
                    <a:lnTo>
                      <a:pt x="30773" y="39991"/>
                    </a:lnTo>
                    <a:lnTo>
                      <a:pt x="32831" y="40243"/>
                    </a:lnTo>
                    <a:lnTo>
                      <a:pt x="35281" y="39523"/>
                    </a:lnTo>
                    <a:lnTo>
                      <a:pt x="36203" y="40129"/>
                    </a:lnTo>
                    <a:lnTo>
                      <a:pt x="34498" y="41190"/>
                    </a:lnTo>
                    <a:lnTo>
                      <a:pt x="31493" y="41291"/>
                    </a:lnTo>
                    <a:lnTo>
                      <a:pt x="31139" y="43248"/>
                    </a:lnTo>
                    <a:lnTo>
                      <a:pt x="30041" y="44549"/>
                    </a:lnTo>
                    <a:lnTo>
                      <a:pt x="29296" y="46948"/>
                    </a:lnTo>
                    <a:lnTo>
                      <a:pt x="25861" y="47592"/>
                    </a:lnTo>
                    <a:lnTo>
                      <a:pt x="22288" y="47592"/>
                    </a:lnTo>
                    <a:lnTo>
                      <a:pt x="22957" y="45420"/>
                    </a:lnTo>
                    <a:lnTo>
                      <a:pt x="21543" y="43804"/>
                    </a:lnTo>
                    <a:lnTo>
                      <a:pt x="19990" y="45660"/>
                    </a:lnTo>
                    <a:lnTo>
                      <a:pt x="19775" y="48261"/>
                    </a:lnTo>
                    <a:lnTo>
                      <a:pt x="17085" y="49385"/>
                    </a:lnTo>
                    <a:lnTo>
                      <a:pt x="16113" y="52857"/>
                    </a:lnTo>
                    <a:lnTo>
                      <a:pt x="14484" y="54524"/>
                    </a:lnTo>
                    <a:lnTo>
                      <a:pt x="12982" y="54524"/>
                    </a:lnTo>
                    <a:lnTo>
                      <a:pt x="10178" y="55004"/>
                    </a:lnTo>
                    <a:lnTo>
                      <a:pt x="12590" y="56279"/>
                    </a:lnTo>
                    <a:lnTo>
                      <a:pt x="13398" y="58022"/>
                    </a:lnTo>
                    <a:lnTo>
                      <a:pt x="12186" y="59285"/>
                    </a:lnTo>
                    <a:lnTo>
                      <a:pt x="8714" y="58855"/>
                    </a:lnTo>
                    <a:lnTo>
                      <a:pt x="6100" y="60232"/>
                    </a:lnTo>
                    <a:lnTo>
                      <a:pt x="6100" y="66116"/>
                    </a:lnTo>
                    <a:lnTo>
                      <a:pt x="8777" y="66899"/>
                    </a:lnTo>
                    <a:lnTo>
                      <a:pt x="10002" y="67947"/>
                    </a:lnTo>
                    <a:lnTo>
                      <a:pt x="11555" y="67038"/>
                    </a:lnTo>
                    <a:lnTo>
                      <a:pt x="13714" y="67151"/>
                    </a:lnTo>
                    <a:lnTo>
                      <a:pt x="15709" y="64247"/>
                    </a:lnTo>
                    <a:lnTo>
                      <a:pt x="16719" y="62441"/>
                    </a:lnTo>
                    <a:lnTo>
                      <a:pt x="17729" y="61999"/>
                    </a:lnTo>
                    <a:lnTo>
                      <a:pt x="18020" y="60383"/>
                    </a:lnTo>
                    <a:lnTo>
                      <a:pt x="20229" y="60964"/>
                    </a:lnTo>
                    <a:lnTo>
                      <a:pt x="21631" y="60194"/>
                    </a:lnTo>
                    <a:lnTo>
                      <a:pt x="22982" y="60194"/>
                    </a:lnTo>
                    <a:lnTo>
                      <a:pt x="24800" y="62227"/>
                    </a:lnTo>
                    <a:lnTo>
                      <a:pt x="26202" y="63502"/>
                    </a:lnTo>
                    <a:lnTo>
                      <a:pt x="26909" y="64702"/>
                    </a:lnTo>
                    <a:lnTo>
                      <a:pt x="26909" y="66444"/>
                    </a:lnTo>
                    <a:lnTo>
                      <a:pt x="28803" y="65333"/>
                    </a:lnTo>
                    <a:lnTo>
                      <a:pt x="28803" y="63805"/>
                    </a:lnTo>
                    <a:lnTo>
                      <a:pt x="29927" y="64171"/>
                    </a:lnTo>
                    <a:lnTo>
                      <a:pt x="30521" y="62807"/>
                    </a:lnTo>
                    <a:lnTo>
                      <a:pt x="27553" y="61115"/>
                    </a:lnTo>
                    <a:lnTo>
                      <a:pt x="25343" y="58956"/>
                    </a:lnTo>
                    <a:lnTo>
                      <a:pt x="25609" y="57997"/>
                    </a:lnTo>
                    <a:lnTo>
                      <a:pt x="27629" y="59386"/>
                    </a:lnTo>
                    <a:lnTo>
                      <a:pt x="30432" y="62176"/>
                    </a:lnTo>
                    <a:lnTo>
                      <a:pt x="31910" y="65977"/>
                    </a:lnTo>
                    <a:lnTo>
                      <a:pt x="33879" y="67492"/>
                    </a:lnTo>
                    <a:lnTo>
                      <a:pt x="35660" y="65800"/>
                    </a:lnTo>
                    <a:lnTo>
                      <a:pt x="34498" y="64424"/>
                    </a:lnTo>
                    <a:lnTo>
                      <a:pt x="35496" y="63338"/>
                    </a:lnTo>
                    <a:lnTo>
                      <a:pt x="36758" y="63148"/>
                    </a:lnTo>
                    <a:lnTo>
                      <a:pt x="38602" y="62782"/>
                    </a:lnTo>
                    <a:lnTo>
                      <a:pt x="38488" y="60168"/>
                    </a:lnTo>
                    <a:lnTo>
                      <a:pt x="39966" y="57012"/>
                    </a:lnTo>
                    <a:lnTo>
                      <a:pt x="41203" y="56696"/>
                    </a:lnTo>
                    <a:lnTo>
                      <a:pt x="41809" y="58944"/>
                    </a:lnTo>
                    <a:lnTo>
                      <a:pt x="44284" y="58944"/>
                    </a:lnTo>
                    <a:lnTo>
                      <a:pt x="44158" y="57315"/>
                    </a:lnTo>
                    <a:lnTo>
                      <a:pt x="45155" y="56683"/>
                    </a:lnTo>
                    <a:lnTo>
                      <a:pt x="44739" y="57946"/>
                    </a:lnTo>
                    <a:lnTo>
                      <a:pt x="47529" y="60812"/>
                    </a:lnTo>
                    <a:lnTo>
                      <a:pt x="48767" y="61747"/>
                    </a:lnTo>
                    <a:lnTo>
                      <a:pt x="45635" y="62416"/>
                    </a:lnTo>
                    <a:lnTo>
                      <a:pt x="42478" y="61570"/>
                    </a:lnTo>
                    <a:lnTo>
                      <a:pt x="39877" y="62214"/>
                    </a:lnTo>
                    <a:lnTo>
                      <a:pt x="38223" y="63136"/>
                    </a:lnTo>
                    <a:lnTo>
                      <a:pt x="37036" y="66002"/>
                    </a:lnTo>
                    <a:lnTo>
                      <a:pt x="39044" y="67341"/>
                    </a:lnTo>
                    <a:lnTo>
                      <a:pt x="41999" y="68111"/>
                    </a:lnTo>
                    <a:lnTo>
                      <a:pt x="44284" y="66823"/>
                    </a:lnTo>
                    <a:lnTo>
                      <a:pt x="44979" y="67833"/>
                    </a:lnTo>
                    <a:lnTo>
                      <a:pt x="44208" y="70712"/>
                    </a:lnTo>
                    <a:lnTo>
                      <a:pt x="41658" y="71886"/>
                    </a:lnTo>
                    <a:lnTo>
                      <a:pt x="38400" y="72391"/>
                    </a:lnTo>
                    <a:lnTo>
                      <a:pt x="32932" y="70813"/>
                    </a:lnTo>
                    <a:lnTo>
                      <a:pt x="30887" y="71154"/>
                    </a:lnTo>
                    <a:lnTo>
                      <a:pt x="29334" y="72518"/>
                    </a:lnTo>
                    <a:lnTo>
                      <a:pt x="26922" y="70535"/>
                    </a:lnTo>
                    <a:lnTo>
                      <a:pt x="24586" y="70030"/>
                    </a:lnTo>
                    <a:lnTo>
                      <a:pt x="24207" y="67277"/>
                    </a:lnTo>
                    <a:lnTo>
                      <a:pt x="22515" y="66899"/>
                    </a:lnTo>
                    <a:lnTo>
                      <a:pt x="20406" y="67252"/>
                    </a:lnTo>
                    <a:lnTo>
                      <a:pt x="16227" y="67227"/>
                    </a:lnTo>
                    <a:lnTo>
                      <a:pt x="11908" y="68805"/>
                    </a:lnTo>
                    <a:lnTo>
                      <a:pt x="10570" y="68136"/>
                    </a:lnTo>
                    <a:lnTo>
                      <a:pt x="8613" y="70081"/>
                    </a:lnTo>
                    <a:lnTo>
                      <a:pt x="6782" y="72025"/>
                    </a:lnTo>
                    <a:lnTo>
                      <a:pt x="6163" y="73995"/>
                    </a:lnTo>
                    <a:lnTo>
                      <a:pt x="3612" y="75826"/>
                    </a:lnTo>
                    <a:lnTo>
                      <a:pt x="1087" y="79854"/>
                    </a:lnTo>
                    <a:lnTo>
                      <a:pt x="1" y="82468"/>
                    </a:lnTo>
                    <a:lnTo>
                      <a:pt x="531" y="84917"/>
                    </a:lnTo>
                    <a:lnTo>
                      <a:pt x="14" y="87758"/>
                    </a:lnTo>
                    <a:lnTo>
                      <a:pt x="885" y="91382"/>
                    </a:lnTo>
                    <a:lnTo>
                      <a:pt x="5140" y="95852"/>
                    </a:lnTo>
                    <a:lnTo>
                      <a:pt x="8347" y="97746"/>
                    </a:lnTo>
                    <a:lnTo>
                      <a:pt x="11151" y="97418"/>
                    </a:lnTo>
                    <a:lnTo>
                      <a:pt x="13752" y="97418"/>
                    </a:lnTo>
                    <a:lnTo>
                      <a:pt x="16467" y="96054"/>
                    </a:lnTo>
                    <a:lnTo>
                      <a:pt x="18525" y="96294"/>
                    </a:lnTo>
                    <a:lnTo>
                      <a:pt x="19497" y="97923"/>
                    </a:lnTo>
                    <a:lnTo>
                      <a:pt x="22338" y="97784"/>
                    </a:lnTo>
                    <a:lnTo>
                      <a:pt x="23336" y="99400"/>
                    </a:lnTo>
                    <a:lnTo>
                      <a:pt x="22906" y="103492"/>
                    </a:lnTo>
                    <a:lnTo>
                      <a:pt x="25066" y="106686"/>
                    </a:lnTo>
                    <a:lnTo>
                      <a:pt x="25659" y="109717"/>
                    </a:lnTo>
                    <a:lnTo>
                      <a:pt x="25659" y="112457"/>
                    </a:lnTo>
                    <a:lnTo>
                      <a:pt x="23765" y="115083"/>
                    </a:lnTo>
                    <a:lnTo>
                      <a:pt x="23765" y="117697"/>
                    </a:lnTo>
                    <a:lnTo>
                      <a:pt x="25659" y="120437"/>
                    </a:lnTo>
                    <a:lnTo>
                      <a:pt x="25659" y="124010"/>
                    </a:lnTo>
                    <a:lnTo>
                      <a:pt x="27692" y="126675"/>
                    </a:lnTo>
                    <a:lnTo>
                      <a:pt x="28778" y="128733"/>
                    </a:lnTo>
                    <a:lnTo>
                      <a:pt x="29157" y="130993"/>
                    </a:lnTo>
                    <a:lnTo>
                      <a:pt x="31051" y="133998"/>
                    </a:lnTo>
                    <a:lnTo>
                      <a:pt x="35849" y="133998"/>
                    </a:lnTo>
                    <a:lnTo>
                      <a:pt x="38501" y="132003"/>
                    </a:lnTo>
                    <a:lnTo>
                      <a:pt x="40193" y="130160"/>
                    </a:lnTo>
                    <a:lnTo>
                      <a:pt x="42769" y="127243"/>
                    </a:lnTo>
                    <a:lnTo>
                      <a:pt x="43362" y="124541"/>
                    </a:lnTo>
                    <a:lnTo>
                      <a:pt x="44865" y="124541"/>
                    </a:lnTo>
                    <a:lnTo>
                      <a:pt x="45206" y="120121"/>
                    </a:lnTo>
                    <a:lnTo>
                      <a:pt x="45206" y="119010"/>
                    </a:lnTo>
                    <a:lnTo>
                      <a:pt x="49183" y="115954"/>
                    </a:lnTo>
                    <a:lnTo>
                      <a:pt x="50888" y="113379"/>
                    </a:lnTo>
                    <a:lnTo>
                      <a:pt x="50888" y="110651"/>
                    </a:lnTo>
                    <a:lnTo>
                      <a:pt x="50042" y="108606"/>
                    </a:lnTo>
                    <a:lnTo>
                      <a:pt x="50092" y="106295"/>
                    </a:lnTo>
                    <a:lnTo>
                      <a:pt x="49600" y="104969"/>
                    </a:lnTo>
                    <a:lnTo>
                      <a:pt x="52239" y="102570"/>
                    </a:lnTo>
                    <a:lnTo>
                      <a:pt x="54853" y="99653"/>
                    </a:lnTo>
                    <a:lnTo>
                      <a:pt x="58149" y="97645"/>
                    </a:lnTo>
                    <a:lnTo>
                      <a:pt x="58186" y="97570"/>
                    </a:lnTo>
                    <a:cubicBezTo>
                      <a:pt x="58641" y="96761"/>
                      <a:pt x="59702" y="94817"/>
                      <a:pt x="59702" y="94362"/>
                    </a:cubicBezTo>
                    <a:cubicBezTo>
                      <a:pt x="59702" y="94148"/>
                      <a:pt x="60131" y="92948"/>
                      <a:pt x="60522" y="91963"/>
                    </a:cubicBezTo>
                    <a:lnTo>
                      <a:pt x="60573" y="91862"/>
                    </a:lnTo>
                    <a:lnTo>
                      <a:pt x="59904" y="89716"/>
                    </a:lnTo>
                    <a:lnTo>
                      <a:pt x="58149" y="90587"/>
                    </a:lnTo>
                    <a:lnTo>
                      <a:pt x="54411" y="91117"/>
                    </a:lnTo>
                    <a:lnTo>
                      <a:pt x="53375" y="91610"/>
                    </a:lnTo>
                    <a:lnTo>
                      <a:pt x="52858" y="90031"/>
                    </a:lnTo>
                    <a:lnTo>
                      <a:pt x="52327" y="88870"/>
                    </a:lnTo>
                    <a:lnTo>
                      <a:pt x="50118" y="86748"/>
                    </a:lnTo>
                    <a:lnTo>
                      <a:pt x="48830" y="85852"/>
                    </a:lnTo>
                    <a:lnTo>
                      <a:pt x="46772" y="81104"/>
                    </a:lnTo>
                    <a:lnTo>
                      <a:pt x="45913" y="79917"/>
                    </a:lnTo>
                    <a:lnTo>
                      <a:pt x="44852" y="77076"/>
                    </a:lnTo>
                    <a:lnTo>
                      <a:pt x="44309" y="76142"/>
                    </a:lnTo>
                    <a:lnTo>
                      <a:pt x="44890" y="75927"/>
                    </a:lnTo>
                    <a:lnTo>
                      <a:pt x="47264" y="79185"/>
                    </a:lnTo>
                    <a:lnTo>
                      <a:pt x="48716" y="81470"/>
                    </a:lnTo>
                    <a:lnTo>
                      <a:pt x="49562" y="83945"/>
                    </a:lnTo>
                    <a:lnTo>
                      <a:pt x="51570" y="85523"/>
                    </a:lnTo>
                    <a:lnTo>
                      <a:pt x="52795" y="88478"/>
                    </a:lnTo>
                    <a:lnTo>
                      <a:pt x="53439" y="90271"/>
                    </a:lnTo>
                    <a:lnTo>
                      <a:pt x="57189" y="88579"/>
                    </a:lnTo>
                    <a:lnTo>
                      <a:pt x="60939" y="87746"/>
                    </a:lnTo>
                    <a:lnTo>
                      <a:pt x="65005" y="85675"/>
                    </a:lnTo>
                    <a:lnTo>
                      <a:pt x="66230" y="83453"/>
                    </a:lnTo>
                    <a:lnTo>
                      <a:pt x="67139" y="81154"/>
                    </a:lnTo>
                    <a:lnTo>
                      <a:pt x="65422" y="79437"/>
                    </a:lnTo>
                    <a:lnTo>
                      <a:pt x="63932" y="77821"/>
                    </a:lnTo>
                    <a:lnTo>
                      <a:pt x="61356" y="78616"/>
                    </a:lnTo>
                    <a:lnTo>
                      <a:pt x="59487" y="78705"/>
                    </a:lnTo>
                    <a:lnTo>
                      <a:pt x="58325" y="76571"/>
                    </a:lnTo>
                    <a:lnTo>
                      <a:pt x="56570" y="75094"/>
                    </a:lnTo>
                    <a:lnTo>
                      <a:pt x="57189" y="74045"/>
                    </a:lnTo>
                    <a:lnTo>
                      <a:pt x="59790" y="76154"/>
                    </a:lnTo>
                    <a:lnTo>
                      <a:pt x="61886" y="77303"/>
                    </a:lnTo>
                    <a:lnTo>
                      <a:pt x="63742" y="77442"/>
                    </a:lnTo>
                    <a:lnTo>
                      <a:pt x="65472" y="78364"/>
                    </a:lnTo>
                    <a:lnTo>
                      <a:pt x="68351" y="78818"/>
                    </a:lnTo>
                    <a:lnTo>
                      <a:pt x="71634" y="78414"/>
                    </a:lnTo>
                    <a:lnTo>
                      <a:pt x="74109" y="80195"/>
                    </a:lnTo>
                    <a:lnTo>
                      <a:pt x="75511" y="82569"/>
                    </a:lnTo>
                    <a:lnTo>
                      <a:pt x="77089" y="82834"/>
                    </a:lnTo>
                    <a:lnTo>
                      <a:pt x="78074" y="81697"/>
                    </a:lnTo>
                    <a:lnTo>
                      <a:pt x="78541" y="83617"/>
                    </a:lnTo>
                    <a:lnTo>
                      <a:pt x="79173" y="86357"/>
                    </a:lnTo>
                    <a:lnTo>
                      <a:pt x="80562" y="89349"/>
                    </a:lnTo>
                    <a:lnTo>
                      <a:pt x="82014" y="92670"/>
                    </a:lnTo>
                    <a:lnTo>
                      <a:pt x="82721" y="95246"/>
                    </a:lnTo>
                    <a:lnTo>
                      <a:pt x="84930" y="91723"/>
                    </a:lnTo>
                    <a:lnTo>
                      <a:pt x="84930" y="88668"/>
                    </a:lnTo>
                    <a:lnTo>
                      <a:pt x="85802" y="87215"/>
                    </a:lnTo>
                    <a:lnTo>
                      <a:pt x="87822" y="85460"/>
                    </a:lnTo>
                    <a:lnTo>
                      <a:pt x="90840" y="82720"/>
                    </a:lnTo>
                    <a:lnTo>
                      <a:pt x="92115" y="80990"/>
                    </a:lnTo>
                    <a:lnTo>
                      <a:pt x="94451" y="80447"/>
                    </a:lnTo>
                    <a:lnTo>
                      <a:pt x="95158" y="83339"/>
                    </a:lnTo>
                    <a:lnTo>
                      <a:pt x="96914" y="84160"/>
                    </a:lnTo>
                    <a:lnTo>
                      <a:pt x="96914" y="87885"/>
                    </a:lnTo>
                    <a:lnTo>
                      <a:pt x="99035" y="86622"/>
                    </a:lnTo>
                    <a:lnTo>
                      <a:pt x="100702" y="90132"/>
                    </a:lnTo>
                    <a:lnTo>
                      <a:pt x="100702" y="94451"/>
                    </a:lnTo>
                    <a:lnTo>
                      <a:pt x="102772" y="95549"/>
                    </a:lnTo>
                    <a:lnTo>
                      <a:pt x="103720" y="97557"/>
                    </a:lnTo>
                    <a:lnTo>
                      <a:pt x="105247" y="99565"/>
                    </a:lnTo>
                    <a:lnTo>
                      <a:pt x="107975" y="100701"/>
                    </a:lnTo>
                    <a:lnTo>
                      <a:pt x="107192" y="98100"/>
                    </a:lnTo>
                    <a:lnTo>
                      <a:pt x="106864" y="96294"/>
                    </a:lnTo>
                    <a:lnTo>
                      <a:pt x="105121" y="94994"/>
                    </a:lnTo>
                    <a:lnTo>
                      <a:pt x="104023" y="93478"/>
                    </a:lnTo>
                    <a:lnTo>
                      <a:pt x="103442" y="92127"/>
                    </a:lnTo>
                    <a:lnTo>
                      <a:pt x="103732" y="90082"/>
                    </a:lnTo>
                    <a:lnTo>
                      <a:pt x="104212" y="89476"/>
                    </a:lnTo>
                    <a:lnTo>
                      <a:pt x="105626" y="90801"/>
                    </a:lnTo>
                    <a:lnTo>
                      <a:pt x="107306" y="92595"/>
                    </a:lnTo>
                    <a:lnTo>
                      <a:pt x="108417" y="93163"/>
                    </a:lnTo>
                    <a:lnTo>
                      <a:pt x="108568" y="93049"/>
                    </a:lnTo>
                    <a:cubicBezTo>
                      <a:pt x="110803" y="91382"/>
                      <a:pt x="110803" y="91041"/>
                      <a:pt x="110803" y="90902"/>
                    </a:cubicBezTo>
                    <a:lnTo>
                      <a:pt x="110803" y="87203"/>
                    </a:lnTo>
                    <a:lnTo>
                      <a:pt x="108846" y="85359"/>
                    </a:lnTo>
                    <a:lnTo>
                      <a:pt x="108139" y="83932"/>
                    </a:lnTo>
                    <a:cubicBezTo>
                      <a:pt x="108265" y="83238"/>
                      <a:pt x="108480" y="82556"/>
                      <a:pt x="108581" y="82455"/>
                    </a:cubicBezTo>
                    <a:cubicBezTo>
                      <a:pt x="108758" y="82341"/>
                      <a:pt x="109654" y="82000"/>
                      <a:pt x="110374" y="81748"/>
                    </a:cubicBezTo>
                    <a:lnTo>
                      <a:pt x="110967" y="83099"/>
                    </a:lnTo>
                    <a:lnTo>
                      <a:pt x="113139" y="81521"/>
                    </a:lnTo>
                    <a:lnTo>
                      <a:pt x="117016" y="79589"/>
                    </a:lnTo>
                    <a:lnTo>
                      <a:pt x="118821" y="76293"/>
                    </a:lnTo>
                    <a:lnTo>
                      <a:pt x="119604" y="74083"/>
                    </a:lnTo>
                    <a:lnTo>
                      <a:pt x="119630" y="70232"/>
                    </a:lnTo>
                    <a:lnTo>
                      <a:pt x="118140" y="67227"/>
                    </a:lnTo>
                    <a:lnTo>
                      <a:pt x="116890" y="65649"/>
                    </a:lnTo>
                    <a:lnTo>
                      <a:pt x="118809" y="64348"/>
                    </a:lnTo>
                    <a:lnTo>
                      <a:pt x="119958" y="63451"/>
                    </a:lnTo>
                    <a:lnTo>
                      <a:pt x="117622" y="62719"/>
                    </a:lnTo>
                    <a:lnTo>
                      <a:pt x="116258" y="63212"/>
                    </a:lnTo>
                    <a:lnTo>
                      <a:pt x="115475" y="62340"/>
                    </a:lnTo>
                    <a:lnTo>
                      <a:pt x="115059" y="61772"/>
                    </a:lnTo>
                    <a:lnTo>
                      <a:pt x="116624" y="60863"/>
                    </a:lnTo>
                    <a:lnTo>
                      <a:pt x="117369" y="59373"/>
                    </a:lnTo>
                    <a:lnTo>
                      <a:pt x="117900" y="59638"/>
                    </a:lnTo>
                    <a:lnTo>
                      <a:pt x="117256" y="61974"/>
                    </a:lnTo>
                    <a:lnTo>
                      <a:pt x="119390" y="60901"/>
                    </a:lnTo>
                    <a:lnTo>
                      <a:pt x="120337" y="61684"/>
                    </a:lnTo>
                    <a:lnTo>
                      <a:pt x="121284" y="63350"/>
                    </a:lnTo>
                    <a:lnTo>
                      <a:pt x="122168" y="64424"/>
                    </a:lnTo>
                    <a:lnTo>
                      <a:pt x="122168" y="66015"/>
                    </a:lnTo>
                    <a:lnTo>
                      <a:pt x="123291" y="67151"/>
                    </a:lnTo>
                    <a:lnTo>
                      <a:pt x="125501" y="65383"/>
                    </a:lnTo>
                    <a:lnTo>
                      <a:pt x="124882" y="62782"/>
                    </a:lnTo>
                    <a:lnTo>
                      <a:pt x="123216" y="61078"/>
                    </a:lnTo>
                    <a:lnTo>
                      <a:pt x="122837" y="60295"/>
                    </a:lnTo>
                    <a:lnTo>
                      <a:pt x="124238" y="59095"/>
                    </a:lnTo>
                    <a:lnTo>
                      <a:pt x="124352" y="56254"/>
                    </a:lnTo>
                    <a:lnTo>
                      <a:pt x="125337" y="55433"/>
                    </a:lnTo>
                    <a:lnTo>
                      <a:pt x="126688" y="56229"/>
                    </a:lnTo>
                    <a:lnTo>
                      <a:pt x="128734" y="52693"/>
                    </a:lnTo>
                    <a:lnTo>
                      <a:pt x="130363" y="47693"/>
                    </a:lnTo>
                    <a:lnTo>
                      <a:pt x="129176" y="44359"/>
                    </a:lnTo>
                    <a:lnTo>
                      <a:pt x="128418" y="41329"/>
                    </a:lnTo>
                    <a:lnTo>
                      <a:pt x="126625" y="39650"/>
                    </a:lnTo>
                    <a:lnTo>
                      <a:pt x="124365" y="39006"/>
                    </a:lnTo>
                    <a:lnTo>
                      <a:pt x="123039" y="38501"/>
                    </a:lnTo>
                    <a:lnTo>
                      <a:pt x="122231" y="37844"/>
                    </a:lnTo>
                    <a:lnTo>
                      <a:pt x="124238" y="33816"/>
                    </a:lnTo>
                    <a:lnTo>
                      <a:pt x="125047" y="31152"/>
                    </a:lnTo>
                    <a:lnTo>
                      <a:pt x="127067" y="29939"/>
                    </a:lnTo>
                    <a:lnTo>
                      <a:pt x="130350" y="29939"/>
                    </a:lnTo>
                    <a:lnTo>
                      <a:pt x="135009" y="28677"/>
                    </a:lnTo>
                    <a:lnTo>
                      <a:pt x="132875" y="28677"/>
                    </a:lnTo>
                    <a:lnTo>
                      <a:pt x="132875" y="23841"/>
                    </a:lnTo>
                    <a:lnTo>
                      <a:pt x="135224" y="22793"/>
                    </a:lnTo>
                    <a:lnTo>
                      <a:pt x="136108" y="25091"/>
                    </a:lnTo>
                    <a:lnTo>
                      <a:pt x="137257" y="22490"/>
                    </a:lnTo>
                    <a:lnTo>
                      <a:pt x="137282" y="21025"/>
                    </a:lnTo>
                    <a:lnTo>
                      <a:pt x="138090" y="21479"/>
                    </a:lnTo>
                    <a:lnTo>
                      <a:pt x="137446" y="25129"/>
                    </a:lnTo>
                    <a:lnTo>
                      <a:pt x="136032" y="30912"/>
                    </a:lnTo>
                    <a:lnTo>
                      <a:pt x="136019" y="34447"/>
                    </a:lnTo>
                    <a:lnTo>
                      <a:pt x="139467" y="39220"/>
                    </a:lnTo>
                    <a:lnTo>
                      <a:pt x="140452" y="42491"/>
                    </a:lnTo>
                    <a:lnTo>
                      <a:pt x="140452" y="44486"/>
                    </a:lnTo>
                    <a:lnTo>
                      <a:pt x="142346" y="42907"/>
                    </a:lnTo>
                    <a:lnTo>
                      <a:pt x="142346" y="39460"/>
                    </a:lnTo>
                    <a:lnTo>
                      <a:pt x="143836" y="36051"/>
                    </a:lnTo>
                    <a:lnTo>
                      <a:pt x="143028" y="33273"/>
                    </a:lnTo>
                    <a:lnTo>
                      <a:pt x="142901" y="31682"/>
                    </a:lnTo>
                    <a:lnTo>
                      <a:pt x="142598" y="29447"/>
                    </a:lnTo>
                    <a:lnTo>
                      <a:pt x="140742" y="27982"/>
                    </a:lnTo>
                    <a:lnTo>
                      <a:pt x="140464" y="25356"/>
                    </a:lnTo>
                    <a:lnTo>
                      <a:pt x="142939" y="23740"/>
                    </a:lnTo>
                    <a:lnTo>
                      <a:pt x="145502" y="24093"/>
                    </a:lnTo>
                    <a:lnTo>
                      <a:pt x="145502" y="21189"/>
                    </a:lnTo>
                    <a:lnTo>
                      <a:pt x="146462" y="19611"/>
                    </a:lnTo>
                    <a:lnTo>
                      <a:pt x="148508" y="18588"/>
                    </a:lnTo>
                    <a:lnTo>
                      <a:pt x="149732" y="18588"/>
                    </a:lnTo>
                    <a:lnTo>
                      <a:pt x="148141" y="14231"/>
                    </a:lnTo>
                    <a:lnTo>
                      <a:pt x="145010" y="13070"/>
                    </a:lnTo>
                    <a:lnTo>
                      <a:pt x="145490" y="11214"/>
                    </a:lnTo>
                    <a:lnTo>
                      <a:pt x="145161" y="9105"/>
                    </a:lnTo>
                    <a:lnTo>
                      <a:pt x="145060" y="8562"/>
                    </a:lnTo>
                    <a:lnTo>
                      <a:pt x="146664" y="9395"/>
                    </a:lnTo>
                    <a:lnTo>
                      <a:pt x="148015" y="8360"/>
                    </a:lnTo>
                    <a:lnTo>
                      <a:pt x="149442" y="9307"/>
                    </a:lnTo>
                    <a:lnTo>
                      <a:pt x="150364" y="6542"/>
                    </a:lnTo>
                    <a:lnTo>
                      <a:pt x="149038" y="4774"/>
                    </a:lnTo>
                    <a:lnTo>
                      <a:pt x="148369" y="2223"/>
                    </a:lnTo>
                    <a:lnTo>
                      <a:pt x="144227" y="1605"/>
                    </a:lnTo>
                    <a:lnTo>
                      <a:pt x="144227" y="3120"/>
                    </a:lnTo>
                    <a:lnTo>
                      <a:pt x="143116" y="3082"/>
                    </a:lnTo>
                    <a:lnTo>
                      <a:pt x="142384" y="2185"/>
                    </a:lnTo>
                    <a:lnTo>
                      <a:pt x="134744" y="2185"/>
                    </a:lnTo>
                    <a:lnTo>
                      <a:pt x="130704" y="2564"/>
                    </a:lnTo>
                    <a:lnTo>
                      <a:pt x="133065" y="4875"/>
                    </a:lnTo>
                    <a:lnTo>
                      <a:pt x="131411" y="4888"/>
                    </a:lnTo>
                    <a:lnTo>
                      <a:pt x="130842" y="3486"/>
                    </a:lnTo>
                    <a:lnTo>
                      <a:pt x="127458" y="4989"/>
                    </a:lnTo>
                    <a:lnTo>
                      <a:pt x="124908" y="6605"/>
                    </a:lnTo>
                    <a:lnTo>
                      <a:pt x="123620" y="6605"/>
                    </a:lnTo>
                    <a:lnTo>
                      <a:pt x="122584" y="4420"/>
                    </a:lnTo>
                    <a:lnTo>
                      <a:pt x="119781" y="4016"/>
                    </a:lnTo>
                    <a:lnTo>
                      <a:pt x="117710" y="5178"/>
                    </a:lnTo>
                    <a:lnTo>
                      <a:pt x="114604" y="4143"/>
                    </a:lnTo>
                    <a:lnTo>
                      <a:pt x="112432" y="3259"/>
                    </a:lnTo>
                    <a:lnTo>
                      <a:pt x="108076" y="3574"/>
                    </a:lnTo>
                    <a:lnTo>
                      <a:pt x="106005" y="4900"/>
                    </a:lnTo>
                    <a:lnTo>
                      <a:pt x="107091" y="7842"/>
                    </a:lnTo>
                    <a:lnTo>
                      <a:pt x="105146" y="7842"/>
                    </a:lnTo>
                    <a:lnTo>
                      <a:pt x="103795" y="7729"/>
                    </a:lnTo>
                    <a:lnTo>
                      <a:pt x="101851" y="8714"/>
                    </a:lnTo>
                    <a:lnTo>
                      <a:pt x="102583" y="10039"/>
                    </a:lnTo>
                    <a:lnTo>
                      <a:pt x="102583" y="10039"/>
                    </a:lnTo>
                    <a:lnTo>
                      <a:pt x="101169" y="9623"/>
                    </a:lnTo>
                    <a:lnTo>
                      <a:pt x="100348" y="6744"/>
                    </a:lnTo>
                    <a:lnTo>
                      <a:pt x="97545" y="4370"/>
                    </a:lnTo>
                    <a:lnTo>
                      <a:pt x="93252" y="4963"/>
                    </a:lnTo>
                    <a:lnTo>
                      <a:pt x="94072" y="7628"/>
                    </a:lnTo>
                    <a:lnTo>
                      <a:pt x="91509" y="7539"/>
                    </a:lnTo>
                    <a:lnTo>
                      <a:pt x="90385" y="6074"/>
                    </a:lnTo>
                    <a:lnTo>
                      <a:pt x="87999" y="7337"/>
                    </a:lnTo>
                    <a:lnTo>
                      <a:pt x="86231" y="7893"/>
                    </a:lnTo>
                    <a:lnTo>
                      <a:pt x="84034" y="10544"/>
                    </a:lnTo>
                    <a:lnTo>
                      <a:pt x="83706" y="9282"/>
                    </a:lnTo>
                    <a:lnTo>
                      <a:pt x="85915" y="5923"/>
                    </a:lnTo>
                    <a:lnTo>
                      <a:pt x="85234" y="2526"/>
                    </a:lnTo>
                    <a:lnTo>
                      <a:pt x="8178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8"/>
              <p:cNvSpPr/>
              <p:nvPr/>
            </p:nvSpPr>
            <p:spPr>
              <a:xfrm>
                <a:off x="4467225" y="3815075"/>
                <a:ext cx="177425" cy="289800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11592" extrusionOk="0">
                    <a:moveTo>
                      <a:pt x="5683" y="0"/>
                    </a:moveTo>
                    <a:lnTo>
                      <a:pt x="4572" y="1339"/>
                    </a:lnTo>
                    <a:lnTo>
                      <a:pt x="2602" y="2513"/>
                    </a:lnTo>
                    <a:lnTo>
                      <a:pt x="1023" y="3271"/>
                    </a:lnTo>
                    <a:lnTo>
                      <a:pt x="1415" y="5809"/>
                    </a:lnTo>
                    <a:lnTo>
                      <a:pt x="1023" y="7362"/>
                    </a:lnTo>
                    <a:lnTo>
                      <a:pt x="1" y="8524"/>
                    </a:lnTo>
                    <a:lnTo>
                      <a:pt x="556" y="10809"/>
                    </a:lnTo>
                    <a:lnTo>
                      <a:pt x="2134" y="11592"/>
                    </a:lnTo>
                    <a:lnTo>
                      <a:pt x="3864" y="9849"/>
                    </a:lnTo>
                    <a:lnTo>
                      <a:pt x="5203" y="6541"/>
                    </a:lnTo>
                    <a:lnTo>
                      <a:pt x="6226" y="3384"/>
                    </a:lnTo>
                    <a:lnTo>
                      <a:pt x="7097" y="1655"/>
                    </a:lnTo>
                    <a:lnTo>
                      <a:pt x="6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8"/>
              <p:cNvSpPr/>
              <p:nvPr/>
            </p:nvSpPr>
            <p:spPr>
              <a:xfrm>
                <a:off x="4458375" y="3806875"/>
                <a:ext cx="19480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12299" extrusionOk="0">
                    <a:moveTo>
                      <a:pt x="6327" y="644"/>
                    </a:moveTo>
                    <a:lnTo>
                      <a:pt x="7097" y="1995"/>
                    </a:lnTo>
                    <a:lnTo>
                      <a:pt x="6277" y="3611"/>
                    </a:lnTo>
                    <a:lnTo>
                      <a:pt x="5266" y="6756"/>
                    </a:lnTo>
                    <a:lnTo>
                      <a:pt x="3953" y="10001"/>
                    </a:lnTo>
                    <a:lnTo>
                      <a:pt x="2413" y="11529"/>
                    </a:lnTo>
                    <a:lnTo>
                      <a:pt x="1175" y="10910"/>
                    </a:lnTo>
                    <a:lnTo>
                      <a:pt x="695" y="8940"/>
                    </a:lnTo>
                    <a:lnTo>
                      <a:pt x="1668" y="7829"/>
                    </a:lnTo>
                    <a:lnTo>
                      <a:pt x="2097" y="6149"/>
                    </a:lnTo>
                    <a:lnTo>
                      <a:pt x="1731" y="3776"/>
                    </a:lnTo>
                    <a:lnTo>
                      <a:pt x="3120" y="3119"/>
                    </a:lnTo>
                    <a:lnTo>
                      <a:pt x="5090" y="1932"/>
                    </a:lnTo>
                    <a:lnTo>
                      <a:pt x="6176" y="644"/>
                    </a:lnTo>
                    <a:close/>
                    <a:moveTo>
                      <a:pt x="5873" y="0"/>
                    </a:moveTo>
                    <a:lnTo>
                      <a:pt x="4711" y="1427"/>
                    </a:lnTo>
                    <a:lnTo>
                      <a:pt x="2817" y="2563"/>
                    </a:lnTo>
                    <a:lnTo>
                      <a:pt x="1024" y="3409"/>
                    </a:lnTo>
                    <a:lnTo>
                      <a:pt x="1440" y="6124"/>
                    </a:lnTo>
                    <a:lnTo>
                      <a:pt x="1087" y="7538"/>
                    </a:lnTo>
                    <a:lnTo>
                      <a:pt x="1" y="8776"/>
                    </a:lnTo>
                    <a:lnTo>
                      <a:pt x="632" y="11352"/>
                    </a:lnTo>
                    <a:lnTo>
                      <a:pt x="2552" y="12299"/>
                    </a:lnTo>
                    <a:lnTo>
                      <a:pt x="4420" y="10405"/>
                    </a:lnTo>
                    <a:lnTo>
                      <a:pt x="5847" y="6958"/>
                    </a:lnTo>
                    <a:lnTo>
                      <a:pt x="6845" y="3851"/>
                    </a:lnTo>
                    <a:lnTo>
                      <a:pt x="7792" y="1970"/>
                    </a:lnTo>
                    <a:lnTo>
                      <a:pt x="668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8"/>
              <p:cNvSpPr/>
              <p:nvPr/>
            </p:nvSpPr>
            <p:spPr>
              <a:xfrm>
                <a:off x="5304725" y="3312525"/>
                <a:ext cx="45475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3145" extrusionOk="0">
                    <a:moveTo>
                      <a:pt x="480" y="0"/>
                    </a:moveTo>
                    <a:lnTo>
                      <a:pt x="0" y="1654"/>
                    </a:lnTo>
                    <a:lnTo>
                      <a:pt x="480" y="3144"/>
                    </a:lnTo>
                    <a:lnTo>
                      <a:pt x="1503" y="2753"/>
                    </a:lnTo>
                    <a:lnTo>
                      <a:pt x="1818" y="156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8"/>
              <p:cNvSpPr/>
              <p:nvPr/>
            </p:nvSpPr>
            <p:spPr>
              <a:xfrm>
                <a:off x="5296500" y="3296100"/>
                <a:ext cx="62525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4219" extrusionOk="0">
                    <a:moveTo>
                      <a:pt x="948" y="1301"/>
                    </a:moveTo>
                    <a:lnTo>
                      <a:pt x="1806" y="2311"/>
                    </a:lnTo>
                    <a:lnTo>
                      <a:pt x="1567" y="3170"/>
                    </a:lnTo>
                    <a:lnTo>
                      <a:pt x="1011" y="3397"/>
                    </a:lnTo>
                    <a:lnTo>
                      <a:pt x="657" y="2299"/>
                    </a:lnTo>
                    <a:lnTo>
                      <a:pt x="948" y="1301"/>
                    </a:lnTo>
                    <a:close/>
                    <a:moveTo>
                      <a:pt x="670" y="1"/>
                    </a:moveTo>
                    <a:lnTo>
                      <a:pt x="1" y="2311"/>
                    </a:lnTo>
                    <a:lnTo>
                      <a:pt x="607" y="4218"/>
                    </a:lnTo>
                    <a:lnTo>
                      <a:pt x="2097" y="3650"/>
                    </a:lnTo>
                    <a:lnTo>
                      <a:pt x="2501" y="2147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8"/>
              <p:cNvSpPr/>
              <p:nvPr/>
            </p:nvSpPr>
            <p:spPr>
              <a:xfrm>
                <a:off x="5643750" y="3420800"/>
                <a:ext cx="232675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10090" extrusionOk="0">
                    <a:moveTo>
                      <a:pt x="1" y="0"/>
                    </a:moveTo>
                    <a:lnTo>
                      <a:pt x="948" y="1301"/>
                    </a:lnTo>
                    <a:lnTo>
                      <a:pt x="2337" y="1553"/>
                    </a:lnTo>
                    <a:cubicBezTo>
                      <a:pt x="2337" y="1553"/>
                      <a:pt x="3536" y="3852"/>
                      <a:pt x="3688" y="4091"/>
                    </a:cubicBezTo>
                    <a:cubicBezTo>
                      <a:pt x="3852" y="4331"/>
                      <a:pt x="5897" y="8233"/>
                      <a:pt x="5897" y="8233"/>
                    </a:cubicBezTo>
                    <a:lnTo>
                      <a:pt x="7804" y="10089"/>
                    </a:lnTo>
                    <a:lnTo>
                      <a:pt x="8587" y="10089"/>
                    </a:lnTo>
                    <a:lnTo>
                      <a:pt x="9307" y="8119"/>
                    </a:lnTo>
                    <a:lnTo>
                      <a:pt x="7880" y="5039"/>
                    </a:lnTo>
                    <a:lnTo>
                      <a:pt x="4647" y="1882"/>
                    </a:lnTo>
                    <a:lnTo>
                      <a:pt x="3473" y="1061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8"/>
              <p:cNvSpPr/>
              <p:nvPr/>
            </p:nvSpPr>
            <p:spPr>
              <a:xfrm>
                <a:off x="5628275" y="3412900"/>
                <a:ext cx="256350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10721" extrusionOk="0">
                    <a:moveTo>
                      <a:pt x="2488" y="632"/>
                    </a:moveTo>
                    <a:lnTo>
                      <a:pt x="5052" y="2438"/>
                    </a:lnTo>
                    <a:lnTo>
                      <a:pt x="8246" y="5544"/>
                    </a:lnTo>
                    <a:lnTo>
                      <a:pt x="9585" y="8448"/>
                    </a:lnTo>
                    <a:lnTo>
                      <a:pt x="9004" y="10090"/>
                    </a:lnTo>
                    <a:lnTo>
                      <a:pt x="8562" y="10090"/>
                    </a:lnTo>
                    <a:lnTo>
                      <a:pt x="6782" y="8360"/>
                    </a:lnTo>
                    <a:cubicBezTo>
                      <a:pt x="6478" y="7792"/>
                      <a:pt x="4723" y="4471"/>
                      <a:pt x="4572" y="4231"/>
                    </a:cubicBezTo>
                    <a:cubicBezTo>
                      <a:pt x="4458" y="4067"/>
                      <a:pt x="3688" y="2614"/>
                      <a:pt x="3233" y="1731"/>
                    </a:cubicBezTo>
                    <a:lnTo>
                      <a:pt x="3158" y="1592"/>
                    </a:lnTo>
                    <a:lnTo>
                      <a:pt x="1743" y="1327"/>
                    </a:lnTo>
                    <a:lnTo>
                      <a:pt x="1238" y="632"/>
                    </a:lnTo>
                    <a:close/>
                    <a:moveTo>
                      <a:pt x="1" y="1"/>
                    </a:moveTo>
                    <a:lnTo>
                      <a:pt x="1390" y="1907"/>
                    </a:lnTo>
                    <a:lnTo>
                      <a:pt x="2741" y="2160"/>
                    </a:lnTo>
                    <a:cubicBezTo>
                      <a:pt x="3019" y="2690"/>
                      <a:pt x="3903" y="4370"/>
                      <a:pt x="4041" y="4584"/>
                    </a:cubicBezTo>
                    <a:cubicBezTo>
                      <a:pt x="4155" y="4748"/>
                      <a:pt x="5430" y="7135"/>
                      <a:pt x="6251" y="8701"/>
                    </a:cubicBezTo>
                    <a:lnTo>
                      <a:pt x="8297" y="10721"/>
                    </a:lnTo>
                    <a:lnTo>
                      <a:pt x="9433" y="10721"/>
                    </a:lnTo>
                    <a:lnTo>
                      <a:pt x="10254" y="8423"/>
                    </a:lnTo>
                    <a:lnTo>
                      <a:pt x="8789" y="5228"/>
                    </a:lnTo>
                    <a:lnTo>
                      <a:pt x="5443" y="1945"/>
                    </a:lnTo>
                    <a:lnTo>
                      <a:pt x="26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8"/>
              <p:cNvSpPr/>
              <p:nvPr/>
            </p:nvSpPr>
            <p:spPr>
              <a:xfrm>
                <a:off x="5873550" y="3662925"/>
                <a:ext cx="2847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2930" extrusionOk="0">
                    <a:moveTo>
                      <a:pt x="1150" y="0"/>
                    </a:moveTo>
                    <a:lnTo>
                      <a:pt x="1" y="998"/>
                    </a:lnTo>
                    <a:lnTo>
                      <a:pt x="2324" y="2058"/>
                    </a:lnTo>
                    <a:lnTo>
                      <a:pt x="5696" y="2930"/>
                    </a:lnTo>
                    <a:lnTo>
                      <a:pt x="11391" y="2930"/>
                    </a:lnTo>
                    <a:lnTo>
                      <a:pt x="8082" y="1667"/>
                    </a:lnTo>
                    <a:lnTo>
                      <a:pt x="5708" y="166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8"/>
              <p:cNvSpPr/>
              <p:nvPr/>
            </p:nvSpPr>
            <p:spPr>
              <a:xfrm>
                <a:off x="5859050" y="3654075"/>
                <a:ext cx="34220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13688" h="3600" extrusionOk="0">
                    <a:moveTo>
                      <a:pt x="1806" y="720"/>
                    </a:moveTo>
                    <a:lnTo>
                      <a:pt x="6187" y="2311"/>
                    </a:lnTo>
                    <a:lnTo>
                      <a:pt x="8599" y="2337"/>
                    </a:lnTo>
                    <a:lnTo>
                      <a:pt x="10266" y="2968"/>
                    </a:lnTo>
                    <a:lnTo>
                      <a:pt x="6314" y="2968"/>
                    </a:lnTo>
                    <a:lnTo>
                      <a:pt x="3043" y="2122"/>
                    </a:lnTo>
                    <a:lnTo>
                      <a:pt x="1174" y="1263"/>
                    </a:lnTo>
                    <a:lnTo>
                      <a:pt x="1806" y="720"/>
                    </a:lnTo>
                    <a:close/>
                    <a:moveTo>
                      <a:pt x="1667" y="1"/>
                    </a:moveTo>
                    <a:lnTo>
                      <a:pt x="0" y="1428"/>
                    </a:lnTo>
                    <a:lnTo>
                      <a:pt x="2829" y="2715"/>
                    </a:lnTo>
                    <a:lnTo>
                      <a:pt x="6200" y="3587"/>
                    </a:lnTo>
                    <a:lnTo>
                      <a:pt x="13688" y="3599"/>
                    </a:lnTo>
                    <a:lnTo>
                      <a:pt x="8763" y="1731"/>
                    </a:lnTo>
                    <a:lnTo>
                      <a:pt x="6352" y="170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8"/>
              <p:cNvSpPr/>
              <p:nvPr/>
            </p:nvSpPr>
            <p:spPr>
              <a:xfrm>
                <a:off x="6185775" y="3706475"/>
                <a:ext cx="137975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1264" extrusionOk="0">
                    <a:moveTo>
                      <a:pt x="3397" y="1"/>
                    </a:moveTo>
                    <a:lnTo>
                      <a:pt x="0" y="556"/>
                    </a:lnTo>
                    <a:lnTo>
                      <a:pt x="1818" y="1263"/>
                    </a:lnTo>
                    <a:lnTo>
                      <a:pt x="5518" y="556"/>
                    </a:lnTo>
                    <a:lnTo>
                      <a:pt x="339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8"/>
              <p:cNvSpPr/>
              <p:nvPr/>
            </p:nvSpPr>
            <p:spPr>
              <a:xfrm>
                <a:off x="6156100" y="3698600"/>
                <a:ext cx="203625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1907" extrusionOk="0">
                    <a:moveTo>
                      <a:pt x="4571" y="644"/>
                    </a:moveTo>
                    <a:lnTo>
                      <a:pt x="5278" y="821"/>
                    </a:lnTo>
                    <a:lnTo>
                      <a:pt x="3031" y="1250"/>
                    </a:lnTo>
                    <a:lnTo>
                      <a:pt x="2374" y="998"/>
                    </a:lnTo>
                    <a:lnTo>
                      <a:pt x="4571" y="644"/>
                    </a:lnTo>
                    <a:close/>
                    <a:moveTo>
                      <a:pt x="4596" y="0"/>
                    </a:moveTo>
                    <a:lnTo>
                      <a:pt x="0" y="745"/>
                    </a:lnTo>
                    <a:lnTo>
                      <a:pt x="2968" y="1907"/>
                    </a:lnTo>
                    <a:lnTo>
                      <a:pt x="8145" y="922"/>
                    </a:lnTo>
                    <a:lnTo>
                      <a:pt x="459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8"/>
              <p:cNvSpPr/>
              <p:nvPr/>
            </p:nvSpPr>
            <p:spPr>
              <a:xfrm>
                <a:off x="6158300" y="3493725"/>
                <a:ext cx="139875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6478" extrusionOk="0">
                    <a:moveTo>
                      <a:pt x="3864" y="0"/>
                    </a:moveTo>
                    <a:lnTo>
                      <a:pt x="632" y="1579"/>
                    </a:lnTo>
                    <a:lnTo>
                      <a:pt x="1" y="4925"/>
                    </a:lnTo>
                    <a:lnTo>
                      <a:pt x="1099" y="6478"/>
                    </a:lnTo>
                    <a:lnTo>
                      <a:pt x="1730" y="4420"/>
                    </a:lnTo>
                    <a:lnTo>
                      <a:pt x="3473" y="6225"/>
                    </a:lnTo>
                    <a:lnTo>
                      <a:pt x="3473" y="4331"/>
                    </a:lnTo>
                    <a:lnTo>
                      <a:pt x="2678" y="3510"/>
                    </a:lnTo>
                    <a:lnTo>
                      <a:pt x="4104" y="2765"/>
                    </a:lnTo>
                    <a:lnTo>
                      <a:pt x="1895" y="2765"/>
                    </a:lnTo>
                    <a:lnTo>
                      <a:pt x="5594" y="1023"/>
                    </a:lnTo>
                    <a:lnTo>
                      <a:pt x="386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8"/>
              <p:cNvSpPr/>
              <p:nvPr/>
            </p:nvSpPr>
            <p:spPr>
              <a:xfrm>
                <a:off x="6149775" y="3484875"/>
                <a:ext cx="165125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7527" extrusionOk="0">
                    <a:moveTo>
                      <a:pt x="4193" y="708"/>
                    </a:moveTo>
                    <a:lnTo>
                      <a:pt x="5266" y="1339"/>
                    </a:lnTo>
                    <a:lnTo>
                      <a:pt x="1023" y="3334"/>
                    </a:lnTo>
                    <a:lnTo>
                      <a:pt x="1023" y="3334"/>
                    </a:lnTo>
                    <a:lnTo>
                      <a:pt x="1251" y="2147"/>
                    </a:lnTo>
                    <a:lnTo>
                      <a:pt x="4193" y="708"/>
                    </a:lnTo>
                    <a:close/>
                    <a:moveTo>
                      <a:pt x="3157" y="3423"/>
                    </a:moveTo>
                    <a:lnTo>
                      <a:pt x="2501" y="3776"/>
                    </a:lnTo>
                    <a:lnTo>
                      <a:pt x="3486" y="4812"/>
                    </a:lnTo>
                    <a:lnTo>
                      <a:pt x="3486" y="5796"/>
                    </a:lnTo>
                    <a:lnTo>
                      <a:pt x="1933" y="4168"/>
                    </a:lnTo>
                    <a:lnTo>
                      <a:pt x="1326" y="6125"/>
                    </a:lnTo>
                    <a:lnTo>
                      <a:pt x="670" y="5203"/>
                    </a:lnTo>
                    <a:lnTo>
                      <a:pt x="1011" y="3423"/>
                    </a:lnTo>
                    <a:close/>
                    <a:moveTo>
                      <a:pt x="4218" y="1"/>
                    </a:moveTo>
                    <a:lnTo>
                      <a:pt x="683" y="1718"/>
                    </a:lnTo>
                    <a:lnTo>
                      <a:pt x="1" y="5354"/>
                    </a:lnTo>
                    <a:lnTo>
                      <a:pt x="1554" y="7526"/>
                    </a:lnTo>
                    <a:lnTo>
                      <a:pt x="2210" y="5392"/>
                    </a:lnTo>
                    <a:lnTo>
                      <a:pt x="4117" y="7375"/>
                    </a:lnTo>
                    <a:lnTo>
                      <a:pt x="4117" y="4572"/>
                    </a:lnTo>
                    <a:lnTo>
                      <a:pt x="3536" y="3953"/>
                    </a:lnTo>
                    <a:lnTo>
                      <a:pt x="5708" y="2804"/>
                    </a:lnTo>
                    <a:lnTo>
                      <a:pt x="3650" y="2804"/>
                    </a:lnTo>
                    <a:lnTo>
                      <a:pt x="6605" y="1415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8"/>
              <p:cNvSpPr/>
              <p:nvPr/>
            </p:nvSpPr>
            <p:spPr>
              <a:xfrm>
                <a:off x="5945525" y="3367450"/>
                <a:ext cx="213125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0191" extrusionOk="0">
                    <a:moveTo>
                      <a:pt x="6542" y="0"/>
                    </a:moveTo>
                    <a:lnTo>
                      <a:pt x="3941" y="3119"/>
                    </a:lnTo>
                    <a:lnTo>
                      <a:pt x="2817" y="5291"/>
                    </a:lnTo>
                    <a:lnTo>
                      <a:pt x="935" y="5291"/>
                    </a:lnTo>
                    <a:lnTo>
                      <a:pt x="1" y="6869"/>
                    </a:lnTo>
                    <a:lnTo>
                      <a:pt x="1491" y="9067"/>
                    </a:lnTo>
                    <a:lnTo>
                      <a:pt x="2817" y="9546"/>
                    </a:lnTo>
                    <a:lnTo>
                      <a:pt x="4686" y="9344"/>
                    </a:lnTo>
                    <a:lnTo>
                      <a:pt x="6049" y="10190"/>
                    </a:lnTo>
                    <a:lnTo>
                      <a:pt x="7363" y="6516"/>
                    </a:lnTo>
                    <a:lnTo>
                      <a:pt x="8524" y="4874"/>
                    </a:lnTo>
                    <a:lnTo>
                      <a:pt x="7653" y="3384"/>
                    </a:lnTo>
                    <a:lnTo>
                      <a:pt x="8512" y="2134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8"/>
              <p:cNvSpPr/>
              <p:nvPr/>
            </p:nvSpPr>
            <p:spPr>
              <a:xfrm>
                <a:off x="5936075" y="3355775"/>
                <a:ext cx="232350" cy="278450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11138" extrusionOk="0">
                    <a:moveTo>
                      <a:pt x="6932" y="947"/>
                    </a:moveTo>
                    <a:lnTo>
                      <a:pt x="8486" y="2627"/>
                    </a:lnTo>
                    <a:lnTo>
                      <a:pt x="7652" y="3839"/>
                    </a:lnTo>
                    <a:lnTo>
                      <a:pt x="8523" y="5329"/>
                    </a:lnTo>
                    <a:lnTo>
                      <a:pt x="7475" y="6806"/>
                    </a:lnTo>
                    <a:lnTo>
                      <a:pt x="6263" y="10190"/>
                    </a:lnTo>
                    <a:lnTo>
                      <a:pt x="5139" y="9496"/>
                    </a:lnTo>
                    <a:lnTo>
                      <a:pt x="3220" y="9685"/>
                    </a:lnTo>
                    <a:lnTo>
                      <a:pt x="2071" y="9281"/>
                    </a:lnTo>
                    <a:lnTo>
                      <a:pt x="745" y="7324"/>
                    </a:lnTo>
                    <a:lnTo>
                      <a:pt x="1490" y="6074"/>
                    </a:lnTo>
                    <a:lnTo>
                      <a:pt x="3384" y="6074"/>
                    </a:lnTo>
                    <a:lnTo>
                      <a:pt x="4584" y="3763"/>
                    </a:lnTo>
                    <a:lnTo>
                      <a:pt x="6932" y="947"/>
                    </a:lnTo>
                    <a:close/>
                    <a:moveTo>
                      <a:pt x="6907" y="0"/>
                    </a:moveTo>
                    <a:lnTo>
                      <a:pt x="4079" y="3397"/>
                    </a:lnTo>
                    <a:lnTo>
                      <a:pt x="3005" y="5442"/>
                    </a:lnTo>
                    <a:lnTo>
                      <a:pt x="1137" y="5442"/>
                    </a:lnTo>
                    <a:lnTo>
                      <a:pt x="0" y="7336"/>
                    </a:lnTo>
                    <a:lnTo>
                      <a:pt x="1667" y="9799"/>
                    </a:lnTo>
                    <a:lnTo>
                      <a:pt x="3157" y="10329"/>
                    </a:lnTo>
                    <a:lnTo>
                      <a:pt x="4988" y="10140"/>
                    </a:lnTo>
                    <a:lnTo>
                      <a:pt x="6591" y="11137"/>
                    </a:lnTo>
                    <a:lnTo>
                      <a:pt x="8018" y="7147"/>
                    </a:lnTo>
                    <a:lnTo>
                      <a:pt x="9281" y="5379"/>
                    </a:lnTo>
                    <a:lnTo>
                      <a:pt x="8397" y="3877"/>
                    </a:lnTo>
                    <a:lnTo>
                      <a:pt x="9294" y="2576"/>
                    </a:lnTo>
                    <a:lnTo>
                      <a:pt x="6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8"/>
              <p:cNvSpPr/>
              <p:nvPr/>
            </p:nvSpPr>
            <p:spPr>
              <a:xfrm>
                <a:off x="6429775" y="3529075"/>
                <a:ext cx="453650" cy="254450"/>
              </a:xfrm>
              <a:custGeom>
                <a:avLst/>
                <a:gdLst/>
                <a:ahLst/>
                <a:cxnLst/>
                <a:rect l="l" t="t" r="r" b="b"/>
                <a:pathLst>
                  <a:path w="18146" h="10178" extrusionOk="0">
                    <a:moveTo>
                      <a:pt x="1794" y="0"/>
                    </a:moveTo>
                    <a:lnTo>
                      <a:pt x="1" y="745"/>
                    </a:lnTo>
                    <a:lnTo>
                      <a:pt x="1705" y="2576"/>
                    </a:lnTo>
                    <a:lnTo>
                      <a:pt x="2223" y="4496"/>
                    </a:lnTo>
                    <a:lnTo>
                      <a:pt x="4281" y="4496"/>
                    </a:lnTo>
                    <a:lnTo>
                      <a:pt x="5847" y="5039"/>
                    </a:lnTo>
                    <a:lnTo>
                      <a:pt x="5847" y="6705"/>
                    </a:lnTo>
                    <a:lnTo>
                      <a:pt x="8764" y="8915"/>
                    </a:lnTo>
                    <a:lnTo>
                      <a:pt x="11214" y="8915"/>
                    </a:lnTo>
                    <a:lnTo>
                      <a:pt x="12236" y="7412"/>
                    </a:lnTo>
                    <a:lnTo>
                      <a:pt x="14055" y="8120"/>
                    </a:lnTo>
                    <a:lnTo>
                      <a:pt x="15633" y="10178"/>
                    </a:lnTo>
                    <a:lnTo>
                      <a:pt x="18146" y="10178"/>
                    </a:lnTo>
                    <a:lnTo>
                      <a:pt x="14522" y="5443"/>
                    </a:lnTo>
                    <a:lnTo>
                      <a:pt x="10431" y="3157"/>
                    </a:lnTo>
                    <a:lnTo>
                      <a:pt x="5531" y="1819"/>
                    </a:lnTo>
                    <a:lnTo>
                      <a:pt x="3650" y="2652"/>
                    </a:lnTo>
                    <a:lnTo>
                      <a:pt x="3094" y="733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8"/>
              <p:cNvSpPr/>
              <p:nvPr/>
            </p:nvSpPr>
            <p:spPr>
              <a:xfrm>
                <a:off x="6416200" y="3519925"/>
                <a:ext cx="483325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19333" h="10860" extrusionOk="0">
                    <a:moveTo>
                      <a:pt x="2312" y="707"/>
                    </a:moveTo>
                    <a:lnTo>
                      <a:pt x="3372" y="1313"/>
                    </a:lnTo>
                    <a:lnTo>
                      <a:pt x="3991" y="3447"/>
                    </a:lnTo>
                    <a:lnTo>
                      <a:pt x="6112" y="2513"/>
                    </a:lnTo>
                    <a:lnTo>
                      <a:pt x="10860" y="3814"/>
                    </a:lnTo>
                    <a:lnTo>
                      <a:pt x="14863" y="6061"/>
                    </a:lnTo>
                    <a:lnTo>
                      <a:pt x="18058" y="10228"/>
                    </a:lnTo>
                    <a:lnTo>
                      <a:pt x="16328" y="10228"/>
                    </a:lnTo>
                    <a:lnTo>
                      <a:pt x="14787" y="8233"/>
                    </a:lnTo>
                    <a:lnTo>
                      <a:pt x="12653" y="7400"/>
                    </a:lnTo>
                    <a:lnTo>
                      <a:pt x="11580" y="8965"/>
                    </a:lnTo>
                    <a:lnTo>
                      <a:pt x="9408" y="8965"/>
                    </a:lnTo>
                    <a:lnTo>
                      <a:pt x="6706" y="6920"/>
                    </a:lnTo>
                    <a:lnTo>
                      <a:pt x="6706" y="5177"/>
                    </a:lnTo>
                    <a:lnTo>
                      <a:pt x="4913" y="4571"/>
                    </a:lnTo>
                    <a:lnTo>
                      <a:pt x="3006" y="4546"/>
                    </a:lnTo>
                    <a:lnTo>
                      <a:pt x="2526" y="2778"/>
                    </a:lnTo>
                    <a:lnTo>
                      <a:pt x="1074" y="1225"/>
                    </a:lnTo>
                    <a:lnTo>
                      <a:pt x="2312" y="707"/>
                    </a:lnTo>
                    <a:close/>
                    <a:moveTo>
                      <a:pt x="2362" y="0"/>
                    </a:moveTo>
                    <a:lnTo>
                      <a:pt x="1" y="998"/>
                    </a:lnTo>
                    <a:lnTo>
                      <a:pt x="1958" y="3094"/>
                    </a:lnTo>
                    <a:lnTo>
                      <a:pt x="2526" y="5177"/>
                    </a:lnTo>
                    <a:lnTo>
                      <a:pt x="4761" y="5177"/>
                    </a:lnTo>
                    <a:lnTo>
                      <a:pt x="6074" y="5632"/>
                    </a:lnTo>
                    <a:lnTo>
                      <a:pt x="6074" y="7223"/>
                    </a:lnTo>
                    <a:lnTo>
                      <a:pt x="9206" y="9597"/>
                    </a:lnTo>
                    <a:lnTo>
                      <a:pt x="11921" y="9597"/>
                    </a:lnTo>
                    <a:lnTo>
                      <a:pt x="12906" y="8170"/>
                    </a:lnTo>
                    <a:lnTo>
                      <a:pt x="14396" y="8751"/>
                    </a:lnTo>
                    <a:lnTo>
                      <a:pt x="16025" y="10859"/>
                    </a:lnTo>
                    <a:lnTo>
                      <a:pt x="19333" y="10859"/>
                    </a:lnTo>
                    <a:lnTo>
                      <a:pt x="15317" y="5607"/>
                    </a:lnTo>
                    <a:lnTo>
                      <a:pt x="11125" y="3245"/>
                    </a:lnTo>
                    <a:lnTo>
                      <a:pt x="6049" y="1844"/>
                    </a:lnTo>
                    <a:lnTo>
                      <a:pt x="4395" y="2576"/>
                    </a:lnTo>
                    <a:lnTo>
                      <a:pt x="3903" y="8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8"/>
              <p:cNvSpPr/>
              <p:nvPr/>
            </p:nvSpPr>
            <p:spPr>
              <a:xfrm>
                <a:off x="5992575" y="3785400"/>
                <a:ext cx="867500" cy="764650"/>
              </a:xfrm>
              <a:custGeom>
                <a:avLst/>
                <a:gdLst/>
                <a:ahLst/>
                <a:cxnLst/>
                <a:rect l="l" t="t" r="r" b="b"/>
                <a:pathLst>
                  <a:path w="34700" h="30586" extrusionOk="0">
                    <a:moveTo>
                      <a:pt x="18082" y="1"/>
                    </a:moveTo>
                    <a:lnTo>
                      <a:pt x="15494" y="2602"/>
                    </a:lnTo>
                    <a:lnTo>
                      <a:pt x="13953" y="3574"/>
                    </a:lnTo>
                    <a:lnTo>
                      <a:pt x="12577" y="3006"/>
                    </a:lnTo>
                    <a:lnTo>
                      <a:pt x="9976" y="5430"/>
                    </a:lnTo>
                    <a:lnTo>
                      <a:pt x="8195" y="7627"/>
                    </a:lnTo>
                    <a:lnTo>
                      <a:pt x="4950" y="9572"/>
                    </a:lnTo>
                    <a:lnTo>
                      <a:pt x="1617" y="10228"/>
                    </a:lnTo>
                    <a:lnTo>
                      <a:pt x="0" y="12779"/>
                    </a:lnTo>
                    <a:lnTo>
                      <a:pt x="0" y="15999"/>
                    </a:lnTo>
                    <a:lnTo>
                      <a:pt x="973" y="20835"/>
                    </a:lnTo>
                    <a:lnTo>
                      <a:pt x="480" y="22704"/>
                    </a:lnTo>
                    <a:lnTo>
                      <a:pt x="1857" y="24244"/>
                    </a:lnTo>
                    <a:lnTo>
                      <a:pt x="5481" y="23424"/>
                    </a:lnTo>
                    <a:lnTo>
                      <a:pt x="9408" y="22211"/>
                    </a:lnTo>
                    <a:lnTo>
                      <a:pt x="12223" y="20999"/>
                    </a:lnTo>
                    <a:lnTo>
                      <a:pt x="16214" y="21365"/>
                    </a:lnTo>
                    <a:lnTo>
                      <a:pt x="18070" y="24964"/>
                    </a:lnTo>
                    <a:lnTo>
                      <a:pt x="20103" y="23184"/>
                    </a:lnTo>
                    <a:lnTo>
                      <a:pt x="20911" y="26833"/>
                    </a:lnTo>
                    <a:cubicBezTo>
                      <a:pt x="20911" y="26833"/>
                      <a:pt x="21719" y="29421"/>
                      <a:pt x="22047" y="29421"/>
                    </a:cubicBezTo>
                    <a:cubicBezTo>
                      <a:pt x="22349" y="29421"/>
                      <a:pt x="23677" y="30586"/>
                      <a:pt x="24015" y="30586"/>
                    </a:cubicBezTo>
                    <a:cubicBezTo>
                      <a:pt x="24045" y="30586"/>
                      <a:pt x="24067" y="30577"/>
                      <a:pt x="24080" y="30558"/>
                    </a:cubicBezTo>
                    <a:cubicBezTo>
                      <a:pt x="24232" y="30318"/>
                      <a:pt x="25621" y="29990"/>
                      <a:pt x="25621" y="29990"/>
                    </a:cubicBezTo>
                    <a:lnTo>
                      <a:pt x="28133" y="30229"/>
                    </a:lnTo>
                    <a:cubicBezTo>
                      <a:pt x="28133" y="30229"/>
                      <a:pt x="30735" y="28045"/>
                      <a:pt x="30735" y="27729"/>
                    </a:cubicBezTo>
                    <a:cubicBezTo>
                      <a:pt x="30735" y="27401"/>
                      <a:pt x="32831" y="23348"/>
                      <a:pt x="32831" y="23348"/>
                    </a:cubicBezTo>
                    <a:lnTo>
                      <a:pt x="34371" y="19699"/>
                    </a:lnTo>
                    <a:lnTo>
                      <a:pt x="34700" y="14193"/>
                    </a:lnTo>
                    <a:lnTo>
                      <a:pt x="31303" y="8107"/>
                    </a:lnTo>
                    <a:lnTo>
                      <a:pt x="30078" y="5114"/>
                    </a:lnTo>
                    <a:lnTo>
                      <a:pt x="29434" y="3081"/>
                    </a:lnTo>
                    <a:lnTo>
                      <a:pt x="27654" y="1"/>
                    </a:lnTo>
                    <a:lnTo>
                      <a:pt x="26025" y="3410"/>
                    </a:lnTo>
                    <a:lnTo>
                      <a:pt x="26113" y="4950"/>
                    </a:lnTo>
                    <a:lnTo>
                      <a:pt x="24333" y="6251"/>
                    </a:lnTo>
                    <a:lnTo>
                      <a:pt x="21971" y="4054"/>
                    </a:lnTo>
                    <a:lnTo>
                      <a:pt x="22224" y="1301"/>
                    </a:lnTo>
                    <a:lnTo>
                      <a:pt x="180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8"/>
              <p:cNvSpPr/>
              <p:nvPr/>
            </p:nvSpPr>
            <p:spPr>
              <a:xfrm>
                <a:off x="5985000" y="3768350"/>
                <a:ext cx="883600" cy="789850"/>
              </a:xfrm>
              <a:custGeom>
                <a:avLst/>
                <a:gdLst/>
                <a:ahLst/>
                <a:cxnLst/>
                <a:rect l="l" t="t" r="r" b="b"/>
                <a:pathLst>
                  <a:path w="35344" h="31594" extrusionOk="0">
                    <a:moveTo>
                      <a:pt x="18474" y="1049"/>
                    </a:moveTo>
                    <a:lnTo>
                      <a:pt x="22186" y="2210"/>
                    </a:lnTo>
                    <a:lnTo>
                      <a:pt x="21946" y="4862"/>
                    </a:lnTo>
                    <a:lnTo>
                      <a:pt x="24598" y="7337"/>
                    </a:lnTo>
                    <a:lnTo>
                      <a:pt x="26732" y="5784"/>
                    </a:lnTo>
                    <a:lnTo>
                      <a:pt x="26643" y="4155"/>
                    </a:lnTo>
                    <a:lnTo>
                      <a:pt x="27969" y="1364"/>
                    </a:lnTo>
                    <a:lnTo>
                      <a:pt x="29447" y="3890"/>
                    </a:lnTo>
                    <a:lnTo>
                      <a:pt x="30091" y="5910"/>
                    </a:lnTo>
                    <a:lnTo>
                      <a:pt x="31315" y="8941"/>
                    </a:lnTo>
                    <a:lnTo>
                      <a:pt x="34674" y="14938"/>
                    </a:lnTo>
                    <a:lnTo>
                      <a:pt x="34359" y="20305"/>
                    </a:lnTo>
                    <a:lnTo>
                      <a:pt x="32856" y="23891"/>
                    </a:lnTo>
                    <a:cubicBezTo>
                      <a:pt x="31530" y="26442"/>
                      <a:pt x="30810" y="27932"/>
                      <a:pt x="30722" y="28336"/>
                    </a:cubicBezTo>
                    <a:cubicBezTo>
                      <a:pt x="30583" y="28601"/>
                      <a:pt x="29396" y="29687"/>
                      <a:pt x="28335" y="30596"/>
                    </a:cubicBezTo>
                    <a:lnTo>
                      <a:pt x="25898" y="30356"/>
                    </a:lnTo>
                    <a:lnTo>
                      <a:pt x="25848" y="30369"/>
                    </a:lnTo>
                    <a:cubicBezTo>
                      <a:pt x="25052" y="30558"/>
                      <a:pt x="24522" y="30747"/>
                      <a:pt x="24257" y="30937"/>
                    </a:cubicBezTo>
                    <a:cubicBezTo>
                      <a:pt x="23979" y="30773"/>
                      <a:pt x="23714" y="30596"/>
                      <a:pt x="23461" y="30406"/>
                    </a:cubicBezTo>
                    <a:cubicBezTo>
                      <a:pt x="22931" y="30028"/>
                      <a:pt x="22666" y="29851"/>
                      <a:pt x="22464" y="29800"/>
                    </a:cubicBezTo>
                    <a:cubicBezTo>
                      <a:pt x="22262" y="29560"/>
                      <a:pt x="21832" y="28411"/>
                      <a:pt x="21517" y="27439"/>
                    </a:cubicBezTo>
                    <a:lnTo>
                      <a:pt x="20595" y="23272"/>
                    </a:lnTo>
                    <a:lnTo>
                      <a:pt x="18474" y="25141"/>
                    </a:lnTo>
                    <a:lnTo>
                      <a:pt x="16706" y="21744"/>
                    </a:lnTo>
                    <a:lnTo>
                      <a:pt x="12463" y="21353"/>
                    </a:lnTo>
                    <a:lnTo>
                      <a:pt x="9610" y="22590"/>
                    </a:lnTo>
                    <a:lnTo>
                      <a:pt x="5708" y="23803"/>
                    </a:lnTo>
                    <a:lnTo>
                      <a:pt x="2261" y="24573"/>
                    </a:lnTo>
                    <a:lnTo>
                      <a:pt x="1124" y="23297"/>
                    </a:lnTo>
                    <a:lnTo>
                      <a:pt x="1591" y="21530"/>
                    </a:lnTo>
                    <a:lnTo>
                      <a:pt x="619" y="16681"/>
                    </a:lnTo>
                    <a:lnTo>
                      <a:pt x="619" y="13537"/>
                    </a:lnTo>
                    <a:lnTo>
                      <a:pt x="2109" y="11188"/>
                    </a:lnTo>
                    <a:lnTo>
                      <a:pt x="5316" y="10557"/>
                    </a:lnTo>
                    <a:lnTo>
                      <a:pt x="8662" y="8574"/>
                    </a:lnTo>
                    <a:lnTo>
                      <a:pt x="10493" y="6352"/>
                    </a:lnTo>
                    <a:lnTo>
                      <a:pt x="12943" y="4054"/>
                    </a:lnTo>
                    <a:lnTo>
                      <a:pt x="14282" y="4609"/>
                    </a:lnTo>
                    <a:lnTo>
                      <a:pt x="15961" y="3549"/>
                    </a:lnTo>
                    <a:lnTo>
                      <a:pt x="18474" y="1049"/>
                    </a:lnTo>
                    <a:close/>
                    <a:moveTo>
                      <a:pt x="27944" y="1"/>
                    </a:moveTo>
                    <a:lnTo>
                      <a:pt x="26025" y="4016"/>
                    </a:lnTo>
                    <a:lnTo>
                      <a:pt x="26100" y="5468"/>
                    </a:lnTo>
                    <a:lnTo>
                      <a:pt x="24674" y="6516"/>
                    </a:lnTo>
                    <a:lnTo>
                      <a:pt x="22615" y="4609"/>
                    </a:lnTo>
                    <a:lnTo>
                      <a:pt x="22868" y="1756"/>
                    </a:lnTo>
                    <a:lnTo>
                      <a:pt x="18310" y="316"/>
                    </a:lnTo>
                    <a:lnTo>
                      <a:pt x="15607" y="3018"/>
                    </a:lnTo>
                    <a:lnTo>
                      <a:pt x="14231" y="3890"/>
                    </a:lnTo>
                    <a:lnTo>
                      <a:pt x="12817" y="3309"/>
                    </a:lnTo>
                    <a:lnTo>
                      <a:pt x="10039" y="5910"/>
                    </a:lnTo>
                    <a:lnTo>
                      <a:pt x="8296" y="8057"/>
                    </a:lnTo>
                    <a:lnTo>
                      <a:pt x="5152" y="9951"/>
                    </a:lnTo>
                    <a:lnTo>
                      <a:pt x="1743" y="10633"/>
                    </a:lnTo>
                    <a:lnTo>
                      <a:pt x="0" y="13360"/>
                    </a:lnTo>
                    <a:lnTo>
                      <a:pt x="0" y="16744"/>
                    </a:lnTo>
                    <a:lnTo>
                      <a:pt x="947" y="21504"/>
                    </a:lnTo>
                    <a:lnTo>
                      <a:pt x="430" y="23462"/>
                    </a:lnTo>
                    <a:lnTo>
                      <a:pt x="2046" y="25267"/>
                    </a:lnTo>
                    <a:lnTo>
                      <a:pt x="5872" y="24409"/>
                    </a:lnTo>
                    <a:lnTo>
                      <a:pt x="9824" y="23184"/>
                    </a:lnTo>
                    <a:lnTo>
                      <a:pt x="12564" y="21997"/>
                    </a:lnTo>
                    <a:lnTo>
                      <a:pt x="16314" y="22338"/>
                    </a:lnTo>
                    <a:lnTo>
                      <a:pt x="18284" y="26151"/>
                    </a:lnTo>
                    <a:lnTo>
                      <a:pt x="20216" y="24459"/>
                    </a:lnTo>
                    <a:lnTo>
                      <a:pt x="20923" y="27616"/>
                    </a:lnTo>
                    <a:cubicBezTo>
                      <a:pt x="21795" y="30419"/>
                      <a:pt x="22136" y="30419"/>
                      <a:pt x="22325" y="30419"/>
                    </a:cubicBezTo>
                    <a:cubicBezTo>
                      <a:pt x="22590" y="30571"/>
                      <a:pt x="22855" y="30735"/>
                      <a:pt x="23095" y="30924"/>
                    </a:cubicBezTo>
                    <a:cubicBezTo>
                      <a:pt x="23752" y="31391"/>
                      <a:pt x="24067" y="31593"/>
                      <a:pt x="24320" y="31593"/>
                    </a:cubicBezTo>
                    <a:cubicBezTo>
                      <a:pt x="24345" y="31581"/>
                      <a:pt x="24383" y="31581"/>
                      <a:pt x="24421" y="31568"/>
                    </a:cubicBezTo>
                    <a:cubicBezTo>
                      <a:pt x="24509" y="31555"/>
                      <a:pt x="24598" y="31505"/>
                      <a:pt x="24648" y="31429"/>
                    </a:cubicBezTo>
                    <a:cubicBezTo>
                      <a:pt x="24749" y="31341"/>
                      <a:pt x="25355" y="31126"/>
                      <a:pt x="25962" y="30987"/>
                    </a:cubicBezTo>
                    <a:lnTo>
                      <a:pt x="28563" y="31240"/>
                    </a:lnTo>
                    <a:lnTo>
                      <a:pt x="28664" y="31151"/>
                    </a:lnTo>
                    <a:cubicBezTo>
                      <a:pt x="31366" y="28866"/>
                      <a:pt x="31366" y="28550"/>
                      <a:pt x="31366" y="28424"/>
                    </a:cubicBezTo>
                    <a:cubicBezTo>
                      <a:pt x="31416" y="28146"/>
                      <a:pt x="32464" y="26037"/>
                      <a:pt x="33449" y="24143"/>
                    </a:cubicBezTo>
                    <a:lnTo>
                      <a:pt x="34990" y="20494"/>
                    </a:lnTo>
                    <a:lnTo>
                      <a:pt x="35343" y="14787"/>
                    </a:lnTo>
                    <a:lnTo>
                      <a:pt x="31909" y="8663"/>
                    </a:lnTo>
                    <a:lnTo>
                      <a:pt x="30697" y="5683"/>
                    </a:lnTo>
                    <a:lnTo>
                      <a:pt x="30053" y="3662"/>
                    </a:lnTo>
                    <a:lnTo>
                      <a:pt x="2794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8"/>
              <p:cNvSpPr/>
              <p:nvPr/>
            </p:nvSpPr>
            <p:spPr>
              <a:xfrm>
                <a:off x="6575950" y="4616250"/>
                <a:ext cx="975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4383" extrusionOk="0">
                    <a:moveTo>
                      <a:pt x="303" y="1"/>
                    </a:moveTo>
                    <a:lnTo>
                      <a:pt x="0" y="430"/>
                    </a:lnTo>
                    <a:lnTo>
                      <a:pt x="0" y="2955"/>
                    </a:lnTo>
                    <a:lnTo>
                      <a:pt x="1326" y="4382"/>
                    </a:lnTo>
                    <a:lnTo>
                      <a:pt x="3498" y="2753"/>
                    </a:lnTo>
                    <a:lnTo>
                      <a:pt x="3902" y="430"/>
                    </a:lnTo>
                    <a:lnTo>
                      <a:pt x="2273" y="121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8"/>
              <p:cNvSpPr/>
              <p:nvPr/>
            </p:nvSpPr>
            <p:spPr>
              <a:xfrm>
                <a:off x="6568050" y="4609625"/>
                <a:ext cx="115875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064" extrusionOk="0">
                    <a:moveTo>
                      <a:pt x="783" y="1"/>
                    </a:moveTo>
                    <a:lnTo>
                      <a:pt x="455" y="531"/>
                    </a:lnTo>
                    <a:lnTo>
                      <a:pt x="2564" y="1844"/>
                    </a:lnTo>
                    <a:lnTo>
                      <a:pt x="3814" y="1251"/>
                    </a:lnTo>
                    <a:lnTo>
                      <a:pt x="3536" y="2842"/>
                    </a:lnTo>
                    <a:lnTo>
                      <a:pt x="1680" y="4218"/>
                    </a:lnTo>
                    <a:lnTo>
                      <a:pt x="632" y="3094"/>
                    </a:lnTo>
                    <a:lnTo>
                      <a:pt x="632" y="695"/>
                    </a:lnTo>
                    <a:lnTo>
                      <a:pt x="0" y="695"/>
                    </a:lnTo>
                    <a:lnTo>
                      <a:pt x="0" y="3347"/>
                    </a:lnTo>
                    <a:lnTo>
                      <a:pt x="1592" y="5064"/>
                    </a:lnTo>
                    <a:lnTo>
                      <a:pt x="4104" y="3208"/>
                    </a:lnTo>
                    <a:lnTo>
                      <a:pt x="4635" y="139"/>
                    </a:lnTo>
                    <a:lnTo>
                      <a:pt x="2602" y="112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8"/>
              <p:cNvSpPr/>
              <p:nvPr/>
            </p:nvSpPr>
            <p:spPr>
              <a:xfrm>
                <a:off x="6995150" y="4713800"/>
                <a:ext cx="195750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7830" h="7628" extrusionOk="0">
                    <a:moveTo>
                      <a:pt x="6883" y="0"/>
                    </a:moveTo>
                    <a:lnTo>
                      <a:pt x="4648" y="1932"/>
                    </a:lnTo>
                    <a:lnTo>
                      <a:pt x="2615" y="2905"/>
                    </a:lnTo>
                    <a:lnTo>
                      <a:pt x="468" y="4660"/>
                    </a:lnTo>
                    <a:lnTo>
                      <a:pt x="1" y="5859"/>
                    </a:lnTo>
                    <a:lnTo>
                      <a:pt x="1958" y="7627"/>
                    </a:lnTo>
                    <a:lnTo>
                      <a:pt x="4471" y="4622"/>
                    </a:lnTo>
                    <a:lnTo>
                      <a:pt x="6921" y="2425"/>
                    </a:lnTo>
                    <a:lnTo>
                      <a:pt x="7830" y="1124"/>
                    </a:lnTo>
                    <a:lnTo>
                      <a:pt x="783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8"/>
              <p:cNvSpPr/>
              <p:nvPr/>
            </p:nvSpPr>
            <p:spPr>
              <a:xfrm>
                <a:off x="6985700" y="4705900"/>
                <a:ext cx="213100" cy="209650"/>
              </a:xfrm>
              <a:custGeom>
                <a:avLst/>
                <a:gdLst/>
                <a:ahLst/>
                <a:cxnLst/>
                <a:rect l="l" t="t" r="r" b="b"/>
                <a:pathLst>
                  <a:path w="8524" h="8386" extrusionOk="0">
                    <a:moveTo>
                      <a:pt x="7905" y="632"/>
                    </a:moveTo>
                    <a:lnTo>
                      <a:pt x="7905" y="1339"/>
                    </a:lnTo>
                    <a:lnTo>
                      <a:pt x="7071" y="2526"/>
                    </a:lnTo>
                    <a:lnTo>
                      <a:pt x="4609" y="4736"/>
                    </a:lnTo>
                    <a:lnTo>
                      <a:pt x="2311" y="7489"/>
                    </a:lnTo>
                    <a:lnTo>
                      <a:pt x="758" y="6074"/>
                    </a:lnTo>
                    <a:lnTo>
                      <a:pt x="1111" y="5165"/>
                    </a:lnTo>
                    <a:lnTo>
                      <a:pt x="3169" y="3486"/>
                    </a:lnTo>
                    <a:lnTo>
                      <a:pt x="5165" y="2526"/>
                    </a:lnTo>
                    <a:lnTo>
                      <a:pt x="7387" y="632"/>
                    </a:lnTo>
                    <a:close/>
                    <a:moveTo>
                      <a:pt x="7147" y="1"/>
                    </a:moveTo>
                    <a:lnTo>
                      <a:pt x="4836" y="1971"/>
                    </a:lnTo>
                    <a:lnTo>
                      <a:pt x="2854" y="2943"/>
                    </a:lnTo>
                    <a:lnTo>
                      <a:pt x="568" y="4786"/>
                    </a:lnTo>
                    <a:lnTo>
                      <a:pt x="0" y="6251"/>
                    </a:lnTo>
                    <a:lnTo>
                      <a:pt x="2374" y="8385"/>
                    </a:lnTo>
                    <a:lnTo>
                      <a:pt x="5064" y="5165"/>
                    </a:lnTo>
                    <a:lnTo>
                      <a:pt x="7513" y="2981"/>
                    </a:lnTo>
                    <a:lnTo>
                      <a:pt x="8523" y="1541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8"/>
              <p:cNvSpPr/>
              <p:nvPr/>
            </p:nvSpPr>
            <p:spPr>
              <a:xfrm>
                <a:off x="7223700" y="4478300"/>
                <a:ext cx="126625" cy="235850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9434" extrusionOk="0">
                    <a:moveTo>
                      <a:pt x="607" y="1"/>
                    </a:moveTo>
                    <a:lnTo>
                      <a:pt x="1099" y="3334"/>
                    </a:lnTo>
                    <a:lnTo>
                      <a:pt x="1175" y="5557"/>
                    </a:lnTo>
                    <a:lnTo>
                      <a:pt x="266" y="5948"/>
                    </a:lnTo>
                    <a:lnTo>
                      <a:pt x="1087" y="7792"/>
                    </a:lnTo>
                    <a:cubicBezTo>
                      <a:pt x="1087" y="7792"/>
                      <a:pt x="1" y="8612"/>
                      <a:pt x="317" y="8827"/>
                    </a:cubicBezTo>
                    <a:cubicBezTo>
                      <a:pt x="569" y="9004"/>
                      <a:pt x="809" y="9206"/>
                      <a:pt x="1036" y="9433"/>
                    </a:cubicBezTo>
                    <a:lnTo>
                      <a:pt x="2640" y="7716"/>
                    </a:lnTo>
                    <a:lnTo>
                      <a:pt x="3448" y="5531"/>
                    </a:lnTo>
                    <a:lnTo>
                      <a:pt x="5064" y="5026"/>
                    </a:lnTo>
                    <a:lnTo>
                      <a:pt x="4092" y="4370"/>
                    </a:lnTo>
                    <a:lnTo>
                      <a:pt x="2791" y="4370"/>
                    </a:lnTo>
                    <a:lnTo>
                      <a:pt x="2665" y="73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8"/>
              <p:cNvSpPr/>
              <p:nvPr/>
            </p:nvSpPr>
            <p:spPr>
              <a:xfrm>
                <a:off x="7219600" y="4466625"/>
                <a:ext cx="149025" cy="258875"/>
              </a:xfrm>
              <a:custGeom>
                <a:avLst/>
                <a:gdLst/>
                <a:ahLst/>
                <a:cxnLst/>
                <a:rect l="l" t="t" r="r" b="b"/>
                <a:pathLst>
                  <a:path w="5961" h="10355" extrusionOk="0">
                    <a:moveTo>
                      <a:pt x="1162" y="948"/>
                    </a:moveTo>
                    <a:lnTo>
                      <a:pt x="2526" y="1427"/>
                    </a:lnTo>
                    <a:lnTo>
                      <a:pt x="2652" y="5152"/>
                    </a:lnTo>
                    <a:lnTo>
                      <a:pt x="4155" y="5152"/>
                    </a:lnTo>
                    <a:lnTo>
                      <a:pt x="4509" y="5392"/>
                    </a:lnTo>
                    <a:lnTo>
                      <a:pt x="3372" y="5733"/>
                    </a:lnTo>
                    <a:lnTo>
                      <a:pt x="2539" y="8019"/>
                    </a:lnTo>
                    <a:lnTo>
                      <a:pt x="1188" y="9458"/>
                    </a:lnTo>
                    <a:cubicBezTo>
                      <a:pt x="1074" y="9344"/>
                      <a:pt x="922" y="9231"/>
                      <a:pt x="784" y="9117"/>
                    </a:cubicBezTo>
                    <a:cubicBezTo>
                      <a:pt x="973" y="8903"/>
                      <a:pt x="1200" y="8701"/>
                      <a:pt x="1440" y="8524"/>
                    </a:cubicBezTo>
                    <a:lnTo>
                      <a:pt x="1642" y="8360"/>
                    </a:lnTo>
                    <a:lnTo>
                      <a:pt x="847" y="6579"/>
                    </a:lnTo>
                    <a:lnTo>
                      <a:pt x="1667" y="6238"/>
                    </a:lnTo>
                    <a:lnTo>
                      <a:pt x="1566" y="3751"/>
                    </a:lnTo>
                    <a:lnTo>
                      <a:pt x="1162" y="948"/>
                    </a:lnTo>
                    <a:close/>
                    <a:moveTo>
                      <a:pt x="380" y="1"/>
                    </a:moveTo>
                    <a:lnTo>
                      <a:pt x="948" y="3814"/>
                    </a:lnTo>
                    <a:lnTo>
                      <a:pt x="1011" y="5822"/>
                    </a:lnTo>
                    <a:lnTo>
                      <a:pt x="1" y="6251"/>
                    </a:lnTo>
                    <a:lnTo>
                      <a:pt x="859" y="8158"/>
                    </a:lnTo>
                    <a:cubicBezTo>
                      <a:pt x="481" y="8473"/>
                      <a:pt x="114" y="8865"/>
                      <a:pt x="114" y="9193"/>
                    </a:cubicBezTo>
                    <a:cubicBezTo>
                      <a:pt x="114" y="9332"/>
                      <a:pt x="190" y="9471"/>
                      <a:pt x="304" y="9559"/>
                    </a:cubicBezTo>
                    <a:cubicBezTo>
                      <a:pt x="544" y="9723"/>
                      <a:pt x="771" y="9913"/>
                      <a:pt x="973" y="10127"/>
                    </a:cubicBezTo>
                    <a:lnTo>
                      <a:pt x="1200" y="10355"/>
                    </a:lnTo>
                    <a:lnTo>
                      <a:pt x="3044" y="8397"/>
                    </a:lnTo>
                    <a:lnTo>
                      <a:pt x="3852" y="6251"/>
                    </a:lnTo>
                    <a:lnTo>
                      <a:pt x="5961" y="5607"/>
                    </a:lnTo>
                    <a:lnTo>
                      <a:pt x="4357" y="4521"/>
                    </a:lnTo>
                    <a:lnTo>
                      <a:pt x="3258" y="4521"/>
                    </a:lnTo>
                    <a:lnTo>
                      <a:pt x="3132" y="97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8"/>
              <p:cNvSpPr/>
              <p:nvPr/>
            </p:nvSpPr>
            <p:spPr>
              <a:xfrm>
                <a:off x="6134625" y="2921400"/>
                <a:ext cx="432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3852" extrusionOk="0">
                    <a:moveTo>
                      <a:pt x="1415" y="0"/>
                    </a:moveTo>
                    <a:lnTo>
                      <a:pt x="1" y="682"/>
                    </a:lnTo>
                    <a:lnTo>
                      <a:pt x="1" y="2627"/>
                    </a:lnTo>
                    <a:lnTo>
                      <a:pt x="1415" y="3852"/>
                    </a:lnTo>
                    <a:lnTo>
                      <a:pt x="1730" y="1920"/>
                    </a:lnTo>
                    <a:lnTo>
                      <a:pt x="14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8"/>
              <p:cNvSpPr/>
              <p:nvPr/>
            </p:nvSpPr>
            <p:spPr>
              <a:xfrm>
                <a:off x="6126725" y="2909725"/>
                <a:ext cx="59375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4913" extrusionOk="0">
                    <a:moveTo>
                      <a:pt x="1491" y="935"/>
                    </a:moveTo>
                    <a:lnTo>
                      <a:pt x="1731" y="2387"/>
                    </a:lnTo>
                    <a:lnTo>
                      <a:pt x="1516" y="3713"/>
                    </a:lnTo>
                    <a:lnTo>
                      <a:pt x="632" y="2955"/>
                    </a:lnTo>
                    <a:lnTo>
                      <a:pt x="632" y="1351"/>
                    </a:lnTo>
                    <a:lnTo>
                      <a:pt x="1491" y="935"/>
                    </a:lnTo>
                    <a:close/>
                    <a:moveTo>
                      <a:pt x="1983" y="0"/>
                    </a:moveTo>
                    <a:lnTo>
                      <a:pt x="1" y="960"/>
                    </a:lnTo>
                    <a:lnTo>
                      <a:pt x="1" y="3245"/>
                    </a:lnTo>
                    <a:lnTo>
                      <a:pt x="1958" y="4912"/>
                    </a:lnTo>
                    <a:lnTo>
                      <a:pt x="2375" y="2387"/>
                    </a:lnTo>
                    <a:lnTo>
                      <a:pt x="19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8"/>
              <p:cNvSpPr/>
              <p:nvPr/>
            </p:nvSpPr>
            <p:spPr>
              <a:xfrm>
                <a:off x="5917450" y="3060600"/>
                <a:ext cx="653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426" extrusionOk="0">
                    <a:moveTo>
                      <a:pt x="1099" y="1"/>
                    </a:moveTo>
                    <a:lnTo>
                      <a:pt x="0" y="1175"/>
                    </a:lnTo>
                    <a:lnTo>
                      <a:pt x="568" y="2425"/>
                    </a:lnTo>
                    <a:lnTo>
                      <a:pt x="1440" y="2425"/>
                    </a:lnTo>
                    <a:lnTo>
                      <a:pt x="2614" y="708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8"/>
              <p:cNvSpPr/>
              <p:nvPr/>
            </p:nvSpPr>
            <p:spPr>
              <a:xfrm>
                <a:off x="5908275" y="3050825"/>
                <a:ext cx="8622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133" extrusionOk="0">
                    <a:moveTo>
                      <a:pt x="1541" y="771"/>
                    </a:moveTo>
                    <a:lnTo>
                      <a:pt x="2514" y="1225"/>
                    </a:lnTo>
                    <a:lnTo>
                      <a:pt x="1630" y="2501"/>
                    </a:lnTo>
                    <a:lnTo>
                      <a:pt x="1137" y="2501"/>
                    </a:lnTo>
                    <a:lnTo>
                      <a:pt x="746" y="1617"/>
                    </a:lnTo>
                    <a:lnTo>
                      <a:pt x="1541" y="771"/>
                    </a:lnTo>
                    <a:close/>
                    <a:moveTo>
                      <a:pt x="1390" y="1"/>
                    </a:moveTo>
                    <a:lnTo>
                      <a:pt x="1" y="1503"/>
                    </a:lnTo>
                    <a:lnTo>
                      <a:pt x="733" y="3132"/>
                    </a:lnTo>
                    <a:lnTo>
                      <a:pt x="1971" y="3132"/>
                    </a:lnTo>
                    <a:lnTo>
                      <a:pt x="3448" y="960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8"/>
              <p:cNvSpPr/>
              <p:nvPr/>
            </p:nvSpPr>
            <p:spPr>
              <a:xfrm>
                <a:off x="6168100" y="3083025"/>
                <a:ext cx="108300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6946" extrusionOk="0">
                    <a:moveTo>
                      <a:pt x="1578" y="0"/>
                    </a:moveTo>
                    <a:lnTo>
                      <a:pt x="707" y="1440"/>
                    </a:lnTo>
                    <a:lnTo>
                      <a:pt x="0" y="3132"/>
                    </a:lnTo>
                    <a:lnTo>
                      <a:pt x="783" y="5897"/>
                    </a:lnTo>
                    <a:lnTo>
                      <a:pt x="2399" y="5405"/>
                    </a:lnTo>
                    <a:lnTo>
                      <a:pt x="3472" y="6945"/>
                    </a:lnTo>
                    <a:lnTo>
                      <a:pt x="4331" y="5241"/>
                    </a:lnTo>
                    <a:lnTo>
                      <a:pt x="3472" y="3789"/>
                    </a:lnTo>
                    <a:lnTo>
                      <a:pt x="1818" y="2564"/>
                    </a:lnTo>
                    <a:lnTo>
                      <a:pt x="2399" y="1352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8"/>
              <p:cNvSpPr/>
              <p:nvPr/>
            </p:nvSpPr>
            <p:spPr>
              <a:xfrm>
                <a:off x="6159575" y="3067875"/>
                <a:ext cx="125650" cy="204275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8171" extrusionOk="0">
                    <a:moveTo>
                      <a:pt x="1932" y="1213"/>
                    </a:moveTo>
                    <a:lnTo>
                      <a:pt x="2399" y="1970"/>
                    </a:lnTo>
                    <a:lnTo>
                      <a:pt x="1768" y="3271"/>
                    </a:lnTo>
                    <a:lnTo>
                      <a:pt x="3574" y="4609"/>
                    </a:lnTo>
                    <a:lnTo>
                      <a:pt x="4319" y="5872"/>
                    </a:lnTo>
                    <a:lnTo>
                      <a:pt x="3763" y="6933"/>
                    </a:lnTo>
                    <a:lnTo>
                      <a:pt x="2866" y="5645"/>
                    </a:lnTo>
                    <a:lnTo>
                      <a:pt x="1351" y="6099"/>
                    </a:lnTo>
                    <a:lnTo>
                      <a:pt x="682" y="3763"/>
                    </a:lnTo>
                    <a:lnTo>
                      <a:pt x="1326" y="2197"/>
                    </a:lnTo>
                    <a:lnTo>
                      <a:pt x="1932" y="1213"/>
                    </a:lnTo>
                    <a:close/>
                    <a:moveTo>
                      <a:pt x="1907" y="0"/>
                    </a:moveTo>
                    <a:lnTo>
                      <a:pt x="758" y="1920"/>
                    </a:lnTo>
                    <a:lnTo>
                      <a:pt x="0" y="3725"/>
                    </a:lnTo>
                    <a:lnTo>
                      <a:pt x="909" y="6895"/>
                    </a:lnTo>
                    <a:lnTo>
                      <a:pt x="2614" y="6377"/>
                    </a:lnTo>
                    <a:lnTo>
                      <a:pt x="3851" y="8170"/>
                    </a:lnTo>
                    <a:lnTo>
                      <a:pt x="5026" y="5834"/>
                    </a:lnTo>
                    <a:lnTo>
                      <a:pt x="4079" y="4230"/>
                    </a:lnTo>
                    <a:lnTo>
                      <a:pt x="2551" y="3081"/>
                    </a:lnTo>
                    <a:lnTo>
                      <a:pt x="3094" y="1945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8"/>
              <p:cNvSpPr/>
              <p:nvPr/>
            </p:nvSpPr>
            <p:spPr>
              <a:xfrm>
                <a:off x="6241950" y="3244650"/>
                <a:ext cx="1114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6415" extrusionOk="0">
                    <a:moveTo>
                      <a:pt x="2248" y="0"/>
                    </a:moveTo>
                    <a:lnTo>
                      <a:pt x="1781" y="1693"/>
                    </a:lnTo>
                    <a:lnTo>
                      <a:pt x="2021" y="3069"/>
                    </a:lnTo>
                    <a:lnTo>
                      <a:pt x="518" y="3965"/>
                    </a:lnTo>
                    <a:lnTo>
                      <a:pt x="1" y="4281"/>
                    </a:lnTo>
                    <a:lnTo>
                      <a:pt x="1377" y="4912"/>
                    </a:lnTo>
                    <a:lnTo>
                      <a:pt x="2842" y="6415"/>
                    </a:lnTo>
                    <a:lnTo>
                      <a:pt x="4458" y="4912"/>
                    </a:lnTo>
                    <a:lnTo>
                      <a:pt x="3271" y="3208"/>
                    </a:lnTo>
                    <a:lnTo>
                      <a:pt x="3650" y="1541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8"/>
              <p:cNvSpPr/>
              <p:nvPr/>
            </p:nvSpPr>
            <p:spPr>
              <a:xfrm>
                <a:off x="6225225" y="3228550"/>
                <a:ext cx="138600" cy="187525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7501" extrusionOk="0">
                    <a:moveTo>
                      <a:pt x="3082" y="1276"/>
                    </a:moveTo>
                    <a:lnTo>
                      <a:pt x="3978" y="2273"/>
                    </a:lnTo>
                    <a:lnTo>
                      <a:pt x="3612" y="3915"/>
                    </a:lnTo>
                    <a:lnTo>
                      <a:pt x="4723" y="5519"/>
                    </a:lnTo>
                    <a:lnTo>
                      <a:pt x="3523" y="6617"/>
                    </a:lnTo>
                    <a:lnTo>
                      <a:pt x="2286" y="5342"/>
                    </a:lnTo>
                    <a:lnTo>
                      <a:pt x="1339" y="4887"/>
                    </a:lnTo>
                    <a:lnTo>
                      <a:pt x="3044" y="3877"/>
                    </a:lnTo>
                    <a:lnTo>
                      <a:pt x="2791" y="2362"/>
                    </a:lnTo>
                    <a:lnTo>
                      <a:pt x="3082" y="1276"/>
                    </a:lnTo>
                    <a:close/>
                    <a:moveTo>
                      <a:pt x="2766" y="1"/>
                    </a:moveTo>
                    <a:lnTo>
                      <a:pt x="2134" y="2324"/>
                    </a:lnTo>
                    <a:lnTo>
                      <a:pt x="2337" y="3549"/>
                    </a:lnTo>
                    <a:lnTo>
                      <a:pt x="1023" y="4344"/>
                    </a:lnTo>
                    <a:lnTo>
                      <a:pt x="1" y="4976"/>
                    </a:lnTo>
                    <a:lnTo>
                      <a:pt x="1857" y="5822"/>
                    </a:lnTo>
                    <a:lnTo>
                      <a:pt x="3498" y="7501"/>
                    </a:lnTo>
                    <a:lnTo>
                      <a:pt x="5544" y="5607"/>
                    </a:lnTo>
                    <a:lnTo>
                      <a:pt x="4281" y="3776"/>
                    </a:lnTo>
                    <a:lnTo>
                      <a:pt x="4660" y="2084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8"/>
              <p:cNvSpPr/>
              <p:nvPr/>
            </p:nvSpPr>
            <p:spPr>
              <a:xfrm>
                <a:off x="6323400" y="2434950"/>
                <a:ext cx="220375" cy="347575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13903" extrusionOk="0">
                    <a:moveTo>
                      <a:pt x="7766" y="0"/>
                    </a:moveTo>
                    <a:lnTo>
                      <a:pt x="6718" y="392"/>
                    </a:lnTo>
                    <a:lnTo>
                      <a:pt x="6301" y="2235"/>
                    </a:lnTo>
                    <a:lnTo>
                      <a:pt x="6150" y="4836"/>
                    </a:lnTo>
                    <a:lnTo>
                      <a:pt x="4433" y="5960"/>
                    </a:lnTo>
                    <a:lnTo>
                      <a:pt x="3877" y="7337"/>
                    </a:lnTo>
                    <a:lnTo>
                      <a:pt x="2248" y="7425"/>
                    </a:lnTo>
                    <a:lnTo>
                      <a:pt x="847" y="9104"/>
                    </a:lnTo>
                    <a:lnTo>
                      <a:pt x="1" y="10367"/>
                    </a:lnTo>
                    <a:lnTo>
                      <a:pt x="1187" y="12640"/>
                    </a:lnTo>
                    <a:lnTo>
                      <a:pt x="1932" y="13903"/>
                    </a:lnTo>
                    <a:lnTo>
                      <a:pt x="2652" y="11478"/>
                    </a:lnTo>
                    <a:lnTo>
                      <a:pt x="2248" y="10304"/>
                    </a:lnTo>
                    <a:lnTo>
                      <a:pt x="4256" y="9799"/>
                    </a:lnTo>
                    <a:lnTo>
                      <a:pt x="6011" y="9799"/>
                    </a:lnTo>
                    <a:lnTo>
                      <a:pt x="8814" y="7576"/>
                    </a:lnTo>
                    <a:lnTo>
                      <a:pt x="8499" y="4660"/>
                    </a:lnTo>
                    <a:lnTo>
                      <a:pt x="8814" y="2639"/>
                    </a:lnTo>
                    <a:lnTo>
                      <a:pt x="77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8"/>
              <p:cNvSpPr/>
              <p:nvPr/>
            </p:nvSpPr>
            <p:spPr>
              <a:xfrm>
                <a:off x="6314250" y="2424850"/>
                <a:ext cx="238050" cy="377575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15103" extrusionOk="0">
                    <a:moveTo>
                      <a:pt x="7955" y="808"/>
                    </a:moveTo>
                    <a:lnTo>
                      <a:pt x="8852" y="3069"/>
                    </a:lnTo>
                    <a:lnTo>
                      <a:pt x="8536" y="5051"/>
                    </a:lnTo>
                    <a:lnTo>
                      <a:pt x="8852" y="7842"/>
                    </a:lnTo>
                    <a:lnTo>
                      <a:pt x="6263" y="9887"/>
                    </a:lnTo>
                    <a:lnTo>
                      <a:pt x="4622" y="9887"/>
                    </a:lnTo>
                    <a:lnTo>
                      <a:pt x="2210" y="10493"/>
                    </a:lnTo>
                    <a:lnTo>
                      <a:pt x="2690" y="11895"/>
                    </a:lnTo>
                    <a:lnTo>
                      <a:pt x="2197" y="13536"/>
                    </a:lnTo>
                    <a:lnTo>
                      <a:pt x="1844" y="12905"/>
                    </a:lnTo>
                    <a:lnTo>
                      <a:pt x="733" y="10784"/>
                    </a:lnTo>
                    <a:lnTo>
                      <a:pt x="1478" y="9710"/>
                    </a:lnTo>
                    <a:lnTo>
                      <a:pt x="2778" y="8132"/>
                    </a:lnTo>
                    <a:lnTo>
                      <a:pt x="4470" y="8044"/>
                    </a:lnTo>
                    <a:lnTo>
                      <a:pt x="5064" y="6579"/>
                    </a:lnTo>
                    <a:lnTo>
                      <a:pt x="6819" y="5417"/>
                    </a:lnTo>
                    <a:lnTo>
                      <a:pt x="6983" y="2715"/>
                    </a:lnTo>
                    <a:lnTo>
                      <a:pt x="7349" y="1036"/>
                    </a:lnTo>
                    <a:lnTo>
                      <a:pt x="7955" y="808"/>
                    </a:lnTo>
                    <a:close/>
                    <a:moveTo>
                      <a:pt x="8309" y="0"/>
                    </a:moveTo>
                    <a:lnTo>
                      <a:pt x="6806" y="556"/>
                    </a:lnTo>
                    <a:lnTo>
                      <a:pt x="6364" y="2627"/>
                    </a:lnTo>
                    <a:lnTo>
                      <a:pt x="6200" y="5064"/>
                    </a:lnTo>
                    <a:lnTo>
                      <a:pt x="4546" y="6162"/>
                    </a:lnTo>
                    <a:lnTo>
                      <a:pt x="4028" y="7450"/>
                    </a:lnTo>
                    <a:lnTo>
                      <a:pt x="2463" y="7526"/>
                    </a:lnTo>
                    <a:lnTo>
                      <a:pt x="973" y="9319"/>
                    </a:lnTo>
                    <a:lnTo>
                      <a:pt x="0" y="10758"/>
                    </a:lnTo>
                    <a:lnTo>
                      <a:pt x="1276" y="13208"/>
                    </a:lnTo>
                    <a:lnTo>
                      <a:pt x="2387" y="15102"/>
                    </a:lnTo>
                    <a:lnTo>
                      <a:pt x="3347" y="11870"/>
                    </a:lnTo>
                    <a:lnTo>
                      <a:pt x="3031" y="10923"/>
                    </a:lnTo>
                    <a:lnTo>
                      <a:pt x="4660" y="10506"/>
                    </a:lnTo>
                    <a:lnTo>
                      <a:pt x="6491" y="10506"/>
                    </a:lnTo>
                    <a:lnTo>
                      <a:pt x="9521" y="8119"/>
                    </a:lnTo>
                    <a:lnTo>
                      <a:pt x="9180" y="5076"/>
                    </a:lnTo>
                    <a:lnTo>
                      <a:pt x="9509" y="3005"/>
                    </a:lnTo>
                    <a:lnTo>
                      <a:pt x="83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8"/>
              <p:cNvSpPr/>
              <p:nvPr/>
            </p:nvSpPr>
            <p:spPr>
              <a:xfrm>
                <a:off x="6470500" y="2285950"/>
                <a:ext cx="8967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5658" extrusionOk="0">
                    <a:moveTo>
                      <a:pt x="266" y="0"/>
                    </a:moveTo>
                    <a:lnTo>
                      <a:pt x="1" y="897"/>
                    </a:lnTo>
                    <a:lnTo>
                      <a:pt x="380" y="2677"/>
                    </a:lnTo>
                    <a:lnTo>
                      <a:pt x="76" y="3940"/>
                    </a:lnTo>
                    <a:lnTo>
                      <a:pt x="342" y="5657"/>
                    </a:lnTo>
                    <a:lnTo>
                      <a:pt x="2021" y="5657"/>
                    </a:lnTo>
                    <a:lnTo>
                      <a:pt x="1554" y="3801"/>
                    </a:lnTo>
                    <a:lnTo>
                      <a:pt x="1554" y="3801"/>
                    </a:lnTo>
                    <a:lnTo>
                      <a:pt x="2943" y="4420"/>
                    </a:lnTo>
                    <a:lnTo>
                      <a:pt x="3587" y="2677"/>
                    </a:lnTo>
                    <a:lnTo>
                      <a:pt x="3587" y="1566"/>
                    </a:lnTo>
                    <a:lnTo>
                      <a:pt x="1832" y="82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8"/>
              <p:cNvSpPr/>
              <p:nvPr/>
            </p:nvSpPr>
            <p:spPr>
              <a:xfrm>
                <a:off x="6462300" y="2274900"/>
                <a:ext cx="1057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6415" extrusionOk="0">
                    <a:moveTo>
                      <a:pt x="783" y="897"/>
                    </a:moveTo>
                    <a:lnTo>
                      <a:pt x="2033" y="1541"/>
                    </a:lnTo>
                    <a:lnTo>
                      <a:pt x="3599" y="2210"/>
                    </a:lnTo>
                    <a:lnTo>
                      <a:pt x="3599" y="3069"/>
                    </a:lnTo>
                    <a:lnTo>
                      <a:pt x="3094" y="4432"/>
                    </a:lnTo>
                    <a:lnTo>
                      <a:pt x="1427" y="3700"/>
                    </a:lnTo>
                    <a:lnTo>
                      <a:pt x="1945" y="5784"/>
                    </a:lnTo>
                    <a:lnTo>
                      <a:pt x="935" y="5784"/>
                    </a:lnTo>
                    <a:lnTo>
                      <a:pt x="733" y="4395"/>
                    </a:lnTo>
                    <a:lnTo>
                      <a:pt x="1036" y="3119"/>
                    </a:lnTo>
                    <a:lnTo>
                      <a:pt x="657" y="1352"/>
                    </a:lnTo>
                    <a:lnTo>
                      <a:pt x="783" y="897"/>
                    </a:lnTo>
                    <a:close/>
                    <a:moveTo>
                      <a:pt x="392" y="0"/>
                    </a:moveTo>
                    <a:lnTo>
                      <a:pt x="0" y="1326"/>
                    </a:lnTo>
                    <a:lnTo>
                      <a:pt x="379" y="3119"/>
                    </a:lnTo>
                    <a:lnTo>
                      <a:pt x="89" y="4369"/>
                    </a:lnTo>
                    <a:lnTo>
                      <a:pt x="404" y="6415"/>
                    </a:lnTo>
                    <a:lnTo>
                      <a:pt x="2753" y="6415"/>
                    </a:lnTo>
                    <a:lnTo>
                      <a:pt x="2336" y="4799"/>
                    </a:lnTo>
                    <a:lnTo>
                      <a:pt x="2336" y="4799"/>
                    </a:lnTo>
                    <a:lnTo>
                      <a:pt x="3448" y="5291"/>
                    </a:lnTo>
                    <a:lnTo>
                      <a:pt x="4205" y="3233"/>
                    </a:lnTo>
                    <a:lnTo>
                      <a:pt x="4230" y="1793"/>
                    </a:lnTo>
                    <a:lnTo>
                      <a:pt x="2299" y="98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8"/>
              <p:cNvSpPr/>
              <p:nvPr/>
            </p:nvSpPr>
            <p:spPr>
              <a:xfrm>
                <a:off x="6378950" y="1950375"/>
                <a:ext cx="126300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12149" extrusionOk="0">
                    <a:moveTo>
                      <a:pt x="708" y="1"/>
                    </a:moveTo>
                    <a:lnTo>
                      <a:pt x="1" y="1365"/>
                    </a:lnTo>
                    <a:lnTo>
                      <a:pt x="1428" y="5456"/>
                    </a:lnTo>
                    <a:lnTo>
                      <a:pt x="2211" y="7021"/>
                    </a:lnTo>
                    <a:lnTo>
                      <a:pt x="2211" y="8676"/>
                    </a:lnTo>
                    <a:lnTo>
                      <a:pt x="3271" y="12148"/>
                    </a:lnTo>
                    <a:lnTo>
                      <a:pt x="5052" y="12148"/>
                    </a:lnTo>
                    <a:lnTo>
                      <a:pt x="4168" y="8878"/>
                    </a:lnTo>
                    <a:lnTo>
                      <a:pt x="5052" y="8398"/>
                    </a:lnTo>
                    <a:lnTo>
                      <a:pt x="3360" y="5317"/>
                    </a:lnTo>
                    <a:lnTo>
                      <a:pt x="2185" y="219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8"/>
              <p:cNvSpPr/>
              <p:nvPr/>
            </p:nvSpPr>
            <p:spPr>
              <a:xfrm>
                <a:off x="6370425" y="1934925"/>
                <a:ext cx="145575" cy="32705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13082" extrusionOk="0">
                    <a:moveTo>
                      <a:pt x="1074" y="1238"/>
                    </a:moveTo>
                    <a:lnTo>
                      <a:pt x="2249" y="2968"/>
                    </a:lnTo>
                    <a:lnTo>
                      <a:pt x="3423" y="6086"/>
                    </a:lnTo>
                    <a:lnTo>
                      <a:pt x="4963" y="8890"/>
                    </a:lnTo>
                    <a:lnTo>
                      <a:pt x="4143" y="9344"/>
                    </a:lnTo>
                    <a:lnTo>
                      <a:pt x="4976" y="12450"/>
                    </a:lnTo>
                    <a:lnTo>
                      <a:pt x="3852" y="12450"/>
                    </a:lnTo>
                    <a:lnTo>
                      <a:pt x="2867" y="9243"/>
                    </a:lnTo>
                    <a:lnTo>
                      <a:pt x="2867" y="7564"/>
                    </a:lnTo>
                    <a:lnTo>
                      <a:pt x="2072" y="5960"/>
                    </a:lnTo>
                    <a:lnTo>
                      <a:pt x="683" y="2008"/>
                    </a:lnTo>
                    <a:lnTo>
                      <a:pt x="1074" y="1238"/>
                    </a:lnTo>
                    <a:close/>
                    <a:moveTo>
                      <a:pt x="998" y="0"/>
                    </a:moveTo>
                    <a:lnTo>
                      <a:pt x="1" y="1957"/>
                    </a:lnTo>
                    <a:lnTo>
                      <a:pt x="1491" y="6213"/>
                    </a:lnTo>
                    <a:lnTo>
                      <a:pt x="2236" y="7715"/>
                    </a:lnTo>
                    <a:lnTo>
                      <a:pt x="2236" y="9294"/>
                    </a:lnTo>
                    <a:lnTo>
                      <a:pt x="3385" y="13082"/>
                    </a:lnTo>
                    <a:lnTo>
                      <a:pt x="5797" y="13082"/>
                    </a:lnTo>
                    <a:lnTo>
                      <a:pt x="4875" y="9660"/>
                    </a:lnTo>
                    <a:lnTo>
                      <a:pt x="5822" y="9142"/>
                    </a:lnTo>
                    <a:lnTo>
                      <a:pt x="3991" y="5834"/>
                    </a:lnTo>
                    <a:lnTo>
                      <a:pt x="2829" y="271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8"/>
              <p:cNvSpPr/>
              <p:nvPr/>
            </p:nvSpPr>
            <p:spPr>
              <a:xfrm>
                <a:off x="5626075" y="893825"/>
                <a:ext cx="14587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4534" extrusionOk="0">
                    <a:moveTo>
                      <a:pt x="4142" y="0"/>
                    </a:moveTo>
                    <a:lnTo>
                      <a:pt x="2362" y="796"/>
                    </a:lnTo>
                    <a:lnTo>
                      <a:pt x="480" y="796"/>
                    </a:lnTo>
                    <a:lnTo>
                      <a:pt x="0" y="2425"/>
                    </a:lnTo>
                    <a:lnTo>
                      <a:pt x="2362" y="4533"/>
                    </a:lnTo>
                    <a:lnTo>
                      <a:pt x="4458" y="3334"/>
                    </a:lnTo>
                    <a:lnTo>
                      <a:pt x="5834" y="2273"/>
                    </a:lnTo>
                    <a:lnTo>
                      <a:pt x="5834" y="480"/>
                    </a:lnTo>
                    <a:lnTo>
                      <a:pt x="41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8"/>
              <p:cNvSpPr/>
              <p:nvPr/>
            </p:nvSpPr>
            <p:spPr>
              <a:xfrm>
                <a:off x="5617225" y="885625"/>
                <a:ext cx="162600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5241" extrusionOk="0">
                    <a:moveTo>
                      <a:pt x="4521" y="657"/>
                    </a:moveTo>
                    <a:lnTo>
                      <a:pt x="5872" y="1048"/>
                    </a:lnTo>
                    <a:lnTo>
                      <a:pt x="5872" y="2437"/>
                    </a:lnTo>
                    <a:lnTo>
                      <a:pt x="4660" y="3371"/>
                    </a:lnTo>
                    <a:lnTo>
                      <a:pt x="2766" y="4470"/>
                    </a:lnTo>
                    <a:lnTo>
                      <a:pt x="708" y="2652"/>
                    </a:lnTo>
                    <a:lnTo>
                      <a:pt x="1074" y="1452"/>
                    </a:lnTo>
                    <a:lnTo>
                      <a:pt x="2728" y="1452"/>
                    </a:lnTo>
                    <a:lnTo>
                      <a:pt x="4521" y="657"/>
                    </a:lnTo>
                    <a:close/>
                    <a:moveTo>
                      <a:pt x="4471" y="0"/>
                    </a:moveTo>
                    <a:lnTo>
                      <a:pt x="2653" y="821"/>
                    </a:lnTo>
                    <a:lnTo>
                      <a:pt x="607" y="821"/>
                    </a:lnTo>
                    <a:lnTo>
                      <a:pt x="1" y="2854"/>
                    </a:lnTo>
                    <a:lnTo>
                      <a:pt x="2678" y="5240"/>
                    </a:lnTo>
                    <a:lnTo>
                      <a:pt x="5001" y="3902"/>
                    </a:lnTo>
                    <a:lnTo>
                      <a:pt x="6504" y="2753"/>
                    </a:lnTo>
                    <a:lnTo>
                      <a:pt x="6504" y="581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8"/>
              <p:cNvSpPr/>
              <p:nvPr/>
            </p:nvSpPr>
            <p:spPr>
              <a:xfrm>
                <a:off x="5828725" y="897925"/>
                <a:ext cx="808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1466" extrusionOk="0">
                    <a:moveTo>
                      <a:pt x="1" y="1"/>
                    </a:moveTo>
                    <a:lnTo>
                      <a:pt x="885" y="1465"/>
                    </a:lnTo>
                    <a:lnTo>
                      <a:pt x="3233" y="733"/>
                    </a:lnTo>
                    <a:lnTo>
                      <a:pt x="23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8"/>
              <p:cNvSpPr/>
              <p:nvPr/>
            </p:nvSpPr>
            <p:spPr>
              <a:xfrm>
                <a:off x="5814525" y="890350"/>
                <a:ext cx="111475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2148" extrusionOk="0">
                    <a:moveTo>
                      <a:pt x="2804" y="632"/>
                    </a:moveTo>
                    <a:lnTo>
                      <a:pt x="3157" y="922"/>
                    </a:lnTo>
                    <a:lnTo>
                      <a:pt x="1604" y="1402"/>
                    </a:lnTo>
                    <a:lnTo>
                      <a:pt x="1125" y="632"/>
                    </a:lnTo>
                    <a:close/>
                    <a:moveTo>
                      <a:pt x="1" y="0"/>
                    </a:moveTo>
                    <a:lnTo>
                      <a:pt x="1314" y="2147"/>
                    </a:lnTo>
                    <a:lnTo>
                      <a:pt x="4458" y="117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8"/>
              <p:cNvSpPr/>
              <p:nvPr/>
            </p:nvSpPr>
            <p:spPr>
              <a:xfrm>
                <a:off x="5765925" y="1013475"/>
                <a:ext cx="8082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1945" extrusionOk="0">
                    <a:moveTo>
                      <a:pt x="0" y="0"/>
                    </a:moveTo>
                    <a:lnTo>
                      <a:pt x="871" y="1945"/>
                    </a:lnTo>
                    <a:lnTo>
                      <a:pt x="3233" y="972"/>
                    </a:lnTo>
                    <a:lnTo>
                      <a:pt x="1616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8"/>
              <p:cNvSpPr/>
              <p:nvPr/>
            </p:nvSpPr>
            <p:spPr>
              <a:xfrm>
                <a:off x="5752975" y="1004300"/>
                <a:ext cx="113025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2729" extrusionOk="0">
                    <a:moveTo>
                      <a:pt x="1023" y="733"/>
                    </a:moveTo>
                    <a:lnTo>
                      <a:pt x="2046" y="847"/>
                    </a:lnTo>
                    <a:lnTo>
                      <a:pt x="2993" y="1314"/>
                    </a:lnTo>
                    <a:lnTo>
                      <a:pt x="1554" y="1908"/>
                    </a:lnTo>
                    <a:lnTo>
                      <a:pt x="1023" y="733"/>
                    </a:lnTo>
                    <a:close/>
                    <a:moveTo>
                      <a:pt x="0" y="1"/>
                    </a:moveTo>
                    <a:lnTo>
                      <a:pt x="1225" y="2728"/>
                    </a:lnTo>
                    <a:lnTo>
                      <a:pt x="4521" y="1365"/>
                    </a:lnTo>
                    <a:lnTo>
                      <a:pt x="2273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8"/>
              <p:cNvSpPr/>
              <p:nvPr/>
            </p:nvSpPr>
            <p:spPr>
              <a:xfrm>
                <a:off x="4952100" y="890350"/>
                <a:ext cx="78950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509" extrusionOk="0">
                    <a:moveTo>
                      <a:pt x="1" y="0"/>
                    </a:moveTo>
                    <a:lnTo>
                      <a:pt x="1" y="1882"/>
                    </a:lnTo>
                    <a:lnTo>
                      <a:pt x="960" y="4508"/>
                    </a:lnTo>
                    <a:lnTo>
                      <a:pt x="3157" y="2576"/>
                    </a:lnTo>
                    <a:lnTo>
                      <a:pt x="3157" y="12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8"/>
              <p:cNvSpPr/>
              <p:nvPr/>
            </p:nvSpPr>
            <p:spPr>
              <a:xfrm>
                <a:off x="4944200" y="878675"/>
                <a:ext cx="94750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5519" extrusionOk="0">
                    <a:moveTo>
                      <a:pt x="620" y="922"/>
                    </a:moveTo>
                    <a:lnTo>
                      <a:pt x="3145" y="1932"/>
                    </a:lnTo>
                    <a:lnTo>
                      <a:pt x="3145" y="2892"/>
                    </a:lnTo>
                    <a:lnTo>
                      <a:pt x="1415" y="4432"/>
                    </a:lnTo>
                    <a:lnTo>
                      <a:pt x="632" y="2298"/>
                    </a:lnTo>
                    <a:lnTo>
                      <a:pt x="620" y="922"/>
                    </a:lnTo>
                    <a:close/>
                    <a:moveTo>
                      <a:pt x="1" y="0"/>
                    </a:moveTo>
                    <a:lnTo>
                      <a:pt x="1" y="2349"/>
                    </a:lnTo>
                    <a:lnTo>
                      <a:pt x="1137" y="5518"/>
                    </a:lnTo>
                    <a:lnTo>
                      <a:pt x="3789" y="3182"/>
                    </a:lnTo>
                    <a:lnTo>
                      <a:pt x="378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8"/>
              <p:cNvSpPr/>
              <p:nvPr/>
            </p:nvSpPr>
            <p:spPr>
              <a:xfrm>
                <a:off x="4770275" y="799125"/>
                <a:ext cx="16480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478" extrusionOk="0">
                    <a:moveTo>
                      <a:pt x="1049" y="0"/>
                    </a:moveTo>
                    <a:lnTo>
                      <a:pt x="0" y="1856"/>
                    </a:lnTo>
                    <a:lnTo>
                      <a:pt x="948" y="4546"/>
                    </a:lnTo>
                    <a:lnTo>
                      <a:pt x="2539" y="6478"/>
                    </a:lnTo>
                    <a:lnTo>
                      <a:pt x="5064" y="6478"/>
                    </a:lnTo>
                    <a:lnTo>
                      <a:pt x="6592" y="6213"/>
                    </a:lnTo>
                    <a:lnTo>
                      <a:pt x="5695" y="3801"/>
                    </a:lnTo>
                    <a:lnTo>
                      <a:pt x="3296" y="2500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8"/>
              <p:cNvSpPr/>
              <p:nvPr/>
            </p:nvSpPr>
            <p:spPr>
              <a:xfrm>
                <a:off x="4761750" y="785550"/>
                <a:ext cx="184075" cy="183425"/>
              </a:xfrm>
              <a:custGeom>
                <a:avLst/>
                <a:gdLst/>
                <a:ahLst/>
                <a:cxnLst/>
                <a:rect l="l" t="t" r="r" b="b"/>
                <a:pathLst>
                  <a:path w="7363" h="7337" extrusionOk="0">
                    <a:moveTo>
                      <a:pt x="1453" y="1074"/>
                    </a:moveTo>
                    <a:lnTo>
                      <a:pt x="3410" y="3245"/>
                    </a:lnTo>
                    <a:lnTo>
                      <a:pt x="5784" y="4559"/>
                    </a:lnTo>
                    <a:lnTo>
                      <a:pt x="6503" y="6516"/>
                    </a:lnTo>
                    <a:lnTo>
                      <a:pt x="5405" y="6705"/>
                    </a:lnTo>
                    <a:lnTo>
                      <a:pt x="3031" y="6705"/>
                    </a:lnTo>
                    <a:lnTo>
                      <a:pt x="1566" y="4937"/>
                    </a:lnTo>
                    <a:lnTo>
                      <a:pt x="695" y="2425"/>
                    </a:lnTo>
                    <a:lnTo>
                      <a:pt x="1453" y="1074"/>
                    </a:lnTo>
                    <a:close/>
                    <a:moveTo>
                      <a:pt x="1326" y="0"/>
                    </a:moveTo>
                    <a:lnTo>
                      <a:pt x="1" y="2374"/>
                    </a:lnTo>
                    <a:lnTo>
                      <a:pt x="985" y="5203"/>
                    </a:lnTo>
                    <a:lnTo>
                      <a:pt x="2728" y="7337"/>
                    </a:lnTo>
                    <a:lnTo>
                      <a:pt x="5468" y="7337"/>
                    </a:lnTo>
                    <a:lnTo>
                      <a:pt x="7362" y="7008"/>
                    </a:lnTo>
                    <a:lnTo>
                      <a:pt x="6289" y="4129"/>
                    </a:lnTo>
                    <a:lnTo>
                      <a:pt x="3839" y="2791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8"/>
              <p:cNvSpPr/>
              <p:nvPr/>
            </p:nvSpPr>
            <p:spPr>
              <a:xfrm>
                <a:off x="4392100" y="1174150"/>
                <a:ext cx="165750" cy="386075"/>
              </a:xfrm>
              <a:custGeom>
                <a:avLst/>
                <a:gdLst/>
                <a:ahLst/>
                <a:cxnLst/>
                <a:rect l="l" t="t" r="r" b="b"/>
                <a:pathLst>
                  <a:path w="6630" h="15443" extrusionOk="0">
                    <a:moveTo>
                      <a:pt x="6629" y="0"/>
                    </a:moveTo>
                    <a:lnTo>
                      <a:pt x="4521" y="1036"/>
                    </a:lnTo>
                    <a:lnTo>
                      <a:pt x="2261" y="3056"/>
                    </a:lnTo>
                    <a:lnTo>
                      <a:pt x="0" y="6301"/>
                    </a:lnTo>
                    <a:lnTo>
                      <a:pt x="354" y="10594"/>
                    </a:lnTo>
                    <a:lnTo>
                      <a:pt x="51" y="12652"/>
                    </a:lnTo>
                    <a:lnTo>
                      <a:pt x="1288" y="15443"/>
                    </a:lnTo>
                    <a:lnTo>
                      <a:pt x="4357" y="15443"/>
                    </a:lnTo>
                    <a:lnTo>
                      <a:pt x="2425" y="11731"/>
                    </a:lnTo>
                    <a:lnTo>
                      <a:pt x="2955" y="7033"/>
                    </a:lnTo>
                    <a:lnTo>
                      <a:pt x="4634" y="4154"/>
                    </a:lnTo>
                    <a:lnTo>
                      <a:pt x="6629" y="1844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8"/>
              <p:cNvSpPr/>
              <p:nvPr/>
            </p:nvSpPr>
            <p:spPr>
              <a:xfrm>
                <a:off x="4383875" y="1161200"/>
                <a:ext cx="181875" cy="406925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16277" extrusionOk="0">
                    <a:moveTo>
                      <a:pt x="6643" y="1023"/>
                    </a:moveTo>
                    <a:lnTo>
                      <a:pt x="6643" y="2248"/>
                    </a:lnTo>
                    <a:lnTo>
                      <a:pt x="4686" y="4508"/>
                    </a:lnTo>
                    <a:lnTo>
                      <a:pt x="3006" y="7387"/>
                    </a:lnTo>
                    <a:lnTo>
                      <a:pt x="2425" y="12299"/>
                    </a:lnTo>
                    <a:lnTo>
                      <a:pt x="4168" y="15645"/>
                    </a:lnTo>
                    <a:lnTo>
                      <a:pt x="1819" y="15645"/>
                    </a:lnTo>
                    <a:lnTo>
                      <a:pt x="708" y="13120"/>
                    </a:lnTo>
                    <a:lnTo>
                      <a:pt x="999" y="11125"/>
                    </a:lnTo>
                    <a:lnTo>
                      <a:pt x="645" y="6895"/>
                    </a:lnTo>
                    <a:lnTo>
                      <a:pt x="2829" y="3789"/>
                    </a:lnTo>
                    <a:lnTo>
                      <a:pt x="5039" y="1806"/>
                    </a:lnTo>
                    <a:lnTo>
                      <a:pt x="6643" y="1023"/>
                    </a:lnTo>
                    <a:close/>
                    <a:moveTo>
                      <a:pt x="7274" y="0"/>
                    </a:moveTo>
                    <a:lnTo>
                      <a:pt x="4723" y="1263"/>
                    </a:lnTo>
                    <a:lnTo>
                      <a:pt x="2387" y="3347"/>
                    </a:lnTo>
                    <a:lnTo>
                      <a:pt x="1" y="6731"/>
                    </a:lnTo>
                    <a:lnTo>
                      <a:pt x="380" y="11112"/>
                    </a:lnTo>
                    <a:lnTo>
                      <a:pt x="64" y="13221"/>
                    </a:lnTo>
                    <a:lnTo>
                      <a:pt x="1415" y="16277"/>
                    </a:lnTo>
                    <a:lnTo>
                      <a:pt x="5203" y="16277"/>
                    </a:lnTo>
                    <a:lnTo>
                      <a:pt x="3069" y="12185"/>
                    </a:lnTo>
                    <a:lnTo>
                      <a:pt x="3587" y="7652"/>
                    </a:lnTo>
                    <a:lnTo>
                      <a:pt x="5203" y="4874"/>
                    </a:lnTo>
                    <a:lnTo>
                      <a:pt x="7274" y="2475"/>
                    </a:lnTo>
                    <a:lnTo>
                      <a:pt x="727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8"/>
              <p:cNvSpPr/>
              <p:nvPr/>
            </p:nvSpPr>
            <p:spPr>
              <a:xfrm>
                <a:off x="3327950" y="2153675"/>
                <a:ext cx="789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648" extrusionOk="0">
                    <a:moveTo>
                      <a:pt x="1288" y="1"/>
                    </a:moveTo>
                    <a:lnTo>
                      <a:pt x="1" y="1655"/>
                    </a:lnTo>
                    <a:lnTo>
                      <a:pt x="1" y="3069"/>
                    </a:lnTo>
                    <a:lnTo>
                      <a:pt x="1" y="3700"/>
                    </a:lnTo>
                    <a:lnTo>
                      <a:pt x="884" y="4647"/>
                    </a:lnTo>
                    <a:lnTo>
                      <a:pt x="2677" y="3915"/>
                    </a:lnTo>
                    <a:lnTo>
                      <a:pt x="3157" y="1731"/>
                    </a:lnTo>
                    <a:lnTo>
                      <a:pt x="3157" y="544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8"/>
              <p:cNvSpPr/>
              <p:nvPr/>
            </p:nvSpPr>
            <p:spPr>
              <a:xfrm>
                <a:off x="3320050" y="2144525"/>
                <a:ext cx="94725" cy="1348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5393" extrusionOk="0">
                    <a:moveTo>
                      <a:pt x="1718" y="720"/>
                    </a:moveTo>
                    <a:lnTo>
                      <a:pt x="3158" y="1150"/>
                    </a:lnTo>
                    <a:lnTo>
                      <a:pt x="3158" y="2059"/>
                    </a:lnTo>
                    <a:lnTo>
                      <a:pt x="2728" y="4054"/>
                    </a:lnTo>
                    <a:lnTo>
                      <a:pt x="1289" y="4647"/>
                    </a:lnTo>
                    <a:lnTo>
                      <a:pt x="632" y="3953"/>
                    </a:lnTo>
                    <a:lnTo>
                      <a:pt x="632" y="2122"/>
                    </a:lnTo>
                    <a:lnTo>
                      <a:pt x="1718" y="720"/>
                    </a:lnTo>
                    <a:close/>
                    <a:moveTo>
                      <a:pt x="1491" y="0"/>
                    </a:moveTo>
                    <a:lnTo>
                      <a:pt x="1" y="1907"/>
                    </a:lnTo>
                    <a:lnTo>
                      <a:pt x="1" y="4193"/>
                    </a:lnTo>
                    <a:lnTo>
                      <a:pt x="1125" y="5392"/>
                    </a:lnTo>
                    <a:lnTo>
                      <a:pt x="3271" y="4508"/>
                    </a:lnTo>
                    <a:lnTo>
                      <a:pt x="3789" y="2160"/>
                    </a:lnTo>
                    <a:lnTo>
                      <a:pt x="3789" y="682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8"/>
              <p:cNvSpPr/>
              <p:nvPr/>
            </p:nvSpPr>
            <p:spPr>
              <a:xfrm>
                <a:off x="3404025" y="2057075"/>
                <a:ext cx="144925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10090" extrusionOk="0">
                    <a:moveTo>
                      <a:pt x="2602" y="1"/>
                    </a:moveTo>
                    <a:lnTo>
                      <a:pt x="834" y="443"/>
                    </a:lnTo>
                    <a:lnTo>
                      <a:pt x="1" y="1680"/>
                    </a:lnTo>
                    <a:lnTo>
                      <a:pt x="2097" y="4408"/>
                    </a:lnTo>
                    <a:lnTo>
                      <a:pt x="2311" y="6201"/>
                    </a:lnTo>
                    <a:lnTo>
                      <a:pt x="746" y="7703"/>
                    </a:lnTo>
                    <a:lnTo>
                      <a:pt x="746" y="10090"/>
                    </a:lnTo>
                    <a:lnTo>
                      <a:pt x="5796" y="9155"/>
                    </a:lnTo>
                    <a:lnTo>
                      <a:pt x="5796" y="7564"/>
                    </a:lnTo>
                    <a:lnTo>
                      <a:pt x="4837" y="5266"/>
                    </a:lnTo>
                    <a:lnTo>
                      <a:pt x="2728" y="2753"/>
                    </a:lnTo>
                    <a:lnTo>
                      <a:pt x="3700" y="1213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8"/>
              <p:cNvSpPr/>
              <p:nvPr/>
            </p:nvSpPr>
            <p:spPr>
              <a:xfrm>
                <a:off x="3394250" y="2048250"/>
                <a:ext cx="162600" cy="27055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0822" extrusionOk="0">
                    <a:moveTo>
                      <a:pt x="2879" y="707"/>
                    </a:moveTo>
                    <a:lnTo>
                      <a:pt x="3687" y="1604"/>
                    </a:lnTo>
                    <a:lnTo>
                      <a:pt x="2728" y="3132"/>
                    </a:lnTo>
                    <a:lnTo>
                      <a:pt x="4950" y="5783"/>
                    </a:lnTo>
                    <a:lnTo>
                      <a:pt x="5872" y="7980"/>
                    </a:lnTo>
                    <a:lnTo>
                      <a:pt x="5872" y="9243"/>
                    </a:lnTo>
                    <a:lnTo>
                      <a:pt x="1452" y="10064"/>
                    </a:lnTo>
                    <a:lnTo>
                      <a:pt x="1452" y="8195"/>
                    </a:lnTo>
                    <a:lnTo>
                      <a:pt x="3031" y="6667"/>
                    </a:lnTo>
                    <a:lnTo>
                      <a:pt x="2791" y="4634"/>
                    </a:lnTo>
                    <a:lnTo>
                      <a:pt x="783" y="2008"/>
                    </a:lnTo>
                    <a:lnTo>
                      <a:pt x="1414" y="1061"/>
                    </a:lnTo>
                    <a:lnTo>
                      <a:pt x="2879" y="707"/>
                    </a:lnTo>
                    <a:close/>
                    <a:moveTo>
                      <a:pt x="3094" y="0"/>
                    </a:moveTo>
                    <a:lnTo>
                      <a:pt x="1023" y="505"/>
                    </a:lnTo>
                    <a:lnTo>
                      <a:pt x="0" y="2046"/>
                    </a:lnTo>
                    <a:lnTo>
                      <a:pt x="2172" y="4887"/>
                    </a:lnTo>
                    <a:lnTo>
                      <a:pt x="2361" y="6440"/>
                    </a:lnTo>
                    <a:lnTo>
                      <a:pt x="821" y="7917"/>
                    </a:lnTo>
                    <a:lnTo>
                      <a:pt x="821" y="10822"/>
                    </a:lnTo>
                    <a:lnTo>
                      <a:pt x="6503" y="9774"/>
                    </a:lnTo>
                    <a:lnTo>
                      <a:pt x="6503" y="7917"/>
                    </a:lnTo>
                    <a:lnTo>
                      <a:pt x="5506" y="5493"/>
                    </a:lnTo>
                    <a:lnTo>
                      <a:pt x="3498" y="3094"/>
                    </a:lnTo>
                    <a:lnTo>
                      <a:pt x="4470" y="1541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8"/>
              <p:cNvSpPr/>
              <p:nvPr/>
            </p:nvSpPr>
            <p:spPr>
              <a:xfrm>
                <a:off x="3658775" y="1084500"/>
                <a:ext cx="23677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8612" extrusionOk="0">
                    <a:moveTo>
                      <a:pt x="3498" y="0"/>
                    </a:moveTo>
                    <a:lnTo>
                      <a:pt x="1907" y="972"/>
                    </a:lnTo>
                    <a:lnTo>
                      <a:pt x="1907" y="1692"/>
                    </a:lnTo>
                    <a:lnTo>
                      <a:pt x="1" y="2273"/>
                    </a:lnTo>
                    <a:lnTo>
                      <a:pt x="2173" y="5026"/>
                    </a:lnTo>
                    <a:lnTo>
                      <a:pt x="3801" y="6162"/>
                    </a:lnTo>
                    <a:lnTo>
                      <a:pt x="3271" y="6970"/>
                    </a:lnTo>
                    <a:lnTo>
                      <a:pt x="5254" y="8612"/>
                    </a:lnTo>
                    <a:lnTo>
                      <a:pt x="6327" y="4028"/>
                    </a:lnTo>
                    <a:lnTo>
                      <a:pt x="7488" y="5278"/>
                    </a:lnTo>
                    <a:lnTo>
                      <a:pt x="7122" y="7046"/>
                    </a:lnTo>
                    <a:lnTo>
                      <a:pt x="8537" y="7046"/>
                    </a:lnTo>
                    <a:lnTo>
                      <a:pt x="9471" y="5177"/>
                    </a:lnTo>
                    <a:lnTo>
                      <a:pt x="6150" y="251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8"/>
              <p:cNvSpPr/>
              <p:nvPr/>
            </p:nvSpPr>
            <p:spPr>
              <a:xfrm>
                <a:off x="3645200" y="1074400"/>
                <a:ext cx="260450" cy="239600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9584" extrusionOk="0">
                    <a:moveTo>
                      <a:pt x="4003" y="796"/>
                    </a:moveTo>
                    <a:lnTo>
                      <a:pt x="6491" y="3157"/>
                    </a:lnTo>
                    <a:lnTo>
                      <a:pt x="9610" y="5670"/>
                    </a:lnTo>
                    <a:lnTo>
                      <a:pt x="8878" y="7134"/>
                    </a:lnTo>
                    <a:lnTo>
                      <a:pt x="8057" y="7134"/>
                    </a:lnTo>
                    <a:lnTo>
                      <a:pt x="8372" y="5581"/>
                    </a:lnTo>
                    <a:lnTo>
                      <a:pt x="6693" y="3788"/>
                    </a:lnTo>
                    <a:lnTo>
                      <a:pt x="5607" y="8460"/>
                    </a:lnTo>
                    <a:lnTo>
                      <a:pt x="4231" y="7324"/>
                    </a:lnTo>
                    <a:lnTo>
                      <a:pt x="4774" y="6478"/>
                    </a:lnTo>
                    <a:lnTo>
                      <a:pt x="2943" y="5202"/>
                    </a:lnTo>
                    <a:lnTo>
                      <a:pt x="1074" y="2841"/>
                    </a:lnTo>
                    <a:lnTo>
                      <a:pt x="2779" y="2323"/>
                    </a:lnTo>
                    <a:lnTo>
                      <a:pt x="2779" y="1553"/>
                    </a:lnTo>
                    <a:lnTo>
                      <a:pt x="4003" y="796"/>
                    </a:lnTo>
                    <a:close/>
                    <a:moveTo>
                      <a:pt x="4092" y="0"/>
                    </a:moveTo>
                    <a:lnTo>
                      <a:pt x="2147" y="1200"/>
                    </a:lnTo>
                    <a:lnTo>
                      <a:pt x="2147" y="1856"/>
                    </a:lnTo>
                    <a:lnTo>
                      <a:pt x="1" y="2513"/>
                    </a:lnTo>
                    <a:lnTo>
                      <a:pt x="2476" y="5632"/>
                    </a:lnTo>
                    <a:lnTo>
                      <a:pt x="3915" y="6654"/>
                    </a:lnTo>
                    <a:lnTo>
                      <a:pt x="3397" y="7437"/>
                    </a:lnTo>
                    <a:lnTo>
                      <a:pt x="5986" y="9584"/>
                    </a:lnTo>
                    <a:lnTo>
                      <a:pt x="7047" y="5076"/>
                    </a:lnTo>
                    <a:lnTo>
                      <a:pt x="7691" y="5771"/>
                    </a:lnTo>
                    <a:lnTo>
                      <a:pt x="7274" y="7778"/>
                    </a:lnTo>
                    <a:lnTo>
                      <a:pt x="9269" y="7778"/>
                    </a:lnTo>
                    <a:lnTo>
                      <a:pt x="10418" y="5505"/>
                    </a:lnTo>
                    <a:lnTo>
                      <a:pt x="6908" y="2690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8"/>
              <p:cNvSpPr/>
              <p:nvPr/>
            </p:nvSpPr>
            <p:spPr>
              <a:xfrm>
                <a:off x="3780950" y="1045975"/>
                <a:ext cx="134825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3650" extrusionOk="0">
                    <a:moveTo>
                      <a:pt x="1175" y="1"/>
                    </a:moveTo>
                    <a:lnTo>
                      <a:pt x="0" y="1137"/>
                    </a:lnTo>
                    <a:lnTo>
                      <a:pt x="2235" y="2842"/>
                    </a:lnTo>
                    <a:lnTo>
                      <a:pt x="3612" y="3650"/>
                    </a:lnTo>
                    <a:lnTo>
                      <a:pt x="5392" y="1819"/>
                    </a:lnTo>
                    <a:lnTo>
                      <a:pt x="4584" y="329"/>
                    </a:lnTo>
                    <a:lnTo>
                      <a:pt x="3208" y="1"/>
                    </a:lnTo>
                    <a:lnTo>
                      <a:pt x="2703" y="1137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8"/>
              <p:cNvSpPr/>
              <p:nvPr/>
            </p:nvSpPr>
            <p:spPr>
              <a:xfrm>
                <a:off x="3098775" y="1751200"/>
                <a:ext cx="166375" cy="1335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5342" extrusionOk="0">
                    <a:moveTo>
                      <a:pt x="5619" y="0"/>
                    </a:moveTo>
                    <a:lnTo>
                      <a:pt x="4205" y="985"/>
                    </a:lnTo>
                    <a:lnTo>
                      <a:pt x="2475" y="1869"/>
                    </a:lnTo>
                    <a:lnTo>
                      <a:pt x="1288" y="404"/>
                    </a:lnTo>
                    <a:lnTo>
                      <a:pt x="0" y="1856"/>
                    </a:lnTo>
                    <a:lnTo>
                      <a:pt x="341" y="2829"/>
                    </a:lnTo>
                    <a:lnTo>
                      <a:pt x="341" y="4028"/>
                    </a:lnTo>
                    <a:lnTo>
                      <a:pt x="2766" y="5341"/>
                    </a:lnTo>
                    <a:lnTo>
                      <a:pt x="4963" y="4369"/>
                    </a:lnTo>
                    <a:lnTo>
                      <a:pt x="6655" y="2854"/>
                    </a:lnTo>
                    <a:lnTo>
                      <a:pt x="6655" y="1515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8"/>
              <p:cNvSpPr/>
              <p:nvPr/>
            </p:nvSpPr>
            <p:spPr>
              <a:xfrm>
                <a:off x="3089925" y="1740150"/>
                <a:ext cx="182800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6138" extrusionOk="0">
                    <a:moveTo>
                      <a:pt x="5885" y="884"/>
                    </a:moveTo>
                    <a:lnTo>
                      <a:pt x="6693" y="2046"/>
                    </a:lnTo>
                    <a:lnTo>
                      <a:pt x="6693" y="3157"/>
                    </a:lnTo>
                    <a:lnTo>
                      <a:pt x="5140" y="4546"/>
                    </a:lnTo>
                    <a:lnTo>
                      <a:pt x="3132" y="5443"/>
                    </a:lnTo>
                    <a:lnTo>
                      <a:pt x="1011" y="4281"/>
                    </a:lnTo>
                    <a:lnTo>
                      <a:pt x="1011" y="3271"/>
                    </a:lnTo>
                    <a:lnTo>
                      <a:pt x="708" y="2374"/>
                    </a:lnTo>
                    <a:lnTo>
                      <a:pt x="1630" y="1339"/>
                    </a:lnTo>
                    <a:lnTo>
                      <a:pt x="2741" y="2715"/>
                    </a:lnTo>
                    <a:lnTo>
                      <a:pt x="4698" y="1705"/>
                    </a:lnTo>
                    <a:lnTo>
                      <a:pt x="5885" y="884"/>
                    </a:lnTo>
                    <a:close/>
                    <a:moveTo>
                      <a:pt x="6049" y="0"/>
                    </a:moveTo>
                    <a:lnTo>
                      <a:pt x="4395" y="1162"/>
                    </a:lnTo>
                    <a:lnTo>
                      <a:pt x="2918" y="1920"/>
                    </a:lnTo>
                    <a:lnTo>
                      <a:pt x="1655" y="366"/>
                    </a:lnTo>
                    <a:lnTo>
                      <a:pt x="1" y="2235"/>
                    </a:lnTo>
                    <a:lnTo>
                      <a:pt x="380" y="3334"/>
                    </a:lnTo>
                    <a:lnTo>
                      <a:pt x="380" y="4660"/>
                    </a:lnTo>
                    <a:lnTo>
                      <a:pt x="3094" y="6137"/>
                    </a:lnTo>
                    <a:lnTo>
                      <a:pt x="5443" y="5102"/>
                    </a:lnTo>
                    <a:lnTo>
                      <a:pt x="7312" y="3435"/>
                    </a:lnTo>
                    <a:lnTo>
                      <a:pt x="7312" y="1856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8"/>
              <p:cNvSpPr/>
              <p:nvPr/>
            </p:nvSpPr>
            <p:spPr>
              <a:xfrm>
                <a:off x="3793250" y="2636350"/>
                <a:ext cx="571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428" extrusionOk="0">
                    <a:moveTo>
                      <a:pt x="1743" y="0"/>
                    </a:moveTo>
                    <a:lnTo>
                      <a:pt x="1" y="480"/>
                    </a:lnTo>
                    <a:lnTo>
                      <a:pt x="2286" y="1427"/>
                    </a:lnTo>
                    <a:lnTo>
                      <a:pt x="2286" y="14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8"/>
              <p:cNvSpPr/>
              <p:nvPr/>
            </p:nvSpPr>
            <p:spPr>
              <a:xfrm>
                <a:off x="3768950" y="2626875"/>
                <a:ext cx="9567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75" extrusionOk="0">
                    <a:moveTo>
                      <a:pt x="2526" y="758"/>
                    </a:moveTo>
                    <a:lnTo>
                      <a:pt x="2703" y="1238"/>
                    </a:lnTo>
                    <a:lnTo>
                      <a:pt x="1958" y="922"/>
                    </a:lnTo>
                    <a:lnTo>
                      <a:pt x="2526" y="758"/>
                    </a:lnTo>
                    <a:close/>
                    <a:moveTo>
                      <a:pt x="2905" y="0"/>
                    </a:moveTo>
                    <a:lnTo>
                      <a:pt x="0" y="796"/>
                    </a:lnTo>
                    <a:lnTo>
                      <a:pt x="3826" y="2374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8"/>
              <p:cNvSpPr/>
              <p:nvPr/>
            </p:nvSpPr>
            <p:spPr>
              <a:xfrm>
                <a:off x="3702975" y="2517025"/>
                <a:ext cx="4327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2728" extrusionOk="0">
                    <a:moveTo>
                      <a:pt x="733" y="0"/>
                    </a:moveTo>
                    <a:cubicBezTo>
                      <a:pt x="493" y="164"/>
                      <a:pt x="0" y="1288"/>
                      <a:pt x="0" y="1288"/>
                    </a:cubicBezTo>
                    <a:lnTo>
                      <a:pt x="695" y="2728"/>
                    </a:lnTo>
                    <a:lnTo>
                      <a:pt x="1730" y="2728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8"/>
              <p:cNvSpPr/>
              <p:nvPr/>
            </p:nvSpPr>
            <p:spPr>
              <a:xfrm>
                <a:off x="3694450" y="2505025"/>
                <a:ext cx="628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3524" extrusionOk="0">
                    <a:moveTo>
                      <a:pt x="973" y="1162"/>
                    </a:moveTo>
                    <a:lnTo>
                      <a:pt x="1604" y="2892"/>
                    </a:lnTo>
                    <a:lnTo>
                      <a:pt x="1225" y="2892"/>
                    </a:lnTo>
                    <a:lnTo>
                      <a:pt x="682" y="1756"/>
                    </a:lnTo>
                    <a:cubicBezTo>
                      <a:pt x="771" y="1554"/>
                      <a:pt x="884" y="1352"/>
                      <a:pt x="973" y="1162"/>
                    </a:cubicBezTo>
                    <a:close/>
                    <a:moveTo>
                      <a:pt x="1238" y="0"/>
                    </a:moveTo>
                    <a:lnTo>
                      <a:pt x="897" y="215"/>
                    </a:lnTo>
                    <a:cubicBezTo>
                      <a:pt x="619" y="405"/>
                      <a:pt x="253" y="1187"/>
                      <a:pt x="51" y="1642"/>
                    </a:cubicBezTo>
                    <a:lnTo>
                      <a:pt x="1" y="1768"/>
                    </a:lnTo>
                    <a:lnTo>
                      <a:pt x="834" y="3523"/>
                    </a:lnTo>
                    <a:lnTo>
                      <a:pt x="2513" y="3523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8"/>
              <p:cNvSpPr/>
              <p:nvPr/>
            </p:nvSpPr>
            <p:spPr>
              <a:xfrm>
                <a:off x="3696975" y="2570375"/>
                <a:ext cx="252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3120" extrusionOk="0">
                    <a:moveTo>
                      <a:pt x="455" y="0"/>
                    </a:moveTo>
                    <a:lnTo>
                      <a:pt x="1" y="1402"/>
                    </a:lnTo>
                    <a:lnTo>
                      <a:pt x="581" y="3119"/>
                    </a:lnTo>
                    <a:lnTo>
                      <a:pt x="1011" y="3119"/>
                    </a:lnTo>
                    <a:lnTo>
                      <a:pt x="1011" y="278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8"/>
              <p:cNvSpPr/>
              <p:nvPr/>
            </p:nvSpPr>
            <p:spPr>
              <a:xfrm>
                <a:off x="3688775" y="2563750"/>
                <a:ext cx="43275" cy="925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3700" extrusionOk="0">
                    <a:moveTo>
                      <a:pt x="1023" y="846"/>
                    </a:moveTo>
                    <a:lnTo>
                      <a:pt x="1074" y="871"/>
                    </a:lnTo>
                    <a:lnTo>
                      <a:pt x="1074" y="2765"/>
                    </a:lnTo>
                    <a:lnTo>
                      <a:pt x="695" y="1755"/>
                    </a:lnTo>
                    <a:lnTo>
                      <a:pt x="1023" y="846"/>
                    </a:lnTo>
                    <a:close/>
                    <a:moveTo>
                      <a:pt x="632" y="0"/>
                    </a:moveTo>
                    <a:lnTo>
                      <a:pt x="0" y="1755"/>
                    </a:lnTo>
                    <a:lnTo>
                      <a:pt x="720" y="3700"/>
                    </a:lnTo>
                    <a:lnTo>
                      <a:pt x="1730" y="3700"/>
                    </a:lnTo>
                    <a:lnTo>
                      <a:pt x="1730" y="493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8"/>
              <p:cNvSpPr/>
              <p:nvPr/>
            </p:nvSpPr>
            <p:spPr>
              <a:xfrm>
                <a:off x="4360850" y="1623350"/>
                <a:ext cx="4737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099" extrusionOk="0">
                    <a:moveTo>
                      <a:pt x="0" y="0"/>
                    </a:moveTo>
                    <a:lnTo>
                      <a:pt x="556" y="1099"/>
                    </a:lnTo>
                    <a:lnTo>
                      <a:pt x="1326" y="947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8"/>
              <p:cNvSpPr/>
              <p:nvPr/>
            </p:nvSpPr>
            <p:spPr>
              <a:xfrm>
                <a:off x="4347900" y="1615450"/>
                <a:ext cx="7420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782" extrusionOk="0">
                    <a:moveTo>
                      <a:pt x="1857" y="632"/>
                    </a:moveTo>
                    <a:lnTo>
                      <a:pt x="1642" y="973"/>
                    </a:lnTo>
                    <a:lnTo>
                      <a:pt x="1238" y="1061"/>
                    </a:lnTo>
                    <a:lnTo>
                      <a:pt x="1023" y="632"/>
                    </a:lnTo>
                    <a:close/>
                    <a:moveTo>
                      <a:pt x="0" y="1"/>
                    </a:moveTo>
                    <a:lnTo>
                      <a:pt x="897" y="1781"/>
                    </a:lnTo>
                    <a:lnTo>
                      <a:pt x="2046" y="1541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8"/>
              <p:cNvSpPr/>
              <p:nvPr/>
            </p:nvSpPr>
            <p:spPr>
              <a:xfrm>
                <a:off x="2445000" y="785850"/>
                <a:ext cx="922425" cy="1196450"/>
              </a:xfrm>
              <a:custGeom>
                <a:avLst/>
                <a:gdLst/>
                <a:ahLst/>
                <a:cxnLst/>
                <a:rect l="l" t="t" r="r" b="b"/>
                <a:pathLst>
                  <a:path w="36897" h="47858" extrusionOk="0">
                    <a:moveTo>
                      <a:pt x="27288" y="1"/>
                    </a:moveTo>
                    <a:lnTo>
                      <a:pt x="21921" y="2324"/>
                    </a:lnTo>
                    <a:lnTo>
                      <a:pt x="20027" y="2375"/>
                    </a:lnTo>
                    <a:lnTo>
                      <a:pt x="19396" y="4067"/>
                    </a:lnTo>
                    <a:lnTo>
                      <a:pt x="20179" y="6378"/>
                    </a:lnTo>
                    <a:lnTo>
                      <a:pt x="18600" y="6378"/>
                    </a:lnTo>
                    <a:lnTo>
                      <a:pt x="18285" y="4016"/>
                    </a:lnTo>
                    <a:lnTo>
                      <a:pt x="17262" y="3625"/>
                    </a:lnTo>
                    <a:lnTo>
                      <a:pt x="16782" y="5203"/>
                    </a:lnTo>
                    <a:lnTo>
                      <a:pt x="15620" y="4850"/>
                    </a:lnTo>
                    <a:lnTo>
                      <a:pt x="15305" y="3006"/>
                    </a:lnTo>
                    <a:lnTo>
                      <a:pt x="13411" y="3322"/>
                    </a:lnTo>
                    <a:lnTo>
                      <a:pt x="11277" y="4105"/>
                    </a:lnTo>
                    <a:lnTo>
                      <a:pt x="9698" y="5683"/>
                    </a:lnTo>
                    <a:lnTo>
                      <a:pt x="7489" y="6163"/>
                    </a:lnTo>
                    <a:lnTo>
                      <a:pt x="6150" y="7893"/>
                    </a:lnTo>
                    <a:lnTo>
                      <a:pt x="6933" y="9080"/>
                    </a:lnTo>
                    <a:lnTo>
                      <a:pt x="5355" y="10418"/>
                    </a:lnTo>
                    <a:lnTo>
                      <a:pt x="2678" y="11529"/>
                    </a:lnTo>
                    <a:lnTo>
                      <a:pt x="784" y="11883"/>
                    </a:lnTo>
                    <a:lnTo>
                      <a:pt x="1251" y="13575"/>
                    </a:lnTo>
                    <a:lnTo>
                      <a:pt x="2678" y="13726"/>
                    </a:lnTo>
                    <a:lnTo>
                      <a:pt x="3069" y="14598"/>
                    </a:lnTo>
                    <a:lnTo>
                      <a:pt x="1" y="14838"/>
                    </a:lnTo>
                    <a:lnTo>
                      <a:pt x="1" y="16176"/>
                    </a:lnTo>
                    <a:lnTo>
                      <a:pt x="1731" y="17363"/>
                    </a:lnTo>
                    <a:cubicBezTo>
                      <a:pt x="1731" y="17363"/>
                      <a:pt x="1944" y="16942"/>
                      <a:pt x="2599" y="16942"/>
                    </a:cubicBezTo>
                    <a:cubicBezTo>
                      <a:pt x="2926" y="16942"/>
                      <a:pt x="3364" y="17047"/>
                      <a:pt x="3940" y="17363"/>
                    </a:cubicBezTo>
                    <a:cubicBezTo>
                      <a:pt x="5683" y="18310"/>
                      <a:pt x="5759" y="18310"/>
                      <a:pt x="5759" y="18310"/>
                    </a:cubicBezTo>
                    <a:lnTo>
                      <a:pt x="7337" y="21378"/>
                    </a:lnTo>
                    <a:lnTo>
                      <a:pt x="6946" y="25331"/>
                    </a:lnTo>
                    <a:lnTo>
                      <a:pt x="6946" y="29434"/>
                    </a:lnTo>
                    <a:lnTo>
                      <a:pt x="8436" y="29902"/>
                    </a:lnTo>
                    <a:lnTo>
                      <a:pt x="7615" y="31164"/>
                    </a:lnTo>
                    <a:lnTo>
                      <a:pt x="5683" y="30849"/>
                    </a:lnTo>
                    <a:lnTo>
                      <a:pt x="5683" y="33223"/>
                    </a:lnTo>
                    <a:lnTo>
                      <a:pt x="7173" y="34321"/>
                    </a:lnTo>
                    <a:lnTo>
                      <a:pt x="6074" y="36695"/>
                    </a:lnTo>
                    <a:lnTo>
                      <a:pt x="6541" y="40546"/>
                    </a:lnTo>
                    <a:lnTo>
                      <a:pt x="7135" y="43463"/>
                    </a:lnTo>
                    <a:lnTo>
                      <a:pt x="7627" y="46153"/>
                    </a:lnTo>
                    <a:lnTo>
                      <a:pt x="9218" y="45913"/>
                    </a:lnTo>
                    <a:lnTo>
                      <a:pt x="10885" y="47857"/>
                    </a:lnTo>
                    <a:lnTo>
                      <a:pt x="12186" y="45647"/>
                    </a:lnTo>
                    <a:lnTo>
                      <a:pt x="13310" y="42175"/>
                    </a:lnTo>
                    <a:lnTo>
                      <a:pt x="14812" y="39776"/>
                    </a:lnTo>
                    <a:lnTo>
                      <a:pt x="16946" y="39195"/>
                    </a:lnTo>
                    <a:lnTo>
                      <a:pt x="20103" y="37857"/>
                    </a:lnTo>
                    <a:lnTo>
                      <a:pt x="21770" y="35798"/>
                    </a:lnTo>
                    <a:lnTo>
                      <a:pt x="24762" y="35407"/>
                    </a:lnTo>
                    <a:lnTo>
                      <a:pt x="28462" y="33071"/>
                    </a:lnTo>
                    <a:lnTo>
                      <a:pt x="26480" y="32869"/>
                    </a:lnTo>
                    <a:lnTo>
                      <a:pt x="25545" y="32869"/>
                    </a:lnTo>
                    <a:lnTo>
                      <a:pt x="26480" y="30659"/>
                    </a:lnTo>
                    <a:lnTo>
                      <a:pt x="28462" y="32478"/>
                    </a:lnTo>
                    <a:lnTo>
                      <a:pt x="29232" y="30735"/>
                    </a:lnTo>
                    <a:lnTo>
                      <a:pt x="28538" y="28487"/>
                    </a:lnTo>
                    <a:lnTo>
                      <a:pt x="28538" y="28487"/>
                    </a:lnTo>
                    <a:cubicBezTo>
                      <a:pt x="28538" y="28487"/>
                      <a:pt x="28571" y="28497"/>
                      <a:pt x="28628" y="28497"/>
                    </a:cubicBezTo>
                    <a:cubicBezTo>
                      <a:pt x="28850" y="28497"/>
                      <a:pt x="29441" y="28361"/>
                      <a:pt x="29952" y="27048"/>
                    </a:cubicBezTo>
                    <a:cubicBezTo>
                      <a:pt x="30176" y="26473"/>
                      <a:pt x="30217" y="26354"/>
                      <a:pt x="30211" y="26354"/>
                    </a:cubicBezTo>
                    <a:lnTo>
                      <a:pt x="30211" y="26354"/>
                    </a:lnTo>
                    <a:cubicBezTo>
                      <a:pt x="30207" y="26354"/>
                      <a:pt x="30180" y="26414"/>
                      <a:pt x="30178" y="26414"/>
                    </a:cubicBezTo>
                    <a:cubicBezTo>
                      <a:pt x="30175" y="26414"/>
                      <a:pt x="30241" y="26250"/>
                      <a:pt x="30596" y="25381"/>
                    </a:cubicBezTo>
                    <a:cubicBezTo>
                      <a:pt x="31467" y="23260"/>
                      <a:pt x="31455" y="23247"/>
                      <a:pt x="31455" y="23247"/>
                    </a:cubicBezTo>
                    <a:cubicBezTo>
                      <a:pt x="31455" y="23247"/>
                      <a:pt x="32086" y="23007"/>
                      <a:pt x="31455" y="21593"/>
                    </a:cubicBezTo>
                    <a:cubicBezTo>
                      <a:pt x="30823" y="20179"/>
                      <a:pt x="29876" y="20722"/>
                      <a:pt x="30823" y="20166"/>
                    </a:cubicBezTo>
                    <a:lnTo>
                      <a:pt x="31770" y="19623"/>
                    </a:lnTo>
                    <a:lnTo>
                      <a:pt x="32642" y="19068"/>
                    </a:lnTo>
                    <a:lnTo>
                      <a:pt x="32250" y="16694"/>
                    </a:lnTo>
                    <a:lnTo>
                      <a:pt x="32642" y="14042"/>
                    </a:lnTo>
                    <a:lnTo>
                      <a:pt x="34611" y="11858"/>
                    </a:lnTo>
                    <a:lnTo>
                      <a:pt x="36354" y="9762"/>
                    </a:lnTo>
                    <a:lnTo>
                      <a:pt x="36897" y="8032"/>
                    </a:lnTo>
                    <a:lnTo>
                      <a:pt x="34851" y="7085"/>
                    </a:lnTo>
                    <a:lnTo>
                      <a:pt x="32566" y="7943"/>
                    </a:lnTo>
                    <a:lnTo>
                      <a:pt x="30280" y="10090"/>
                    </a:lnTo>
                    <a:lnTo>
                      <a:pt x="31770" y="7451"/>
                    </a:lnTo>
                    <a:lnTo>
                      <a:pt x="31859" y="7009"/>
                    </a:lnTo>
                    <a:lnTo>
                      <a:pt x="27439" y="7009"/>
                    </a:lnTo>
                    <a:lnTo>
                      <a:pt x="27351" y="5986"/>
                    </a:lnTo>
                    <a:lnTo>
                      <a:pt x="29232" y="5759"/>
                    </a:lnTo>
                    <a:lnTo>
                      <a:pt x="31859" y="5759"/>
                    </a:lnTo>
                    <a:lnTo>
                      <a:pt x="31543" y="3625"/>
                    </a:lnTo>
                    <a:lnTo>
                      <a:pt x="30672" y="1655"/>
                    </a:lnTo>
                    <a:lnTo>
                      <a:pt x="27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8"/>
              <p:cNvSpPr/>
              <p:nvPr/>
            </p:nvSpPr>
            <p:spPr>
              <a:xfrm>
                <a:off x="2437100" y="777350"/>
                <a:ext cx="939800" cy="1218525"/>
              </a:xfrm>
              <a:custGeom>
                <a:avLst/>
                <a:gdLst/>
                <a:ahLst/>
                <a:cxnLst/>
                <a:rect l="l" t="t" r="r" b="b"/>
                <a:pathLst>
                  <a:path w="37592" h="48741" extrusionOk="0">
                    <a:moveTo>
                      <a:pt x="26909" y="31530"/>
                    </a:moveTo>
                    <a:lnTo>
                      <a:pt x="28601" y="33070"/>
                    </a:lnTo>
                    <a:lnTo>
                      <a:pt x="26796" y="32893"/>
                    </a:lnTo>
                    <a:lnTo>
                      <a:pt x="26341" y="32893"/>
                    </a:lnTo>
                    <a:lnTo>
                      <a:pt x="26909" y="31530"/>
                    </a:lnTo>
                    <a:close/>
                    <a:moveTo>
                      <a:pt x="27591" y="682"/>
                    </a:moveTo>
                    <a:lnTo>
                      <a:pt x="30748" y="2222"/>
                    </a:lnTo>
                    <a:lnTo>
                      <a:pt x="31543" y="4053"/>
                    </a:lnTo>
                    <a:lnTo>
                      <a:pt x="31809" y="5783"/>
                    </a:lnTo>
                    <a:lnTo>
                      <a:pt x="29498" y="5783"/>
                    </a:lnTo>
                    <a:lnTo>
                      <a:pt x="27339" y="6048"/>
                    </a:lnTo>
                    <a:lnTo>
                      <a:pt x="27465" y="7665"/>
                    </a:lnTo>
                    <a:lnTo>
                      <a:pt x="31796" y="7665"/>
                    </a:lnTo>
                    <a:lnTo>
                      <a:pt x="29321" y="12059"/>
                    </a:lnTo>
                    <a:lnTo>
                      <a:pt x="33046" y="8574"/>
                    </a:lnTo>
                    <a:lnTo>
                      <a:pt x="35155" y="7778"/>
                    </a:lnTo>
                    <a:lnTo>
                      <a:pt x="36834" y="8548"/>
                    </a:lnTo>
                    <a:lnTo>
                      <a:pt x="36380" y="9963"/>
                    </a:lnTo>
                    <a:lnTo>
                      <a:pt x="34700" y="11996"/>
                    </a:lnTo>
                    <a:lnTo>
                      <a:pt x="32667" y="14256"/>
                    </a:lnTo>
                    <a:lnTo>
                      <a:pt x="32250" y="17059"/>
                    </a:lnTo>
                    <a:lnTo>
                      <a:pt x="32617" y="19269"/>
                    </a:lnTo>
                    <a:lnTo>
                      <a:pt x="31935" y="19698"/>
                    </a:lnTo>
                    <a:cubicBezTo>
                      <a:pt x="31922" y="19711"/>
                      <a:pt x="31834" y="19761"/>
                      <a:pt x="30988" y="20254"/>
                    </a:cubicBezTo>
                    <a:cubicBezTo>
                      <a:pt x="30584" y="20494"/>
                      <a:pt x="30432" y="20582"/>
                      <a:pt x="30432" y="20809"/>
                    </a:cubicBezTo>
                    <a:cubicBezTo>
                      <a:pt x="30445" y="20986"/>
                      <a:pt x="30558" y="21125"/>
                      <a:pt x="30710" y="21188"/>
                    </a:cubicBezTo>
                    <a:cubicBezTo>
                      <a:pt x="30887" y="21289"/>
                      <a:pt x="31215" y="21466"/>
                      <a:pt x="31480" y="22072"/>
                    </a:cubicBezTo>
                    <a:cubicBezTo>
                      <a:pt x="31872" y="22943"/>
                      <a:pt x="31733" y="23259"/>
                      <a:pt x="31657" y="23309"/>
                    </a:cubicBezTo>
                    <a:lnTo>
                      <a:pt x="31455" y="23385"/>
                    </a:lnTo>
                    <a:lnTo>
                      <a:pt x="31455" y="23537"/>
                    </a:lnTo>
                    <a:cubicBezTo>
                      <a:pt x="31404" y="23676"/>
                      <a:pt x="31228" y="24118"/>
                      <a:pt x="30609" y="25620"/>
                    </a:cubicBezTo>
                    <a:cubicBezTo>
                      <a:pt x="30432" y="26062"/>
                      <a:pt x="30319" y="26353"/>
                      <a:pt x="30243" y="26555"/>
                    </a:cubicBezTo>
                    <a:lnTo>
                      <a:pt x="30218" y="26618"/>
                    </a:lnTo>
                    <a:cubicBezTo>
                      <a:pt x="30218" y="26618"/>
                      <a:pt x="30218" y="26630"/>
                      <a:pt x="30218" y="26630"/>
                    </a:cubicBezTo>
                    <a:cubicBezTo>
                      <a:pt x="30205" y="26681"/>
                      <a:pt x="30154" y="26832"/>
                      <a:pt x="29978" y="27287"/>
                    </a:cubicBezTo>
                    <a:cubicBezTo>
                      <a:pt x="29498" y="28499"/>
                      <a:pt x="29018" y="28537"/>
                      <a:pt x="28955" y="28537"/>
                    </a:cubicBezTo>
                    <a:lnTo>
                      <a:pt x="28399" y="28373"/>
                    </a:lnTo>
                    <a:lnTo>
                      <a:pt x="28399" y="28373"/>
                    </a:lnTo>
                    <a:lnTo>
                      <a:pt x="29220" y="31062"/>
                    </a:lnTo>
                    <a:lnTo>
                      <a:pt x="28677" y="32287"/>
                    </a:lnTo>
                    <a:lnTo>
                      <a:pt x="26682" y="30469"/>
                    </a:lnTo>
                    <a:lnTo>
                      <a:pt x="25394" y="33525"/>
                    </a:lnTo>
                    <a:lnTo>
                      <a:pt x="26758" y="33525"/>
                    </a:lnTo>
                    <a:lnTo>
                      <a:pt x="27844" y="33626"/>
                    </a:lnTo>
                    <a:lnTo>
                      <a:pt x="24977" y="35431"/>
                    </a:lnTo>
                    <a:lnTo>
                      <a:pt x="21922" y="35835"/>
                    </a:lnTo>
                    <a:lnTo>
                      <a:pt x="20230" y="37931"/>
                    </a:lnTo>
                    <a:lnTo>
                      <a:pt x="17199" y="39232"/>
                    </a:lnTo>
                    <a:lnTo>
                      <a:pt x="14939" y="39838"/>
                    </a:lnTo>
                    <a:lnTo>
                      <a:pt x="13360" y="42351"/>
                    </a:lnTo>
                    <a:lnTo>
                      <a:pt x="12211" y="45861"/>
                    </a:lnTo>
                    <a:lnTo>
                      <a:pt x="11163" y="47654"/>
                    </a:lnTo>
                    <a:lnTo>
                      <a:pt x="9661" y="45874"/>
                    </a:lnTo>
                    <a:lnTo>
                      <a:pt x="8209" y="46101"/>
                    </a:lnTo>
                    <a:lnTo>
                      <a:pt x="7767" y="43715"/>
                    </a:lnTo>
                    <a:lnTo>
                      <a:pt x="7173" y="40823"/>
                    </a:lnTo>
                    <a:lnTo>
                      <a:pt x="6719" y="37048"/>
                    </a:lnTo>
                    <a:lnTo>
                      <a:pt x="7893" y="34535"/>
                    </a:lnTo>
                    <a:lnTo>
                      <a:pt x="6315" y="33373"/>
                    </a:lnTo>
                    <a:lnTo>
                      <a:pt x="6315" y="31542"/>
                    </a:lnTo>
                    <a:lnTo>
                      <a:pt x="8082" y="31833"/>
                    </a:lnTo>
                    <a:lnTo>
                      <a:pt x="9244" y="30040"/>
                    </a:lnTo>
                    <a:lnTo>
                      <a:pt x="7577" y="29509"/>
                    </a:lnTo>
                    <a:lnTo>
                      <a:pt x="7577" y="25671"/>
                    </a:lnTo>
                    <a:lnTo>
                      <a:pt x="7981" y="21643"/>
                    </a:lnTo>
                    <a:lnTo>
                      <a:pt x="6277" y="18309"/>
                    </a:lnTo>
                    <a:lnTo>
                      <a:pt x="6125" y="18309"/>
                    </a:lnTo>
                    <a:cubicBezTo>
                      <a:pt x="6024" y="18271"/>
                      <a:pt x="5645" y="18082"/>
                      <a:pt x="4408" y="17413"/>
                    </a:cubicBezTo>
                    <a:cubicBezTo>
                      <a:pt x="3845" y="17104"/>
                      <a:pt x="3347" y="16952"/>
                      <a:pt x="2915" y="16952"/>
                    </a:cubicBezTo>
                    <a:cubicBezTo>
                      <a:pt x="2746" y="16952"/>
                      <a:pt x="2587" y="16975"/>
                      <a:pt x="2438" y="17021"/>
                    </a:cubicBezTo>
                    <a:cubicBezTo>
                      <a:pt x="2274" y="17072"/>
                      <a:pt x="2122" y="17147"/>
                      <a:pt x="1983" y="17261"/>
                    </a:cubicBezTo>
                    <a:lnTo>
                      <a:pt x="620" y="16339"/>
                    </a:lnTo>
                    <a:lnTo>
                      <a:pt x="620" y="15455"/>
                    </a:lnTo>
                    <a:lnTo>
                      <a:pt x="3852" y="15203"/>
                    </a:lnTo>
                    <a:lnTo>
                      <a:pt x="3208" y="13763"/>
                    </a:lnTo>
                    <a:lnTo>
                      <a:pt x="1819" y="13612"/>
                    </a:lnTo>
                    <a:lnTo>
                      <a:pt x="1504" y="12450"/>
                    </a:lnTo>
                    <a:lnTo>
                      <a:pt x="3057" y="12160"/>
                    </a:lnTo>
                    <a:lnTo>
                      <a:pt x="5797" y="11036"/>
                    </a:lnTo>
                    <a:lnTo>
                      <a:pt x="7678" y="9470"/>
                    </a:lnTo>
                    <a:lnTo>
                      <a:pt x="6857" y="8233"/>
                    </a:lnTo>
                    <a:lnTo>
                      <a:pt x="7994" y="6781"/>
                    </a:lnTo>
                    <a:lnTo>
                      <a:pt x="10178" y="6301"/>
                    </a:lnTo>
                    <a:lnTo>
                      <a:pt x="11769" y="4710"/>
                    </a:lnTo>
                    <a:lnTo>
                      <a:pt x="13777" y="3965"/>
                    </a:lnTo>
                    <a:lnTo>
                      <a:pt x="15355" y="3712"/>
                    </a:lnTo>
                    <a:lnTo>
                      <a:pt x="15646" y="5430"/>
                    </a:lnTo>
                    <a:lnTo>
                      <a:pt x="17325" y="5935"/>
                    </a:lnTo>
                    <a:lnTo>
                      <a:pt x="17792" y="4382"/>
                    </a:lnTo>
                    <a:lnTo>
                      <a:pt x="18323" y="4584"/>
                    </a:lnTo>
                    <a:lnTo>
                      <a:pt x="18651" y="7033"/>
                    </a:lnTo>
                    <a:lnTo>
                      <a:pt x="20949" y="7033"/>
                    </a:lnTo>
                    <a:lnTo>
                      <a:pt x="20053" y="4407"/>
                    </a:lnTo>
                    <a:lnTo>
                      <a:pt x="20570" y="3031"/>
                    </a:lnTo>
                    <a:lnTo>
                      <a:pt x="22250" y="2980"/>
                    </a:lnTo>
                    <a:lnTo>
                      <a:pt x="27591" y="682"/>
                    </a:lnTo>
                    <a:close/>
                    <a:moveTo>
                      <a:pt x="27604" y="0"/>
                    </a:moveTo>
                    <a:lnTo>
                      <a:pt x="22161" y="2361"/>
                    </a:lnTo>
                    <a:lnTo>
                      <a:pt x="20116" y="2424"/>
                    </a:lnTo>
                    <a:lnTo>
                      <a:pt x="19371" y="4407"/>
                    </a:lnTo>
                    <a:lnTo>
                      <a:pt x="20053" y="6415"/>
                    </a:lnTo>
                    <a:lnTo>
                      <a:pt x="19194" y="6415"/>
                    </a:lnTo>
                    <a:lnTo>
                      <a:pt x="18891" y="4142"/>
                    </a:lnTo>
                    <a:lnTo>
                      <a:pt x="17376" y="3548"/>
                    </a:lnTo>
                    <a:lnTo>
                      <a:pt x="16896" y="5152"/>
                    </a:lnTo>
                    <a:lnTo>
                      <a:pt x="16214" y="4937"/>
                    </a:lnTo>
                    <a:lnTo>
                      <a:pt x="15861" y="2993"/>
                    </a:lnTo>
                    <a:lnTo>
                      <a:pt x="13600" y="3359"/>
                    </a:lnTo>
                    <a:lnTo>
                      <a:pt x="11479" y="4154"/>
                    </a:lnTo>
                    <a:lnTo>
                      <a:pt x="9850" y="5733"/>
                    </a:lnTo>
                    <a:lnTo>
                      <a:pt x="7628" y="6200"/>
                    </a:lnTo>
                    <a:lnTo>
                      <a:pt x="6075" y="8208"/>
                    </a:lnTo>
                    <a:lnTo>
                      <a:pt x="6832" y="9344"/>
                    </a:lnTo>
                    <a:lnTo>
                      <a:pt x="5506" y="10480"/>
                    </a:lnTo>
                    <a:lnTo>
                      <a:pt x="2905" y="11541"/>
                    </a:lnTo>
                    <a:lnTo>
                      <a:pt x="708" y="11958"/>
                    </a:lnTo>
                    <a:lnTo>
                      <a:pt x="1339" y="14193"/>
                    </a:lnTo>
                    <a:lnTo>
                      <a:pt x="2792" y="14344"/>
                    </a:lnTo>
                    <a:lnTo>
                      <a:pt x="2918" y="14635"/>
                    </a:lnTo>
                    <a:lnTo>
                      <a:pt x="1" y="14862"/>
                    </a:lnTo>
                    <a:lnTo>
                      <a:pt x="1" y="16655"/>
                    </a:lnTo>
                    <a:lnTo>
                      <a:pt x="2173" y="18132"/>
                    </a:lnTo>
                    <a:lnTo>
                      <a:pt x="2337" y="17817"/>
                    </a:lnTo>
                    <a:cubicBezTo>
                      <a:pt x="2400" y="17716"/>
                      <a:pt x="2514" y="17640"/>
                      <a:pt x="2627" y="17615"/>
                    </a:cubicBezTo>
                    <a:cubicBezTo>
                      <a:pt x="2703" y="17592"/>
                      <a:pt x="2796" y="17576"/>
                      <a:pt x="2911" y="17576"/>
                    </a:cubicBezTo>
                    <a:cubicBezTo>
                      <a:pt x="3180" y="17576"/>
                      <a:pt x="3565" y="17663"/>
                      <a:pt x="4105" y="17956"/>
                    </a:cubicBezTo>
                    <a:cubicBezTo>
                      <a:pt x="5153" y="18536"/>
                      <a:pt x="5620" y="18764"/>
                      <a:pt x="5847" y="18865"/>
                    </a:cubicBezTo>
                    <a:lnTo>
                      <a:pt x="7325" y="21756"/>
                    </a:lnTo>
                    <a:lnTo>
                      <a:pt x="6933" y="25645"/>
                    </a:lnTo>
                    <a:lnTo>
                      <a:pt x="6933" y="29976"/>
                    </a:lnTo>
                    <a:lnTo>
                      <a:pt x="8259" y="30393"/>
                    </a:lnTo>
                    <a:lnTo>
                      <a:pt x="7767" y="31138"/>
                    </a:lnTo>
                    <a:lnTo>
                      <a:pt x="5671" y="30785"/>
                    </a:lnTo>
                    <a:lnTo>
                      <a:pt x="5671" y="33689"/>
                    </a:lnTo>
                    <a:lnTo>
                      <a:pt x="7097" y="34737"/>
                    </a:lnTo>
                    <a:lnTo>
                      <a:pt x="6062" y="36947"/>
                    </a:lnTo>
                    <a:lnTo>
                      <a:pt x="6554" y="40924"/>
                    </a:lnTo>
                    <a:lnTo>
                      <a:pt x="7148" y="43828"/>
                    </a:lnTo>
                    <a:lnTo>
                      <a:pt x="7691" y="46808"/>
                    </a:lnTo>
                    <a:lnTo>
                      <a:pt x="9408" y="46556"/>
                    </a:lnTo>
                    <a:lnTo>
                      <a:pt x="11252" y="48740"/>
                    </a:lnTo>
                    <a:lnTo>
                      <a:pt x="12780" y="46152"/>
                    </a:lnTo>
                    <a:lnTo>
                      <a:pt x="13916" y="42654"/>
                    </a:lnTo>
                    <a:lnTo>
                      <a:pt x="15343" y="40381"/>
                    </a:lnTo>
                    <a:lnTo>
                      <a:pt x="17388" y="39826"/>
                    </a:lnTo>
                    <a:lnTo>
                      <a:pt x="20621" y="38449"/>
                    </a:lnTo>
                    <a:lnTo>
                      <a:pt x="22250" y="36429"/>
                    </a:lnTo>
                    <a:lnTo>
                      <a:pt x="25116" y="36050"/>
                    </a:lnTo>
                    <a:lnTo>
                      <a:pt x="29738" y="33184"/>
                    </a:lnTo>
                    <a:lnTo>
                      <a:pt x="29005" y="33108"/>
                    </a:lnTo>
                    <a:lnTo>
                      <a:pt x="29877" y="31100"/>
                    </a:lnTo>
                    <a:lnTo>
                      <a:pt x="29270" y="29105"/>
                    </a:lnTo>
                    <a:cubicBezTo>
                      <a:pt x="29637" y="28979"/>
                      <a:pt x="30142" y="28600"/>
                      <a:pt x="30558" y="27514"/>
                    </a:cubicBezTo>
                    <a:cubicBezTo>
                      <a:pt x="30659" y="27274"/>
                      <a:pt x="30748" y="27022"/>
                      <a:pt x="30824" y="26782"/>
                    </a:cubicBezTo>
                    <a:lnTo>
                      <a:pt x="31202" y="25847"/>
                    </a:lnTo>
                    <a:cubicBezTo>
                      <a:pt x="31720" y="24585"/>
                      <a:pt x="31935" y="24054"/>
                      <a:pt x="32036" y="23815"/>
                    </a:cubicBezTo>
                    <a:cubicBezTo>
                      <a:pt x="32149" y="23726"/>
                      <a:pt x="32238" y="23600"/>
                      <a:pt x="32288" y="23474"/>
                    </a:cubicBezTo>
                    <a:cubicBezTo>
                      <a:pt x="32452" y="23070"/>
                      <a:pt x="32389" y="22514"/>
                      <a:pt x="32074" y="21807"/>
                    </a:cubicBezTo>
                    <a:cubicBezTo>
                      <a:pt x="31910" y="21403"/>
                      <a:pt x="31644" y="21062"/>
                      <a:pt x="31303" y="20797"/>
                    </a:cubicBezTo>
                    <a:cubicBezTo>
                      <a:pt x="31834" y="20494"/>
                      <a:pt x="32112" y="20329"/>
                      <a:pt x="32250" y="20228"/>
                    </a:cubicBezTo>
                    <a:lnTo>
                      <a:pt x="32263" y="20241"/>
                    </a:lnTo>
                    <a:lnTo>
                      <a:pt x="33311" y="19572"/>
                    </a:lnTo>
                    <a:lnTo>
                      <a:pt x="32894" y="17046"/>
                    </a:lnTo>
                    <a:lnTo>
                      <a:pt x="33261" y="14534"/>
                    </a:lnTo>
                    <a:lnTo>
                      <a:pt x="35167" y="12412"/>
                    </a:lnTo>
                    <a:lnTo>
                      <a:pt x="36897" y="10329"/>
                    </a:lnTo>
                    <a:lnTo>
                      <a:pt x="37592" y="8220"/>
                    </a:lnTo>
                    <a:lnTo>
                      <a:pt x="35167" y="7096"/>
                    </a:lnTo>
                    <a:lnTo>
                      <a:pt x="32756" y="8018"/>
                    </a:lnTo>
                    <a:lnTo>
                      <a:pt x="31872" y="8801"/>
                    </a:lnTo>
                    <a:lnTo>
                      <a:pt x="32364" y="7942"/>
                    </a:lnTo>
                    <a:lnTo>
                      <a:pt x="32541" y="7046"/>
                    </a:lnTo>
                    <a:lnTo>
                      <a:pt x="28046" y="7046"/>
                    </a:lnTo>
                    <a:lnTo>
                      <a:pt x="28008" y="6604"/>
                    </a:lnTo>
                    <a:lnTo>
                      <a:pt x="29536" y="6415"/>
                    </a:lnTo>
                    <a:lnTo>
                      <a:pt x="32541" y="6415"/>
                    </a:lnTo>
                    <a:lnTo>
                      <a:pt x="32162" y="3927"/>
                    </a:lnTo>
                    <a:lnTo>
                      <a:pt x="31228" y="1768"/>
                    </a:lnTo>
                    <a:lnTo>
                      <a:pt x="2760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8"/>
              <p:cNvSpPr/>
              <p:nvPr/>
            </p:nvSpPr>
            <p:spPr>
              <a:xfrm>
                <a:off x="2067150" y="740400"/>
                <a:ext cx="667350" cy="530050"/>
              </a:xfrm>
              <a:custGeom>
                <a:avLst/>
                <a:gdLst/>
                <a:ahLst/>
                <a:cxnLst/>
                <a:rect l="l" t="t" r="r" b="b"/>
                <a:pathLst>
                  <a:path w="26694" h="21202" extrusionOk="0">
                    <a:moveTo>
                      <a:pt x="19218" y="1"/>
                    </a:moveTo>
                    <a:lnTo>
                      <a:pt x="14635" y="556"/>
                    </a:lnTo>
                    <a:lnTo>
                      <a:pt x="11415" y="1895"/>
                    </a:lnTo>
                    <a:lnTo>
                      <a:pt x="10228" y="3157"/>
                    </a:lnTo>
                    <a:lnTo>
                      <a:pt x="12122" y="5165"/>
                    </a:lnTo>
                    <a:lnTo>
                      <a:pt x="14016" y="6100"/>
                    </a:lnTo>
                    <a:lnTo>
                      <a:pt x="11099" y="6163"/>
                    </a:lnTo>
                    <a:lnTo>
                      <a:pt x="9041" y="4660"/>
                    </a:lnTo>
                    <a:lnTo>
                      <a:pt x="8814" y="2766"/>
                    </a:lnTo>
                    <a:lnTo>
                      <a:pt x="7627" y="2286"/>
                    </a:lnTo>
                    <a:lnTo>
                      <a:pt x="5190" y="6706"/>
                    </a:lnTo>
                    <a:lnTo>
                      <a:pt x="4786" y="9711"/>
                    </a:lnTo>
                    <a:lnTo>
                      <a:pt x="5733" y="11756"/>
                    </a:lnTo>
                    <a:lnTo>
                      <a:pt x="7627" y="12236"/>
                    </a:lnTo>
                    <a:lnTo>
                      <a:pt x="8650" y="13688"/>
                    </a:lnTo>
                    <a:lnTo>
                      <a:pt x="6288" y="13082"/>
                    </a:lnTo>
                    <a:lnTo>
                      <a:pt x="5101" y="14509"/>
                    </a:lnTo>
                    <a:lnTo>
                      <a:pt x="2816" y="14509"/>
                    </a:lnTo>
                    <a:lnTo>
                      <a:pt x="1642" y="14004"/>
                    </a:lnTo>
                    <a:lnTo>
                      <a:pt x="417" y="12741"/>
                    </a:lnTo>
                    <a:cubicBezTo>
                      <a:pt x="177" y="12905"/>
                      <a:pt x="0" y="14332"/>
                      <a:pt x="0" y="14332"/>
                    </a:cubicBezTo>
                    <a:lnTo>
                      <a:pt x="1212" y="15822"/>
                    </a:lnTo>
                    <a:lnTo>
                      <a:pt x="631" y="18007"/>
                    </a:lnTo>
                    <a:lnTo>
                      <a:pt x="51" y="19459"/>
                    </a:lnTo>
                    <a:lnTo>
                      <a:pt x="3914" y="20494"/>
                    </a:lnTo>
                    <a:lnTo>
                      <a:pt x="6566" y="21201"/>
                    </a:lnTo>
                    <a:lnTo>
                      <a:pt x="7551" y="20810"/>
                    </a:lnTo>
                    <a:lnTo>
                      <a:pt x="7551" y="19232"/>
                    </a:lnTo>
                    <a:lnTo>
                      <a:pt x="5809" y="18689"/>
                    </a:lnTo>
                    <a:lnTo>
                      <a:pt x="3927" y="18032"/>
                    </a:lnTo>
                    <a:lnTo>
                      <a:pt x="3296" y="16403"/>
                    </a:lnTo>
                    <a:lnTo>
                      <a:pt x="4748" y="16138"/>
                    </a:lnTo>
                    <a:lnTo>
                      <a:pt x="7071" y="17653"/>
                    </a:lnTo>
                    <a:lnTo>
                      <a:pt x="9129" y="17653"/>
                    </a:lnTo>
                    <a:lnTo>
                      <a:pt x="11024" y="18348"/>
                    </a:lnTo>
                    <a:lnTo>
                      <a:pt x="11806" y="15140"/>
                    </a:lnTo>
                    <a:lnTo>
                      <a:pt x="13625" y="13398"/>
                    </a:lnTo>
                    <a:lnTo>
                      <a:pt x="15115" y="12224"/>
                    </a:lnTo>
                    <a:lnTo>
                      <a:pt x="15115" y="10405"/>
                    </a:lnTo>
                    <a:lnTo>
                      <a:pt x="18587" y="9231"/>
                    </a:lnTo>
                    <a:lnTo>
                      <a:pt x="21277" y="7728"/>
                    </a:lnTo>
                    <a:lnTo>
                      <a:pt x="23322" y="5986"/>
                    </a:lnTo>
                    <a:lnTo>
                      <a:pt x="25494" y="5216"/>
                    </a:lnTo>
                    <a:lnTo>
                      <a:pt x="26694" y="3322"/>
                    </a:lnTo>
                    <a:lnTo>
                      <a:pt x="25671" y="1390"/>
                    </a:lnTo>
                    <a:lnTo>
                      <a:pt x="2276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8"/>
              <p:cNvSpPr/>
              <p:nvPr/>
            </p:nvSpPr>
            <p:spPr>
              <a:xfrm>
                <a:off x="2057975" y="732525"/>
                <a:ext cx="685375" cy="546450"/>
              </a:xfrm>
              <a:custGeom>
                <a:avLst/>
                <a:gdLst/>
                <a:ahLst/>
                <a:cxnLst/>
                <a:rect l="l" t="t" r="r" b="b"/>
                <a:pathLst>
                  <a:path w="27415" h="21858" extrusionOk="0">
                    <a:moveTo>
                      <a:pt x="23058" y="631"/>
                    </a:moveTo>
                    <a:lnTo>
                      <a:pt x="25811" y="1919"/>
                    </a:lnTo>
                    <a:lnTo>
                      <a:pt x="26682" y="3599"/>
                    </a:lnTo>
                    <a:lnTo>
                      <a:pt x="25646" y="5240"/>
                    </a:lnTo>
                    <a:lnTo>
                      <a:pt x="23576" y="5998"/>
                    </a:lnTo>
                    <a:lnTo>
                      <a:pt x="21480" y="7753"/>
                    </a:lnTo>
                    <a:lnTo>
                      <a:pt x="18853" y="9230"/>
                    </a:lnTo>
                    <a:lnTo>
                      <a:pt x="15166" y="10493"/>
                    </a:lnTo>
                    <a:lnTo>
                      <a:pt x="15166" y="12387"/>
                    </a:lnTo>
                    <a:lnTo>
                      <a:pt x="13764" y="13486"/>
                    </a:lnTo>
                    <a:lnTo>
                      <a:pt x="11883" y="15291"/>
                    </a:lnTo>
                    <a:lnTo>
                      <a:pt x="11163" y="18246"/>
                    </a:lnTo>
                    <a:lnTo>
                      <a:pt x="9597" y="17678"/>
                    </a:lnTo>
                    <a:lnTo>
                      <a:pt x="7539" y="17665"/>
                    </a:lnTo>
                    <a:lnTo>
                      <a:pt x="5191" y="16125"/>
                    </a:lnTo>
                    <a:lnTo>
                      <a:pt x="3233" y="16478"/>
                    </a:lnTo>
                    <a:lnTo>
                      <a:pt x="4067" y="18600"/>
                    </a:lnTo>
                    <a:lnTo>
                      <a:pt x="6087" y="19307"/>
                    </a:lnTo>
                    <a:lnTo>
                      <a:pt x="7602" y="19786"/>
                    </a:lnTo>
                    <a:lnTo>
                      <a:pt x="7602" y="20910"/>
                    </a:lnTo>
                    <a:lnTo>
                      <a:pt x="6921" y="21188"/>
                    </a:lnTo>
                    <a:lnTo>
                      <a:pt x="847" y="19559"/>
                    </a:lnTo>
                    <a:lnTo>
                      <a:pt x="1301" y="18398"/>
                    </a:lnTo>
                    <a:lnTo>
                      <a:pt x="1920" y="16062"/>
                    </a:lnTo>
                    <a:lnTo>
                      <a:pt x="695" y="14559"/>
                    </a:lnTo>
                    <a:cubicBezTo>
                      <a:pt x="733" y="14243"/>
                      <a:pt x="796" y="13915"/>
                      <a:pt x="872" y="13612"/>
                    </a:cubicBezTo>
                    <a:lnTo>
                      <a:pt x="1769" y="14534"/>
                    </a:lnTo>
                    <a:lnTo>
                      <a:pt x="3057" y="15114"/>
                    </a:lnTo>
                    <a:lnTo>
                      <a:pt x="5620" y="15140"/>
                    </a:lnTo>
                    <a:lnTo>
                      <a:pt x="6769" y="13751"/>
                    </a:lnTo>
                    <a:lnTo>
                      <a:pt x="9762" y="14521"/>
                    </a:lnTo>
                    <a:lnTo>
                      <a:pt x="8183" y="12261"/>
                    </a:lnTo>
                    <a:lnTo>
                      <a:pt x="6327" y="11794"/>
                    </a:lnTo>
                    <a:lnTo>
                      <a:pt x="5481" y="9963"/>
                    </a:lnTo>
                    <a:lnTo>
                      <a:pt x="5860" y="7122"/>
                    </a:lnTo>
                    <a:lnTo>
                      <a:pt x="8133" y="3005"/>
                    </a:lnTo>
                    <a:lnTo>
                      <a:pt x="8890" y="3296"/>
                    </a:lnTo>
                    <a:lnTo>
                      <a:pt x="9130" y="5152"/>
                    </a:lnTo>
                    <a:lnTo>
                      <a:pt x="11365" y="6793"/>
                    </a:lnTo>
                    <a:lnTo>
                      <a:pt x="15684" y="6692"/>
                    </a:lnTo>
                    <a:lnTo>
                      <a:pt x="12678" y="5228"/>
                    </a:lnTo>
                    <a:lnTo>
                      <a:pt x="11024" y="3472"/>
                    </a:lnTo>
                    <a:lnTo>
                      <a:pt x="11971" y="2475"/>
                    </a:lnTo>
                    <a:lnTo>
                      <a:pt x="15090" y="1174"/>
                    </a:lnTo>
                    <a:lnTo>
                      <a:pt x="19585" y="631"/>
                    </a:lnTo>
                    <a:close/>
                    <a:moveTo>
                      <a:pt x="19548" y="0"/>
                    </a:moveTo>
                    <a:lnTo>
                      <a:pt x="14977" y="556"/>
                    </a:lnTo>
                    <a:lnTo>
                      <a:pt x="11656" y="1919"/>
                    </a:lnTo>
                    <a:lnTo>
                      <a:pt x="10166" y="3472"/>
                    </a:lnTo>
                    <a:lnTo>
                      <a:pt x="12262" y="5695"/>
                    </a:lnTo>
                    <a:lnTo>
                      <a:pt x="13083" y="6124"/>
                    </a:lnTo>
                    <a:lnTo>
                      <a:pt x="11567" y="6162"/>
                    </a:lnTo>
                    <a:lnTo>
                      <a:pt x="9724" y="4798"/>
                    </a:lnTo>
                    <a:lnTo>
                      <a:pt x="9471" y="2854"/>
                    </a:lnTo>
                    <a:lnTo>
                      <a:pt x="7868" y="2210"/>
                    </a:lnTo>
                    <a:lnTo>
                      <a:pt x="5279" y="6869"/>
                    </a:lnTo>
                    <a:lnTo>
                      <a:pt x="4837" y="10064"/>
                    </a:lnTo>
                    <a:lnTo>
                      <a:pt x="5885" y="12337"/>
                    </a:lnTo>
                    <a:lnTo>
                      <a:pt x="7804" y="12816"/>
                    </a:lnTo>
                    <a:lnTo>
                      <a:pt x="8272" y="13486"/>
                    </a:lnTo>
                    <a:lnTo>
                      <a:pt x="6542" y="13044"/>
                    </a:lnTo>
                    <a:lnTo>
                      <a:pt x="5330" y="14508"/>
                    </a:lnTo>
                    <a:lnTo>
                      <a:pt x="3259" y="14508"/>
                    </a:lnTo>
                    <a:lnTo>
                      <a:pt x="2185" y="14054"/>
                    </a:lnTo>
                    <a:lnTo>
                      <a:pt x="822" y="12652"/>
                    </a:lnTo>
                    <a:lnTo>
                      <a:pt x="607" y="12791"/>
                    </a:lnTo>
                    <a:cubicBezTo>
                      <a:pt x="519" y="12854"/>
                      <a:pt x="253" y="13031"/>
                      <a:pt x="51" y="14609"/>
                    </a:cubicBezTo>
                    <a:lnTo>
                      <a:pt x="39" y="14748"/>
                    </a:lnTo>
                    <a:lnTo>
                      <a:pt x="1238" y="16213"/>
                    </a:lnTo>
                    <a:lnTo>
                      <a:pt x="708" y="18208"/>
                    </a:lnTo>
                    <a:lnTo>
                      <a:pt x="1" y="19989"/>
                    </a:lnTo>
                    <a:lnTo>
                      <a:pt x="6946" y="21857"/>
                    </a:lnTo>
                    <a:lnTo>
                      <a:pt x="8234" y="21340"/>
                    </a:lnTo>
                    <a:lnTo>
                      <a:pt x="8234" y="19319"/>
                    </a:lnTo>
                    <a:lnTo>
                      <a:pt x="6289" y="18701"/>
                    </a:lnTo>
                    <a:lnTo>
                      <a:pt x="4547" y="18094"/>
                    </a:lnTo>
                    <a:lnTo>
                      <a:pt x="4092" y="16958"/>
                    </a:lnTo>
                    <a:lnTo>
                      <a:pt x="5052" y="16781"/>
                    </a:lnTo>
                    <a:lnTo>
                      <a:pt x="7350" y="18284"/>
                    </a:lnTo>
                    <a:lnTo>
                      <a:pt x="9433" y="18284"/>
                    </a:lnTo>
                    <a:lnTo>
                      <a:pt x="11605" y="19079"/>
                    </a:lnTo>
                    <a:lnTo>
                      <a:pt x="12464" y="15620"/>
                    </a:lnTo>
                    <a:lnTo>
                      <a:pt x="14181" y="13953"/>
                    </a:lnTo>
                    <a:lnTo>
                      <a:pt x="15797" y="12690"/>
                    </a:lnTo>
                    <a:lnTo>
                      <a:pt x="15797" y="10948"/>
                    </a:lnTo>
                    <a:lnTo>
                      <a:pt x="19106" y="9811"/>
                    </a:lnTo>
                    <a:lnTo>
                      <a:pt x="21833" y="8283"/>
                    </a:lnTo>
                    <a:lnTo>
                      <a:pt x="23853" y="6579"/>
                    </a:lnTo>
                    <a:lnTo>
                      <a:pt x="26063" y="5783"/>
                    </a:lnTo>
                    <a:lnTo>
                      <a:pt x="27414" y="3637"/>
                    </a:lnTo>
                    <a:lnTo>
                      <a:pt x="26265" y="1452"/>
                    </a:lnTo>
                    <a:lnTo>
                      <a:pt x="232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8"/>
              <p:cNvSpPr/>
              <p:nvPr/>
            </p:nvSpPr>
            <p:spPr>
              <a:xfrm>
                <a:off x="2007475" y="1152350"/>
                <a:ext cx="4927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363" extrusionOk="0">
                    <a:moveTo>
                      <a:pt x="1339" y="1"/>
                    </a:moveTo>
                    <a:cubicBezTo>
                      <a:pt x="1023" y="241"/>
                      <a:pt x="1" y="1554"/>
                      <a:pt x="1" y="1554"/>
                    </a:cubicBezTo>
                    <a:lnTo>
                      <a:pt x="1339" y="2362"/>
                    </a:lnTo>
                    <a:lnTo>
                      <a:pt x="1970" y="118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8"/>
              <p:cNvSpPr/>
              <p:nvPr/>
            </p:nvSpPr>
            <p:spPr>
              <a:xfrm>
                <a:off x="1995800" y="1140375"/>
                <a:ext cx="70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284" extrusionOk="0">
                    <a:moveTo>
                      <a:pt x="1730" y="998"/>
                    </a:moveTo>
                    <a:lnTo>
                      <a:pt x="2084" y="1667"/>
                    </a:lnTo>
                    <a:lnTo>
                      <a:pt x="1692" y="2399"/>
                    </a:lnTo>
                    <a:lnTo>
                      <a:pt x="935" y="1945"/>
                    </a:lnTo>
                    <a:cubicBezTo>
                      <a:pt x="1200" y="1629"/>
                      <a:pt x="1516" y="1250"/>
                      <a:pt x="1730" y="998"/>
                    </a:cubicBezTo>
                    <a:close/>
                    <a:moveTo>
                      <a:pt x="1920" y="0"/>
                    </a:moveTo>
                    <a:lnTo>
                      <a:pt x="1617" y="227"/>
                    </a:lnTo>
                    <a:cubicBezTo>
                      <a:pt x="1288" y="480"/>
                      <a:pt x="392" y="1616"/>
                      <a:pt x="228" y="1844"/>
                    </a:cubicBezTo>
                    <a:lnTo>
                      <a:pt x="0" y="2121"/>
                    </a:lnTo>
                    <a:lnTo>
                      <a:pt x="1932" y="3283"/>
                    </a:lnTo>
                    <a:lnTo>
                      <a:pt x="2804" y="1654"/>
                    </a:lnTo>
                    <a:lnTo>
                      <a:pt x="192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8"/>
              <p:cNvSpPr/>
              <p:nvPr/>
            </p:nvSpPr>
            <p:spPr>
              <a:xfrm>
                <a:off x="2092700" y="954125"/>
                <a:ext cx="54950" cy="1016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4067" extrusionOk="0">
                    <a:moveTo>
                      <a:pt x="1125" y="0"/>
                    </a:moveTo>
                    <a:lnTo>
                      <a:pt x="1" y="2096"/>
                    </a:lnTo>
                    <a:lnTo>
                      <a:pt x="455" y="4066"/>
                    </a:lnTo>
                    <a:lnTo>
                      <a:pt x="847" y="4066"/>
                    </a:lnTo>
                    <a:lnTo>
                      <a:pt x="847" y="2488"/>
                    </a:lnTo>
                    <a:lnTo>
                      <a:pt x="2198" y="1717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8"/>
              <p:cNvSpPr/>
              <p:nvPr/>
            </p:nvSpPr>
            <p:spPr>
              <a:xfrm>
                <a:off x="2084500" y="938325"/>
                <a:ext cx="739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5014" extrusionOk="0">
                    <a:moveTo>
                      <a:pt x="1478" y="1263"/>
                    </a:moveTo>
                    <a:lnTo>
                      <a:pt x="2084" y="2236"/>
                    </a:lnTo>
                    <a:lnTo>
                      <a:pt x="859" y="2943"/>
                    </a:lnTo>
                    <a:lnTo>
                      <a:pt x="859" y="3637"/>
                    </a:lnTo>
                    <a:lnTo>
                      <a:pt x="670" y="2779"/>
                    </a:lnTo>
                    <a:lnTo>
                      <a:pt x="1478" y="1263"/>
                    </a:lnTo>
                    <a:close/>
                    <a:moveTo>
                      <a:pt x="1440" y="1"/>
                    </a:moveTo>
                    <a:lnTo>
                      <a:pt x="1" y="2690"/>
                    </a:lnTo>
                    <a:lnTo>
                      <a:pt x="531" y="5014"/>
                    </a:lnTo>
                    <a:lnTo>
                      <a:pt x="1491" y="5014"/>
                    </a:lnTo>
                    <a:lnTo>
                      <a:pt x="1491" y="3296"/>
                    </a:lnTo>
                    <a:lnTo>
                      <a:pt x="2955" y="2463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8"/>
              <p:cNvSpPr/>
              <p:nvPr/>
            </p:nvSpPr>
            <p:spPr>
              <a:xfrm>
                <a:off x="1999575" y="874575"/>
                <a:ext cx="8305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670" extrusionOk="0">
                    <a:moveTo>
                      <a:pt x="796" y="0"/>
                    </a:moveTo>
                    <a:lnTo>
                      <a:pt x="796" y="1882"/>
                    </a:lnTo>
                    <a:lnTo>
                      <a:pt x="1" y="2601"/>
                    </a:lnTo>
                    <a:lnTo>
                      <a:pt x="1264" y="4407"/>
                    </a:lnTo>
                    <a:lnTo>
                      <a:pt x="1617" y="5670"/>
                    </a:lnTo>
                    <a:lnTo>
                      <a:pt x="3322" y="2286"/>
                    </a:lnTo>
                    <a:lnTo>
                      <a:pt x="3322" y="6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8"/>
              <p:cNvSpPr/>
              <p:nvPr/>
            </p:nvSpPr>
            <p:spPr>
              <a:xfrm>
                <a:off x="1989175" y="864475"/>
                <a:ext cx="10102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6945" extrusionOk="0">
                    <a:moveTo>
                      <a:pt x="1528" y="808"/>
                    </a:moveTo>
                    <a:lnTo>
                      <a:pt x="3422" y="1275"/>
                    </a:lnTo>
                    <a:lnTo>
                      <a:pt x="3422" y="2614"/>
                    </a:lnTo>
                    <a:lnTo>
                      <a:pt x="2109" y="5202"/>
                    </a:lnTo>
                    <a:lnTo>
                      <a:pt x="1970" y="4735"/>
                    </a:lnTo>
                    <a:lnTo>
                      <a:pt x="834" y="3043"/>
                    </a:lnTo>
                    <a:lnTo>
                      <a:pt x="1528" y="2437"/>
                    </a:lnTo>
                    <a:lnTo>
                      <a:pt x="1528" y="808"/>
                    </a:lnTo>
                    <a:close/>
                    <a:moveTo>
                      <a:pt x="884" y="0"/>
                    </a:moveTo>
                    <a:lnTo>
                      <a:pt x="884" y="2147"/>
                    </a:lnTo>
                    <a:lnTo>
                      <a:pt x="0" y="2955"/>
                    </a:lnTo>
                    <a:lnTo>
                      <a:pt x="1389" y="4950"/>
                    </a:lnTo>
                    <a:lnTo>
                      <a:pt x="1932" y="6945"/>
                    </a:lnTo>
                    <a:lnTo>
                      <a:pt x="4041" y="2765"/>
                    </a:lnTo>
                    <a:lnTo>
                      <a:pt x="4041" y="78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8"/>
              <p:cNvSpPr/>
              <p:nvPr/>
            </p:nvSpPr>
            <p:spPr>
              <a:xfrm>
                <a:off x="1924775" y="1047875"/>
                <a:ext cx="1064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80" extrusionOk="0">
                    <a:moveTo>
                      <a:pt x="0" y="0"/>
                    </a:moveTo>
                    <a:lnTo>
                      <a:pt x="0" y="1894"/>
                    </a:lnTo>
                    <a:lnTo>
                      <a:pt x="1263" y="2690"/>
                    </a:lnTo>
                    <a:lnTo>
                      <a:pt x="947" y="4180"/>
                    </a:lnTo>
                    <a:cubicBezTo>
                      <a:pt x="947" y="4180"/>
                      <a:pt x="2481" y="3571"/>
                      <a:pt x="2595" y="3571"/>
                    </a:cubicBezTo>
                    <a:cubicBezTo>
                      <a:pt x="2599" y="3571"/>
                      <a:pt x="2601" y="3572"/>
                      <a:pt x="2601" y="3574"/>
                    </a:cubicBezTo>
                    <a:cubicBezTo>
                      <a:pt x="2601" y="3574"/>
                      <a:pt x="2602" y="3575"/>
                      <a:pt x="2602" y="3575"/>
                    </a:cubicBezTo>
                    <a:cubicBezTo>
                      <a:pt x="2638" y="3575"/>
                      <a:pt x="4256" y="1389"/>
                      <a:pt x="4256" y="1389"/>
                    </a:cubicBezTo>
                    <a:lnTo>
                      <a:pt x="3296" y="0"/>
                    </a:lnTo>
                    <a:lnTo>
                      <a:pt x="2147" y="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8"/>
              <p:cNvSpPr/>
              <p:nvPr/>
            </p:nvSpPr>
            <p:spPr>
              <a:xfrm>
                <a:off x="1916875" y="1036500"/>
                <a:ext cx="12410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5140" extrusionOk="0">
                    <a:moveTo>
                      <a:pt x="3524" y="897"/>
                    </a:moveTo>
                    <a:lnTo>
                      <a:pt x="4180" y="1844"/>
                    </a:lnTo>
                    <a:cubicBezTo>
                      <a:pt x="3675" y="2526"/>
                      <a:pt x="2968" y="3473"/>
                      <a:pt x="2753" y="3738"/>
                    </a:cubicBezTo>
                    <a:cubicBezTo>
                      <a:pt x="2577" y="3789"/>
                      <a:pt x="2261" y="3903"/>
                      <a:pt x="1693" y="4130"/>
                    </a:cubicBezTo>
                    <a:lnTo>
                      <a:pt x="1933" y="2981"/>
                    </a:lnTo>
                    <a:lnTo>
                      <a:pt x="632" y="2173"/>
                    </a:lnTo>
                    <a:lnTo>
                      <a:pt x="632" y="910"/>
                    </a:lnTo>
                    <a:lnTo>
                      <a:pt x="2501" y="1604"/>
                    </a:lnTo>
                    <a:lnTo>
                      <a:pt x="3524" y="897"/>
                    </a:lnTo>
                    <a:close/>
                    <a:moveTo>
                      <a:pt x="1" y="1"/>
                    </a:moveTo>
                    <a:lnTo>
                      <a:pt x="1" y="2526"/>
                    </a:lnTo>
                    <a:lnTo>
                      <a:pt x="1225" y="3284"/>
                    </a:lnTo>
                    <a:lnTo>
                      <a:pt x="834" y="5140"/>
                    </a:lnTo>
                    <a:lnTo>
                      <a:pt x="1377" y="4925"/>
                    </a:lnTo>
                    <a:cubicBezTo>
                      <a:pt x="1996" y="4685"/>
                      <a:pt x="2690" y="4420"/>
                      <a:pt x="2905" y="4344"/>
                    </a:cubicBezTo>
                    <a:cubicBezTo>
                      <a:pt x="2916" y="4347"/>
                      <a:pt x="2927" y="4348"/>
                      <a:pt x="2938" y="4348"/>
                    </a:cubicBezTo>
                    <a:cubicBezTo>
                      <a:pt x="3130" y="4348"/>
                      <a:pt x="3368" y="4002"/>
                      <a:pt x="4824" y="2021"/>
                    </a:cubicBezTo>
                    <a:lnTo>
                      <a:pt x="4963" y="1832"/>
                    </a:lnTo>
                    <a:lnTo>
                      <a:pt x="3688" y="13"/>
                    </a:lnTo>
                    <a:lnTo>
                      <a:pt x="2412" y="8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8"/>
              <p:cNvSpPr/>
              <p:nvPr/>
            </p:nvSpPr>
            <p:spPr>
              <a:xfrm>
                <a:off x="1706650" y="1016300"/>
                <a:ext cx="1925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5456" extrusionOk="0">
                    <a:moveTo>
                      <a:pt x="2412" y="1"/>
                    </a:moveTo>
                    <a:lnTo>
                      <a:pt x="1616" y="518"/>
                    </a:lnTo>
                    <a:cubicBezTo>
                      <a:pt x="1376" y="594"/>
                      <a:pt x="0" y="2147"/>
                      <a:pt x="0" y="2147"/>
                    </a:cubicBezTo>
                    <a:lnTo>
                      <a:pt x="859" y="4029"/>
                    </a:lnTo>
                    <a:lnTo>
                      <a:pt x="1692" y="5456"/>
                    </a:lnTo>
                    <a:lnTo>
                      <a:pt x="4142" y="4849"/>
                    </a:lnTo>
                    <a:lnTo>
                      <a:pt x="5253" y="4269"/>
                    </a:lnTo>
                    <a:lnTo>
                      <a:pt x="7387" y="4837"/>
                    </a:lnTo>
                    <a:lnTo>
                      <a:pt x="7703" y="2652"/>
                    </a:lnTo>
                    <a:lnTo>
                      <a:pt x="6907" y="480"/>
                    </a:lnTo>
                    <a:lnTo>
                      <a:pt x="5013" y="1819"/>
                    </a:lnTo>
                    <a:lnTo>
                      <a:pt x="4520" y="2968"/>
                    </a:lnTo>
                    <a:lnTo>
                      <a:pt x="3043" y="2652"/>
                    </a:lnTo>
                    <a:lnTo>
                      <a:pt x="3043" y="126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8"/>
              <p:cNvSpPr/>
              <p:nvPr/>
            </p:nvSpPr>
            <p:spPr>
              <a:xfrm>
                <a:off x="1697800" y="1004950"/>
                <a:ext cx="209625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6264" extrusionOk="0">
                    <a:moveTo>
                      <a:pt x="2652" y="909"/>
                    </a:moveTo>
                    <a:lnTo>
                      <a:pt x="3094" y="1793"/>
                    </a:lnTo>
                    <a:lnTo>
                      <a:pt x="3094" y="3359"/>
                    </a:lnTo>
                    <a:lnTo>
                      <a:pt x="5064" y="3788"/>
                    </a:lnTo>
                    <a:lnTo>
                      <a:pt x="5632" y="2475"/>
                    </a:lnTo>
                    <a:lnTo>
                      <a:pt x="7122" y="1427"/>
                    </a:lnTo>
                    <a:lnTo>
                      <a:pt x="7728" y="3132"/>
                    </a:lnTo>
                    <a:lnTo>
                      <a:pt x="7476" y="4887"/>
                    </a:lnTo>
                    <a:lnTo>
                      <a:pt x="5582" y="4382"/>
                    </a:lnTo>
                    <a:lnTo>
                      <a:pt x="4395" y="5000"/>
                    </a:lnTo>
                    <a:lnTo>
                      <a:pt x="2210" y="5531"/>
                    </a:lnTo>
                    <a:lnTo>
                      <a:pt x="1503" y="4356"/>
                    </a:lnTo>
                    <a:lnTo>
                      <a:pt x="733" y="2664"/>
                    </a:lnTo>
                    <a:cubicBezTo>
                      <a:pt x="1288" y="2033"/>
                      <a:pt x="1920" y="1364"/>
                      <a:pt x="2084" y="1263"/>
                    </a:cubicBezTo>
                    <a:lnTo>
                      <a:pt x="2652" y="909"/>
                    </a:lnTo>
                    <a:close/>
                    <a:moveTo>
                      <a:pt x="2917" y="0"/>
                    </a:moveTo>
                    <a:lnTo>
                      <a:pt x="1831" y="682"/>
                    </a:lnTo>
                    <a:cubicBezTo>
                      <a:pt x="1705" y="745"/>
                      <a:pt x="1352" y="1010"/>
                      <a:pt x="139" y="2387"/>
                    </a:cubicBezTo>
                    <a:lnTo>
                      <a:pt x="0" y="2551"/>
                    </a:lnTo>
                    <a:lnTo>
                      <a:pt x="947" y="4647"/>
                    </a:lnTo>
                    <a:lnTo>
                      <a:pt x="1907" y="6263"/>
                    </a:lnTo>
                    <a:lnTo>
                      <a:pt x="4584" y="5606"/>
                    </a:lnTo>
                    <a:lnTo>
                      <a:pt x="5645" y="5051"/>
                    </a:lnTo>
                    <a:lnTo>
                      <a:pt x="8006" y="5682"/>
                    </a:lnTo>
                    <a:lnTo>
                      <a:pt x="8385" y="3068"/>
                    </a:lnTo>
                    <a:lnTo>
                      <a:pt x="7438" y="429"/>
                    </a:lnTo>
                    <a:lnTo>
                      <a:pt x="5127" y="2058"/>
                    </a:lnTo>
                    <a:lnTo>
                      <a:pt x="4710" y="3043"/>
                    </a:lnTo>
                    <a:lnTo>
                      <a:pt x="3738" y="2841"/>
                    </a:lnTo>
                    <a:lnTo>
                      <a:pt x="3738" y="164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8"/>
              <p:cNvSpPr/>
              <p:nvPr/>
            </p:nvSpPr>
            <p:spPr>
              <a:xfrm>
                <a:off x="1640975" y="919700"/>
                <a:ext cx="16197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3865" extrusionOk="0">
                    <a:moveTo>
                      <a:pt x="5203" y="1"/>
                    </a:moveTo>
                    <a:lnTo>
                      <a:pt x="3549" y="632"/>
                    </a:lnTo>
                    <a:lnTo>
                      <a:pt x="783" y="1819"/>
                    </a:lnTo>
                    <a:lnTo>
                      <a:pt x="1" y="3334"/>
                    </a:lnTo>
                    <a:lnTo>
                      <a:pt x="1579" y="3865"/>
                    </a:lnTo>
                    <a:lnTo>
                      <a:pt x="3157" y="3334"/>
                    </a:lnTo>
                    <a:lnTo>
                      <a:pt x="4572" y="3094"/>
                    </a:lnTo>
                    <a:lnTo>
                      <a:pt x="5759" y="1933"/>
                    </a:lnTo>
                    <a:lnTo>
                      <a:pt x="6478" y="708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8"/>
              <p:cNvSpPr/>
              <p:nvPr/>
            </p:nvSpPr>
            <p:spPr>
              <a:xfrm>
                <a:off x="1629625" y="910875"/>
                <a:ext cx="1843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546" extrusionOk="0">
                    <a:moveTo>
                      <a:pt x="5632" y="707"/>
                    </a:moveTo>
                    <a:lnTo>
                      <a:pt x="6503" y="1175"/>
                    </a:lnTo>
                    <a:lnTo>
                      <a:pt x="5960" y="2084"/>
                    </a:lnTo>
                    <a:lnTo>
                      <a:pt x="4874" y="3144"/>
                    </a:lnTo>
                    <a:lnTo>
                      <a:pt x="3561" y="3372"/>
                    </a:lnTo>
                    <a:lnTo>
                      <a:pt x="2033" y="3877"/>
                    </a:lnTo>
                    <a:lnTo>
                      <a:pt x="909" y="3511"/>
                    </a:lnTo>
                    <a:lnTo>
                      <a:pt x="1477" y="2412"/>
                    </a:lnTo>
                    <a:lnTo>
                      <a:pt x="4116" y="1276"/>
                    </a:lnTo>
                    <a:lnTo>
                      <a:pt x="5632" y="707"/>
                    </a:lnTo>
                    <a:close/>
                    <a:moveTo>
                      <a:pt x="5682" y="0"/>
                    </a:moveTo>
                    <a:lnTo>
                      <a:pt x="3877" y="695"/>
                    </a:lnTo>
                    <a:lnTo>
                      <a:pt x="1010" y="1920"/>
                    </a:lnTo>
                    <a:lnTo>
                      <a:pt x="0" y="3877"/>
                    </a:lnTo>
                    <a:lnTo>
                      <a:pt x="2033" y="4546"/>
                    </a:lnTo>
                    <a:lnTo>
                      <a:pt x="3687" y="4003"/>
                    </a:lnTo>
                    <a:lnTo>
                      <a:pt x="5177" y="3750"/>
                    </a:lnTo>
                    <a:lnTo>
                      <a:pt x="6427" y="2513"/>
                    </a:lnTo>
                    <a:lnTo>
                      <a:pt x="7374" y="947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8"/>
              <p:cNvSpPr/>
              <p:nvPr/>
            </p:nvSpPr>
            <p:spPr>
              <a:xfrm>
                <a:off x="1843950" y="961050"/>
                <a:ext cx="729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1605" extrusionOk="0">
                    <a:moveTo>
                      <a:pt x="392" y="1"/>
                    </a:moveTo>
                    <a:lnTo>
                      <a:pt x="1" y="594"/>
                    </a:lnTo>
                    <a:lnTo>
                      <a:pt x="1024" y="1605"/>
                    </a:lnTo>
                    <a:lnTo>
                      <a:pt x="2211" y="670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8"/>
              <p:cNvSpPr/>
              <p:nvPr/>
            </p:nvSpPr>
            <p:spPr>
              <a:xfrm>
                <a:off x="1833850" y="953475"/>
                <a:ext cx="102950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2325" extrusionOk="0">
                    <a:moveTo>
                      <a:pt x="2526" y="632"/>
                    </a:moveTo>
                    <a:lnTo>
                      <a:pt x="1453" y="1491"/>
                    </a:lnTo>
                    <a:lnTo>
                      <a:pt x="809" y="860"/>
                    </a:lnTo>
                    <a:lnTo>
                      <a:pt x="973" y="632"/>
                    </a:lnTo>
                    <a:close/>
                    <a:moveTo>
                      <a:pt x="632" y="1"/>
                    </a:moveTo>
                    <a:lnTo>
                      <a:pt x="1" y="948"/>
                    </a:lnTo>
                    <a:lnTo>
                      <a:pt x="1402" y="2324"/>
                    </a:lnTo>
                    <a:lnTo>
                      <a:pt x="2829" y="1213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8"/>
              <p:cNvSpPr/>
              <p:nvPr/>
            </p:nvSpPr>
            <p:spPr>
              <a:xfrm>
                <a:off x="1900150" y="882450"/>
                <a:ext cx="404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2060" extrusionOk="0">
                    <a:moveTo>
                      <a:pt x="354" y="1"/>
                    </a:moveTo>
                    <a:lnTo>
                      <a:pt x="0" y="708"/>
                    </a:lnTo>
                    <a:lnTo>
                      <a:pt x="695" y="1137"/>
                    </a:lnTo>
                    <a:lnTo>
                      <a:pt x="1351" y="2059"/>
                    </a:lnTo>
                    <a:lnTo>
                      <a:pt x="1617" y="1339"/>
                    </a:lnTo>
                    <a:lnTo>
                      <a:pt x="1617" y="316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8"/>
              <p:cNvSpPr/>
              <p:nvPr/>
            </p:nvSpPr>
            <p:spPr>
              <a:xfrm>
                <a:off x="1889725" y="873000"/>
                <a:ext cx="587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119" extrusionOk="0">
                    <a:moveTo>
                      <a:pt x="948" y="745"/>
                    </a:moveTo>
                    <a:lnTo>
                      <a:pt x="1718" y="934"/>
                    </a:lnTo>
                    <a:lnTo>
                      <a:pt x="1718" y="1654"/>
                    </a:lnTo>
                    <a:lnTo>
                      <a:pt x="1680" y="1768"/>
                    </a:lnTo>
                    <a:lnTo>
                      <a:pt x="1364" y="1326"/>
                    </a:lnTo>
                    <a:lnTo>
                      <a:pt x="821" y="972"/>
                    </a:lnTo>
                    <a:lnTo>
                      <a:pt x="948" y="745"/>
                    </a:lnTo>
                    <a:close/>
                    <a:moveTo>
                      <a:pt x="607" y="0"/>
                    </a:moveTo>
                    <a:lnTo>
                      <a:pt x="1" y="1200"/>
                    </a:lnTo>
                    <a:lnTo>
                      <a:pt x="885" y="1755"/>
                    </a:lnTo>
                    <a:lnTo>
                      <a:pt x="1857" y="3119"/>
                    </a:lnTo>
                    <a:lnTo>
                      <a:pt x="2324" y="1818"/>
                    </a:lnTo>
                    <a:lnTo>
                      <a:pt x="2349" y="44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8"/>
              <p:cNvSpPr/>
              <p:nvPr/>
            </p:nvSpPr>
            <p:spPr>
              <a:xfrm>
                <a:off x="1439900" y="1099950"/>
                <a:ext cx="18532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7691" extrusionOk="0">
                    <a:moveTo>
                      <a:pt x="5682" y="1"/>
                    </a:moveTo>
                    <a:lnTo>
                      <a:pt x="3826" y="354"/>
                    </a:lnTo>
                    <a:cubicBezTo>
                      <a:pt x="3586" y="544"/>
                      <a:pt x="2374" y="834"/>
                      <a:pt x="2374" y="834"/>
                    </a:cubicBezTo>
                    <a:lnTo>
                      <a:pt x="2374" y="2337"/>
                    </a:lnTo>
                    <a:lnTo>
                      <a:pt x="1111" y="3991"/>
                    </a:lnTo>
                    <a:lnTo>
                      <a:pt x="0" y="4900"/>
                    </a:lnTo>
                    <a:lnTo>
                      <a:pt x="632" y="7691"/>
                    </a:lnTo>
                    <a:lnTo>
                      <a:pt x="2058" y="7691"/>
                    </a:lnTo>
                    <a:lnTo>
                      <a:pt x="4293" y="5254"/>
                    </a:lnTo>
                    <a:lnTo>
                      <a:pt x="5834" y="4622"/>
                    </a:lnTo>
                    <a:lnTo>
                      <a:pt x="7412" y="3650"/>
                    </a:lnTo>
                    <a:lnTo>
                      <a:pt x="7412" y="1705"/>
                    </a:lnTo>
                    <a:lnTo>
                      <a:pt x="6238" y="910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8"/>
              <p:cNvSpPr/>
              <p:nvPr/>
            </p:nvSpPr>
            <p:spPr>
              <a:xfrm>
                <a:off x="1431375" y="1091425"/>
                <a:ext cx="201725" cy="208700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348" extrusionOk="0">
                    <a:moveTo>
                      <a:pt x="5859" y="708"/>
                    </a:moveTo>
                    <a:lnTo>
                      <a:pt x="6301" y="1428"/>
                    </a:lnTo>
                    <a:lnTo>
                      <a:pt x="7438" y="2223"/>
                    </a:lnTo>
                    <a:lnTo>
                      <a:pt x="7438" y="3814"/>
                    </a:lnTo>
                    <a:lnTo>
                      <a:pt x="6049" y="4673"/>
                    </a:lnTo>
                    <a:lnTo>
                      <a:pt x="4521" y="5304"/>
                    </a:lnTo>
                    <a:lnTo>
                      <a:pt x="2260" y="7716"/>
                    </a:lnTo>
                    <a:lnTo>
                      <a:pt x="1225" y="7716"/>
                    </a:lnTo>
                    <a:lnTo>
                      <a:pt x="695" y="5367"/>
                    </a:lnTo>
                    <a:lnTo>
                      <a:pt x="1642" y="4584"/>
                    </a:lnTo>
                    <a:lnTo>
                      <a:pt x="3018" y="2791"/>
                    </a:lnTo>
                    <a:lnTo>
                      <a:pt x="3018" y="1428"/>
                    </a:lnTo>
                    <a:cubicBezTo>
                      <a:pt x="3422" y="1327"/>
                      <a:pt x="4003" y="1163"/>
                      <a:pt x="4281" y="998"/>
                    </a:cubicBezTo>
                    <a:lnTo>
                      <a:pt x="5859" y="708"/>
                    </a:lnTo>
                    <a:close/>
                    <a:moveTo>
                      <a:pt x="6175" y="1"/>
                    </a:moveTo>
                    <a:lnTo>
                      <a:pt x="4117" y="380"/>
                    </a:lnTo>
                    <a:lnTo>
                      <a:pt x="4028" y="405"/>
                    </a:lnTo>
                    <a:lnTo>
                      <a:pt x="3965" y="443"/>
                    </a:lnTo>
                    <a:cubicBezTo>
                      <a:pt x="3851" y="544"/>
                      <a:pt x="3182" y="733"/>
                      <a:pt x="2639" y="872"/>
                    </a:cubicBezTo>
                    <a:lnTo>
                      <a:pt x="2399" y="923"/>
                    </a:lnTo>
                    <a:lnTo>
                      <a:pt x="2399" y="2564"/>
                    </a:lnTo>
                    <a:lnTo>
                      <a:pt x="1225" y="4105"/>
                    </a:lnTo>
                    <a:lnTo>
                      <a:pt x="0" y="5115"/>
                    </a:lnTo>
                    <a:lnTo>
                      <a:pt x="733" y="8347"/>
                    </a:lnTo>
                    <a:lnTo>
                      <a:pt x="2538" y="8347"/>
                    </a:lnTo>
                    <a:lnTo>
                      <a:pt x="4836" y="5847"/>
                    </a:lnTo>
                    <a:lnTo>
                      <a:pt x="6352" y="5228"/>
                    </a:lnTo>
                    <a:lnTo>
                      <a:pt x="8069" y="4168"/>
                    </a:lnTo>
                    <a:lnTo>
                      <a:pt x="8069" y="1870"/>
                    </a:lnTo>
                    <a:lnTo>
                      <a:pt x="6806" y="1024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8"/>
              <p:cNvSpPr/>
              <p:nvPr/>
            </p:nvSpPr>
            <p:spPr>
              <a:xfrm>
                <a:off x="1514700" y="1211400"/>
                <a:ext cx="329275" cy="270225"/>
              </a:xfrm>
              <a:custGeom>
                <a:avLst/>
                <a:gdLst/>
                <a:ahLst/>
                <a:cxnLst/>
                <a:rect l="l" t="t" r="r" b="b"/>
                <a:pathLst>
                  <a:path w="13171" h="10809" extrusionOk="0">
                    <a:moveTo>
                      <a:pt x="12072" y="0"/>
                    </a:moveTo>
                    <a:lnTo>
                      <a:pt x="9623" y="480"/>
                    </a:lnTo>
                    <a:lnTo>
                      <a:pt x="8676" y="4180"/>
                    </a:lnTo>
                    <a:lnTo>
                      <a:pt x="7678" y="3536"/>
                    </a:lnTo>
                    <a:lnTo>
                      <a:pt x="8297" y="1503"/>
                    </a:lnTo>
                    <a:lnTo>
                      <a:pt x="4925" y="707"/>
                    </a:lnTo>
                    <a:lnTo>
                      <a:pt x="1440" y="1818"/>
                    </a:lnTo>
                    <a:lnTo>
                      <a:pt x="1074" y="2993"/>
                    </a:lnTo>
                    <a:lnTo>
                      <a:pt x="2791" y="3574"/>
                    </a:lnTo>
                    <a:lnTo>
                      <a:pt x="1" y="3940"/>
                    </a:lnTo>
                    <a:lnTo>
                      <a:pt x="1" y="6389"/>
                    </a:lnTo>
                    <a:lnTo>
                      <a:pt x="2842" y="6389"/>
                    </a:lnTo>
                    <a:lnTo>
                      <a:pt x="3549" y="6781"/>
                    </a:lnTo>
                    <a:lnTo>
                      <a:pt x="632" y="7021"/>
                    </a:lnTo>
                    <a:lnTo>
                      <a:pt x="1503" y="8637"/>
                    </a:lnTo>
                    <a:lnTo>
                      <a:pt x="1819" y="10177"/>
                    </a:lnTo>
                    <a:lnTo>
                      <a:pt x="4736" y="10177"/>
                    </a:lnTo>
                    <a:lnTo>
                      <a:pt x="6706" y="9142"/>
                    </a:lnTo>
                    <a:lnTo>
                      <a:pt x="8751" y="10809"/>
                    </a:lnTo>
                    <a:lnTo>
                      <a:pt x="10570" y="10089"/>
                    </a:lnTo>
                    <a:lnTo>
                      <a:pt x="11529" y="8789"/>
                    </a:lnTo>
                    <a:lnTo>
                      <a:pt x="10102" y="5695"/>
                    </a:lnTo>
                    <a:lnTo>
                      <a:pt x="11201" y="2614"/>
                    </a:lnTo>
                    <a:lnTo>
                      <a:pt x="13171" y="1111"/>
                    </a:lnTo>
                    <a:lnTo>
                      <a:pt x="1207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8"/>
              <p:cNvSpPr/>
              <p:nvPr/>
            </p:nvSpPr>
            <p:spPr>
              <a:xfrm>
                <a:off x="1506825" y="1202875"/>
                <a:ext cx="349150" cy="287600"/>
              </a:xfrm>
              <a:custGeom>
                <a:avLst/>
                <a:gdLst/>
                <a:ahLst/>
                <a:cxnLst/>
                <a:rect l="l" t="t" r="r" b="b"/>
                <a:pathLst>
                  <a:path w="13966" h="11504" extrusionOk="0">
                    <a:moveTo>
                      <a:pt x="12274" y="682"/>
                    </a:moveTo>
                    <a:lnTo>
                      <a:pt x="13006" y="1414"/>
                    </a:lnTo>
                    <a:lnTo>
                      <a:pt x="11238" y="2766"/>
                    </a:lnTo>
                    <a:lnTo>
                      <a:pt x="10064" y="6061"/>
                    </a:lnTo>
                    <a:lnTo>
                      <a:pt x="11478" y="9092"/>
                    </a:lnTo>
                    <a:lnTo>
                      <a:pt x="10683" y="10178"/>
                    </a:lnTo>
                    <a:lnTo>
                      <a:pt x="9129" y="10784"/>
                    </a:lnTo>
                    <a:lnTo>
                      <a:pt x="7059" y="9117"/>
                    </a:lnTo>
                    <a:lnTo>
                      <a:pt x="4975" y="10203"/>
                    </a:lnTo>
                    <a:lnTo>
                      <a:pt x="2399" y="10203"/>
                    </a:lnTo>
                    <a:lnTo>
                      <a:pt x="2134" y="8915"/>
                    </a:lnTo>
                    <a:lnTo>
                      <a:pt x="1465" y="7640"/>
                    </a:lnTo>
                    <a:lnTo>
                      <a:pt x="4937" y="7349"/>
                    </a:lnTo>
                    <a:lnTo>
                      <a:pt x="3245" y="6415"/>
                    </a:lnTo>
                    <a:lnTo>
                      <a:pt x="644" y="6415"/>
                    </a:lnTo>
                    <a:lnTo>
                      <a:pt x="644" y="4559"/>
                    </a:lnTo>
                    <a:lnTo>
                      <a:pt x="4495" y="4053"/>
                    </a:lnTo>
                    <a:lnTo>
                      <a:pt x="1781" y="3132"/>
                    </a:lnTo>
                    <a:lnTo>
                      <a:pt x="2008" y="2399"/>
                    </a:lnTo>
                    <a:lnTo>
                      <a:pt x="5253" y="1377"/>
                    </a:lnTo>
                    <a:lnTo>
                      <a:pt x="8208" y="2071"/>
                    </a:lnTo>
                    <a:lnTo>
                      <a:pt x="7627" y="4003"/>
                    </a:lnTo>
                    <a:lnTo>
                      <a:pt x="9193" y="5026"/>
                    </a:lnTo>
                    <a:lnTo>
                      <a:pt x="10190" y="1086"/>
                    </a:lnTo>
                    <a:lnTo>
                      <a:pt x="12274" y="682"/>
                    </a:lnTo>
                    <a:close/>
                    <a:moveTo>
                      <a:pt x="12488" y="0"/>
                    </a:moveTo>
                    <a:lnTo>
                      <a:pt x="9685" y="543"/>
                    </a:lnTo>
                    <a:lnTo>
                      <a:pt x="8801" y="4016"/>
                    </a:lnTo>
                    <a:lnTo>
                      <a:pt x="8372" y="3738"/>
                    </a:lnTo>
                    <a:lnTo>
                      <a:pt x="9003" y="1616"/>
                    </a:lnTo>
                    <a:lnTo>
                      <a:pt x="5228" y="733"/>
                    </a:lnTo>
                    <a:lnTo>
                      <a:pt x="1503" y="1907"/>
                    </a:lnTo>
                    <a:lnTo>
                      <a:pt x="998" y="3536"/>
                    </a:lnTo>
                    <a:lnTo>
                      <a:pt x="1717" y="3788"/>
                    </a:lnTo>
                    <a:lnTo>
                      <a:pt x="0" y="4003"/>
                    </a:lnTo>
                    <a:lnTo>
                      <a:pt x="0" y="7046"/>
                    </a:lnTo>
                    <a:lnTo>
                      <a:pt x="1010" y="7046"/>
                    </a:lnTo>
                    <a:lnTo>
                      <a:pt x="442" y="7097"/>
                    </a:lnTo>
                    <a:lnTo>
                      <a:pt x="1515" y="9079"/>
                    </a:lnTo>
                    <a:lnTo>
                      <a:pt x="1882" y="10834"/>
                    </a:lnTo>
                    <a:lnTo>
                      <a:pt x="5127" y="10834"/>
                    </a:lnTo>
                    <a:lnTo>
                      <a:pt x="6983" y="9862"/>
                    </a:lnTo>
                    <a:lnTo>
                      <a:pt x="9016" y="11503"/>
                    </a:lnTo>
                    <a:lnTo>
                      <a:pt x="11087" y="10708"/>
                    </a:lnTo>
                    <a:lnTo>
                      <a:pt x="12210" y="9167"/>
                    </a:lnTo>
                    <a:lnTo>
                      <a:pt x="10758" y="6023"/>
                    </a:lnTo>
                    <a:lnTo>
                      <a:pt x="11781" y="3144"/>
                    </a:lnTo>
                    <a:lnTo>
                      <a:pt x="13966" y="1490"/>
                    </a:lnTo>
                    <a:lnTo>
                      <a:pt x="1248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8"/>
              <p:cNvSpPr/>
              <p:nvPr/>
            </p:nvSpPr>
            <p:spPr>
              <a:xfrm>
                <a:off x="1843950" y="1219275"/>
                <a:ext cx="966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6555" extrusionOk="0">
                    <a:moveTo>
                      <a:pt x="2602" y="1"/>
                    </a:moveTo>
                    <a:lnTo>
                      <a:pt x="2046" y="1339"/>
                    </a:lnTo>
                    <a:lnTo>
                      <a:pt x="1466" y="3334"/>
                    </a:lnTo>
                    <a:lnTo>
                      <a:pt x="1024" y="1642"/>
                    </a:lnTo>
                    <a:lnTo>
                      <a:pt x="1" y="3246"/>
                    </a:lnTo>
                    <a:lnTo>
                      <a:pt x="392" y="5026"/>
                    </a:lnTo>
                    <a:lnTo>
                      <a:pt x="1024" y="6554"/>
                    </a:lnTo>
                    <a:lnTo>
                      <a:pt x="3057" y="5014"/>
                    </a:lnTo>
                    <a:lnTo>
                      <a:pt x="3865" y="3221"/>
                    </a:lnTo>
                    <a:lnTo>
                      <a:pt x="3865" y="1339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8"/>
              <p:cNvSpPr/>
              <p:nvPr/>
            </p:nvSpPr>
            <p:spPr>
              <a:xfrm>
                <a:off x="1835425" y="1205075"/>
                <a:ext cx="113050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7628" extrusionOk="0">
                    <a:moveTo>
                      <a:pt x="3044" y="1150"/>
                    </a:moveTo>
                    <a:lnTo>
                      <a:pt x="3890" y="2034"/>
                    </a:lnTo>
                    <a:lnTo>
                      <a:pt x="3890" y="3726"/>
                    </a:lnTo>
                    <a:lnTo>
                      <a:pt x="3145" y="5380"/>
                    </a:lnTo>
                    <a:lnTo>
                      <a:pt x="1503" y="6630"/>
                    </a:lnTo>
                    <a:lnTo>
                      <a:pt x="1049" y="5519"/>
                    </a:lnTo>
                    <a:lnTo>
                      <a:pt x="683" y="3877"/>
                    </a:lnTo>
                    <a:lnTo>
                      <a:pt x="1238" y="2981"/>
                    </a:lnTo>
                    <a:lnTo>
                      <a:pt x="1781" y="5089"/>
                    </a:lnTo>
                    <a:lnTo>
                      <a:pt x="2678" y="2034"/>
                    </a:lnTo>
                    <a:lnTo>
                      <a:pt x="3044" y="1150"/>
                    </a:lnTo>
                    <a:close/>
                    <a:moveTo>
                      <a:pt x="2842" y="1"/>
                    </a:moveTo>
                    <a:lnTo>
                      <a:pt x="2084" y="1819"/>
                    </a:lnTo>
                    <a:lnTo>
                      <a:pt x="1819" y="2715"/>
                    </a:lnTo>
                    <a:lnTo>
                      <a:pt x="1491" y="1427"/>
                    </a:lnTo>
                    <a:lnTo>
                      <a:pt x="1" y="3763"/>
                    </a:lnTo>
                    <a:lnTo>
                      <a:pt x="443" y="5708"/>
                    </a:lnTo>
                    <a:lnTo>
                      <a:pt x="1238" y="7627"/>
                    </a:lnTo>
                    <a:lnTo>
                      <a:pt x="3650" y="5784"/>
                    </a:lnTo>
                    <a:lnTo>
                      <a:pt x="4496" y="3915"/>
                    </a:lnTo>
                    <a:lnTo>
                      <a:pt x="4521" y="1781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8"/>
              <p:cNvSpPr/>
              <p:nvPr/>
            </p:nvSpPr>
            <p:spPr>
              <a:xfrm>
                <a:off x="1794700" y="1458875"/>
                <a:ext cx="748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792" extrusionOk="0">
                    <a:moveTo>
                      <a:pt x="1971" y="1"/>
                    </a:moveTo>
                    <a:lnTo>
                      <a:pt x="872" y="847"/>
                    </a:lnTo>
                    <a:lnTo>
                      <a:pt x="1" y="1465"/>
                    </a:lnTo>
                    <a:lnTo>
                      <a:pt x="1504" y="2791"/>
                    </a:lnTo>
                    <a:lnTo>
                      <a:pt x="2994" y="2791"/>
                    </a:lnTo>
                    <a:lnTo>
                      <a:pt x="1971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8"/>
              <p:cNvSpPr/>
              <p:nvPr/>
            </p:nvSpPr>
            <p:spPr>
              <a:xfrm>
                <a:off x="1782075" y="1445925"/>
                <a:ext cx="98850" cy="906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625" extrusionOk="0">
                    <a:moveTo>
                      <a:pt x="2324" y="1024"/>
                    </a:moveTo>
                    <a:lnTo>
                      <a:pt x="3057" y="2994"/>
                    </a:lnTo>
                    <a:lnTo>
                      <a:pt x="2122" y="2994"/>
                    </a:lnTo>
                    <a:lnTo>
                      <a:pt x="1011" y="2009"/>
                    </a:lnTo>
                    <a:lnTo>
                      <a:pt x="2324" y="1024"/>
                    </a:lnTo>
                    <a:close/>
                    <a:moveTo>
                      <a:pt x="2627" y="1"/>
                    </a:moveTo>
                    <a:lnTo>
                      <a:pt x="1188" y="1112"/>
                    </a:lnTo>
                    <a:lnTo>
                      <a:pt x="1" y="1958"/>
                    </a:lnTo>
                    <a:lnTo>
                      <a:pt x="1882" y="3625"/>
                    </a:lnTo>
                    <a:lnTo>
                      <a:pt x="3953" y="3625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8"/>
              <p:cNvSpPr/>
              <p:nvPr/>
            </p:nvSpPr>
            <p:spPr>
              <a:xfrm>
                <a:off x="241275" y="1079650"/>
                <a:ext cx="2559200" cy="3887025"/>
              </a:xfrm>
              <a:custGeom>
                <a:avLst/>
                <a:gdLst/>
                <a:ahLst/>
                <a:cxnLst/>
                <a:rect l="l" t="t" r="r" b="b"/>
                <a:pathLst>
                  <a:path w="102368" h="155481" extrusionOk="0">
                    <a:moveTo>
                      <a:pt x="22033" y="0"/>
                    </a:moveTo>
                    <a:cubicBezTo>
                      <a:pt x="21541" y="0"/>
                      <a:pt x="20848" y="207"/>
                      <a:pt x="19875" y="825"/>
                    </a:cubicBezTo>
                    <a:cubicBezTo>
                      <a:pt x="16958" y="2669"/>
                      <a:pt x="16718" y="2669"/>
                      <a:pt x="16718" y="2669"/>
                    </a:cubicBezTo>
                    <a:lnTo>
                      <a:pt x="14357" y="4096"/>
                    </a:lnTo>
                    <a:lnTo>
                      <a:pt x="14357" y="5043"/>
                    </a:lnTo>
                    <a:lnTo>
                      <a:pt x="15304" y="8351"/>
                    </a:lnTo>
                    <a:lnTo>
                      <a:pt x="15532" y="10056"/>
                    </a:lnTo>
                    <a:lnTo>
                      <a:pt x="13423" y="9450"/>
                    </a:lnTo>
                    <a:lnTo>
                      <a:pt x="12665" y="8869"/>
                    </a:lnTo>
                    <a:lnTo>
                      <a:pt x="10051" y="10043"/>
                    </a:lnTo>
                    <a:lnTo>
                      <a:pt x="9319" y="11584"/>
                    </a:lnTo>
                    <a:lnTo>
                      <a:pt x="9319" y="12606"/>
                    </a:lnTo>
                    <a:lnTo>
                      <a:pt x="11920" y="12998"/>
                    </a:lnTo>
                    <a:lnTo>
                      <a:pt x="13890" y="12846"/>
                    </a:lnTo>
                    <a:lnTo>
                      <a:pt x="13890" y="12846"/>
                    </a:lnTo>
                    <a:lnTo>
                      <a:pt x="12236" y="14854"/>
                    </a:lnTo>
                    <a:lnTo>
                      <a:pt x="9281" y="15447"/>
                    </a:lnTo>
                    <a:lnTo>
                      <a:pt x="7324" y="17884"/>
                    </a:lnTo>
                    <a:lnTo>
                      <a:pt x="5922" y="20094"/>
                    </a:lnTo>
                    <a:lnTo>
                      <a:pt x="6478" y="22228"/>
                    </a:lnTo>
                    <a:lnTo>
                      <a:pt x="7665" y="23491"/>
                    </a:lnTo>
                    <a:lnTo>
                      <a:pt x="9559" y="25069"/>
                    </a:lnTo>
                    <a:cubicBezTo>
                      <a:pt x="9559" y="25069"/>
                      <a:pt x="8448" y="26534"/>
                      <a:pt x="8372" y="26862"/>
                    </a:cubicBezTo>
                    <a:cubicBezTo>
                      <a:pt x="8296" y="27191"/>
                      <a:pt x="2841" y="30196"/>
                      <a:pt x="2841" y="30196"/>
                    </a:cubicBezTo>
                    <a:lnTo>
                      <a:pt x="0" y="31610"/>
                    </a:lnTo>
                    <a:lnTo>
                      <a:pt x="0" y="31610"/>
                    </a:lnTo>
                    <a:lnTo>
                      <a:pt x="4344" y="30903"/>
                    </a:lnTo>
                    <a:lnTo>
                      <a:pt x="10178" y="28529"/>
                    </a:lnTo>
                    <a:lnTo>
                      <a:pt x="12476" y="25852"/>
                    </a:lnTo>
                    <a:lnTo>
                      <a:pt x="14446" y="24110"/>
                    </a:lnTo>
                    <a:lnTo>
                      <a:pt x="16883" y="22380"/>
                    </a:lnTo>
                    <a:lnTo>
                      <a:pt x="15393" y="25132"/>
                    </a:lnTo>
                    <a:lnTo>
                      <a:pt x="17287" y="24741"/>
                    </a:lnTo>
                    <a:cubicBezTo>
                      <a:pt x="17287" y="24741"/>
                      <a:pt x="19648" y="24034"/>
                      <a:pt x="19812" y="23794"/>
                    </a:cubicBezTo>
                    <a:cubicBezTo>
                      <a:pt x="19818" y="23784"/>
                      <a:pt x="19832" y="23779"/>
                      <a:pt x="19854" y="23779"/>
                    </a:cubicBezTo>
                    <a:cubicBezTo>
                      <a:pt x="20342" y="23779"/>
                      <a:pt x="24610" y="26319"/>
                      <a:pt x="24610" y="26319"/>
                    </a:cubicBezTo>
                    <a:lnTo>
                      <a:pt x="26113" y="29085"/>
                    </a:lnTo>
                    <a:lnTo>
                      <a:pt x="26820" y="33100"/>
                    </a:lnTo>
                    <a:lnTo>
                      <a:pt x="26189" y="36105"/>
                    </a:lnTo>
                    <a:lnTo>
                      <a:pt x="25633" y="38151"/>
                    </a:lnTo>
                    <a:lnTo>
                      <a:pt x="26429" y="40045"/>
                    </a:lnTo>
                    <a:lnTo>
                      <a:pt x="27376" y="37040"/>
                    </a:lnTo>
                    <a:lnTo>
                      <a:pt x="28474" y="36105"/>
                    </a:lnTo>
                    <a:lnTo>
                      <a:pt x="29194" y="40512"/>
                    </a:lnTo>
                    <a:lnTo>
                      <a:pt x="30457" y="43505"/>
                    </a:lnTo>
                    <a:lnTo>
                      <a:pt x="28083" y="42015"/>
                    </a:lnTo>
                    <a:lnTo>
                      <a:pt x="27856" y="43505"/>
                    </a:lnTo>
                    <a:lnTo>
                      <a:pt x="29585" y="47293"/>
                    </a:lnTo>
                    <a:lnTo>
                      <a:pt x="29346" y="49894"/>
                    </a:lnTo>
                    <a:lnTo>
                      <a:pt x="28083" y="52419"/>
                    </a:lnTo>
                    <a:lnTo>
                      <a:pt x="27616" y="56763"/>
                    </a:lnTo>
                    <a:lnTo>
                      <a:pt x="27931" y="61258"/>
                    </a:lnTo>
                    <a:lnTo>
                      <a:pt x="29661" y="64011"/>
                    </a:lnTo>
                    <a:lnTo>
                      <a:pt x="31404" y="65198"/>
                    </a:lnTo>
                    <a:lnTo>
                      <a:pt x="32666" y="68670"/>
                    </a:lnTo>
                    <a:lnTo>
                      <a:pt x="33538" y="71713"/>
                    </a:lnTo>
                    <a:lnTo>
                      <a:pt x="34081" y="73708"/>
                    </a:lnTo>
                    <a:lnTo>
                      <a:pt x="36631" y="76398"/>
                    </a:lnTo>
                    <a:lnTo>
                      <a:pt x="36631" y="76398"/>
                    </a:lnTo>
                    <a:lnTo>
                      <a:pt x="36050" y="73241"/>
                    </a:lnTo>
                    <a:lnTo>
                      <a:pt x="34560" y="71347"/>
                    </a:lnTo>
                    <a:lnTo>
                      <a:pt x="33929" y="66852"/>
                    </a:lnTo>
                    <a:lnTo>
                      <a:pt x="35343" y="68506"/>
                    </a:lnTo>
                    <a:lnTo>
                      <a:pt x="36215" y="71713"/>
                    </a:lnTo>
                    <a:lnTo>
                      <a:pt x="38424" y="73784"/>
                    </a:lnTo>
                    <a:lnTo>
                      <a:pt x="40470" y="77332"/>
                    </a:lnTo>
                    <a:lnTo>
                      <a:pt x="40634" y="79618"/>
                    </a:lnTo>
                    <a:lnTo>
                      <a:pt x="42288" y="81436"/>
                    </a:lnTo>
                    <a:lnTo>
                      <a:pt x="46241" y="82623"/>
                    </a:lnTo>
                    <a:lnTo>
                      <a:pt x="49082" y="84113"/>
                    </a:lnTo>
                    <a:lnTo>
                      <a:pt x="49940" y="83557"/>
                    </a:lnTo>
                    <a:lnTo>
                      <a:pt x="52541" y="85616"/>
                    </a:lnTo>
                    <a:lnTo>
                      <a:pt x="55458" y="86247"/>
                    </a:lnTo>
                    <a:lnTo>
                      <a:pt x="57428" y="88457"/>
                    </a:lnTo>
                    <a:lnTo>
                      <a:pt x="58855" y="90035"/>
                    </a:lnTo>
                    <a:lnTo>
                      <a:pt x="61380" y="91373"/>
                    </a:lnTo>
                    <a:lnTo>
                      <a:pt x="62643" y="90275"/>
                    </a:lnTo>
                    <a:lnTo>
                      <a:pt x="64221" y="92081"/>
                    </a:lnTo>
                    <a:lnTo>
                      <a:pt x="63906" y="95553"/>
                    </a:lnTo>
                    <a:lnTo>
                      <a:pt x="62378" y="97346"/>
                    </a:lnTo>
                    <a:lnTo>
                      <a:pt x="61595" y="99644"/>
                    </a:lnTo>
                    <a:lnTo>
                      <a:pt x="61355" y="101854"/>
                    </a:lnTo>
                    <a:lnTo>
                      <a:pt x="60875" y="103028"/>
                    </a:lnTo>
                    <a:lnTo>
                      <a:pt x="63325" y="105629"/>
                    </a:lnTo>
                    <a:lnTo>
                      <a:pt x="65459" y="108862"/>
                    </a:lnTo>
                    <a:lnTo>
                      <a:pt x="67580" y="112170"/>
                    </a:lnTo>
                    <a:lnTo>
                      <a:pt x="69550" y="113281"/>
                    </a:lnTo>
                    <a:lnTo>
                      <a:pt x="70813" y="115011"/>
                    </a:lnTo>
                    <a:lnTo>
                      <a:pt x="71293" y="119746"/>
                    </a:lnTo>
                    <a:lnTo>
                      <a:pt x="71532" y="123610"/>
                    </a:lnTo>
                    <a:lnTo>
                      <a:pt x="71293" y="127562"/>
                    </a:lnTo>
                    <a:lnTo>
                      <a:pt x="71444" y="129608"/>
                    </a:lnTo>
                    <a:lnTo>
                      <a:pt x="70661" y="132765"/>
                    </a:lnTo>
                    <a:lnTo>
                      <a:pt x="70585" y="135214"/>
                    </a:lnTo>
                    <a:lnTo>
                      <a:pt x="70813" y="138220"/>
                    </a:lnTo>
                    <a:lnTo>
                      <a:pt x="72151" y="139167"/>
                    </a:lnTo>
                    <a:lnTo>
                      <a:pt x="70346" y="143334"/>
                    </a:lnTo>
                    <a:lnTo>
                      <a:pt x="71684" y="145392"/>
                    </a:lnTo>
                    <a:lnTo>
                      <a:pt x="72000" y="147210"/>
                    </a:lnTo>
                    <a:lnTo>
                      <a:pt x="73225" y="150998"/>
                    </a:lnTo>
                    <a:lnTo>
                      <a:pt x="75548" y="154344"/>
                    </a:lnTo>
                    <a:lnTo>
                      <a:pt x="77278" y="155481"/>
                    </a:lnTo>
                    <a:lnTo>
                      <a:pt x="80283" y="155481"/>
                    </a:lnTo>
                    <a:lnTo>
                      <a:pt x="81546" y="153991"/>
                    </a:lnTo>
                    <a:lnTo>
                      <a:pt x="78313" y="152248"/>
                    </a:lnTo>
                    <a:lnTo>
                      <a:pt x="77126" y="149331"/>
                    </a:lnTo>
                    <a:cubicBezTo>
                      <a:pt x="77126" y="149331"/>
                      <a:pt x="75864" y="148826"/>
                      <a:pt x="77050" y="147399"/>
                    </a:cubicBezTo>
                    <a:cubicBezTo>
                      <a:pt x="78237" y="145985"/>
                      <a:pt x="78237" y="145960"/>
                      <a:pt x="78237" y="145960"/>
                    </a:cubicBezTo>
                    <a:lnTo>
                      <a:pt x="78553" y="144925"/>
                    </a:lnTo>
                    <a:lnTo>
                      <a:pt x="76899" y="143738"/>
                    </a:lnTo>
                    <a:lnTo>
                      <a:pt x="77758" y="142083"/>
                    </a:lnTo>
                    <a:lnTo>
                      <a:pt x="78553" y="141528"/>
                    </a:lnTo>
                    <a:lnTo>
                      <a:pt x="78945" y="139318"/>
                    </a:lnTo>
                    <a:lnTo>
                      <a:pt x="78389" y="138055"/>
                    </a:lnTo>
                    <a:lnTo>
                      <a:pt x="78465" y="136957"/>
                    </a:lnTo>
                    <a:lnTo>
                      <a:pt x="79892" y="137108"/>
                    </a:lnTo>
                    <a:lnTo>
                      <a:pt x="79967" y="135530"/>
                    </a:lnTo>
                    <a:lnTo>
                      <a:pt x="79967" y="134962"/>
                    </a:lnTo>
                    <a:lnTo>
                      <a:pt x="81861" y="134406"/>
                    </a:lnTo>
                    <a:lnTo>
                      <a:pt x="83755" y="133926"/>
                    </a:lnTo>
                    <a:lnTo>
                      <a:pt x="83755" y="131805"/>
                    </a:lnTo>
                    <a:lnTo>
                      <a:pt x="83604" y="130542"/>
                    </a:lnTo>
                    <a:lnTo>
                      <a:pt x="83516" y="129595"/>
                    </a:lnTo>
                    <a:lnTo>
                      <a:pt x="86205" y="130063"/>
                    </a:lnTo>
                    <a:lnTo>
                      <a:pt x="87821" y="128484"/>
                    </a:lnTo>
                    <a:lnTo>
                      <a:pt x="89261" y="126047"/>
                    </a:lnTo>
                    <a:lnTo>
                      <a:pt x="90612" y="124065"/>
                    </a:lnTo>
                    <a:lnTo>
                      <a:pt x="91079" y="121312"/>
                    </a:lnTo>
                    <a:lnTo>
                      <a:pt x="93605" y="119570"/>
                    </a:lnTo>
                    <a:lnTo>
                      <a:pt x="96294" y="118155"/>
                    </a:lnTo>
                    <a:lnTo>
                      <a:pt x="97633" y="117360"/>
                    </a:lnTo>
                    <a:lnTo>
                      <a:pt x="98188" y="113572"/>
                    </a:lnTo>
                    <a:lnTo>
                      <a:pt x="99047" y="110415"/>
                    </a:lnTo>
                    <a:lnTo>
                      <a:pt x="99451" y="108445"/>
                    </a:lnTo>
                    <a:lnTo>
                      <a:pt x="101257" y="106160"/>
                    </a:lnTo>
                    <a:lnTo>
                      <a:pt x="102368" y="104190"/>
                    </a:lnTo>
                    <a:lnTo>
                      <a:pt x="101332" y="102296"/>
                    </a:lnTo>
                    <a:cubicBezTo>
                      <a:pt x="101332" y="102296"/>
                      <a:pt x="101888" y="102220"/>
                      <a:pt x="98655" y="100957"/>
                    </a:cubicBezTo>
                    <a:lnTo>
                      <a:pt x="95423" y="99695"/>
                    </a:lnTo>
                    <a:lnTo>
                      <a:pt x="93529" y="99379"/>
                    </a:lnTo>
                    <a:lnTo>
                      <a:pt x="91471" y="98596"/>
                    </a:lnTo>
                    <a:lnTo>
                      <a:pt x="89185" y="97649"/>
                    </a:lnTo>
                    <a:lnTo>
                      <a:pt x="88011" y="94884"/>
                    </a:lnTo>
                    <a:lnTo>
                      <a:pt x="86508" y="92750"/>
                    </a:lnTo>
                    <a:lnTo>
                      <a:pt x="83124" y="91651"/>
                    </a:lnTo>
                    <a:lnTo>
                      <a:pt x="80914" y="91411"/>
                    </a:lnTo>
                    <a:lnTo>
                      <a:pt x="78616" y="89202"/>
                    </a:lnTo>
                    <a:lnTo>
                      <a:pt x="76571" y="88015"/>
                    </a:lnTo>
                    <a:lnTo>
                      <a:pt x="74121" y="87787"/>
                    </a:lnTo>
                    <a:lnTo>
                      <a:pt x="71596" y="87156"/>
                    </a:lnTo>
                    <a:lnTo>
                      <a:pt x="68755" y="87232"/>
                    </a:lnTo>
                    <a:cubicBezTo>
                      <a:pt x="68755" y="87232"/>
                      <a:pt x="65522" y="88179"/>
                      <a:pt x="65446" y="88495"/>
                    </a:cubicBezTo>
                    <a:cubicBezTo>
                      <a:pt x="65358" y="88810"/>
                      <a:pt x="64903" y="90174"/>
                      <a:pt x="64903" y="90174"/>
                    </a:cubicBezTo>
                    <a:lnTo>
                      <a:pt x="63325" y="88911"/>
                    </a:lnTo>
                    <a:lnTo>
                      <a:pt x="61595" y="89467"/>
                    </a:lnTo>
                    <a:lnTo>
                      <a:pt x="59852" y="88596"/>
                    </a:lnTo>
                    <a:lnTo>
                      <a:pt x="58590" y="85994"/>
                    </a:lnTo>
                    <a:lnTo>
                      <a:pt x="59385" y="83949"/>
                    </a:lnTo>
                    <a:lnTo>
                      <a:pt x="57491" y="83317"/>
                    </a:lnTo>
                    <a:lnTo>
                      <a:pt x="54966" y="83002"/>
                    </a:lnTo>
                    <a:lnTo>
                      <a:pt x="55673" y="81032"/>
                    </a:lnTo>
                    <a:lnTo>
                      <a:pt x="56380" y="79643"/>
                    </a:lnTo>
                    <a:lnTo>
                      <a:pt x="56532" y="78507"/>
                    </a:lnTo>
                    <a:lnTo>
                      <a:pt x="53779" y="78507"/>
                    </a:lnTo>
                    <a:lnTo>
                      <a:pt x="52592" y="80476"/>
                    </a:lnTo>
                    <a:lnTo>
                      <a:pt x="49915" y="81423"/>
                    </a:lnTo>
                    <a:lnTo>
                      <a:pt x="47933" y="78747"/>
                    </a:lnTo>
                    <a:lnTo>
                      <a:pt x="47541" y="75160"/>
                    </a:lnTo>
                    <a:lnTo>
                      <a:pt x="48412" y="72218"/>
                    </a:lnTo>
                    <a:lnTo>
                      <a:pt x="51165" y="70173"/>
                    </a:lnTo>
                    <a:lnTo>
                      <a:pt x="54095" y="69769"/>
                    </a:lnTo>
                    <a:lnTo>
                      <a:pt x="55433" y="70880"/>
                    </a:lnTo>
                    <a:lnTo>
                      <a:pt x="56064" y="69693"/>
                    </a:lnTo>
                    <a:lnTo>
                      <a:pt x="58198" y="69693"/>
                    </a:lnTo>
                    <a:lnTo>
                      <a:pt x="60964" y="70552"/>
                    </a:lnTo>
                    <a:lnTo>
                      <a:pt x="61191" y="72521"/>
                    </a:lnTo>
                    <a:lnTo>
                      <a:pt x="62529" y="74567"/>
                    </a:lnTo>
                    <a:lnTo>
                      <a:pt x="62933" y="72484"/>
                    </a:lnTo>
                    <a:lnTo>
                      <a:pt x="62769" y="68759"/>
                    </a:lnTo>
                    <a:lnTo>
                      <a:pt x="63805" y="66852"/>
                    </a:lnTo>
                    <a:lnTo>
                      <a:pt x="66797" y="64806"/>
                    </a:lnTo>
                    <a:lnTo>
                      <a:pt x="68300" y="62281"/>
                    </a:lnTo>
                    <a:lnTo>
                      <a:pt x="69083" y="60248"/>
                    </a:lnTo>
                    <a:lnTo>
                      <a:pt x="71684" y="57697"/>
                    </a:lnTo>
                    <a:lnTo>
                      <a:pt x="73338" y="57697"/>
                    </a:lnTo>
                    <a:lnTo>
                      <a:pt x="74197" y="55412"/>
                    </a:lnTo>
                    <a:lnTo>
                      <a:pt x="76722" y="53758"/>
                    </a:lnTo>
                    <a:lnTo>
                      <a:pt x="77833" y="55488"/>
                    </a:lnTo>
                    <a:lnTo>
                      <a:pt x="79879" y="54187"/>
                    </a:lnTo>
                    <a:lnTo>
                      <a:pt x="83351" y="52748"/>
                    </a:lnTo>
                    <a:lnTo>
                      <a:pt x="82569" y="51876"/>
                    </a:lnTo>
                    <a:lnTo>
                      <a:pt x="79412" y="52104"/>
                    </a:lnTo>
                    <a:lnTo>
                      <a:pt x="78692" y="50525"/>
                    </a:lnTo>
                    <a:lnTo>
                      <a:pt x="78692" y="49187"/>
                    </a:lnTo>
                    <a:lnTo>
                      <a:pt x="77833" y="48707"/>
                    </a:lnTo>
                    <a:lnTo>
                      <a:pt x="76091" y="49502"/>
                    </a:lnTo>
                    <a:lnTo>
                      <a:pt x="78540" y="48240"/>
                    </a:lnTo>
                    <a:lnTo>
                      <a:pt x="80902" y="48240"/>
                    </a:lnTo>
                    <a:lnTo>
                      <a:pt x="83111" y="48391"/>
                    </a:lnTo>
                    <a:lnTo>
                      <a:pt x="85725" y="46901"/>
                    </a:lnTo>
                    <a:cubicBezTo>
                      <a:pt x="85725" y="46901"/>
                      <a:pt x="87619" y="45474"/>
                      <a:pt x="87695" y="45361"/>
                    </a:cubicBezTo>
                    <a:cubicBezTo>
                      <a:pt x="87771" y="45247"/>
                      <a:pt x="86041" y="42204"/>
                      <a:pt x="86041" y="42204"/>
                    </a:cubicBezTo>
                    <a:lnTo>
                      <a:pt x="83983" y="40297"/>
                    </a:lnTo>
                    <a:lnTo>
                      <a:pt x="83591" y="38151"/>
                    </a:lnTo>
                    <a:lnTo>
                      <a:pt x="83111" y="33820"/>
                    </a:lnTo>
                    <a:lnTo>
                      <a:pt x="81066" y="36105"/>
                    </a:lnTo>
                    <a:lnTo>
                      <a:pt x="79172" y="35701"/>
                    </a:lnTo>
                    <a:lnTo>
                      <a:pt x="78856" y="33656"/>
                    </a:lnTo>
                    <a:lnTo>
                      <a:pt x="79639" y="32203"/>
                    </a:lnTo>
                    <a:lnTo>
                      <a:pt x="77909" y="31724"/>
                    </a:lnTo>
                    <a:lnTo>
                      <a:pt x="76798" y="30575"/>
                    </a:lnTo>
                    <a:lnTo>
                      <a:pt x="73957" y="30575"/>
                    </a:lnTo>
                    <a:lnTo>
                      <a:pt x="73098" y="30650"/>
                    </a:lnTo>
                    <a:lnTo>
                      <a:pt x="73010" y="33491"/>
                    </a:lnTo>
                    <a:lnTo>
                      <a:pt x="71671" y="34918"/>
                    </a:lnTo>
                    <a:lnTo>
                      <a:pt x="72467" y="36156"/>
                    </a:lnTo>
                    <a:lnTo>
                      <a:pt x="72694" y="38479"/>
                    </a:lnTo>
                    <a:lnTo>
                      <a:pt x="70573" y="40285"/>
                    </a:lnTo>
                    <a:lnTo>
                      <a:pt x="68603" y="40979"/>
                    </a:lnTo>
                    <a:lnTo>
                      <a:pt x="68603" y="44136"/>
                    </a:lnTo>
                    <a:lnTo>
                      <a:pt x="67340" y="44767"/>
                    </a:lnTo>
                    <a:lnTo>
                      <a:pt x="65913" y="42962"/>
                    </a:lnTo>
                    <a:lnTo>
                      <a:pt x="66545" y="40196"/>
                    </a:lnTo>
                    <a:lnTo>
                      <a:pt x="64386" y="39098"/>
                    </a:lnTo>
                    <a:lnTo>
                      <a:pt x="62113" y="37747"/>
                    </a:lnTo>
                    <a:lnTo>
                      <a:pt x="61115" y="36888"/>
                    </a:lnTo>
                    <a:lnTo>
                      <a:pt x="60092" y="36888"/>
                    </a:lnTo>
                    <a:lnTo>
                      <a:pt x="59852" y="34123"/>
                    </a:lnTo>
                    <a:lnTo>
                      <a:pt x="60244" y="31686"/>
                    </a:lnTo>
                    <a:lnTo>
                      <a:pt x="61088" y="29679"/>
                    </a:lnTo>
                    <a:lnTo>
                      <a:pt x="61088" y="29679"/>
                    </a:lnTo>
                    <a:cubicBezTo>
                      <a:pt x="61170" y="29674"/>
                      <a:pt x="61518" y="29543"/>
                      <a:pt x="62694" y="28958"/>
                    </a:cubicBezTo>
                    <a:cubicBezTo>
                      <a:pt x="63454" y="28578"/>
                      <a:pt x="63639" y="28510"/>
                      <a:pt x="63679" y="28510"/>
                    </a:cubicBezTo>
                    <a:cubicBezTo>
                      <a:pt x="63702" y="28510"/>
                      <a:pt x="63680" y="28531"/>
                      <a:pt x="63688" y="28531"/>
                    </a:cubicBezTo>
                    <a:cubicBezTo>
                      <a:pt x="63704" y="28531"/>
                      <a:pt x="63843" y="28444"/>
                      <a:pt x="64739" y="27910"/>
                    </a:cubicBezTo>
                    <a:cubicBezTo>
                      <a:pt x="66873" y="26648"/>
                      <a:pt x="66873" y="26648"/>
                      <a:pt x="66873" y="26648"/>
                    </a:cubicBezTo>
                    <a:lnTo>
                      <a:pt x="68451" y="25145"/>
                    </a:lnTo>
                    <a:lnTo>
                      <a:pt x="69714" y="23870"/>
                    </a:lnTo>
                    <a:lnTo>
                      <a:pt x="70585" y="23642"/>
                    </a:lnTo>
                    <a:lnTo>
                      <a:pt x="73969" y="23642"/>
                    </a:lnTo>
                    <a:lnTo>
                      <a:pt x="74121" y="21597"/>
                    </a:lnTo>
                    <a:lnTo>
                      <a:pt x="75144" y="19779"/>
                    </a:lnTo>
                    <a:lnTo>
                      <a:pt x="74677" y="18049"/>
                    </a:lnTo>
                    <a:lnTo>
                      <a:pt x="73035" y="16660"/>
                    </a:lnTo>
                    <a:lnTo>
                      <a:pt x="71987" y="18693"/>
                    </a:lnTo>
                    <a:lnTo>
                      <a:pt x="70371" y="19943"/>
                    </a:lnTo>
                    <a:lnTo>
                      <a:pt x="69234" y="20726"/>
                    </a:lnTo>
                    <a:lnTo>
                      <a:pt x="69234" y="18276"/>
                    </a:lnTo>
                    <a:lnTo>
                      <a:pt x="69487" y="17013"/>
                    </a:lnTo>
                    <a:lnTo>
                      <a:pt x="69487" y="17013"/>
                    </a:lnTo>
                    <a:lnTo>
                      <a:pt x="68439" y="17960"/>
                    </a:lnTo>
                    <a:lnTo>
                      <a:pt x="67403" y="15599"/>
                    </a:lnTo>
                    <a:lnTo>
                      <a:pt x="68565" y="14336"/>
                    </a:lnTo>
                    <a:lnTo>
                      <a:pt x="69373" y="12594"/>
                    </a:lnTo>
                    <a:lnTo>
                      <a:pt x="70636" y="9841"/>
                    </a:lnTo>
                    <a:lnTo>
                      <a:pt x="71633" y="9450"/>
                    </a:lnTo>
                    <a:lnTo>
                      <a:pt x="73401" y="7783"/>
                    </a:lnTo>
                    <a:lnTo>
                      <a:pt x="72618" y="7379"/>
                    </a:lnTo>
                    <a:lnTo>
                      <a:pt x="71633" y="7240"/>
                    </a:lnTo>
                    <a:lnTo>
                      <a:pt x="69234" y="7240"/>
                    </a:lnTo>
                    <a:lnTo>
                      <a:pt x="69234" y="9450"/>
                    </a:lnTo>
                    <a:lnTo>
                      <a:pt x="67164" y="12152"/>
                    </a:lnTo>
                    <a:lnTo>
                      <a:pt x="65408" y="14854"/>
                    </a:lnTo>
                    <a:lnTo>
                      <a:pt x="66280" y="16091"/>
                    </a:lnTo>
                    <a:lnTo>
                      <a:pt x="65926" y="18516"/>
                    </a:lnTo>
                    <a:lnTo>
                      <a:pt x="62921" y="20094"/>
                    </a:lnTo>
                    <a:lnTo>
                      <a:pt x="62921" y="18276"/>
                    </a:lnTo>
                    <a:lnTo>
                      <a:pt x="61191" y="18124"/>
                    </a:lnTo>
                    <a:lnTo>
                      <a:pt x="59701" y="19299"/>
                    </a:lnTo>
                    <a:lnTo>
                      <a:pt x="57845" y="16698"/>
                    </a:lnTo>
                    <a:lnTo>
                      <a:pt x="55673" y="16698"/>
                    </a:lnTo>
                    <a:lnTo>
                      <a:pt x="54966" y="18049"/>
                    </a:lnTo>
                    <a:lnTo>
                      <a:pt x="54259" y="19071"/>
                    </a:lnTo>
                    <a:lnTo>
                      <a:pt x="53223" y="16786"/>
                    </a:lnTo>
                    <a:cubicBezTo>
                      <a:pt x="53223" y="16786"/>
                      <a:pt x="52623" y="16998"/>
                      <a:pt x="52038" y="16998"/>
                    </a:cubicBezTo>
                    <a:cubicBezTo>
                      <a:pt x="51500" y="16998"/>
                      <a:pt x="50974" y="16819"/>
                      <a:pt x="50938" y="16129"/>
                    </a:cubicBezTo>
                    <a:cubicBezTo>
                      <a:pt x="50862" y="14690"/>
                      <a:pt x="50862" y="14677"/>
                      <a:pt x="50862" y="14677"/>
                    </a:cubicBezTo>
                    <a:lnTo>
                      <a:pt x="47629" y="11672"/>
                    </a:lnTo>
                    <a:lnTo>
                      <a:pt x="46594" y="10952"/>
                    </a:lnTo>
                    <a:lnTo>
                      <a:pt x="44788" y="11268"/>
                    </a:lnTo>
                    <a:lnTo>
                      <a:pt x="43993" y="8869"/>
                    </a:lnTo>
                    <a:lnTo>
                      <a:pt x="42579" y="8427"/>
                    </a:lnTo>
                    <a:lnTo>
                      <a:pt x="39030" y="8869"/>
                    </a:lnTo>
                    <a:lnTo>
                      <a:pt x="36972" y="8427"/>
                    </a:lnTo>
                    <a:lnTo>
                      <a:pt x="34295" y="6141"/>
                    </a:lnTo>
                    <a:lnTo>
                      <a:pt x="30747" y="4462"/>
                    </a:lnTo>
                    <a:lnTo>
                      <a:pt x="28159" y="1962"/>
                    </a:lnTo>
                    <a:lnTo>
                      <a:pt x="26037" y="194"/>
                    </a:lnTo>
                    <a:lnTo>
                      <a:pt x="23196" y="825"/>
                    </a:lnTo>
                    <a:cubicBezTo>
                      <a:pt x="23196" y="825"/>
                      <a:pt x="23017" y="0"/>
                      <a:pt x="2203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8"/>
              <p:cNvSpPr/>
              <p:nvPr/>
            </p:nvSpPr>
            <p:spPr>
              <a:xfrm>
                <a:off x="238125" y="1071925"/>
                <a:ext cx="2568675" cy="3902025"/>
              </a:xfrm>
              <a:custGeom>
                <a:avLst/>
                <a:gdLst/>
                <a:ahLst/>
                <a:cxnLst/>
                <a:rect l="l" t="t" r="r" b="b"/>
                <a:pathLst>
                  <a:path w="102747" h="156081" extrusionOk="0">
                    <a:moveTo>
                      <a:pt x="61468" y="29836"/>
                    </a:moveTo>
                    <a:cubicBezTo>
                      <a:pt x="61506" y="29899"/>
                      <a:pt x="61519" y="29962"/>
                      <a:pt x="61506" y="30025"/>
                    </a:cubicBezTo>
                    <a:lnTo>
                      <a:pt x="61342" y="29899"/>
                    </a:lnTo>
                    <a:lnTo>
                      <a:pt x="61468" y="29836"/>
                    </a:lnTo>
                    <a:close/>
                    <a:moveTo>
                      <a:pt x="101181" y="102504"/>
                    </a:moveTo>
                    <a:lnTo>
                      <a:pt x="101282" y="102542"/>
                    </a:lnTo>
                    <a:lnTo>
                      <a:pt x="101193" y="102718"/>
                    </a:lnTo>
                    <a:cubicBezTo>
                      <a:pt x="101155" y="102655"/>
                      <a:pt x="101143" y="102567"/>
                      <a:pt x="101181" y="102504"/>
                    </a:cubicBezTo>
                    <a:close/>
                    <a:moveTo>
                      <a:pt x="22159" y="618"/>
                    </a:moveTo>
                    <a:cubicBezTo>
                      <a:pt x="22328" y="618"/>
                      <a:pt x="22461" y="648"/>
                      <a:pt x="22565" y="692"/>
                    </a:cubicBezTo>
                    <a:cubicBezTo>
                      <a:pt x="22779" y="781"/>
                      <a:pt x="22943" y="970"/>
                      <a:pt x="23019" y="1198"/>
                    </a:cubicBezTo>
                    <a:lnTo>
                      <a:pt x="23385" y="1437"/>
                    </a:lnTo>
                    <a:lnTo>
                      <a:pt x="26075" y="844"/>
                    </a:lnTo>
                    <a:lnTo>
                      <a:pt x="28057" y="2498"/>
                    </a:lnTo>
                    <a:lnTo>
                      <a:pt x="30658" y="4998"/>
                    </a:lnTo>
                    <a:lnTo>
                      <a:pt x="34257" y="6716"/>
                    </a:lnTo>
                    <a:lnTo>
                      <a:pt x="36909" y="8976"/>
                    </a:lnTo>
                    <a:lnTo>
                      <a:pt x="37048" y="9052"/>
                    </a:lnTo>
                    <a:lnTo>
                      <a:pt x="39093" y="9481"/>
                    </a:lnTo>
                    <a:lnTo>
                      <a:pt x="39207" y="9481"/>
                    </a:lnTo>
                    <a:lnTo>
                      <a:pt x="42679" y="9052"/>
                    </a:lnTo>
                    <a:lnTo>
                      <a:pt x="43879" y="9430"/>
                    </a:lnTo>
                    <a:lnTo>
                      <a:pt x="44624" y="11678"/>
                    </a:lnTo>
                    <a:lnTo>
                      <a:pt x="44978" y="11893"/>
                    </a:lnTo>
                    <a:lnTo>
                      <a:pt x="46657" y="11590"/>
                    </a:lnTo>
                    <a:lnTo>
                      <a:pt x="47541" y="12208"/>
                    </a:lnTo>
                    <a:lnTo>
                      <a:pt x="50685" y="15125"/>
                    </a:lnTo>
                    <a:cubicBezTo>
                      <a:pt x="50698" y="15302"/>
                      <a:pt x="50710" y="15668"/>
                      <a:pt x="50761" y="16464"/>
                    </a:cubicBezTo>
                    <a:cubicBezTo>
                      <a:pt x="50761" y="16830"/>
                      <a:pt x="50937" y="17183"/>
                      <a:pt x="51253" y="17385"/>
                    </a:cubicBezTo>
                    <a:cubicBezTo>
                      <a:pt x="51517" y="17561"/>
                      <a:pt x="51851" y="17620"/>
                      <a:pt x="52180" y="17620"/>
                    </a:cubicBezTo>
                    <a:cubicBezTo>
                      <a:pt x="52561" y="17620"/>
                      <a:pt x="52935" y="17541"/>
                      <a:pt x="53185" y="17474"/>
                    </a:cubicBezTo>
                    <a:lnTo>
                      <a:pt x="54094" y="19507"/>
                    </a:lnTo>
                    <a:lnTo>
                      <a:pt x="54637" y="19557"/>
                    </a:lnTo>
                    <a:lnTo>
                      <a:pt x="55370" y="18497"/>
                    </a:lnTo>
                    <a:lnTo>
                      <a:pt x="55988" y="17322"/>
                    </a:lnTo>
                    <a:lnTo>
                      <a:pt x="57807" y="17322"/>
                    </a:lnTo>
                    <a:lnTo>
                      <a:pt x="59562" y="19784"/>
                    </a:lnTo>
                    <a:lnTo>
                      <a:pt x="60016" y="19848"/>
                    </a:lnTo>
                    <a:lnTo>
                      <a:pt x="61418" y="18762"/>
                    </a:lnTo>
                    <a:lnTo>
                      <a:pt x="62744" y="18875"/>
                    </a:lnTo>
                    <a:lnTo>
                      <a:pt x="62744" y="20403"/>
                    </a:lnTo>
                    <a:lnTo>
                      <a:pt x="63198" y="20681"/>
                    </a:lnTo>
                    <a:lnTo>
                      <a:pt x="66204" y="19103"/>
                    </a:lnTo>
                    <a:lnTo>
                      <a:pt x="66355" y="18875"/>
                    </a:lnTo>
                    <a:lnTo>
                      <a:pt x="66709" y="16451"/>
                    </a:lnTo>
                    <a:lnTo>
                      <a:pt x="66658" y="16224"/>
                    </a:lnTo>
                    <a:lnTo>
                      <a:pt x="65913" y="15150"/>
                    </a:lnTo>
                    <a:lnTo>
                      <a:pt x="67542" y="12650"/>
                    </a:lnTo>
                    <a:lnTo>
                      <a:pt x="69613" y="9961"/>
                    </a:lnTo>
                    <a:lnTo>
                      <a:pt x="69676" y="9771"/>
                    </a:lnTo>
                    <a:lnTo>
                      <a:pt x="69676" y="7877"/>
                    </a:lnTo>
                    <a:lnTo>
                      <a:pt x="71709" y="7877"/>
                    </a:lnTo>
                    <a:lnTo>
                      <a:pt x="72631" y="8004"/>
                    </a:lnTo>
                    <a:lnTo>
                      <a:pt x="72984" y="8180"/>
                    </a:lnTo>
                    <a:lnTo>
                      <a:pt x="71570" y="9493"/>
                    </a:lnTo>
                    <a:lnTo>
                      <a:pt x="70636" y="9872"/>
                    </a:lnTo>
                    <a:lnTo>
                      <a:pt x="70472" y="10024"/>
                    </a:lnTo>
                    <a:lnTo>
                      <a:pt x="68413" y="14469"/>
                    </a:lnTo>
                    <a:lnTo>
                      <a:pt x="67290" y="15693"/>
                    </a:lnTo>
                    <a:lnTo>
                      <a:pt x="67226" y="16034"/>
                    </a:lnTo>
                    <a:lnTo>
                      <a:pt x="68274" y="18408"/>
                    </a:lnTo>
                    <a:lnTo>
                      <a:pt x="68780" y="18509"/>
                    </a:lnTo>
                    <a:lnTo>
                      <a:pt x="69108" y="18206"/>
                    </a:lnTo>
                    <a:lnTo>
                      <a:pt x="69108" y="18206"/>
                    </a:lnTo>
                    <a:lnTo>
                      <a:pt x="69045" y="18522"/>
                    </a:lnTo>
                    <a:lnTo>
                      <a:pt x="69045" y="21035"/>
                    </a:lnTo>
                    <a:lnTo>
                      <a:pt x="69537" y="21287"/>
                    </a:lnTo>
                    <a:lnTo>
                      <a:pt x="70686" y="20504"/>
                    </a:lnTo>
                    <a:lnTo>
                      <a:pt x="72315" y="19254"/>
                    </a:lnTo>
                    <a:lnTo>
                      <a:pt x="73262" y="17474"/>
                    </a:lnTo>
                    <a:lnTo>
                      <a:pt x="74525" y="18534"/>
                    </a:lnTo>
                    <a:lnTo>
                      <a:pt x="74929" y="20050"/>
                    </a:lnTo>
                    <a:lnTo>
                      <a:pt x="73982" y="21742"/>
                    </a:lnTo>
                    <a:lnTo>
                      <a:pt x="73805" y="23636"/>
                    </a:lnTo>
                    <a:lnTo>
                      <a:pt x="70699" y="23636"/>
                    </a:lnTo>
                    <a:lnTo>
                      <a:pt x="69752" y="23863"/>
                    </a:lnTo>
                    <a:lnTo>
                      <a:pt x="69613" y="23951"/>
                    </a:lnTo>
                    <a:lnTo>
                      <a:pt x="68350" y="25227"/>
                    </a:lnTo>
                    <a:lnTo>
                      <a:pt x="66797" y="26704"/>
                    </a:lnTo>
                    <a:cubicBezTo>
                      <a:pt x="66721" y="26755"/>
                      <a:pt x="66368" y="26982"/>
                      <a:pt x="64701" y="27954"/>
                    </a:cubicBezTo>
                    <a:lnTo>
                      <a:pt x="64171" y="28270"/>
                    </a:lnTo>
                    <a:lnTo>
                      <a:pt x="63779" y="28510"/>
                    </a:lnTo>
                    <a:cubicBezTo>
                      <a:pt x="63602" y="28535"/>
                      <a:pt x="63299" y="28674"/>
                      <a:pt x="62668" y="28990"/>
                    </a:cubicBezTo>
                    <a:cubicBezTo>
                      <a:pt x="61443" y="29608"/>
                      <a:pt x="61216" y="29684"/>
                      <a:pt x="61178" y="29684"/>
                    </a:cubicBezTo>
                    <a:lnTo>
                      <a:pt x="61178" y="29785"/>
                    </a:lnTo>
                    <a:lnTo>
                      <a:pt x="61039" y="29684"/>
                    </a:lnTo>
                    <a:cubicBezTo>
                      <a:pt x="60938" y="29747"/>
                      <a:pt x="60875" y="29861"/>
                      <a:pt x="60862" y="29974"/>
                    </a:cubicBezTo>
                    <a:lnTo>
                      <a:pt x="60079" y="31868"/>
                    </a:lnTo>
                    <a:lnTo>
                      <a:pt x="59663" y="34381"/>
                    </a:lnTo>
                    <a:lnTo>
                      <a:pt x="59663" y="34457"/>
                    </a:lnTo>
                    <a:lnTo>
                      <a:pt x="59890" y="37222"/>
                    </a:lnTo>
                    <a:lnTo>
                      <a:pt x="60206" y="37500"/>
                    </a:lnTo>
                    <a:lnTo>
                      <a:pt x="61115" y="37500"/>
                    </a:lnTo>
                    <a:lnTo>
                      <a:pt x="62075" y="38321"/>
                    </a:lnTo>
                    <a:lnTo>
                      <a:pt x="64360" y="39685"/>
                    </a:lnTo>
                    <a:lnTo>
                      <a:pt x="66317" y="40669"/>
                    </a:lnTo>
                    <a:lnTo>
                      <a:pt x="65736" y="43195"/>
                    </a:lnTo>
                    <a:lnTo>
                      <a:pt x="65800" y="43460"/>
                    </a:lnTo>
                    <a:lnTo>
                      <a:pt x="67214" y="45278"/>
                    </a:lnTo>
                    <a:lnTo>
                      <a:pt x="67605" y="45354"/>
                    </a:lnTo>
                    <a:lnTo>
                      <a:pt x="68868" y="44723"/>
                    </a:lnTo>
                    <a:lnTo>
                      <a:pt x="69045" y="44445"/>
                    </a:lnTo>
                    <a:lnTo>
                      <a:pt x="69045" y="41516"/>
                    </a:lnTo>
                    <a:lnTo>
                      <a:pt x="70800" y="40884"/>
                    </a:lnTo>
                    <a:lnTo>
                      <a:pt x="73035" y="39028"/>
                    </a:lnTo>
                    <a:lnTo>
                      <a:pt x="73136" y="38750"/>
                    </a:lnTo>
                    <a:lnTo>
                      <a:pt x="72909" y="36414"/>
                    </a:lnTo>
                    <a:lnTo>
                      <a:pt x="72858" y="36275"/>
                    </a:lnTo>
                    <a:lnTo>
                      <a:pt x="72201" y="35253"/>
                    </a:lnTo>
                    <a:lnTo>
                      <a:pt x="73376" y="34015"/>
                    </a:lnTo>
                    <a:lnTo>
                      <a:pt x="73464" y="33800"/>
                    </a:lnTo>
                    <a:lnTo>
                      <a:pt x="73527" y="31250"/>
                    </a:lnTo>
                    <a:lnTo>
                      <a:pt x="74095" y="31199"/>
                    </a:lnTo>
                    <a:lnTo>
                      <a:pt x="76798" y="31199"/>
                    </a:lnTo>
                    <a:lnTo>
                      <a:pt x="77808" y="32247"/>
                    </a:lnTo>
                    <a:lnTo>
                      <a:pt x="77947" y="32323"/>
                    </a:lnTo>
                    <a:lnTo>
                      <a:pt x="79298" y="32702"/>
                    </a:lnTo>
                    <a:lnTo>
                      <a:pt x="78704" y="33813"/>
                    </a:lnTo>
                    <a:lnTo>
                      <a:pt x="78666" y="34015"/>
                    </a:lnTo>
                    <a:lnTo>
                      <a:pt x="78982" y="36061"/>
                    </a:lnTo>
                    <a:lnTo>
                      <a:pt x="79235" y="36326"/>
                    </a:lnTo>
                    <a:lnTo>
                      <a:pt x="81129" y="36730"/>
                    </a:lnTo>
                    <a:lnTo>
                      <a:pt x="81419" y="36629"/>
                    </a:lnTo>
                    <a:lnTo>
                      <a:pt x="82998" y="34861"/>
                    </a:lnTo>
                    <a:lnTo>
                      <a:pt x="83402" y="38523"/>
                    </a:lnTo>
                    <a:lnTo>
                      <a:pt x="83793" y="40657"/>
                    </a:lnTo>
                    <a:lnTo>
                      <a:pt x="83894" y="40834"/>
                    </a:lnTo>
                    <a:lnTo>
                      <a:pt x="85902" y="42715"/>
                    </a:lnTo>
                    <a:cubicBezTo>
                      <a:pt x="86558" y="43864"/>
                      <a:pt x="87253" y="45127"/>
                      <a:pt x="87455" y="45569"/>
                    </a:cubicBezTo>
                    <a:cubicBezTo>
                      <a:pt x="87152" y="45821"/>
                      <a:pt x="86369" y="46415"/>
                      <a:pt x="85687" y="46932"/>
                    </a:cubicBezTo>
                    <a:lnTo>
                      <a:pt x="83162" y="48385"/>
                    </a:lnTo>
                    <a:lnTo>
                      <a:pt x="81028" y="48220"/>
                    </a:lnTo>
                    <a:lnTo>
                      <a:pt x="78654" y="48220"/>
                    </a:lnTo>
                    <a:lnTo>
                      <a:pt x="78515" y="48258"/>
                    </a:lnTo>
                    <a:lnTo>
                      <a:pt x="76065" y="49521"/>
                    </a:lnTo>
                    <a:lnTo>
                      <a:pt x="76343" y="50089"/>
                    </a:lnTo>
                    <a:lnTo>
                      <a:pt x="77934" y="49369"/>
                    </a:lnTo>
                    <a:lnTo>
                      <a:pt x="78502" y="49685"/>
                    </a:lnTo>
                    <a:lnTo>
                      <a:pt x="78502" y="50834"/>
                    </a:lnTo>
                    <a:lnTo>
                      <a:pt x="79235" y="52539"/>
                    </a:lnTo>
                    <a:lnTo>
                      <a:pt x="79550" y="52728"/>
                    </a:lnTo>
                    <a:lnTo>
                      <a:pt x="82556" y="52514"/>
                    </a:lnTo>
                    <a:lnTo>
                      <a:pt x="82934" y="52930"/>
                    </a:lnTo>
                    <a:lnTo>
                      <a:pt x="79828" y="54231"/>
                    </a:lnTo>
                    <a:lnTo>
                      <a:pt x="78048" y="55355"/>
                    </a:lnTo>
                    <a:lnTo>
                      <a:pt x="77113" y="53890"/>
                    </a:lnTo>
                    <a:lnTo>
                      <a:pt x="76671" y="53802"/>
                    </a:lnTo>
                    <a:lnTo>
                      <a:pt x="74146" y="55456"/>
                    </a:lnTo>
                    <a:lnTo>
                      <a:pt x="74032" y="55607"/>
                    </a:lnTo>
                    <a:lnTo>
                      <a:pt x="73237" y="57691"/>
                    </a:lnTo>
                    <a:lnTo>
                      <a:pt x="71797" y="57691"/>
                    </a:lnTo>
                    <a:lnTo>
                      <a:pt x="71583" y="57779"/>
                    </a:lnTo>
                    <a:lnTo>
                      <a:pt x="68982" y="60330"/>
                    </a:lnTo>
                    <a:lnTo>
                      <a:pt x="68136" y="62426"/>
                    </a:lnTo>
                    <a:lnTo>
                      <a:pt x="66671" y="64888"/>
                    </a:lnTo>
                    <a:lnTo>
                      <a:pt x="63741" y="66908"/>
                    </a:lnTo>
                    <a:lnTo>
                      <a:pt x="63640" y="67009"/>
                    </a:lnTo>
                    <a:lnTo>
                      <a:pt x="62618" y="68916"/>
                    </a:lnTo>
                    <a:lnTo>
                      <a:pt x="62580" y="69068"/>
                    </a:lnTo>
                    <a:lnTo>
                      <a:pt x="62731" y="72767"/>
                    </a:lnTo>
                    <a:lnTo>
                      <a:pt x="62491" y="74043"/>
                    </a:lnTo>
                    <a:lnTo>
                      <a:pt x="61620" y="72717"/>
                    </a:lnTo>
                    <a:lnTo>
                      <a:pt x="61393" y="70823"/>
                    </a:lnTo>
                    <a:lnTo>
                      <a:pt x="61178" y="70558"/>
                    </a:lnTo>
                    <a:lnTo>
                      <a:pt x="58413" y="69686"/>
                    </a:lnTo>
                    <a:lnTo>
                      <a:pt x="56190" y="69674"/>
                    </a:lnTo>
                    <a:lnTo>
                      <a:pt x="55913" y="69838"/>
                    </a:lnTo>
                    <a:lnTo>
                      <a:pt x="55471" y="70684"/>
                    </a:lnTo>
                    <a:lnTo>
                      <a:pt x="54423" y="69838"/>
                    </a:lnTo>
                    <a:lnTo>
                      <a:pt x="54183" y="69762"/>
                    </a:lnTo>
                    <a:lnTo>
                      <a:pt x="51266" y="70166"/>
                    </a:lnTo>
                    <a:lnTo>
                      <a:pt x="51114" y="70229"/>
                    </a:lnTo>
                    <a:lnTo>
                      <a:pt x="48362" y="72287"/>
                    </a:lnTo>
                    <a:lnTo>
                      <a:pt x="48248" y="72452"/>
                    </a:lnTo>
                    <a:lnTo>
                      <a:pt x="47377" y="75381"/>
                    </a:lnTo>
                    <a:lnTo>
                      <a:pt x="47377" y="75507"/>
                    </a:lnTo>
                    <a:lnTo>
                      <a:pt x="47768" y="79093"/>
                    </a:lnTo>
                    <a:lnTo>
                      <a:pt x="47819" y="79245"/>
                    </a:lnTo>
                    <a:lnTo>
                      <a:pt x="49801" y="81934"/>
                    </a:lnTo>
                    <a:lnTo>
                      <a:pt x="50155" y="82048"/>
                    </a:lnTo>
                    <a:lnTo>
                      <a:pt x="52832" y="81101"/>
                    </a:lnTo>
                    <a:lnTo>
                      <a:pt x="52996" y="80962"/>
                    </a:lnTo>
                    <a:lnTo>
                      <a:pt x="54082" y="79144"/>
                    </a:lnTo>
                    <a:lnTo>
                      <a:pt x="56304" y="79144"/>
                    </a:lnTo>
                    <a:lnTo>
                      <a:pt x="56203" y="79876"/>
                    </a:lnTo>
                    <a:lnTo>
                      <a:pt x="55496" y="81240"/>
                    </a:lnTo>
                    <a:lnTo>
                      <a:pt x="54789" y="83210"/>
                    </a:lnTo>
                    <a:lnTo>
                      <a:pt x="55054" y="83639"/>
                    </a:lnTo>
                    <a:lnTo>
                      <a:pt x="57516" y="83930"/>
                    </a:lnTo>
                    <a:lnTo>
                      <a:pt x="59095" y="84460"/>
                    </a:lnTo>
                    <a:lnTo>
                      <a:pt x="58413" y="86202"/>
                    </a:lnTo>
                    <a:lnTo>
                      <a:pt x="58425" y="86455"/>
                    </a:lnTo>
                    <a:lnTo>
                      <a:pt x="59688" y="89056"/>
                    </a:lnTo>
                    <a:lnTo>
                      <a:pt x="59840" y="89195"/>
                    </a:lnTo>
                    <a:lnTo>
                      <a:pt x="61569" y="90066"/>
                    </a:lnTo>
                    <a:lnTo>
                      <a:pt x="61809" y="90079"/>
                    </a:lnTo>
                    <a:lnTo>
                      <a:pt x="63388" y="89586"/>
                    </a:lnTo>
                    <a:lnTo>
                      <a:pt x="64827" y="90735"/>
                    </a:lnTo>
                    <a:lnTo>
                      <a:pt x="65320" y="90597"/>
                    </a:lnTo>
                    <a:cubicBezTo>
                      <a:pt x="65345" y="90546"/>
                      <a:pt x="65749" y="89397"/>
                      <a:pt x="65863" y="88980"/>
                    </a:cubicBezTo>
                    <a:cubicBezTo>
                      <a:pt x="66166" y="88766"/>
                      <a:pt x="67656" y="88261"/>
                      <a:pt x="68944" y="87882"/>
                    </a:cubicBezTo>
                    <a:lnTo>
                      <a:pt x="71696" y="87806"/>
                    </a:lnTo>
                    <a:lnTo>
                      <a:pt x="74222" y="88437"/>
                    </a:lnTo>
                    <a:lnTo>
                      <a:pt x="76596" y="88665"/>
                    </a:lnTo>
                    <a:lnTo>
                      <a:pt x="78553" y="89788"/>
                    </a:lnTo>
                    <a:lnTo>
                      <a:pt x="80813" y="91973"/>
                    </a:lnTo>
                    <a:lnTo>
                      <a:pt x="81002" y="92061"/>
                    </a:lnTo>
                    <a:lnTo>
                      <a:pt x="83174" y="92289"/>
                    </a:lnTo>
                    <a:lnTo>
                      <a:pt x="86432" y="93362"/>
                    </a:lnTo>
                    <a:lnTo>
                      <a:pt x="87846" y="95370"/>
                    </a:lnTo>
                    <a:lnTo>
                      <a:pt x="89021" y="98097"/>
                    </a:lnTo>
                    <a:lnTo>
                      <a:pt x="89185" y="98274"/>
                    </a:lnTo>
                    <a:lnTo>
                      <a:pt x="91470" y="99221"/>
                    </a:lnTo>
                    <a:lnTo>
                      <a:pt x="93529" y="100016"/>
                    </a:lnTo>
                    <a:lnTo>
                      <a:pt x="95448" y="100345"/>
                    </a:lnTo>
                    <a:lnTo>
                      <a:pt x="98655" y="101595"/>
                    </a:lnTo>
                    <a:cubicBezTo>
                      <a:pt x="100625" y="102365"/>
                      <a:pt x="101092" y="102655"/>
                      <a:pt x="101193" y="102731"/>
                    </a:cubicBezTo>
                    <a:lnTo>
                      <a:pt x="101168" y="102782"/>
                    </a:lnTo>
                    <a:lnTo>
                      <a:pt x="102115" y="104524"/>
                    </a:lnTo>
                    <a:lnTo>
                      <a:pt x="101130" y="106305"/>
                    </a:lnTo>
                    <a:lnTo>
                      <a:pt x="99312" y="108590"/>
                    </a:lnTo>
                    <a:lnTo>
                      <a:pt x="99249" y="108716"/>
                    </a:lnTo>
                    <a:lnTo>
                      <a:pt x="98857" y="110673"/>
                    </a:lnTo>
                    <a:lnTo>
                      <a:pt x="97986" y="113855"/>
                    </a:lnTo>
                    <a:lnTo>
                      <a:pt x="97456" y="117492"/>
                    </a:lnTo>
                    <a:lnTo>
                      <a:pt x="96256" y="118199"/>
                    </a:lnTo>
                    <a:lnTo>
                      <a:pt x="93541" y="119639"/>
                    </a:lnTo>
                    <a:lnTo>
                      <a:pt x="91016" y="121369"/>
                    </a:lnTo>
                    <a:lnTo>
                      <a:pt x="90889" y="121583"/>
                    </a:lnTo>
                    <a:lnTo>
                      <a:pt x="90422" y="124260"/>
                    </a:lnTo>
                    <a:lnTo>
                      <a:pt x="89096" y="126192"/>
                    </a:lnTo>
                    <a:lnTo>
                      <a:pt x="87682" y="128604"/>
                    </a:lnTo>
                    <a:lnTo>
                      <a:pt x="86205" y="130031"/>
                    </a:lnTo>
                    <a:lnTo>
                      <a:pt x="83679" y="129589"/>
                    </a:lnTo>
                    <a:lnTo>
                      <a:pt x="83313" y="129930"/>
                    </a:lnTo>
                    <a:lnTo>
                      <a:pt x="83389" y="130889"/>
                    </a:lnTo>
                    <a:lnTo>
                      <a:pt x="83553" y="132114"/>
                    </a:lnTo>
                    <a:lnTo>
                      <a:pt x="83553" y="134008"/>
                    </a:lnTo>
                    <a:lnTo>
                      <a:pt x="81886" y="134412"/>
                    </a:lnTo>
                    <a:lnTo>
                      <a:pt x="79992" y="134968"/>
                    </a:lnTo>
                    <a:lnTo>
                      <a:pt x="79765" y="135271"/>
                    </a:lnTo>
                    <a:lnTo>
                      <a:pt x="79765" y="135801"/>
                    </a:lnTo>
                    <a:lnTo>
                      <a:pt x="79702" y="137039"/>
                    </a:lnTo>
                    <a:lnTo>
                      <a:pt x="78616" y="136912"/>
                    </a:lnTo>
                    <a:lnTo>
                      <a:pt x="78262" y="137215"/>
                    </a:lnTo>
                    <a:lnTo>
                      <a:pt x="78187" y="138314"/>
                    </a:lnTo>
                    <a:lnTo>
                      <a:pt x="78212" y="138465"/>
                    </a:lnTo>
                    <a:lnTo>
                      <a:pt x="78730" y="139640"/>
                    </a:lnTo>
                    <a:lnTo>
                      <a:pt x="78376" y="141622"/>
                    </a:lnTo>
                    <a:lnTo>
                      <a:pt x="77694" y="142102"/>
                    </a:lnTo>
                    <a:lnTo>
                      <a:pt x="77593" y="142216"/>
                    </a:lnTo>
                    <a:lnTo>
                      <a:pt x="76722" y="143882"/>
                    </a:lnTo>
                    <a:lnTo>
                      <a:pt x="76823" y="144274"/>
                    </a:lnTo>
                    <a:lnTo>
                      <a:pt x="78300" y="145335"/>
                    </a:lnTo>
                    <a:lnTo>
                      <a:pt x="78060" y="146105"/>
                    </a:lnTo>
                    <a:cubicBezTo>
                      <a:pt x="77997" y="146181"/>
                      <a:pt x="77757" y="146484"/>
                      <a:pt x="76924" y="147481"/>
                    </a:cubicBezTo>
                    <a:cubicBezTo>
                      <a:pt x="76444" y="148062"/>
                      <a:pt x="76255" y="148592"/>
                      <a:pt x="76381" y="149059"/>
                    </a:cubicBezTo>
                    <a:cubicBezTo>
                      <a:pt x="76469" y="149388"/>
                      <a:pt x="76697" y="149678"/>
                      <a:pt x="77000" y="149842"/>
                    </a:cubicBezTo>
                    <a:lnTo>
                      <a:pt x="78136" y="152646"/>
                    </a:lnTo>
                    <a:lnTo>
                      <a:pt x="78275" y="152810"/>
                    </a:lnTo>
                    <a:lnTo>
                      <a:pt x="81167" y="154363"/>
                    </a:lnTo>
                    <a:lnTo>
                      <a:pt x="80245" y="155449"/>
                    </a:lnTo>
                    <a:lnTo>
                      <a:pt x="77492" y="155449"/>
                    </a:lnTo>
                    <a:lnTo>
                      <a:pt x="75889" y="154401"/>
                    </a:lnTo>
                    <a:lnTo>
                      <a:pt x="73628" y="151130"/>
                    </a:lnTo>
                    <a:lnTo>
                      <a:pt x="72429" y="147443"/>
                    </a:lnTo>
                    <a:lnTo>
                      <a:pt x="72113" y="145625"/>
                    </a:lnTo>
                    <a:lnTo>
                      <a:pt x="70825" y="143605"/>
                    </a:lnTo>
                    <a:lnTo>
                      <a:pt x="72568" y="139577"/>
                    </a:lnTo>
                    <a:lnTo>
                      <a:pt x="72454" y="139198"/>
                    </a:lnTo>
                    <a:lnTo>
                      <a:pt x="71242" y="138327"/>
                    </a:lnTo>
                    <a:lnTo>
                      <a:pt x="71014" y="135523"/>
                    </a:lnTo>
                    <a:lnTo>
                      <a:pt x="71090" y="133112"/>
                    </a:lnTo>
                    <a:lnTo>
                      <a:pt x="71873" y="129993"/>
                    </a:lnTo>
                    <a:lnTo>
                      <a:pt x="71886" y="129892"/>
                    </a:lnTo>
                    <a:lnTo>
                      <a:pt x="71722" y="127884"/>
                    </a:lnTo>
                    <a:lnTo>
                      <a:pt x="71962" y="123907"/>
                    </a:lnTo>
                    <a:lnTo>
                      <a:pt x="71722" y="120030"/>
                    </a:lnTo>
                    <a:lnTo>
                      <a:pt x="71242" y="115295"/>
                    </a:lnTo>
                    <a:lnTo>
                      <a:pt x="71191" y="115131"/>
                    </a:lnTo>
                    <a:lnTo>
                      <a:pt x="69929" y="113401"/>
                    </a:lnTo>
                    <a:lnTo>
                      <a:pt x="67921" y="112252"/>
                    </a:lnTo>
                    <a:lnTo>
                      <a:pt x="65837" y="109007"/>
                    </a:lnTo>
                    <a:lnTo>
                      <a:pt x="63678" y="105724"/>
                    </a:lnTo>
                    <a:lnTo>
                      <a:pt x="61367" y="103274"/>
                    </a:lnTo>
                    <a:lnTo>
                      <a:pt x="61772" y="102277"/>
                    </a:lnTo>
                    <a:lnTo>
                      <a:pt x="62024" y="100029"/>
                    </a:lnTo>
                    <a:lnTo>
                      <a:pt x="62782" y="97832"/>
                    </a:lnTo>
                    <a:lnTo>
                      <a:pt x="64246" y="96051"/>
                    </a:lnTo>
                    <a:lnTo>
                      <a:pt x="64322" y="95887"/>
                    </a:lnTo>
                    <a:lnTo>
                      <a:pt x="64638" y="92415"/>
                    </a:lnTo>
                    <a:lnTo>
                      <a:pt x="64562" y="92175"/>
                    </a:lnTo>
                    <a:lnTo>
                      <a:pt x="62971" y="90369"/>
                    </a:lnTo>
                    <a:lnTo>
                      <a:pt x="62529" y="90344"/>
                    </a:lnTo>
                    <a:lnTo>
                      <a:pt x="61431" y="91304"/>
                    </a:lnTo>
                    <a:lnTo>
                      <a:pt x="59145" y="90091"/>
                    </a:lnTo>
                    <a:lnTo>
                      <a:pt x="55799" y="86341"/>
                    </a:lnTo>
                    <a:lnTo>
                      <a:pt x="55622" y="86253"/>
                    </a:lnTo>
                    <a:lnTo>
                      <a:pt x="52781" y="85634"/>
                    </a:lnTo>
                    <a:lnTo>
                      <a:pt x="50243" y="83626"/>
                    </a:lnTo>
                    <a:lnTo>
                      <a:pt x="49877" y="83614"/>
                    </a:lnTo>
                    <a:lnTo>
                      <a:pt x="49157" y="84068"/>
                    </a:lnTo>
                    <a:lnTo>
                      <a:pt x="46430" y="82629"/>
                    </a:lnTo>
                    <a:lnTo>
                      <a:pt x="42566" y="81467"/>
                    </a:lnTo>
                    <a:lnTo>
                      <a:pt x="41051" y="79801"/>
                    </a:lnTo>
                    <a:lnTo>
                      <a:pt x="40899" y="77629"/>
                    </a:lnTo>
                    <a:lnTo>
                      <a:pt x="40861" y="77490"/>
                    </a:lnTo>
                    <a:lnTo>
                      <a:pt x="38803" y="73942"/>
                    </a:lnTo>
                    <a:lnTo>
                      <a:pt x="36606" y="71858"/>
                    </a:lnTo>
                    <a:lnTo>
                      <a:pt x="35760" y="68739"/>
                    </a:lnTo>
                    <a:lnTo>
                      <a:pt x="34282" y="66959"/>
                    </a:lnTo>
                    <a:lnTo>
                      <a:pt x="33727" y="67199"/>
                    </a:lnTo>
                    <a:lnTo>
                      <a:pt x="34358" y="71694"/>
                    </a:lnTo>
                    <a:lnTo>
                      <a:pt x="34421" y="71858"/>
                    </a:lnTo>
                    <a:lnTo>
                      <a:pt x="35873" y="73689"/>
                    </a:lnTo>
                    <a:lnTo>
                      <a:pt x="36240" y="75722"/>
                    </a:lnTo>
                    <a:lnTo>
                      <a:pt x="36240" y="75722"/>
                    </a:lnTo>
                    <a:lnTo>
                      <a:pt x="34484" y="73866"/>
                    </a:lnTo>
                    <a:lnTo>
                      <a:pt x="33070" y="68878"/>
                    </a:lnTo>
                    <a:lnTo>
                      <a:pt x="31808" y="65406"/>
                    </a:lnTo>
                    <a:lnTo>
                      <a:pt x="31694" y="65242"/>
                    </a:lnTo>
                    <a:lnTo>
                      <a:pt x="30014" y="64093"/>
                    </a:lnTo>
                    <a:lnTo>
                      <a:pt x="28360" y="61454"/>
                    </a:lnTo>
                    <a:lnTo>
                      <a:pt x="28045" y="57097"/>
                    </a:lnTo>
                    <a:lnTo>
                      <a:pt x="28512" y="52817"/>
                    </a:lnTo>
                    <a:lnTo>
                      <a:pt x="29749" y="50354"/>
                    </a:lnTo>
                    <a:lnTo>
                      <a:pt x="30014" y="47627"/>
                    </a:lnTo>
                    <a:lnTo>
                      <a:pt x="29989" y="47475"/>
                    </a:lnTo>
                    <a:lnTo>
                      <a:pt x="28310" y="43776"/>
                    </a:lnTo>
                    <a:lnTo>
                      <a:pt x="28449" y="42841"/>
                    </a:lnTo>
                    <a:lnTo>
                      <a:pt x="30419" y="44079"/>
                    </a:lnTo>
                    <a:lnTo>
                      <a:pt x="30873" y="43700"/>
                    </a:lnTo>
                    <a:lnTo>
                      <a:pt x="29623" y="40733"/>
                    </a:lnTo>
                    <a:lnTo>
                      <a:pt x="28916" y="36364"/>
                    </a:lnTo>
                    <a:lnTo>
                      <a:pt x="28411" y="36174"/>
                    </a:lnTo>
                    <a:lnTo>
                      <a:pt x="27300" y="37109"/>
                    </a:lnTo>
                    <a:lnTo>
                      <a:pt x="27211" y="37260"/>
                    </a:lnTo>
                    <a:lnTo>
                      <a:pt x="26517" y="39432"/>
                    </a:lnTo>
                    <a:lnTo>
                      <a:pt x="26100" y="38435"/>
                    </a:lnTo>
                    <a:lnTo>
                      <a:pt x="26630" y="36477"/>
                    </a:lnTo>
                    <a:lnTo>
                      <a:pt x="27262" y="33472"/>
                    </a:lnTo>
                    <a:lnTo>
                      <a:pt x="27262" y="33358"/>
                    </a:lnTo>
                    <a:lnTo>
                      <a:pt x="26555" y="29330"/>
                    </a:lnTo>
                    <a:lnTo>
                      <a:pt x="25027" y="26477"/>
                    </a:lnTo>
                    <a:lnTo>
                      <a:pt x="24901" y="26363"/>
                    </a:lnTo>
                    <a:cubicBezTo>
                      <a:pt x="21319" y="24236"/>
                      <a:pt x="20275" y="23768"/>
                      <a:pt x="19914" y="23768"/>
                    </a:cubicBezTo>
                    <a:cubicBezTo>
                      <a:pt x="19779" y="23768"/>
                      <a:pt x="19739" y="23832"/>
                      <a:pt x="19698" y="23901"/>
                    </a:cubicBezTo>
                    <a:cubicBezTo>
                      <a:pt x="19521" y="24040"/>
                      <a:pt x="18322" y="24444"/>
                      <a:pt x="17337" y="24747"/>
                    </a:cubicBezTo>
                    <a:lnTo>
                      <a:pt x="16112" y="24999"/>
                    </a:lnTo>
                    <a:lnTo>
                      <a:pt x="17299" y="22840"/>
                    </a:lnTo>
                    <a:lnTo>
                      <a:pt x="16832" y="22436"/>
                    </a:lnTo>
                    <a:lnTo>
                      <a:pt x="14370" y="24191"/>
                    </a:lnTo>
                    <a:lnTo>
                      <a:pt x="12362" y="25959"/>
                    </a:lnTo>
                    <a:lnTo>
                      <a:pt x="10127" y="28573"/>
                    </a:lnTo>
                    <a:lnTo>
                      <a:pt x="4394" y="30896"/>
                    </a:lnTo>
                    <a:lnTo>
                      <a:pt x="2134" y="31262"/>
                    </a:lnTo>
                    <a:lnTo>
                      <a:pt x="3132" y="30770"/>
                    </a:lnTo>
                    <a:cubicBezTo>
                      <a:pt x="8687" y="27702"/>
                      <a:pt x="8763" y="27399"/>
                      <a:pt x="8801" y="27247"/>
                    </a:cubicBezTo>
                    <a:cubicBezTo>
                      <a:pt x="8852" y="27058"/>
                      <a:pt x="9432" y="26224"/>
                      <a:pt x="9937" y="25555"/>
                    </a:cubicBezTo>
                    <a:lnTo>
                      <a:pt x="9887" y="25126"/>
                    </a:lnTo>
                    <a:lnTo>
                      <a:pt x="8018" y="23573"/>
                    </a:lnTo>
                    <a:lnTo>
                      <a:pt x="6882" y="22373"/>
                    </a:lnTo>
                    <a:lnTo>
                      <a:pt x="6389" y="20454"/>
                    </a:lnTo>
                    <a:lnTo>
                      <a:pt x="7702" y="18396"/>
                    </a:lnTo>
                    <a:lnTo>
                      <a:pt x="9584" y="16034"/>
                    </a:lnTo>
                    <a:lnTo>
                      <a:pt x="12425" y="15466"/>
                    </a:lnTo>
                    <a:lnTo>
                      <a:pt x="12602" y="15365"/>
                    </a:lnTo>
                    <a:lnTo>
                      <a:pt x="14256" y="13332"/>
                    </a:lnTo>
                    <a:lnTo>
                      <a:pt x="13991" y="12814"/>
                    </a:lnTo>
                    <a:lnTo>
                      <a:pt x="12059" y="12979"/>
                    </a:lnTo>
                    <a:lnTo>
                      <a:pt x="9761" y="12625"/>
                    </a:lnTo>
                    <a:lnTo>
                      <a:pt x="9761" y="11943"/>
                    </a:lnTo>
                    <a:lnTo>
                      <a:pt x="10405" y="10579"/>
                    </a:lnTo>
                    <a:lnTo>
                      <a:pt x="12753" y="9531"/>
                    </a:lnTo>
                    <a:lnTo>
                      <a:pt x="13347" y="9999"/>
                    </a:lnTo>
                    <a:lnTo>
                      <a:pt x="15582" y="10655"/>
                    </a:lnTo>
                    <a:lnTo>
                      <a:pt x="15986" y="10302"/>
                    </a:lnTo>
                    <a:lnTo>
                      <a:pt x="15733" y="8572"/>
                    </a:lnTo>
                    <a:lnTo>
                      <a:pt x="14799" y="5301"/>
                    </a:lnTo>
                    <a:lnTo>
                      <a:pt x="14799" y="4582"/>
                    </a:lnTo>
                    <a:lnTo>
                      <a:pt x="16996" y="3268"/>
                    </a:lnTo>
                    <a:cubicBezTo>
                      <a:pt x="17249" y="3167"/>
                      <a:pt x="17943" y="2814"/>
                      <a:pt x="20178" y="1387"/>
                    </a:cubicBezTo>
                    <a:cubicBezTo>
                      <a:pt x="21117" y="797"/>
                      <a:pt x="21746" y="618"/>
                      <a:pt x="22159" y="618"/>
                    </a:cubicBezTo>
                    <a:close/>
                    <a:moveTo>
                      <a:pt x="22164" y="0"/>
                    </a:moveTo>
                    <a:cubicBezTo>
                      <a:pt x="21532" y="0"/>
                      <a:pt x="20754" y="291"/>
                      <a:pt x="19837" y="869"/>
                    </a:cubicBezTo>
                    <a:cubicBezTo>
                      <a:pt x="17274" y="2498"/>
                      <a:pt x="16819" y="2675"/>
                      <a:pt x="16781" y="2688"/>
                    </a:cubicBezTo>
                    <a:lnTo>
                      <a:pt x="14332" y="4127"/>
                    </a:lnTo>
                    <a:lnTo>
                      <a:pt x="14180" y="4392"/>
                    </a:lnTo>
                    <a:lnTo>
                      <a:pt x="14180" y="5339"/>
                    </a:lnTo>
                    <a:lnTo>
                      <a:pt x="15127" y="8698"/>
                    </a:lnTo>
                    <a:lnTo>
                      <a:pt x="15291" y="9923"/>
                    </a:lnTo>
                    <a:lnTo>
                      <a:pt x="13688" y="9468"/>
                    </a:lnTo>
                    <a:lnTo>
                      <a:pt x="12993" y="8925"/>
                    </a:lnTo>
                    <a:lnTo>
                      <a:pt x="12665" y="8875"/>
                    </a:lnTo>
                    <a:lnTo>
                      <a:pt x="10051" y="10062"/>
                    </a:lnTo>
                    <a:lnTo>
                      <a:pt x="9887" y="10213"/>
                    </a:lnTo>
                    <a:lnTo>
                      <a:pt x="9155" y="11754"/>
                    </a:lnTo>
                    <a:lnTo>
                      <a:pt x="9129" y="12915"/>
                    </a:lnTo>
                    <a:lnTo>
                      <a:pt x="9395" y="13231"/>
                    </a:lnTo>
                    <a:lnTo>
                      <a:pt x="11983" y="13623"/>
                    </a:lnTo>
                    <a:lnTo>
                      <a:pt x="12059" y="13623"/>
                    </a:lnTo>
                    <a:lnTo>
                      <a:pt x="13284" y="13521"/>
                    </a:lnTo>
                    <a:lnTo>
                      <a:pt x="12185" y="14873"/>
                    </a:lnTo>
                    <a:lnTo>
                      <a:pt x="9344" y="15441"/>
                    </a:lnTo>
                    <a:lnTo>
                      <a:pt x="9155" y="15554"/>
                    </a:lnTo>
                    <a:lnTo>
                      <a:pt x="7185" y="18029"/>
                    </a:lnTo>
                    <a:lnTo>
                      <a:pt x="5771" y="20239"/>
                    </a:lnTo>
                    <a:lnTo>
                      <a:pt x="5733" y="20479"/>
                    </a:lnTo>
                    <a:lnTo>
                      <a:pt x="6288" y="22613"/>
                    </a:lnTo>
                    <a:lnTo>
                      <a:pt x="6364" y="22752"/>
                    </a:lnTo>
                    <a:lnTo>
                      <a:pt x="7576" y="24040"/>
                    </a:lnTo>
                    <a:lnTo>
                      <a:pt x="9243" y="25416"/>
                    </a:lnTo>
                    <a:cubicBezTo>
                      <a:pt x="8877" y="25909"/>
                      <a:pt x="8334" y="26679"/>
                      <a:pt x="8208" y="27032"/>
                    </a:cubicBezTo>
                    <a:cubicBezTo>
                      <a:pt x="7841" y="27386"/>
                      <a:pt x="4874" y="29091"/>
                      <a:pt x="2841" y="30214"/>
                    </a:cubicBezTo>
                    <a:lnTo>
                      <a:pt x="0" y="31629"/>
                    </a:lnTo>
                    <a:lnTo>
                      <a:pt x="189" y="32222"/>
                    </a:lnTo>
                    <a:lnTo>
                      <a:pt x="4533" y="31515"/>
                    </a:lnTo>
                    <a:lnTo>
                      <a:pt x="10430" y="29128"/>
                    </a:lnTo>
                    <a:lnTo>
                      <a:pt x="10556" y="29040"/>
                    </a:lnTo>
                    <a:lnTo>
                      <a:pt x="12804" y="26388"/>
                    </a:lnTo>
                    <a:lnTo>
                      <a:pt x="14748" y="24684"/>
                    </a:lnTo>
                    <a:lnTo>
                      <a:pt x="16087" y="23737"/>
                    </a:lnTo>
                    <a:lnTo>
                      <a:pt x="15241" y="25302"/>
                    </a:lnTo>
                    <a:lnTo>
                      <a:pt x="15582" y="25757"/>
                    </a:lnTo>
                    <a:lnTo>
                      <a:pt x="17488" y="25366"/>
                    </a:lnTo>
                    <a:cubicBezTo>
                      <a:pt x="19180" y="24861"/>
                      <a:pt x="19787" y="24595"/>
                      <a:pt x="20026" y="24431"/>
                    </a:cubicBezTo>
                    <a:cubicBezTo>
                      <a:pt x="20544" y="24595"/>
                      <a:pt x="22628" y="25757"/>
                      <a:pt x="24496" y="26868"/>
                    </a:cubicBezTo>
                    <a:lnTo>
                      <a:pt x="25936" y="29507"/>
                    </a:lnTo>
                    <a:lnTo>
                      <a:pt x="26618" y="33409"/>
                    </a:lnTo>
                    <a:lnTo>
                      <a:pt x="26012" y="36338"/>
                    </a:lnTo>
                    <a:lnTo>
                      <a:pt x="25456" y="38384"/>
                    </a:lnTo>
                    <a:lnTo>
                      <a:pt x="25469" y="38586"/>
                    </a:lnTo>
                    <a:lnTo>
                      <a:pt x="26264" y="40480"/>
                    </a:lnTo>
                    <a:lnTo>
                      <a:pt x="26858" y="40455"/>
                    </a:lnTo>
                    <a:lnTo>
                      <a:pt x="27767" y="37538"/>
                    </a:lnTo>
                    <a:lnTo>
                      <a:pt x="28373" y="37033"/>
                    </a:lnTo>
                    <a:lnTo>
                      <a:pt x="29004" y="40884"/>
                    </a:lnTo>
                    <a:lnTo>
                      <a:pt x="29888" y="43018"/>
                    </a:lnTo>
                    <a:lnTo>
                      <a:pt x="28360" y="42058"/>
                    </a:lnTo>
                    <a:lnTo>
                      <a:pt x="27893" y="42273"/>
                    </a:lnTo>
                    <a:lnTo>
                      <a:pt x="27653" y="43763"/>
                    </a:lnTo>
                    <a:lnTo>
                      <a:pt x="27678" y="43953"/>
                    </a:lnTo>
                    <a:lnTo>
                      <a:pt x="29383" y="47652"/>
                    </a:lnTo>
                    <a:lnTo>
                      <a:pt x="29156" y="50114"/>
                    </a:lnTo>
                    <a:lnTo>
                      <a:pt x="27918" y="52589"/>
                    </a:lnTo>
                    <a:lnTo>
                      <a:pt x="27413" y="57085"/>
                    </a:lnTo>
                    <a:lnTo>
                      <a:pt x="27729" y="61580"/>
                    </a:lnTo>
                    <a:lnTo>
                      <a:pt x="27779" y="61719"/>
                    </a:lnTo>
                    <a:lnTo>
                      <a:pt x="29522" y="64484"/>
                    </a:lnTo>
                    <a:lnTo>
                      <a:pt x="31252" y="65696"/>
                    </a:lnTo>
                    <a:lnTo>
                      <a:pt x="32464" y="69030"/>
                    </a:lnTo>
                    <a:lnTo>
                      <a:pt x="33891" y="74080"/>
                    </a:lnTo>
                    <a:lnTo>
                      <a:pt x="33967" y="74219"/>
                    </a:lnTo>
                    <a:lnTo>
                      <a:pt x="36505" y="76896"/>
                    </a:lnTo>
                    <a:lnTo>
                      <a:pt x="37048" y="76631"/>
                    </a:lnTo>
                    <a:lnTo>
                      <a:pt x="36467" y="73474"/>
                    </a:lnTo>
                    <a:lnTo>
                      <a:pt x="36404" y="73335"/>
                    </a:lnTo>
                    <a:lnTo>
                      <a:pt x="34964" y="71505"/>
                    </a:lnTo>
                    <a:lnTo>
                      <a:pt x="34484" y="68171"/>
                    </a:lnTo>
                    <a:lnTo>
                      <a:pt x="34484" y="68171"/>
                    </a:lnTo>
                    <a:lnTo>
                      <a:pt x="35166" y="68954"/>
                    </a:lnTo>
                    <a:lnTo>
                      <a:pt x="36012" y="72098"/>
                    </a:lnTo>
                    <a:lnTo>
                      <a:pt x="36101" y="72237"/>
                    </a:lnTo>
                    <a:lnTo>
                      <a:pt x="38273" y="74295"/>
                    </a:lnTo>
                    <a:lnTo>
                      <a:pt x="40268" y="77730"/>
                    </a:lnTo>
                    <a:lnTo>
                      <a:pt x="40419" y="79939"/>
                    </a:lnTo>
                    <a:lnTo>
                      <a:pt x="40508" y="80141"/>
                    </a:lnTo>
                    <a:lnTo>
                      <a:pt x="42162" y="81947"/>
                    </a:lnTo>
                    <a:lnTo>
                      <a:pt x="42301" y="82035"/>
                    </a:lnTo>
                    <a:lnTo>
                      <a:pt x="46202" y="83197"/>
                    </a:lnTo>
                    <a:lnTo>
                      <a:pt x="49043" y="84700"/>
                    </a:lnTo>
                    <a:lnTo>
                      <a:pt x="49359" y="84687"/>
                    </a:lnTo>
                    <a:lnTo>
                      <a:pt x="50028" y="84245"/>
                    </a:lnTo>
                    <a:lnTo>
                      <a:pt x="52453" y="86165"/>
                    </a:lnTo>
                    <a:lnTo>
                      <a:pt x="52592" y="86228"/>
                    </a:lnTo>
                    <a:lnTo>
                      <a:pt x="55407" y="86834"/>
                    </a:lnTo>
                    <a:lnTo>
                      <a:pt x="58716" y="90546"/>
                    </a:lnTo>
                    <a:lnTo>
                      <a:pt x="61330" y="91960"/>
                    </a:lnTo>
                    <a:lnTo>
                      <a:pt x="61683" y="91910"/>
                    </a:lnTo>
                    <a:lnTo>
                      <a:pt x="62706" y="91013"/>
                    </a:lnTo>
                    <a:lnTo>
                      <a:pt x="63994" y="92491"/>
                    </a:lnTo>
                    <a:lnTo>
                      <a:pt x="63691" y="95723"/>
                    </a:lnTo>
                    <a:lnTo>
                      <a:pt x="62251" y="97466"/>
                    </a:lnTo>
                    <a:lnTo>
                      <a:pt x="61405" y="99840"/>
                    </a:lnTo>
                    <a:lnTo>
                      <a:pt x="61165" y="102074"/>
                    </a:lnTo>
                    <a:lnTo>
                      <a:pt x="60711" y="103224"/>
                    </a:lnTo>
                    <a:lnTo>
                      <a:pt x="60774" y="103552"/>
                    </a:lnTo>
                    <a:lnTo>
                      <a:pt x="63186" y="106115"/>
                    </a:lnTo>
                    <a:lnTo>
                      <a:pt x="65320" y="109335"/>
                    </a:lnTo>
                    <a:lnTo>
                      <a:pt x="67441" y="112656"/>
                    </a:lnTo>
                    <a:lnTo>
                      <a:pt x="67555" y="112757"/>
                    </a:lnTo>
                    <a:lnTo>
                      <a:pt x="69461" y="113818"/>
                    </a:lnTo>
                    <a:lnTo>
                      <a:pt x="70623" y="115421"/>
                    </a:lnTo>
                    <a:lnTo>
                      <a:pt x="71090" y="120055"/>
                    </a:lnTo>
                    <a:lnTo>
                      <a:pt x="71330" y="123881"/>
                    </a:lnTo>
                    <a:lnTo>
                      <a:pt x="71090" y="127871"/>
                    </a:lnTo>
                    <a:lnTo>
                      <a:pt x="71254" y="129866"/>
                    </a:lnTo>
                    <a:lnTo>
                      <a:pt x="70472" y="132973"/>
                    </a:lnTo>
                    <a:lnTo>
                      <a:pt x="70383" y="135511"/>
                    </a:lnTo>
                    <a:lnTo>
                      <a:pt x="70623" y="138516"/>
                    </a:lnTo>
                    <a:lnTo>
                      <a:pt x="70749" y="138743"/>
                    </a:lnTo>
                    <a:lnTo>
                      <a:pt x="71886" y="139539"/>
                    </a:lnTo>
                    <a:lnTo>
                      <a:pt x="70168" y="143491"/>
                    </a:lnTo>
                    <a:lnTo>
                      <a:pt x="70194" y="143794"/>
                    </a:lnTo>
                    <a:lnTo>
                      <a:pt x="71507" y="145789"/>
                    </a:lnTo>
                    <a:lnTo>
                      <a:pt x="71823" y="147582"/>
                    </a:lnTo>
                    <a:lnTo>
                      <a:pt x="73035" y="151370"/>
                    </a:lnTo>
                    <a:lnTo>
                      <a:pt x="75409" y="154805"/>
                    </a:lnTo>
                    <a:lnTo>
                      <a:pt x="77227" y="156030"/>
                    </a:lnTo>
                    <a:lnTo>
                      <a:pt x="77391" y="156080"/>
                    </a:lnTo>
                    <a:lnTo>
                      <a:pt x="80396" y="156080"/>
                    </a:lnTo>
                    <a:lnTo>
                      <a:pt x="80624" y="155966"/>
                    </a:lnTo>
                    <a:lnTo>
                      <a:pt x="81886" y="154476"/>
                    </a:lnTo>
                    <a:lnTo>
                      <a:pt x="81798" y="153984"/>
                    </a:lnTo>
                    <a:lnTo>
                      <a:pt x="78666" y="152305"/>
                    </a:lnTo>
                    <a:lnTo>
                      <a:pt x="77530" y="149501"/>
                    </a:lnTo>
                    <a:lnTo>
                      <a:pt x="77353" y="149325"/>
                    </a:lnTo>
                    <a:cubicBezTo>
                      <a:pt x="77176" y="149249"/>
                      <a:pt x="77038" y="149097"/>
                      <a:pt x="76974" y="148908"/>
                    </a:cubicBezTo>
                    <a:cubicBezTo>
                      <a:pt x="76911" y="148643"/>
                      <a:pt x="77063" y="148289"/>
                      <a:pt x="77391" y="147885"/>
                    </a:cubicBezTo>
                    <a:cubicBezTo>
                      <a:pt x="78363" y="146723"/>
                      <a:pt x="78591" y="146458"/>
                      <a:pt x="78641" y="146332"/>
                    </a:cubicBezTo>
                    <a:lnTo>
                      <a:pt x="78957" y="145309"/>
                    </a:lnTo>
                    <a:lnTo>
                      <a:pt x="78831" y="144956"/>
                    </a:lnTo>
                    <a:lnTo>
                      <a:pt x="77404" y="143933"/>
                    </a:lnTo>
                    <a:lnTo>
                      <a:pt x="78111" y="142582"/>
                    </a:lnTo>
                    <a:lnTo>
                      <a:pt x="78831" y="142077"/>
                    </a:lnTo>
                    <a:lnTo>
                      <a:pt x="78957" y="141862"/>
                    </a:lnTo>
                    <a:lnTo>
                      <a:pt x="79361" y="139652"/>
                    </a:lnTo>
                    <a:lnTo>
                      <a:pt x="79336" y="139476"/>
                    </a:lnTo>
                    <a:lnTo>
                      <a:pt x="78818" y="138289"/>
                    </a:lnTo>
                    <a:lnTo>
                      <a:pt x="78869" y="137582"/>
                    </a:lnTo>
                    <a:lnTo>
                      <a:pt x="79954" y="137708"/>
                    </a:lnTo>
                    <a:lnTo>
                      <a:pt x="80308" y="137417"/>
                    </a:lnTo>
                    <a:lnTo>
                      <a:pt x="80384" y="135814"/>
                    </a:lnTo>
                    <a:lnTo>
                      <a:pt x="80384" y="135498"/>
                    </a:lnTo>
                    <a:lnTo>
                      <a:pt x="82038" y="135018"/>
                    </a:lnTo>
                    <a:lnTo>
                      <a:pt x="83932" y="134551"/>
                    </a:lnTo>
                    <a:lnTo>
                      <a:pt x="84172" y="134235"/>
                    </a:lnTo>
                    <a:lnTo>
                      <a:pt x="84172" y="132076"/>
                    </a:lnTo>
                    <a:lnTo>
                      <a:pt x="84020" y="130826"/>
                    </a:lnTo>
                    <a:lnTo>
                      <a:pt x="83970" y="130283"/>
                    </a:lnTo>
                    <a:lnTo>
                      <a:pt x="86243" y="130675"/>
                    </a:lnTo>
                    <a:lnTo>
                      <a:pt x="86521" y="130586"/>
                    </a:lnTo>
                    <a:lnTo>
                      <a:pt x="88137" y="129008"/>
                    </a:lnTo>
                    <a:lnTo>
                      <a:pt x="89614" y="126520"/>
                    </a:lnTo>
                    <a:lnTo>
                      <a:pt x="90965" y="124551"/>
                    </a:lnTo>
                    <a:lnTo>
                      <a:pt x="91470" y="121798"/>
                    </a:lnTo>
                    <a:lnTo>
                      <a:pt x="93857" y="120156"/>
                    </a:lnTo>
                    <a:lnTo>
                      <a:pt x="96546" y="118742"/>
                    </a:lnTo>
                    <a:lnTo>
                      <a:pt x="97897" y="117947"/>
                    </a:lnTo>
                    <a:lnTo>
                      <a:pt x="98049" y="117719"/>
                    </a:lnTo>
                    <a:lnTo>
                      <a:pt x="98592" y="113982"/>
                    </a:lnTo>
                    <a:lnTo>
                      <a:pt x="99463" y="110800"/>
                    </a:lnTo>
                    <a:lnTo>
                      <a:pt x="99842" y="108906"/>
                    </a:lnTo>
                    <a:lnTo>
                      <a:pt x="101648" y="106645"/>
                    </a:lnTo>
                    <a:lnTo>
                      <a:pt x="102746" y="104676"/>
                    </a:lnTo>
                    <a:lnTo>
                      <a:pt x="102746" y="104373"/>
                    </a:lnTo>
                    <a:lnTo>
                      <a:pt x="101799" y="102617"/>
                    </a:lnTo>
                    <a:cubicBezTo>
                      <a:pt x="101824" y="102352"/>
                      <a:pt x="101774" y="102125"/>
                      <a:pt x="98882" y="100989"/>
                    </a:cubicBezTo>
                    <a:lnTo>
                      <a:pt x="95650" y="99726"/>
                    </a:lnTo>
                    <a:lnTo>
                      <a:pt x="93718" y="99410"/>
                    </a:lnTo>
                    <a:lnTo>
                      <a:pt x="91710" y="98627"/>
                    </a:lnTo>
                    <a:lnTo>
                      <a:pt x="89551" y="97731"/>
                    </a:lnTo>
                    <a:lnTo>
                      <a:pt x="88415" y="95092"/>
                    </a:lnTo>
                    <a:lnTo>
                      <a:pt x="86887" y="92907"/>
                    </a:lnTo>
                    <a:lnTo>
                      <a:pt x="86735" y="92794"/>
                    </a:lnTo>
                    <a:lnTo>
                      <a:pt x="83338" y="91682"/>
                    </a:lnTo>
                    <a:lnTo>
                      <a:pt x="81179" y="91455"/>
                    </a:lnTo>
                    <a:lnTo>
                      <a:pt x="78970" y="89321"/>
                    </a:lnTo>
                    <a:lnTo>
                      <a:pt x="76861" y="88084"/>
                    </a:lnTo>
                    <a:lnTo>
                      <a:pt x="74335" y="87819"/>
                    </a:lnTo>
                    <a:lnTo>
                      <a:pt x="71810" y="87187"/>
                    </a:lnTo>
                    <a:lnTo>
                      <a:pt x="71722" y="87175"/>
                    </a:lnTo>
                    <a:lnTo>
                      <a:pt x="68881" y="87263"/>
                    </a:lnTo>
                    <a:lnTo>
                      <a:pt x="68792" y="87276"/>
                    </a:lnTo>
                    <a:cubicBezTo>
                      <a:pt x="65395" y="88273"/>
                      <a:pt x="65320" y="88576"/>
                      <a:pt x="65269" y="88753"/>
                    </a:cubicBezTo>
                    <a:cubicBezTo>
                      <a:pt x="65219" y="88942"/>
                      <a:pt x="65029" y="89523"/>
                      <a:pt x="64878" y="89965"/>
                    </a:cubicBezTo>
                    <a:lnTo>
                      <a:pt x="63640" y="88993"/>
                    </a:lnTo>
                    <a:lnTo>
                      <a:pt x="63350" y="88930"/>
                    </a:lnTo>
                    <a:lnTo>
                      <a:pt x="61734" y="89448"/>
                    </a:lnTo>
                    <a:lnTo>
                      <a:pt x="60218" y="88690"/>
                    </a:lnTo>
                    <a:lnTo>
                      <a:pt x="59057" y="86303"/>
                    </a:lnTo>
                    <a:lnTo>
                      <a:pt x="59802" y="84384"/>
                    </a:lnTo>
                    <a:lnTo>
                      <a:pt x="59600" y="83967"/>
                    </a:lnTo>
                    <a:lnTo>
                      <a:pt x="57655" y="83311"/>
                    </a:lnTo>
                    <a:lnTo>
                      <a:pt x="55521" y="83046"/>
                    </a:lnTo>
                    <a:lnTo>
                      <a:pt x="56077" y="81480"/>
                    </a:lnTo>
                    <a:lnTo>
                      <a:pt x="56796" y="80104"/>
                    </a:lnTo>
                    <a:lnTo>
                      <a:pt x="56986" y="78853"/>
                    </a:lnTo>
                    <a:lnTo>
                      <a:pt x="56670" y="78500"/>
                    </a:lnTo>
                    <a:lnTo>
                      <a:pt x="53905" y="78500"/>
                    </a:lnTo>
                    <a:lnTo>
                      <a:pt x="53640" y="78651"/>
                    </a:lnTo>
                    <a:lnTo>
                      <a:pt x="52516" y="80533"/>
                    </a:lnTo>
                    <a:lnTo>
                      <a:pt x="50155" y="81366"/>
                    </a:lnTo>
                    <a:lnTo>
                      <a:pt x="48374" y="78942"/>
                    </a:lnTo>
                    <a:lnTo>
                      <a:pt x="47995" y="75495"/>
                    </a:lnTo>
                    <a:lnTo>
                      <a:pt x="48816" y="72717"/>
                    </a:lnTo>
                    <a:lnTo>
                      <a:pt x="51443" y="70772"/>
                    </a:lnTo>
                    <a:lnTo>
                      <a:pt x="54132" y="70393"/>
                    </a:lnTo>
                    <a:lnTo>
                      <a:pt x="55370" y="71416"/>
                    </a:lnTo>
                    <a:lnTo>
                      <a:pt x="55849" y="71315"/>
                    </a:lnTo>
                    <a:lnTo>
                      <a:pt x="56392" y="70305"/>
                    </a:lnTo>
                    <a:lnTo>
                      <a:pt x="58286" y="70305"/>
                    </a:lnTo>
                    <a:lnTo>
                      <a:pt x="60799" y="71088"/>
                    </a:lnTo>
                    <a:lnTo>
                      <a:pt x="61014" y="72856"/>
                    </a:lnTo>
                    <a:lnTo>
                      <a:pt x="61064" y="72995"/>
                    </a:lnTo>
                    <a:lnTo>
                      <a:pt x="62403" y="75040"/>
                    </a:lnTo>
                    <a:lnTo>
                      <a:pt x="62971" y="74926"/>
                    </a:lnTo>
                    <a:lnTo>
                      <a:pt x="63363" y="72843"/>
                    </a:lnTo>
                    <a:lnTo>
                      <a:pt x="63363" y="72767"/>
                    </a:lnTo>
                    <a:lnTo>
                      <a:pt x="63211" y="69131"/>
                    </a:lnTo>
                    <a:lnTo>
                      <a:pt x="64158" y="67376"/>
                    </a:lnTo>
                    <a:lnTo>
                      <a:pt x="67087" y="65355"/>
                    </a:lnTo>
                    <a:lnTo>
                      <a:pt x="68704" y="62691"/>
                    </a:lnTo>
                    <a:lnTo>
                      <a:pt x="69461" y="60721"/>
                    </a:lnTo>
                    <a:lnTo>
                      <a:pt x="71924" y="58322"/>
                    </a:lnTo>
                    <a:lnTo>
                      <a:pt x="73452" y="58322"/>
                    </a:lnTo>
                    <a:lnTo>
                      <a:pt x="73755" y="58107"/>
                    </a:lnTo>
                    <a:lnTo>
                      <a:pt x="74575" y="55923"/>
                    </a:lnTo>
                    <a:lnTo>
                      <a:pt x="76747" y="54496"/>
                    </a:lnTo>
                    <a:lnTo>
                      <a:pt x="77682" y="55961"/>
                    </a:lnTo>
                    <a:lnTo>
                      <a:pt x="78124" y="56062"/>
                    </a:lnTo>
                    <a:lnTo>
                      <a:pt x="80119" y="54786"/>
                    </a:lnTo>
                    <a:lnTo>
                      <a:pt x="83591" y="53347"/>
                    </a:lnTo>
                    <a:lnTo>
                      <a:pt x="83705" y="52855"/>
                    </a:lnTo>
                    <a:lnTo>
                      <a:pt x="82909" y="51983"/>
                    </a:lnTo>
                    <a:lnTo>
                      <a:pt x="82657" y="51870"/>
                    </a:lnTo>
                    <a:lnTo>
                      <a:pt x="79715" y="52084"/>
                    </a:lnTo>
                    <a:lnTo>
                      <a:pt x="79134" y="50771"/>
                    </a:lnTo>
                    <a:lnTo>
                      <a:pt x="79134" y="49496"/>
                    </a:lnTo>
                    <a:lnTo>
                      <a:pt x="78970" y="49218"/>
                    </a:lnTo>
                    <a:lnTo>
                      <a:pt x="78528" y="48978"/>
                    </a:lnTo>
                    <a:lnTo>
                      <a:pt x="78742" y="48864"/>
                    </a:lnTo>
                    <a:lnTo>
                      <a:pt x="81002" y="48864"/>
                    </a:lnTo>
                    <a:lnTo>
                      <a:pt x="83212" y="49029"/>
                    </a:lnTo>
                    <a:lnTo>
                      <a:pt x="83389" y="48991"/>
                    </a:lnTo>
                    <a:lnTo>
                      <a:pt x="86028" y="47463"/>
                    </a:lnTo>
                    <a:cubicBezTo>
                      <a:pt x="87973" y="46023"/>
                      <a:pt x="88048" y="45910"/>
                      <a:pt x="88074" y="45847"/>
                    </a:cubicBezTo>
                    <a:cubicBezTo>
                      <a:pt x="88213" y="45657"/>
                      <a:pt x="88263" y="45569"/>
                      <a:pt x="86432" y="42362"/>
                    </a:cubicBezTo>
                    <a:lnTo>
                      <a:pt x="84399" y="40455"/>
                    </a:lnTo>
                    <a:lnTo>
                      <a:pt x="84033" y="38435"/>
                    </a:lnTo>
                    <a:lnTo>
                      <a:pt x="83553" y="34103"/>
                    </a:lnTo>
                    <a:lnTo>
                      <a:pt x="83010" y="33927"/>
                    </a:lnTo>
                    <a:lnTo>
                      <a:pt x="81078" y="36086"/>
                    </a:lnTo>
                    <a:lnTo>
                      <a:pt x="79576" y="35758"/>
                    </a:lnTo>
                    <a:lnTo>
                      <a:pt x="79310" y="34028"/>
                    </a:lnTo>
                    <a:lnTo>
                      <a:pt x="80055" y="32677"/>
                    </a:lnTo>
                    <a:lnTo>
                      <a:pt x="79866" y="32222"/>
                    </a:lnTo>
                    <a:lnTo>
                      <a:pt x="78212" y="31755"/>
                    </a:lnTo>
                    <a:lnTo>
                      <a:pt x="77164" y="30669"/>
                    </a:lnTo>
                    <a:lnTo>
                      <a:pt x="76937" y="30568"/>
                    </a:lnTo>
                    <a:lnTo>
                      <a:pt x="74070" y="30568"/>
                    </a:lnTo>
                    <a:lnTo>
                      <a:pt x="73199" y="30656"/>
                    </a:lnTo>
                    <a:lnTo>
                      <a:pt x="72921" y="30959"/>
                    </a:lnTo>
                    <a:lnTo>
                      <a:pt x="72845" y="33674"/>
                    </a:lnTo>
                    <a:lnTo>
                      <a:pt x="71583" y="35013"/>
                    </a:lnTo>
                    <a:lnTo>
                      <a:pt x="71545" y="35391"/>
                    </a:lnTo>
                    <a:lnTo>
                      <a:pt x="72290" y="36566"/>
                    </a:lnTo>
                    <a:lnTo>
                      <a:pt x="72492" y="38662"/>
                    </a:lnTo>
                    <a:lnTo>
                      <a:pt x="70535" y="40316"/>
                    </a:lnTo>
                    <a:lnTo>
                      <a:pt x="68615" y="40998"/>
                    </a:lnTo>
                    <a:lnTo>
                      <a:pt x="68401" y="41288"/>
                    </a:lnTo>
                    <a:lnTo>
                      <a:pt x="68401" y="44256"/>
                    </a:lnTo>
                    <a:lnTo>
                      <a:pt x="67555" y="44685"/>
                    </a:lnTo>
                    <a:lnTo>
                      <a:pt x="66380" y="43195"/>
                    </a:lnTo>
                    <a:lnTo>
                      <a:pt x="66974" y="40581"/>
                    </a:lnTo>
                    <a:lnTo>
                      <a:pt x="66822" y="40228"/>
                    </a:lnTo>
                    <a:lnTo>
                      <a:pt x="64676" y="39142"/>
                    </a:lnTo>
                    <a:lnTo>
                      <a:pt x="62453" y="37816"/>
                    </a:lnTo>
                    <a:lnTo>
                      <a:pt x="61443" y="36957"/>
                    </a:lnTo>
                    <a:lnTo>
                      <a:pt x="61241" y="36881"/>
                    </a:lnTo>
                    <a:lnTo>
                      <a:pt x="60509" y="36881"/>
                    </a:lnTo>
                    <a:lnTo>
                      <a:pt x="60307" y="34444"/>
                    </a:lnTo>
                    <a:lnTo>
                      <a:pt x="60686" y="32083"/>
                    </a:lnTo>
                    <a:lnTo>
                      <a:pt x="61456" y="30252"/>
                    </a:lnTo>
                    <a:cubicBezTo>
                      <a:pt x="61974" y="30050"/>
                      <a:pt x="62479" y="29823"/>
                      <a:pt x="62971" y="29558"/>
                    </a:cubicBezTo>
                    <a:cubicBezTo>
                      <a:pt x="63413" y="29330"/>
                      <a:pt x="63640" y="29229"/>
                      <a:pt x="63754" y="29179"/>
                    </a:cubicBezTo>
                    <a:cubicBezTo>
                      <a:pt x="63761" y="29180"/>
                      <a:pt x="63768" y="29180"/>
                      <a:pt x="63775" y="29180"/>
                    </a:cubicBezTo>
                    <a:cubicBezTo>
                      <a:pt x="63887" y="29180"/>
                      <a:pt x="64048" y="29086"/>
                      <a:pt x="64499" y="28813"/>
                    </a:cubicBezTo>
                    <a:lnTo>
                      <a:pt x="65029" y="28497"/>
                    </a:lnTo>
                    <a:cubicBezTo>
                      <a:pt x="66469" y="27638"/>
                      <a:pt x="66999" y="27323"/>
                      <a:pt x="67201" y="27171"/>
                    </a:cubicBezTo>
                    <a:lnTo>
                      <a:pt x="67214" y="27184"/>
                    </a:lnTo>
                    <a:lnTo>
                      <a:pt x="68792" y="25681"/>
                    </a:lnTo>
                    <a:lnTo>
                      <a:pt x="69992" y="24456"/>
                    </a:lnTo>
                    <a:lnTo>
                      <a:pt x="70737" y="24267"/>
                    </a:lnTo>
                    <a:lnTo>
                      <a:pt x="74083" y="24267"/>
                    </a:lnTo>
                    <a:lnTo>
                      <a:pt x="74399" y="23977"/>
                    </a:lnTo>
                    <a:lnTo>
                      <a:pt x="74550" y="21994"/>
                    </a:lnTo>
                    <a:lnTo>
                      <a:pt x="75548" y="20252"/>
                    </a:lnTo>
                    <a:lnTo>
                      <a:pt x="75573" y="20012"/>
                    </a:lnTo>
                    <a:lnTo>
                      <a:pt x="75106" y="18269"/>
                    </a:lnTo>
                    <a:lnTo>
                      <a:pt x="75005" y="18118"/>
                    </a:lnTo>
                    <a:lnTo>
                      <a:pt x="73363" y="16741"/>
                    </a:lnTo>
                    <a:lnTo>
                      <a:pt x="72883" y="16830"/>
                    </a:lnTo>
                    <a:lnTo>
                      <a:pt x="71873" y="18800"/>
                    </a:lnTo>
                    <a:lnTo>
                      <a:pt x="70320" y="19999"/>
                    </a:lnTo>
                    <a:lnTo>
                      <a:pt x="69676" y="20441"/>
                    </a:lnTo>
                    <a:lnTo>
                      <a:pt x="69676" y="18623"/>
                    </a:lnTo>
                    <a:lnTo>
                      <a:pt x="69929" y="17385"/>
                    </a:lnTo>
                    <a:lnTo>
                      <a:pt x="69411" y="17082"/>
                    </a:lnTo>
                    <a:lnTo>
                      <a:pt x="68691" y="17739"/>
                    </a:lnTo>
                    <a:lnTo>
                      <a:pt x="67896" y="15959"/>
                    </a:lnTo>
                    <a:lnTo>
                      <a:pt x="68918" y="14860"/>
                    </a:lnTo>
                    <a:lnTo>
                      <a:pt x="71002" y="10403"/>
                    </a:lnTo>
                    <a:lnTo>
                      <a:pt x="71873" y="10049"/>
                    </a:lnTo>
                    <a:lnTo>
                      <a:pt x="73767" y="8332"/>
                    </a:lnTo>
                    <a:lnTo>
                      <a:pt x="73691" y="7827"/>
                    </a:lnTo>
                    <a:lnTo>
                      <a:pt x="72896" y="7410"/>
                    </a:lnTo>
                    <a:lnTo>
                      <a:pt x="71785" y="7233"/>
                    </a:lnTo>
                    <a:lnTo>
                      <a:pt x="69373" y="7233"/>
                    </a:lnTo>
                    <a:lnTo>
                      <a:pt x="69057" y="7549"/>
                    </a:lnTo>
                    <a:lnTo>
                      <a:pt x="69057" y="9658"/>
                    </a:lnTo>
                    <a:lnTo>
                      <a:pt x="67037" y="12284"/>
                    </a:lnTo>
                    <a:lnTo>
                      <a:pt x="65294" y="14986"/>
                    </a:lnTo>
                    <a:lnTo>
                      <a:pt x="65294" y="15340"/>
                    </a:lnTo>
                    <a:lnTo>
                      <a:pt x="66077" y="16476"/>
                    </a:lnTo>
                    <a:lnTo>
                      <a:pt x="65762" y="18623"/>
                    </a:lnTo>
                    <a:lnTo>
                      <a:pt x="63375" y="19885"/>
                    </a:lnTo>
                    <a:lnTo>
                      <a:pt x="63375" y="18585"/>
                    </a:lnTo>
                    <a:lnTo>
                      <a:pt x="63085" y="18269"/>
                    </a:lnTo>
                    <a:lnTo>
                      <a:pt x="61342" y="18118"/>
                    </a:lnTo>
                    <a:lnTo>
                      <a:pt x="61128" y="18181"/>
                    </a:lnTo>
                    <a:lnTo>
                      <a:pt x="59890" y="19153"/>
                    </a:lnTo>
                    <a:lnTo>
                      <a:pt x="58223" y="16830"/>
                    </a:lnTo>
                    <a:lnTo>
                      <a:pt x="57971" y="16703"/>
                    </a:lnTo>
                    <a:lnTo>
                      <a:pt x="55799" y="16703"/>
                    </a:lnTo>
                    <a:lnTo>
                      <a:pt x="55521" y="16868"/>
                    </a:lnTo>
                    <a:lnTo>
                      <a:pt x="54827" y="18168"/>
                    </a:lnTo>
                    <a:lnTo>
                      <a:pt x="54435" y="18736"/>
                    </a:lnTo>
                    <a:lnTo>
                      <a:pt x="53652" y="16969"/>
                    </a:lnTo>
                    <a:lnTo>
                      <a:pt x="53261" y="16792"/>
                    </a:lnTo>
                    <a:cubicBezTo>
                      <a:pt x="53061" y="16867"/>
                      <a:pt x="52586" y="16997"/>
                      <a:pt x="52167" y="16997"/>
                    </a:cubicBezTo>
                    <a:cubicBezTo>
                      <a:pt x="51950" y="16997"/>
                      <a:pt x="51749" y="16962"/>
                      <a:pt x="51607" y="16868"/>
                    </a:cubicBezTo>
                    <a:cubicBezTo>
                      <a:pt x="51455" y="16767"/>
                      <a:pt x="51379" y="16590"/>
                      <a:pt x="51392" y="16426"/>
                    </a:cubicBezTo>
                    <a:cubicBezTo>
                      <a:pt x="51316" y="15112"/>
                      <a:pt x="51316" y="14986"/>
                      <a:pt x="51316" y="14974"/>
                    </a:cubicBezTo>
                    <a:lnTo>
                      <a:pt x="51215" y="14746"/>
                    </a:lnTo>
                    <a:lnTo>
                      <a:pt x="47945" y="11716"/>
                    </a:lnTo>
                    <a:lnTo>
                      <a:pt x="46922" y="11009"/>
                    </a:lnTo>
                    <a:lnTo>
                      <a:pt x="46682" y="10958"/>
                    </a:lnTo>
                    <a:lnTo>
                      <a:pt x="45142" y="11223"/>
                    </a:lnTo>
                    <a:lnTo>
                      <a:pt x="44435" y="9077"/>
                    </a:lnTo>
                    <a:lnTo>
                      <a:pt x="44233" y="8875"/>
                    </a:lnTo>
                    <a:lnTo>
                      <a:pt x="42806" y="8433"/>
                    </a:lnTo>
                    <a:lnTo>
                      <a:pt x="42679" y="8420"/>
                    </a:lnTo>
                    <a:lnTo>
                      <a:pt x="39182" y="8862"/>
                    </a:lnTo>
                    <a:lnTo>
                      <a:pt x="37262" y="8445"/>
                    </a:lnTo>
                    <a:lnTo>
                      <a:pt x="34649" y="6210"/>
                    </a:lnTo>
                    <a:lnTo>
                      <a:pt x="31075" y="4506"/>
                    </a:lnTo>
                    <a:lnTo>
                      <a:pt x="28499" y="2031"/>
                    </a:lnTo>
                    <a:lnTo>
                      <a:pt x="26365" y="263"/>
                    </a:lnTo>
                    <a:lnTo>
                      <a:pt x="26100" y="187"/>
                    </a:lnTo>
                    <a:lnTo>
                      <a:pt x="23524" y="756"/>
                    </a:lnTo>
                    <a:cubicBezTo>
                      <a:pt x="23360" y="465"/>
                      <a:pt x="23120" y="238"/>
                      <a:pt x="22817" y="124"/>
                    </a:cubicBezTo>
                    <a:cubicBezTo>
                      <a:pt x="22620" y="41"/>
                      <a:pt x="22402" y="0"/>
                      <a:pt x="22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8"/>
              <p:cNvSpPr/>
              <p:nvPr/>
            </p:nvSpPr>
            <p:spPr>
              <a:xfrm>
                <a:off x="1940550" y="1654925"/>
                <a:ext cx="124725" cy="149650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5986" extrusionOk="0">
                    <a:moveTo>
                      <a:pt x="2425" y="0"/>
                    </a:moveTo>
                    <a:lnTo>
                      <a:pt x="1023" y="1200"/>
                    </a:lnTo>
                    <a:lnTo>
                      <a:pt x="1" y="3851"/>
                    </a:lnTo>
                    <a:lnTo>
                      <a:pt x="1" y="5985"/>
                    </a:lnTo>
                    <a:lnTo>
                      <a:pt x="2362" y="4104"/>
                    </a:lnTo>
                    <a:lnTo>
                      <a:pt x="3511" y="4887"/>
                    </a:lnTo>
                    <a:lnTo>
                      <a:pt x="4988" y="4419"/>
                    </a:lnTo>
                    <a:lnTo>
                      <a:pt x="3271" y="221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8"/>
              <p:cNvSpPr/>
              <p:nvPr/>
            </p:nvSpPr>
            <p:spPr>
              <a:xfrm>
                <a:off x="1932650" y="1641650"/>
                <a:ext cx="145575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7173" extrusionOk="0">
                    <a:moveTo>
                      <a:pt x="2602" y="1049"/>
                    </a:moveTo>
                    <a:lnTo>
                      <a:pt x="3297" y="2842"/>
                    </a:lnTo>
                    <a:lnTo>
                      <a:pt x="4774" y="4774"/>
                    </a:lnTo>
                    <a:lnTo>
                      <a:pt x="3877" y="5064"/>
                    </a:lnTo>
                    <a:lnTo>
                      <a:pt x="2665" y="4231"/>
                    </a:lnTo>
                    <a:lnTo>
                      <a:pt x="632" y="5860"/>
                    </a:lnTo>
                    <a:lnTo>
                      <a:pt x="632" y="4433"/>
                    </a:lnTo>
                    <a:lnTo>
                      <a:pt x="1605" y="1907"/>
                    </a:lnTo>
                    <a:lnTo>
                      <a:pt x="2602" y="1049"/>
                    </a:lnTo>
                    <a:close/>
                    <a:moveTo>
                      <a:pt x="2880" y="1"/>
                    </a:moveTo>
                    <a:lnTo>
                      <a:pt x="1074" y="1541"/>
                    </a:lnTo>
                    <a:lnTo>
                      <a:pt x="26" y="4269"/>
                    </a:lnTo>
                    <a:lnTo>
                      <a:pt x="1" y="7173"/>
                    </a:lnTo>
                    <a:lnTo>
                      <a:pt x="1" y="7173"/>
                    </a:lnTo>
                    <a:lnTo>
                      <a:pt x="2703" y="5026"/>
                    </a:lnTo>
                    <a:lnTo>
                      <a:pt x="3776" y="5771"/>
                    </a:lnTo>
                    <a:lnTo>
                      <a:pt x="5822" y="5102"/>
                    </a:lnTo>
                    <a:lnTo>
                      <a:pt x="3865" y="2577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8"/>
              <p:cNvSpPr/>
              <p:nvPr/>
            </p:nvSpPr>
            <p:spPr>
              <a:xfrm>
                <a:off x="2019475" y="1292525"/>
                <a:ext cx="410075" cy="583375"/>
              </a:xfrm>
              <a:custGeom>
                <a:avLst/>
                <a:gdLst/>
                <a:ahLst/>
                <a:cxnLst/>
                <a:rect l="l" t="t" r="r" b="b"/>
                <a:pathLst>
                  <a:path w="16403" h="23335" extrusionOk="0">
                    <a:moveTo>
                      <a:pt x="4129" y="0"/>
                    </a:moveTo>
                    <a:lnTo>
                      <a:pt x="1213" y="2122"/>
                    </a:lnTo>
                    <a:lnTo>
                      <a:pt x="0" y="4407"/>
                    </a:lnTo>
                    <a:lnTo>
                      <a:pt x="0" y="7248"/>
                    </a:lnTo>
                    <a:lnTo>
                      <a:pt x="2122" y="6857"/>
                    </a:lnTo>
                    <a:lnTo>
                      <a:pt x="4571" y="8347"/>
                    </a:lnTo>
                    <a:lnTo>
                      <a:pt x="6541" y="8827"/>
                    </a:lnTo>
                    <a:lnTo>
                      <a:pt x="7210" y="7576"/>
                    </a:lnTo>
                    <a:lnTo>
                      <a:pt x="8170" y="11339"/>
                    </a:lnTo>
                    <a:lnTo>
                      <a:pt x="9521" y="12842"/>
                    </a:lnTo>
                    <a:lnTo>
                      <a:pt x="8258" y="15052"/>
                    </a:lnTo>
                    <a:cubicBezTo>
                      <a:pt x="8258" y="15052"/>
                      <a:pt x="8978" y="16314"/>
                      <a:pt x="6996" y="16706"/>
                    </a:cubicBezTo>
                    <a:cubicBezTo>
                      <a:pt x="5026" y="17097"/>
                      <a:pt x="6364" y="16946"/>
                      <a:pt x="5026" y="17097"/>
                    </a:cubicBezTo>
                    <a:cubicBezTo>
                      <a:pt x="3688" y="17261"/>
                      <a:pt x="3688" y="17539"/>
                      <a:pt x="3688" y="17539"/>
                    </a:cubicBezTo>
                    <a:lnTo>
                      <a:pt x="4180" y="18915"/>
                    </a:lnTo>
                    <a:lnTo>
                      <a:pt x="6604" y="18915"/>
                    </a:lnTo>
                    <a:lnTo>
                      <a:pt x="7943" y="20810"/>
                    </a:lnTo>
                    <a:lnTo>
                      <a:pt x="9521" y="22539"/>
                    </a:lnTo>
                    <a:lnTo>
                      <a:pt x="11579" y="23335"/>
                    </a:lnTo>
                    <a:lnTo>
                      <a:pt x="10405" y="20532"/>
                    </a:lnTo>
                    <a:lnTo>
                      <a:pt x="12375" y="21693"/>
                    </a:lnTo>
                    <a:lnTo>
                      <a:pt x="13473" y="20115"/>
                    </a:lnTo>
                    <a:lnTo>
                      <a:pt x="12059" y="16794"/>
                    </a:lnTo>
                    <a:lnTo>
                      <a:pt x="12615" y="15923"/>
                    </a:lnTo>
                    <a:lnTo>
                      <a:pt x="14420" y="18360"/>
                    </a:lnTo>
                    <a:lnTo>
                      <a:pt x="15683" y="16794"/>
                    </a:lnTo>
                    <a:lnTo>
                      <a:pt x="16403" y="15052"/>
                    </a:lnTo>
                    <a:lnTo>
                      <a:pt x="12931" y="12135"/>
                    </a:lnTo>
                    <a:lnTo>
                      <a:pt x="14269" y="11630"/>
                    </a:lnTo>
                    <a:lnTo>
                      <a:pt x="13549" y="8195"/>
                    </a:lnTo>
                    <a:lnTo>
                      <a:pt x="12211" y="5821"/>
                    </a:lnTo>
                    <a:lnTo>
                      <a:pt x="10721" y="4963"/>
                    </a:lnTo>
                    <a:lnTo>
                      <a:pt x="9067" y="3624"/>
                    </a:lnTo>
                    <a:lnTo>
                      <a:pt x="10557" y="3069"/>
                    </a:lnTo>
                    <a:lnTo>
                      <a:pt x="10165" y="1414"/>
                    </a:lnTo>
                    <a:lnTo>
                      <a:pt x="7918" y="354"/>
                    </a:lnTo>
                    <a:lnTo>
                      <a:pt x="5670" y="1326"/>
                    </a:lnTo>
                    <a:lnTo>
                      <a:pt x="5165" y="2677"/>
                    </a:lnTo>
                    <a:lnTo>
                      <a:pt x="3814" y="4256"/>
                    </a:lnTo>
                    <a:lnTo>
                      <a:pt x="2993" y="3069"/>
                    </a:ln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8"/>
              <p:cNvSpPr/>
              <p:nvPr/>
            </p:nvSpPr>
            <p:spPr>
              <a:xfrm>
                <a:off x="2011275" y="1270725"/>
                <a:ext cx="427750" cy="619075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24763" extrusionOk="0">
                    <a:moveTo>
                      <a:pt x="8246" y="1567"/>
                    </a:moveTo>
                    <a:lnTo>
                      <a:pt x="10228" y="2501"/>
                    </a:lnTo>
                    <a:lnTo>
                      <a:pt x="10518" y="3739"/>
                    </a:lnTo>
                    <a:lnTo>
                      <a:pt x="8763" y="4383"/>
                    </a:lnTo>
                    <a:lnTo>
                      <a:pt x="10885" y="6087"/>
                    </a:lnTo>
                    <a:lnTo>
                      <a:pt x="12311" y="6908"/>
                    </a:lnTo>
                    <a:lnTo>
                      <a:pt x="13587" y="9156"/>
                    </a:lnTo>
                    <a:lnTo>
                      <a:pt x="14231" y="12287"/>
                    </a:lnTo>
                    <a:lnTo>
                      <a:pt x="12640" y="12881"/>
                    </a:lnTo>
                    <a:lnTo>
                      <a:pt x="16340" y="15999"/>
                    </a:lnTo>
                    <a:lnTo>
                      <a:pt x="15733" y="17477"/>
                    </a:lnTo>
                    <a:lnTo>
                      <a:pt x="14761" y="18689"/>
                    </a:lnTo>
                    <a:lnTo>
                      <a:pt x="12918" y="16227"/>
                    </a:lnTo>
                    <a:lnTo>
                      <a:pt x="12021" y="17616"/>
                    </a:lnTo>
                    <a:lnTo>
                      <a:pt x="13448" y="20937"/>
                    </a:lnTo>
                    <a:lnTo>
                      <a:pt x="12615" y="22136"/>
                    </a:lnTo>
                    <a:lnTo>
                      <a:pt x="10076" y="20633"/>
                    </a:lnTo>
                    <a:lnTo>
                      <a:pt x="11339" y="23639"/>
                    </a:lnTo>
                    <a:lnTo>
                      <a:pt x="10051" y="23146"/>
                    </a:lnTo>
                    <a:lnTo>
                      <a:pt x="8549" y="21492"/>
                    </a:lnTo>
                    <a:lnTo>
                      <a:pt x="7109" y="19459"/>
                    </a:lnTo>
                    <a:lnTo>
                      <a:pt x="4748" y="19459"/>
                    </a:lnTo>
                    <a:lnTo>
                      <a:pt x="4407" y="18500"/>
                    </a:lnTo>
                    <a:cubicBezTo>
                      <a:pt x="4723" y="18373"/>
                      <a:pt x="5064" y="18297"/>
                      <a:pt x="5417" y="18272"/>
                    </a:cubicBezTo>
                    <a:cubicBezTo>
                      <a:pt x="6124" y="18196"/>
                      <a:pt x="6124" y="18196"/>
                      <a:pt x="6238" y="18146"/>
                    </a:cubicBezTo>
                    <a:cubicBezTo>
                      <a:pt x="6301" y="18121"/>
                      <a:pt x="6453" y="18070"/>
                      <a:pt x="7412" y="17881"/>
                    </a:cubicBezTo>
                    <a:cubicBezTo>
                      <a:pt x="8208" y="17717"/>
                      <a:pt x="8725" y="17401"/>
                      <a:pt x="8940" y="16934"/>
                    </a:cubicBezTo>
                    <a:cubicBezTo>
                      <a:pt x="9079" y="16618"/>
                      <a:pt x="9079" y="16265"/>
                      <a:pt x="8953" y="15936"/>
                    </a:cubicBezTo>
                    <a:lnTo>
                      <a:pt x="10253" y="13676"/>
                    </a:lnTo>
                    <a:lnTo>
                      <a:pt x="8801" y="12060"/>
                    </a:lnTo>
                    <a:lnTo>
                      <a:pt x="7652" y="7590"/>
                    </a:lnTo>
                    <a:lnTo>
                      <a:pt x="6718" y="9332"/>
                    </a:lnTo>
                    <a:lnTo>
                      <a:pt x="5026" y="8928"/>
                    </a:lnTo>
                    <a:lnTo>
                      <a:pt x="2513" y="7388"/>
                    </a:lnTo>
                    <a:lnTo>
                      <a:pt x="644" y="7741"/>
                    </a:lnTo>
                    <a:lnTo>
                      <a:pt x="644" y="5367"/>
                    </a:lnTo>
                    <a:lnTo>
                      <a:pt x="1793" y="3208"/>
                    </a:lnTo>
                    <a:lnTo>
                      <a:pt x="3801" y="1744"/>
                    </a:lnTo>
                    <a:lnTo>
                      <a:pt x="3801" y="1744"/>
                    </a:lnTo>
                    <a:lnTo>
                      <a:pt x="2980" y="3991"/>
                    </a:lnTo>
                    <a:lnTo>
                      <a:pt x="4129" y="5645"/>
                    </a:lnTo>
                    <a:lnTo>
                      <a:pt x="5745" y="3751"/>
                    </a:lnTo>
                    <a:lnTo>
                      <a:pt x="6263" y="2438"/>
                    </a:lnTo>
                    <a:lnTo>
                      <a:pt x="8246" y="1567"/>
                    </a:lnTo>
                    <a:close/>
                    <a:moveTo>
                      <a:pt x="5114" y="1"/>
                    </a:moveTo>
                    <a:lnTo>
                      <a:pt x="1288" y="2779"/>
                    </a:lnTo>
                    <a:lnTo>
                      <a:pt x="0" y="5203"/>
                    </a:lnTo>
                    <a:lnTo>
                      <a:pt x="0" y="8486"/>
                    </a:lnTo>
                    <a:lnTo>
                      <a:pt x="2374" y="8044"/>
                    </a:lnTo>
                    <a:lnTo>
                      <a:pt x="4723" y="9471"/>
                    </a:lnTo>
                    <a:lnTo>
                      <a:pt x="7021" y="10039"/>
                    </a:lnTo>
                    <a:lnTo>
                      <a:pt x="7425" y="9294"/>
                    </a:lnTo>
                    <a:lnTo>
                      <a:pt x="8208" y="12350"/>
                    </a:lnTo>
                    <a:lnTo>
                      <a:pt x="9458" y="13739"/>
                    </a:lnTo>
                    <a:lnTo>
                      <a:pt x="8321" y="15747"/>
                    </a:lnTo>
                    <a:lnTo>
                      <a:pt x="8233" y="15911"/>
                    </a:lnTo>
                    <a:lnTo>
                      <a:pt x="8309" y="16063"/>
                    </a:lnTo>
                    <a:cubicBezTo>
                      <a:pt x="8410" y="16252"/>
                      <a:pt x="8422" y="16467"/>
                      <a:pt x="8347" y="16669"/>
                    </a:cubicBezTo>
                    <a:cubicBezTo>
                      <a:pt x="8220" y="16946"/>
                      <a:pt x="7842" y="17148"/>
                      <a:pt x="7273" y="17262"/>
                    </a:cubicBezTo>
                    <a:cubicBezTo>
                      <a:pt x="6263" y="17464"/>
                      <a:pt x="6099" y="17527"/>
                      <a:pt x="6011" y="17565"/>
                    </a:cubicBezTo>
                    <a:cubicBezTo>
                      <a:pt x="5783" y="17603"/>
                      <a:pt x="5556" y="17641"/>
                      <a:pt x="5329" y="17654"/>
                    </a:cubicBezTo>
                    <a:cubicBezTo>
                      <a:pt x="4937" y="17704"/>
                      <a:pt x="3712" y="17843"/>
                      <a:pt x="3712" y="18411"/>
                    </a:cubicBezTo>
                    <a:lnTo>
                      <a:pt x="4293" y="20103"/>
                    </a:lnTo>
                    <a:lnTo>
                      <a:pt x="6793" y="20103"/>
                    </a:lnTo>
                    <a:lnTo>
                      <a:pt x="8056" y="21884"/>
                    </a:lnTo>
                    <a:lnTo>
                      <a:pt x="9685" y="23677"/>
                    </a:lnTo>
                    <a:lnTo>
                      <a:pt x="12488" y="24763"/>
                    </a:lnTo>
                    <a:lnTo>
                      <a:pt x="11390" y="22161"/>
                    </a:lnTo>
                    <a:lnTo>
                      <a:pt x="12791" y="22982"/>
                    </a:lnTo>
                    <a:lnTo>
                      <a:pt x="14168" y="20987"/>
                    </a:lnTo>
                    <a:lnTo>
                      <a:pt x="12741" y="17666"/>
                    </a:lnTo>
                    <a:lnTo>
                      <a:pt x="12968" y="17325"/>
                    </a:lnTo>
                    <a:lnTo>
                      <a:pt x="14748" y="19712"/>
                    </a:lnTo>
                    <a:lnTo>
                      <a:pt x="16264" y="17830"/>
                    </a:lnTo>
                    <a:lnTo>
                      <a:pt x="17110" y="15810"/>
                    </a:lnTo>
                    <a:lnTo>
                      <a:pt x="13877" y="13083"/>
                    </a:lnTo>
                    <a:lnTo>
                      <a:pt x="14963" y="12678"/>
                    </a:lnTo>
                    <a:lnTo>
                      <a:pt x="14193" y="8979"/>
                    </a:lnTo>
                    <a:lnTo>
                      <a:pt x="12779" y="6453"/>
                    </a:lnTo>
                    <a:lnTo>
                      <a:pt x="11238" y="5569"/>
                    </a:lnTo>
                    <a:lnTo>
                      <a:pt x="10013" y="4585"/>
                    </a:lnTo>
                    <a:lnTo>
                      <a:pt x="11263" y="4117"/>
                    </a:lnTo>
                    <a:lnTo>
                      <a:pt x="10771" y="2047"/>
                    </a:lnTo>
                    <a:lnTo>
                      <a:pt x="8258" y="860"/>
                    </a:lnTo>
                    <a:lnTo>
                      <a:pt x="5758" y="1958"/>
                    </a:lnTo>
                    <a:lnTo>
                      <a:pt x="5215" y="3372"/>
                    </a:lnTo>
                    <a:lnTo>
                      <a:pt x="4180" y="4597"/>
                    </a:lnTo>
                    <a:lnTo>
                      <a:pt x="3675" y="3890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8"/>
              <p:cNvSpPr/>
              <p:nvPr/>
            </p:nvSpPr>
            <p:spPr>
              <a:xfrm>
                <a:off x="2342725" y="2272700"/>
                <a:ext cx="1023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4395" extrusionOk="0">
                    <a:moveTo>
                      <a:pt x="112" y="2946"/>
                    </a:moveTo>
                    <a:cubicBezTo>
                      <a:pt x="41" y="2963"/>
                      <a:pt x="1" y="2986"/>
                      <a:pt x="1" y="3018"/>
                    </a:cubicBezTo>
                    <a:cubicBezTo>
                      <a:pt x="1" y="3026"/>
                      <a:pt x="3" y="3031"/>
                      <a:pt x="9" y="3031"/>
                    </a:cubicBezTo>
                    <a:cubicBezTo>
                      <a:pt x="25" y="3031"/>
                      <a:pt x="60" y="3000"/>
                      <a:pt x="112" y="2946"/>
                    </a:cubicBezTo>
                    <a:close/>
                    <a:moveTo>
                      <a:pt x="2337" y="0"/>
                    </a:moveTo>
                    <a:cubicBezTo>
                      <a:pt x="2337" y="0"/>
                      <a:pt x="576" y="2455"/>
                      <a:pt x="112" y="2946"/>
                    </a:cubicBezTo>
                    <a:lnTo>
                      <a:pt x="112" y="2946"/>
                    </a:lnTo>
                    <a:cubicBezTo>
                      <a:pt x="226" y="2918"/>
                      <a:pt x="419" y="2908"/>
                      <a:pt x="644" y="2908"/>
                    </a:cubicBezTo>
                    <a:cubicBezTo>
                      <a:pt x="1336" y="2908"/>
                      <a:pt x="2337" y="3005"/>
                      <a:pt x="2337" y="3005"/>
                    </a:cubicBezTo>
                    <a:lnTo>
                      <a:pt x="3145" y="4394"/>
                    </a:lnTo>
                    <a:lnTo>
                      <a:pt x="4092" y="3990"/>
                    </a:lnTo>
                    <a:lnTo>
                      <a:pt x="4092" y="2096"/>
                    </a:lnTo>
                    <a:lnTo>
                      <a:pt x="2438" y="1465"/>
                    </a:ln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8"/>
              <p:cNvSpPr/>
              <p:nvPr/>
            </p:nvSpPr>
            <p:spPr>
              <a:xfrm>
                <a:off x="2334825" y="2250600"/>
                <a:ext cx="118400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5683" extrusionOk="0">
                    <a:moveTo>
                      <a:pt x="2387" y="1781"/>
                    </a:moveTo>
                    <a:lnTo>
                      <a:pt x="2450" y="2576"/>
                    </a:lnTo>
                    <a:lnTo>
                      <a:pt x="4079" y="3207"/>
                    </a:lnTo>
                    <a:lnTo>
                      <a:pt x="4079" y="4659"/>
                    </a:lnTo>
                    <a:lnTo>
                      <a:pt x="3587" y="4874"/>
                    </a:lnTo>
                    <a:lnTo>
                      <a:pt x="2829" y="3586"/>
                    </a:lnTo>
                    <a:lnTo>
                      <a:pt x="2665" y="3574"/>
                    </a:lnTo>
                    <a:cubicBezTo>
                      <a:pt x="1983" y="3510"/>
                      <a:pt x="1491" y="3473"/>
                      <a:pt x="1125" y="3473"/>
                    </a:cubicBezTo>
                    <a:lnTo>
                      <a:pt x="1137" y="3473"/>
                    </a:lnTo>
                    <a:cubicBezTo>
                      <a:pt x="1428" y="3106"/>
                      <a:pt x="1819" y="2576"/>
                      <a:pt x="2387" y="1781"/>
                    </a:cubicBezTo>
                    <a:close/>
                    <a:moveTo>
                      <a:pt x="2905" y="0"/>
                    </a:moveTo>
                    <a:lnTo>
                      <a:pt x="2400" y="707"/>
                    </a:lnTo>
                    <a:cubicBezTo>
                      <a:pt x="1541" y="1894"/>
                      <a:pt x="582" y="3195"/>
                      <a:pt x="253" y="3561"/>
                    </a:cubicBezTo>
                    <a:cubicBezTo>
                      <a:pt x="203" y="3574"/>
                      <a:pt x="165" y="3599"/>
                      <a:pt x="127" y="3637"/>
                    </a:cubicBezTo>
                    <a:lnTo>
                      <a:pt x="1" y="3763"/>
                    </a:lnTo>
                    <a:lnTo>
                      <a:pt x="1" y="4142"/>
                    </a:lnTo>
                    <a:lnTo>
                      <a:pt x="228" y="4218"/>
                    </a:lnTo>
                    <a:cubicBezTo>
                      <a:pt x="268" y="4227"/>
                      <a:pt x="302" y="4237"/>
                      <a:pt x="339" y="4237"/>
                    </a:cubicBezTo>
                    <a:cubicBezTo>
                      <a:pt x="396" y="4237"/>
                      <a:pt x="462" y="4214"/>
                      <a:pt x="569" y="4129"/>
                    </a:cubicBezTo>
                    <a:cubicBezTo>
                      <a:pt x="771" y="4117"/>
                      <a:pt x="974" y="4111"/>
                      <a:pt x="1176" y="4111"/>
                    </a:cubicBezTo>
                    <a:cubicBezTo>
                      <a:pt x="1605" y="4111"/>
                      <a:pt x="2034" y="4137"/>
                      <a:pt x="2463" y="4180"/>
                    </a:cubicBezTo>
                    <a:lnTo>
                      <a:pt x="3334" y="5682"/>
                    </a:lnTo>
                    <a:lnTo>
                      <a:pt x="4736" y="5076"/>
                    </a:lnTo>
                    <a:lnTo>
                      <a:pt x="4736" y="2753"/>
                    </a:lnTo>
                    <a:lnTo>
                      <a:pt x="3069" y="2121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8"/>
              <p:cNvSpPr/>
              <p:nvPr/>
            </p:nvSpPr>
            <p:spPr>
              <a:xfrm>
                <a:off x="1713900" y="3010725"/>
                <a:ext cx="22477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2797" extrusionOk="0">
                    <a:moveTo>
                      <a:pt x="1112" y="1"/>
                    </a:moveTo>
                    <a:lnTo>
                      <a:pt x="0" y="556"/>
                    </a:lnTo>
                    <a:lnTo>
                      <a:pt x="1112" y="834"/>
                    </a:lnTo>
                    <a:cubicBezTo>
                      <a:pt x="1112" y="834"/>
                      <a:pt x="3864" y="1125"/>
                      <a:pt x="4104" y="1125"/>
                    </a:cubicBezTo>
                    <a:cubicBezTo>
                      <a:pt x="4344" y="1125"/>
                      <a:pt x="6705" y="2110"/>
                      <a:pt x="6705" y="2110"/>
                    </a:cubicBezTo>
                    <a:cubicBezTo>
                      <a:pt x="6705" y="2110"/>
                      <a:pt x="5423" y="2797"/>
                      <a:pt x="5497" y="2797"/>
                    </a:cubicBezTo>
                    <a:cubicBezTo>
                      <a:pt x="5501" y="2797"/>
                      <a:pt x="5508" y="2795"/>
                      <a:pt x="5518" y="2791"/>
                    </a:cubicBezTo>
                    <a:cubicBezTo>
                      <a:pt x="5758" y="2716"/>
                      <a:pt x="8991" y="2463"/>
                      <a:pt x="8991" y="2463"/>
                    </a:cubicBezTo>
                    <a:lnTo>
                      <a:pt x="7892" y="1390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8"/>
              <p:cNvSpPr/>
              <p:nvPr/>
            </p:nvSpPr>
            <p:spPr>
              <a:xfrm>
                <a:off x="1691475" y="3002850"/>
                <a:ext cx="265200" cy="8682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473" extrusionOk="0">
                    <a:moveTo>
                      <a:pt x="4079" y="644"/>
                    </a:moveTo>
                    <a:lnTo>
                      <a:pt x="8613" y="1995"/>
                    </a:lnTo>
                    <a:lnTo>
                      <a:pt x="9168" y="2526"/>
                    </a:lnTo>
                    <a:cubicBezTo>
                      <a:pt x="8764" y="2551"/>
                      <a:pt x="8310" y="2589"/>
                      <a:pt x="7880" y="2627"/>
                    </a:cubicBezTo>
                    <a:lnTo>
                      <a:pt x="8335" y="2387"/>
                    </a:lnTo>
                    <a:lnTo>
                      <a:pt x="7716" y="2134"/>
                    </a:lnTo>
                    <a:cubicBezTo>
                      <a:pt x="6112" y="1465"/>
                      <a:pt x="5191" y="1124"/>
                      <a:pt x="5001" y="1124"/>
                    </a:cubicBezTo>
                    <a:cubicBezTo>
                      <a:pt x="4824" y="1124"/>
                      <a:pt x="3095" y="947"/>
                      <a:pt x="2072" y="846"/>
                    </a:cubicBezTo>
                    <a:lnTo>
                      <a:pt x="1807" y="770"/>
                    </a:lnTo>
                    <a:lnTo>
                      <a:pt x="2072" y="644"/>
                    </a:lnTo>
                    <a:close/>
                    <a:moveTo>
                      <a:pt x="1933" y="0"/>
                    </a:moveTo>
                    <a:lnTo>
                      <a:pt x="1" y="973"/>
                    </a:lnTo>
                    <a:lnTo>
                      <a:pt x="1971" y="1465"/>
                    </a:lnTo>
                    <a:cubicBezTo>
                      <a:pt x="2438" y="1515"/>
                      <a:pt x="4749" y="1755"/>
                      <a:pt x="4976" y="1755"/>
                    </a:cubicBezTo>
                    <a:cubicBezTo>
                      <a:pt x="5127" y="1781"/>
                      <a:pt x="5974" y="2096"/>
                      <a:pt x="6857" y="2462"/>
                    </a:cubicBezTo>
                    <a:cubicBezTo>
                      <a:pt x="5974" y="2942"/>
                      <a:pt x="5986" y="2980"/>
                      <a:pt x="6100" y="3233"/>
                    </a:cubicBezTo>
                    <a:lnTo>
                      <a:pt x="6251" y="3473"/>
                    </a:lnTo>
                    <a:lnTo>
                      <a:pt x="6516" y="3410"/>
                    </a:lnTo>
                    <a:cubicBezTo>
                      <a:pt x="6706" y="3359"/>
                      <a:pt x="8411" y="3207"/>
                      <a:pt x="9913" y="3094"/>
                    </a:cubicBezTo>
                    <a:lnTo>
                      <a:pt x="10608" y="3043"/>
                    </a:lnTo>
                    <a:lnTo>
                      <a:pt x="8953" y="1427"/>
                    </a:lnTo>
                    <a:lnTo>
                      <a:pt x="4231" y="13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8"/>
              <p:cNvSpPr/>
              <p:nvPr/>
            </p:nvSpPr>
            <p:spPr>
              <a:xfrm>
                <a:off x="1938650" y="3067875"/>
                <a:ext cx="12030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2211" extrusionOk="0">
                    <a:moveTo>
                      <a:pt x="1807" y="0"/>
                    </a:moveTo>
                    <a:lnTo>
                      <a:pt x="1099" y="1036"/>
                    </a:lnTo>
                    <a:lnTo>
                      <a:pt x="1" y="2210"/>
                    </a:lnTo>
                    <a:lnTo>
                      <a:pt x="1" y="2210"/>
                    </a:lnTo>
                    <a:lnTo>
                      <a:pt x="2842" y="1743"/>
                    </a:lnTo>
                    <a:lnTo>
                      <a:pt x="4812" y="2210"/>
                    </a:lnTo>
                    <a:lnTo>
                      <a:pt x="4812" y="2210"/>
                    </a:lnTo>
                    <a:lnTo>
                      <a:pt x="4408" y="49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8"/>
              <p:cNvSpPr/>
              <p:nvPr/>
            </p:nvSpPr>
            <p:spPr>
              <a:xfrm>
                <a:off x="1916875" y="3059350"/>
                <a:ext cx="152175" cy="75475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3019" extrusionOk="0">
                    <a:moveTo>
                      <a:pt x="2829" y="695"/>
                    </a:moveTo>
                    <a:lnTo>
                      <a:pt x="5026" y="1099"/>
                    </a:lnTo>
                    <a:lnTo>
                      <a:pt x="5253" y="2122"/>
                    </a:lnTo>
                    <a:lnTo>
                      <a:pt x="5253" y="2122"/>
                    </a:lnTo>
                    <a:lnTo>
                      <a:pt x="3713" y="1756"/>
                    </a:lnTo>
                    <a:lnTo>
                      <a:pt x="1731" y="2084"/>
                    </a:lnTo>
                    <a:lnTo>
                      <a:pt x="2236" y="1541"/>
                    </a:lnTo>
                    <a:lnTo>
                      <a:pt x="2829" y="695"/>
                    </a:lnTo>
                    <a:close/>
                    <a:moveTo>
                      <a:pt x="2526" y="0"/>
                    </a:moveTo>
                    <a:lnTo>
                      <a:pt x="1743" y="1162"/>
                    </a:lnTo>
                    <a:lnTo>
                      <a:pt x="1" y="3018"/>
                    </a:lnTo>
                    <a:lnTo>
                      <a:pt x="3675" y="2400"/>
                    </a:lnTo>
                    <a:lnTo>
                      <a:pt x="6087" y="2980"/>
                    </a:lnTo>
                    <a:lnTo>
                      <a:pt x="5531" y="556"/>
                    </a:lnTo>
                    <a:lnTo>
                      <a:pt x="25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8"/>
              <p:cNvSpPr/>
              <p:nvPr/>
            </p:nvSpPr>
            <p:spPr>
              <a:xfrm>
                <a:off x="1843950" y="3121225"/>
                <a:ext cx="5527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163" extrusionOk="0">
                    <a:moveTo>
                      <a:pt x="1" y="0"/>
                    </a:moveTo>
                    <a:lnTo>
                      <a:pt x="1226" y="1162"/>
                    </a:lnTo>
                    <a:lnTo>
                      <a:pt x="2211" y="278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8"/>
              <p:cNvSpPr/>
              <p:nvPr/>
            </p:nvSpPr>
            <p:spPr>
              <a:xfrm>
                <a:off x="1824375" y="3113325"/>
                <a:ext cx="8875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1908" extrusionOk="0">
                    <a:moveTo>
                      <a:pt x="2375" y="632"/>
                    </a:moveTo>
                    <a:lnTo>
                      <a:pt x="2438" y="670"/>
                    </a:lnTo>
                    <a:lnTo>
                      <a:pt x="2021" y="1049"/>
                    </a:lnTo>
                    <a:lnTo>
                      <a:pt x="1579" y="632"/>
                    </a:lnTo>
                    <a:close/>
                    <a:moveTo>
                      <a:pt x="1" y="1"/>
                    </a:moveTo>
                    <a:lnTo>
                      <a:pt x="1996" y="1907"/>
                    </a:lnTo>
                    <a:lnTo>
                      <a:pt x="3549" y="51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8"/>
              <p:cNvSpPr/>
              <p:nvPr/>
            </p:nvSpPr>
            <p:spPr>
              <a:xfrm>
                <a:off x="2090500" y="3105425"/>
                <a:ext cx="650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327" extrusionOk="0">
                    <a:moveTo>
                      <a:pt x="0" y="1"/>
                    </a:moveTo>
                    <a:lnTo>
                      <a:pt x="468" y="1327"/>
                    </a:lnTo>
                    <a:lnTo>
                      <a:pt x="2602" y="6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8"/>
              <p:cNvSpPr/>
              <p:nvPr/>
            </p:nvSpPr>
            <p:spPr>
              <a:xfrm>
                <a:off x="2077875" y="3094075"/>
                <a:ext cx="1067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2173" extrusionOk="0">
                    <a:moveTo>
                      <a:pt x="998" y="910"/>
                    </a:moveTo>
                    <a:lnTo>
                      <a:pt x="1945" y="1137"/>
                    </a:lnTo>
                    <a:lnTo>
                      <a:pt x="1162" y="1377"/>
                    </a:lnTo>
                    <a:lnTo>
                      <a:pt x="998" y="910"/>
                    </a:lnTo>
                    <a:close/>
                    <a:moveTo>
                      <a:pt x="0" y="0"/>
                    </a:moveTo>
                    <a:lnTo>
                      <a:pt x="783" y="2172"/>
                    </a:lnTo>
                    <a:lnTo>
                      <a:pt x="4268" y="1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5" name="Google Shape;1785;p48"/>
          <p:cNvSpPr txBox="1"/>
          <p:nvPr/>
        </p:nvSpPr>
        <p:spPr>
          <a:xfrm>
            <a:off x="234300" y="1440825"/>
            <a:ext cx="45705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Used Power BI charting tools to create a map visualization.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this map visualization plots on the ‘</a:t>
            </a: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Greenhouse emission by Country’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Here the </a:t>
            </a: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Pink bubble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shows the area of highest consumption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BDFA9-69B9-B368-F53A-9C2C05457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00" y="487466"/>
            <a:ext cx="4000746" cy="33716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9"/>
          <p:cNvSpPr txBox="1">
            <a:spLocks noGrp="1"/>
          </p:cNvSpPr>
          <p:nvPr>
            <p:ph type="title"/>
          </p:nvPr>
        </p:nvSpPr>
        <p:spPr>
          <a:xfrm>
            <a:off x="216976" y="176120"/>
            <a:ext cx="87022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FINAL DASHBOARD OF  POWER BI: Energy Consumption</a:t>
            </a:r>
            <a:endParaRPr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ED380-7692-028B-FA3C-F806BA31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6" y="731712"/>
            <a:ext cx="7664844" cy="423566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9"/>
          <p:cNvSpPr txBox="1">
            <a:spLocks noGrp="1"/>
          </p:cNvSpPr>
          <p:nvPr>
            <p:ph type="title"/>
          </p:nvPr>
        </p:nvSpPr>
        <p:spPr>
          <a:xfrm>
            <a:off x="629374" y="176120"/>
            <a:ext cx="80419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FINAL DASHBOARD OF  POWER BI: Energy Sources</a:t>
            </a:r>
            <a:endParaRPr sz="2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1E2C4-F696-46D9-074E-981982A79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32" y="860822"/>
            <a:ext cx="7648225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91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9"/>
          <p:cNvSpPr txBox="1">
            <a:spLocks noGrp="1"/>
          </p:cNvSpPr>
          <p:nvPr>
            <p:ph type="title"/>
          </p:nvPr>
        </p:nvSpPr>
        <p:spPr>
          <a:xfrm>
            <a:off x="629374" y="176120"/>
            <a:ext cx="79876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FINAL DASHBOARD OF  POWER BI: GDP &amp; COUNTRY</a:t>
            </a:r>
            <a:endParaRPr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09D99-BAD5-15F8-3F53-0A5B1F6D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3" y="884120"/>
            <a:ext cx="7366834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Preface:</a:t>
            </a:r>
            <a:endParaRPr/>
          </a:p>
        </p:txBody>
      </p:sp>
      <p:sp>
        <p:nvSpPr>
          <p:cNvPr id="760" name="Google Shape;760;p26"/>
          <p:cNvSpPr txBox="1">
            <a:spLocks noGrp="1"/>
          </p:cNvSpPr>
          <p:nvPr>
            <p:ph type="subTitle" idx="2"/>
          </p:nvPr>
        </p:nvSpPr>
        <p:spPr>
          <a:xfrm>
            <a:off x="720000" y="1174825"/>
            <a:ext cx="7704000" cy="3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In the Energy Consumption data total 3 countries data were analyzed that includes India, Indonesia and Iceland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The Electricity Consumption, Energy Demand and GDP are directly proportional to each other 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The India has the Highest Energy Consumption and where as Iceland has the least Energy Consumption 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97" name="Google Shape;1797;p50"/>
          <p:cNvSpPr txBox="1"/>
          <p:nvPr/>
        </p:nvSpPr>
        <p:spPr>
          <a:xfrm>
            <a:off x="713225" y="1187400"/>
            <a:ext cx="6946800" cy="30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highlight>
                  <a:schemeClr val="dk2"/>
                </a:highlight>
                <a:latin typeface="DM Sans"/>
                <a:ea typeface="DM Sans"/>
                <a:cs typeface="DM Sans"/>
                <a:sym typeface="DM Sans"/>
                <a:hlinkClick r:id="rId3"/>
              </a:rPr>
              <a:t>https://colab.research.google.com/drive/1xlYRPSKI1KtiJQcGqkZnLcWAIyhpSDbF?usp=sharing</a:t>
            </a: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highlight>
                  <a:schemeClr val="dk2"/>
                </a:highlight>
                <a:latin typeface="DM Sans"/>
                <a:ea typeface="DM Sans"/>
                <a:cs typeface="DM Sans"/>
                <a:sym typeface="DM Sans"/>
                <a:hlinkClick r:id="rId4"/>
              </a:rPr>
              <a:t>https://colab.research.google.com/drive/10DZni0kld_fyKPKVmgVykNvCqnbQwxX9?usp=sharing</a:t>
            </a: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highlight>
                  <a:schemeClr val="dk2"/>
                </a:highlight>
                <a:latin typeface="DM Sans"/>
                <a:ea typeface="DM Sans"/>
                <a:cs typeface="DM Sans"/>
                <a:sym typeface="DM Sans"/>
                <a:hlinkClick r:id="rId5"/>
              </a:rPr>
              <a:t>https://colab.research.google.com/drive/1jjfMwAwx-SNSmETWb4ijPUCmjHFdGSR2?usp=sharing</a:t>
            </a: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highlight>
                  <a:schemeClr val="dk2"/>
                </a:highlight>
                <a:latin typeface="DM Sans"/>
                <a:ea typeface="DM Sans"/>
                <a:cs typeface="DM Sans"/>
                <a:sym typeface="DM Sans"/>
                <a:hlinkClick r:id="rId5"/>
              </a:rPr>
              <a:t>https://colab.research.google.com/drive/1jjfMwAwx-SNSmETWb4ijPUCmjHFdGSR2?usp=sharing</a:t>
            </a: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1"/>
          <p:cNvSpPr txBox="1">
            <a:spLocks noGrp="1"/>
          </p:cNvSpPr>
          <p:nvPr>
            <p:ph type="title"/>
          </p:nvPr>
        </p:nvSpPr>
        <p:spPr>
          <a:xfrm>
            <a:off x="713275" y="1363325"/>
            <a:ext cx="4008000" cy="20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grpSp>
        <p:nvGrpSpPr>
          <p:cNvPr id="1803" name="Google Shape;1803;p51"/>
          <p:cNvGrpSpPr/>
          <p:nvPr/>
        </p:nvGrpSpPr>
        <p:grpSpPr>
          <a:xfrm>
            <a:off x="4984885" y="952956"/>
            <a:ext cx="3460669" cy="3679360"/>
            <a:chOff x="4977785" y="924631"/>
            <a:chExt cx="3460669" cy="3679360"/>
          </a:xfrm>
        </p:grpSpPr>
        <p:grpSp>
          <p:nvGrpSpPr>
            <p:cNvPr id="1804" name="Google Shape;1804;p51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805" name="Google Shape;1805;p51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51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1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51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51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1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51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51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51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51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51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51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51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51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51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0" name="Google Shape;1820;p51"/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1821" name="Google Shape;1821;p51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5" extrusionOk="0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51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67" extrusionOk="0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51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51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51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20" extrusionOk="0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51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3" extrusionOk="0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51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4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51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51"/>
              <p:cNvSpPr/>
              <p:nvPr/>
            </p:nvSpPr>
            <p:spPr>
              <a:xfrm rot="-633488" flipH="1">
                <a:off x="5673471" y="1766217"/>
                <a:ext cx="128195" cy="25368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51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51"/>
              <p:cNvSpPr/>
              <p:nvPr/>
            </p:nvSpPr>
            <p:spPr>
              <a:xfrm rot="-633489" flipH="1">
                <a:off x="5671050" y="1807722"/>
                <a:ext cx="125496" cy="1302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51"/>
              <p:cNvSpPr/>
              <p:nvPr/>
            </p:nvSpPr>
            <p:spPr>
              <a:xfrm rot="-633481" flipH="1">
                <a:off x="5635960" y="1614358"/>
                <a:ext cx="237497" cy="28472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51"/>
              <p:cNvSpPr/>
              <p:nvPr/>
            </p:nvSpPr>
            <p:spPr>
              <a:xfrm rot="-633479" flipH="1">
                <a:off x="5700559" y="1773589"/>
                <a:ext cx="39808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51"/>
              <p:cNvSpPr/>
              <p:nvPr/>
            </p:nvSpPr>
            <p:spPr>
              <a:xfrm rot="-633483" flipH="1">
                <a:off x="5851296" y="1772282"/>
                <a:ext cx="24290" cy="1619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51"/>
              <p:cNvSpPr/>
              <p:nvPr/>
            </p:nvSpPr>
            <p:spPr>
              <a:xfrm rot="-633483" flipH="1">
                <a:off x="5827115" y="1742475"/>
                <a:ext cx="18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51"/>
              <p:cNvSpPr/>
              <p:nvPr/>
            </p:nvSpPr>
            <p:spPr>
              <a:xfrm rot="-633483" flipH="1">
                <a:off x="5761344" y="1743130"/>
                <a:ext cx="18217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51"/>
              <p:cNvSpPr/>
              <p:nvPr/>
            </p:nvSpPr>
            <p:spPr>
              <a:xfrm rot="-633481" flipH="1">
                <a:off x="5716394" y="1692684"/>
                <a:ext cx="62073" cy="573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51"/>
              <p:cNvSpPr/>
              <p:nvPr/>
            </p:nvSpPr>
            <p:spPr>
              <a:xfrm rot="-633480" flipH="1">
                <a:off x="5819509" y="1698490"/>
                <a:ext cx="43181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51"/>
              <p:cNvSpPr/>
              <p:nvPr/>
            </p:nvSpPr>
            <p:spPr>
              <a:xfrm rot="-633491" flipH="1">
                <a:off x="5600603" y="1703363"/>
                <a:ext cx="85216" cy="148277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51"/>
              <p:cNvSpPr/>
              <p:nvPr/>
            </p:nvSpPr>
            <p:spPr>
              <a:xfrm rot="-633480" flipH="1">
                <a:off x="5591390" y="1546767"/>
                <a:ext cx="311041" cy="23681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51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avLst/>
                <a:gdLst/>
                <a:ahLst/>
                <a:cxnLst/>
                <a:rect l="l" t="t" r="r" b="b"/>
                <a:pathLst>
                  <a:path w="350879" h="162321" extrusionOk="0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51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avLst/>
                <a:gdLst/>
                <a:ahLst/>
                <a:cxnLst/>
                <a:rect l="l" t="t" r="r" b="b"/>
                <a:pathLst>
                  <a:path w="307186" h="437982" extrusionOk="0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51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avLst/>
                <a:gdLst/>
                <a:ahLst/>
                <a:cxnLst/>
                <a:rect l="l" t="t" r="r" b="b"/>
                <a:pathLst>
                  <a:path w="690544" h="1529945" extrusionOk="0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51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avLst/>
                <a:gdLst/>
                <a:ahLst/>
                <a:cxnLst/>
                <a:rect l="l" t="t" r="r" b="b"/>
                <a:pathLst>
                  <a:path w="427558" h="457609" extrusionOk="0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51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avLst/>
                <a:gdLst/>
                <a:ahLst/>
                <a:cxnLst/>
                <a:rect l="l" t="t" r="r" b="b"/>
                <a:pathLst>
                  <a:path w="371180" h="270520" extrusionOk="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51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236793" h="224719" extrusionOk="0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51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avLst/>
                <a:gdLst/>
                <a:ahLst/>
                <a:cxnLst/>
                <a:rect l="l" t="t" r="r" b="b"/>
                <a:pathLst>
                  <a:path w="410182" h="498297" extrusionOk="0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8" name="Google Shape;1848;p51"/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1849" name="Google Shape;1849;p51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51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51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51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51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51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51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51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7" name="Google Shape;1857;p51"/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858" name="Google Shape;1858;p51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51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51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51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51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51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51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51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51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51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51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51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0" name="Google Shape;1870;p51"/>
            <p:cNvSpPr/>
            <p:nvPr/>
          </p:nvSpPr>
          <p:spPr>
            <a:xfrm>
              <a:off x="6979977" y="334917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6594533" y="924631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5875411" y="1319404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5619684" y="31114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4" name="Google Shape;1874;p51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875" name="Google Shape;1875;p51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51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7" name="Google Shape;1877;p51"/>
          <p:cNvSpPr/>
          <p:nvPr/>
        </p:nvSpPr>
        <p:spPr>
          <a:xfrm>
            <a:off x="768225" y="3642675"/>
            <a:ext cx="4853400" cy="7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7"/>
          <p:cNvSpPr txBox="1">
            <a:spLocks noGrp="1"/>
          </p:cNvSpPr>
          <p:nvPr>
            <p:ph type="title"/>
          </p:nvPr>
        </p:nvSpPr>
        <p:spPr>
          <a:xfrm>
            <a:off x="720000" y="345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7"/>
          <p:cNvSpPr txBox="1">
            <a:spLocks noGrp="1"/>
          </p:cNvSpPr>
          <p:nvPr>
            <p:ph type="body" idx="1"/>
          </p:nvPr>
        </p:nvSpPr>
        <p:spPr>
          <a:xfrm>
            <a:off x="720000" y="1063350"/>
            <a:ext cx="77040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There are various approaches for setting up an environment for Data Analysis and Data Visualization. Some of them are: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67" name="Google Shape;767;p27"/>
          <p:cNvGraphicFramePr/>
          <p:nvPr>
            <p:extLst>
              <p:ext uri="{D42A27DB-BD31-4B8C-83A1-F6EECF244321}">
                <p14:modId xmlns:p14="http://schemas.microsoft.com/office/powerpoint/2010/main" val="3886111051"/>
              </p:ext>
            </p:extLst>
          </p:nvPr>
        </p:nvGraphicFramePr>
        <p:xfrm>
          <a:off x="793225" y="1793034"/>
          <a:ext cx="7557550" cy="2398980"/>
        </p:xfrm>
        <a:graphic>
          <a:graphicData uri="http://schemas.openxmlformats.org/drawingml/2006/table">
            <a:tbl>
              <a:tblPr>
                <a:noFill/>
                <a:tableStyleId>{5FCD497A-C97E-409D-978E-DCBD713E17E3}</a:tableStyleId>
              </a:tblPr>
              <a:tblGrid>
                <a:gridCol w="229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2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Approach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Google colab </a:t>
                      </a:r>
                      <a:endParaRPr sz="1000" u="sng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</a:t>
                      </a:r>
                      <a:endParaRPr sz="10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 dirty="0" err="1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MySql</a:t>
                      </a:r>
                      <a:r>
                        <a:rPr lang="en-US" sz="1000" u="sng" dirty="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 </a:t>
                      </a:r>
                      <a:endParaRPr sz="1000" u="sng" dirty="0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Advance Analysis, Exploratory Data Analysis (EDA)</a:t>
                      </a:r>
                      <a:endParaRPr sz="10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447579"/>
                  </a:ext>
                </a:extLst>
              </a:tr>
              <a:tr h="4801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Ms Excel</a:t>
                      </a:r>
                      <a:endParaRPr sz="1000" u="sng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Analysis &amp; Visualisation</a:t>
                      </a:r>
                      <a:endParaRPr sz="10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1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Power BI</a:t>
                      </a:r>
                      <a:endParaRPr sz="10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Visualisation</a:t>
                      </a:r>
                      <a:endParaRPr sz="1000" b="1" u="sng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8" name="Google Shape;768;p27"/>
          <p:cNvSpPr txBox="1"/>
          <p:nvPr/>
        </p:nvSpPr>
        <p:spPr>
          <a:xfrm>
            <a:off x="836550" y="4257250"/>
            <a:ext cx="7514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9" name="Google Shape;769;p27"/>
          <p:cNvSpPr txBox="1"/>
          <p:nvPr/>
        </p:nvSpPr>
        <p:spPr>
          <a:xfrm>
            <a:off x="866400" y="4327874"/>
            <a:ext cx="75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Among these, we have chosen VS code for E.D.A , Excel for Data Analysis and PowerBI for Data Visualisation.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8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75" name="Google Shape;775;p28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76" name="Google Shape;776;p28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777" name="Google Shape;777;p28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78" name="Google Shape;778;p2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28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798" name="Google Shape;798;p28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0" name="Google Shape;800;p28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3" name="Google Shape;803;p28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804" name="Google Shape;804;p28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8" name="Google Shape;818;p28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19" name="Google Shape;819;p28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28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55" name="Google Shape;855;p28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0" name="Google Shape;870;p28"/>
          <p:cNvSpPr txBox="1"/>
          <p:nvPr/>
        </p:nvSpPr>
        <p:spPr>
          <a:xfrm>
            <a:off x="3967375" y="4239025"/>
            <a:ext cx="272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Data preprocessing</a:t>
            </a:r>
            <a:endParaRPr sz="17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9"/>
          <p:cNvSpPr txBox="1">
            <a:spLocks noGrp="1"/>
          </p:cNvSpPr>
          <p:nvPr>
            <p:ph type="title"/>
          </p:nvPr>
        </p:nvSpPr>
        <p:spPr>
          <a:xfrm>
            <a:off x="686150" y="897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Data Manipulation</a:t>
            </a:r>
            <a:endParaRPr/>
          </a:p>
        </p:txBody>
      </p:sp>
      <p:sp>
        <p:nvSpPr>
          <p:cNvPr id="876" name="Google Shape;876;p29"/>
          <p:cNvSpPr txBox="1">
            <a:spLocks noGrp="1"/>
          </p:cNvSpPr>
          <p:nvPr>
            <p:ph type="subTitle" idx="1"/>
          </p:nvPr>
        </p:nvSpPr>
        <p:spPr>
          <a:xfrm>
            <a:off x="686150" y="1329825"/>
            <a:ext cx="4360200" cy="3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Imported are some of the packages like pandas, numpy, matplotlib and seaborn for data analysis and data manipulation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Pandas for Data Analysis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Numpy for Numerical Operations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Matplotlib and Seaborn for Data Visualisation.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Read the CSV file into a DataFrame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replace 'your_file.csv' with the path to your CSV file.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29"/>
          <p:cNvSpPr txBox="1"/>
          <p:nvPr/>
        </p:nvSpPr>
        <p:spPr>
          <a:xfrm>
            <a:off x="686150" y="3298975"/>
            <a:ext cx="400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78" name="Google Shape;8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25" y="1103425"/>
            <a:ext cx="2594700" cy="2814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0"/>
          <p:cNvSpPr txBox="1"/>
          <p:nvPr/>
        </p:nvSpPr>
        <p:spPr>
          <a:xfrm>
            <a:off x="372251" y="160724"/>
            <a:ext cx="8415700" cy="451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</a:pPr>
            <a:r>
              <a:rPr lang="en-US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It is to be known that this dataset has </a:t>
            </a:r>
            <a:r>
              <a:rPr lang="en-US" b="1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300 rows × 128 columns</a:t>
            </a:r>
            <a:r>
              <a:rPr lang="en-US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as determined by using </a:t>
            </a:r>
            <a:r>
              <a:rPr lang="en-US" b="1" dirty="0" err="1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df.shape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Checked for the Duplicate values, but none were found.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Utilised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df.describe</a:t>
            </a: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()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get the Statistical Summary.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Replaced NAN into empty( blank space)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df.fillna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‘’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Checked for the Missing values,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missing_values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df.isnull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().sum()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issing Values % were calculated by using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null_percentage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df.isnull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().sum() /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len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) * 100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Converted dat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a type from objective to int by using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df.apply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pd.to_numeric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, errors='coerce’)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 fill the 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null values, the median for each column was find out by using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median_values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df.median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(), print("Median values for each column:")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print(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median_values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Filled that median columns in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to the dataset by using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df.fillna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median_values,inplace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=True)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139700">
              <a:lnSpc>
                <a:spcPct val="115000"/>
              </a:lnSpc>
              <a:buClr>
                <a:schemeClr val="lt2"/>
              </a:buClr>
              <a:buSzPts val="1400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BEEF6C3-3724-EF88-6050-68DE88EB5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315" y="1056923"/>
            <a:ext cx="8194149" cy="38387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Exported that data set to excel by using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excel_file_path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'output.xlsx’,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df.to_excel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excel_file_path,index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=False), print("Dataset copied to Excel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sucessfully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The same process repeated for all 3 data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7F7F7"/>
                </a:highlight>
                <a:latin typeface="DM Sans" pitchFamily="2" charset="0"/>
              </a:rPr>
              <a:t>I called all 3 data sets into 1 and compiled to merged one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Outliers were detected and along with sum of outliers for each column  by using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outliers_count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outliers.sum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(), print("Number of outliers in each column:")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print(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outliers_count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As there are not much outliers were found in the dataset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7F7F7"/>
                </a:highlight>
                <a:latin typeface="DM Sans" pitchFamily="2" charset="0"/>
              </a:rPr>
              <a:t>I had selected the Primary Energy Consumption to remove the Outliers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>
                  <a:lumMod val="50000"/>
                </a:schemeClr>
              </a:solidFill>
              <a:effectLst/>
              <a:highlight>
                <a:srgbClr val="F7F7F7"/>
              </a:highlight>
              <a:latin typeface="DM San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2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1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&amp; Handling</a:t>
            </a:r>
            <a:endParaRPr/>
          </a:p>
        </p:txBody>
      </p:sp>
      <p:sp>
        <p:nvSpPr>
          <p:cNvPr id="889" name="Google Shape;889;p31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0" name="Google Shape;890;p31"/>
          <p:cNvSpPr txBox="1">
            <a:spLocks noGrp="1"/>
          </p:cNvSpPr>
          <p:nvPr>
            <p:ph type="subTitle" idx="1"/>
          </p:nvPr>
        </p:nvSpPr>
        <p:spPr>
          <a:xfrm>
            <a:off x="39472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column  ‘quantity’.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713221" y="949677"/>
            <a:ext cx="2987197" cy="3008758"/>
            <a:chOff x="713221" y="949677"/>
            <a:chExt cx="2987197" cy="3008758"/>
          </a:xfrm>
        </p:grpSpPr>
        <p:grpSp>
          <p:nvGrpSpPr>
            <p:cNvPr id="892" name="Google Shape;892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893" name="Google Shape;893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0" name="Google Shape;910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911" name="Google Shape;911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3" name="Google Shape;913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915;p31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916" name="Google Shape;916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0" name="Google Shape;930;p31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931" name="Google Shape;931;p31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6" name="Google Shape;966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967" name="Google Shape;967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82" name="Google Shape;982;p31"/>
          <p:cNvPicPr preferRelativeResize="0"/>
          <p:nvPr/>
        </p:nvPicPr>
        <p:blipFill rotWithShape="1">
          <a:blip r:embed="rId3">
            <a:alphaModFix/>
          </a:blip>
          <a:srcRect l="19955" t="13413" b="19517"/>
          <a:stretch/>
        </p:blipFill>
        <p:spPr>
          <a:xfrm>
            <a:off x="2111325" y="1326575"/>
            <a:ext cx="1449951" cy="7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31"/>
          <p:cNvSpPr/>
          <p:nvPr/>
        </p:nvSpPr>
        <p:spPr>
          <a:xfrm>
            <a:off x="3052028" y="502143"/>
            <a:ext cx="560784" cy="924988"/>
          </a:xfrm>
          <a:custGeom>
            <a:avLst/>
            <a:gdLst/>
            <a:ahLst/>
            <a:cxnLst/>
            <a:rect l="l" t="t" r="r" b="b"/>
            <a:pathLst>
              <a:path w="271" h="447" extrusionOk="0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1"/>
          <p:cNvSpPr/>
          <p:nvPr/>
        </p:nvSpPr>
        <p:spPr>
          <a:xfrm>
            <a:off x="2473925" y="1427125"/>
            <a:ext cx="369900" cy="10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5" name="Google Shape;985;p31"/>
          <p:cNvSpPr/>
          <p:nvPr/>
        </p:nvSpPr>
        <p:spPr>
          <a:xfrm>
            <a:off x="3019000" y="1917825"/>
            <a:ext cx="450600" cy="1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1484</Words>
  <Application>Microsoft Office PowerPoint</Application>
  <PresentationFormat>On-screen Show (16:9)</PresentationFormat>
  <Paragraphs>183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DM Sans</vt:lpstr>
      <vt:lpstr>Anaheim</vt:lpstr>
      <vt:lpstr>Bebas Neue</vt:lpstr>
      <vt:lpstr>Nunito Light</vt:lpstr>
      <vt:lpstr>Courier New</vt:lpstr>
      <vt:lpstr>Baloo 2 ExtraBold</vt:lpstr>
      <vt:lpstr>Calibri</vt:lpstr>
      <vt:lpstr>Roboto</vt:lpstr>
      <vt:lpstr>Arial</vt:lpstr>
      <vt:lpstr>Baloo 2</vt:lpstr>
      <vt:lpstr>DM Sans ExtraBold</vt:lpstr>
      <vt:lpstr>Statistics and Data Analysis - 6th Grade by Slidesgo</vt:lpstr>
      <vt:lpstr>Data Analysis &amp; Visualization </vt:lpstr>
      <vt:lpstr>01</vt:lpstr>
      <vt:lpstr>Preface:</vt:lpstr>
      <vt:lpstr>Environment Setup </vt:lpstr>
      <vt:lpstr>Exploratory Data Analysis</vt:lpstr>
      <vt:lpstr>Data Cleaning and Data Manipulation</vt:lpstr>
      <vt:lpstr>PowerPoint Presentation</vt:lpstr>
      <vt:lpstr>PowerPoint Presentation</vt:lpstr>
      <vt:lpstr>Outlier Detection &amp; Handling</vt:lpstr>
      <vt:lpstr>Outlier Detection </vt:lpstr>
      <vt:lpstr>PowerPoint Presentation</vt:lpstr>
      <vt:lpstr>Statistics on Treatments</vt:lpstr>
      <vt:lpstr>GeoSpatial Analysis</vt:lpstr>
      <vt:lpstr>GeoSpatial Analysis</vt:lpstr>
      <vt:lpstr>Analysis with Excel &amp; MySql</vt:lpstr>
      <vt:lpstr>Relationship between Energy Consumption v/s Electricity Demand</vt:lpstr>
      <vt:lpstr>Correlation between GDP and Primary Energy Consumption</vt:lpstr>
      <vt:lpstr>Trend Analysis: Quaterwise</vt:lpstr>
      <vt:lpstr>Trend Analysis: Quaterwise</vt:lpstr>
      <vt:lpstr>Analysis &amp; Dashboard with Power BI</vt:lpstr>
      <vt:lpstr>Energy Consumption - Month Type:</vt:lpstr>
      <vt:lpstr>Primary Energy Consumption by Year wise </vt:lpstr>
      <vt:lpstr>Comparision of Energy Sources Consumption by Country:</vt:lpstr>
      <vt:lpstr>Whatif Analysis – Primary Energy Consumption by GDP </vt:lpstr>
      <vt:lpstr>KPI’s :</vt:lpstr>
      <vt:lpstr>Greenhouse Emission by Country:</vt:lpstr>
      <vt:lpstr>FINAL DASHBOARD OF  POWER BI: Energy Consumption</vt:lpstr>
      <vt:lpstr>FINAL DASHBOARD OF  POWER BI: Energy Sources</vt:lpstr>
      <vt:lpstr>FINAL DASHBOARD OF  POWER BI: GDP &amp; COUNTRY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Visualization</dc:title>
  <dc:creator>Ashwini</dc:creator>
  <cp:lastModifiedBy>ss</cp:lastModifiedBy>
  <cp:revision>11</cp:revision>
  <dcterms:modified xsi:type="dcterms:W3CDTF">2024-05-21T14:10:05Z</dcterms:modified>
</cp:coreProperties>
</file>