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ink/ink1.xml" ContentType="application/inkml+xml"/>
  <Override PartName="/ppt/ink/ink2.xml" ContentType="application/inkml+xml"/>
  <Override PartName="/ppt/ink/ink3.xml" ContentType="application/inkml+xml"/>
  <Override PartName="/ppt/ink/ink4.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8" r:id="rId3"/>
    <p:sldId id="295" r:id="rId5"/>
    <p:sldId id="281" r:id="rId6"/>
    <p:sldId id="264" r:id="rId7"/>
    <p:sldId id="352" r:id="rId8"/>
    <p:sldId id="353" r:id="rId9"/>
    <p:sldId id="280" r:id="rId10"/>
    <p:sldId id="336" r:id="rId11"/>
    <p:sldId id="344" r:id="rId12"/>
    <p:sldId id="338" r:id="rId13"/>
    <p:sldId id="371" r:id="rId14"/>
    <p:sldId id="301" r:id="rId15"/>
    <p:sldId id="319" r:id="rId16"/>
    <p:sldId id="303" r:id="rId17"/>
    <p:sldId id="342" r:id="rId18"/>
    <p:sldId id="346" r:id="rId19"/>
    <p:sldId id="347" r:id="rId20"/>
    <p:sldId id="305" r:id="rId21"/>
    <p:sldId id="351" r:id="rId22"/>
    <p:sldId id="350" r:id="rId23"/>
    <p:sldId id="349" r:id="rId24"/>
    <p:sldId id="311" r:id="rId25"/>
    <p:sldId id="354" r:id="rId26"/>
    <p:sldId id="278" r:id="rId27"/>
  </p:sldIdLst>
  <p:sldSz cx="9144000" cy="5143500" type="screen16x9"/>
  <p:notesSz cx="6858000" cy="9144000"/>
  <p:embeddedFontLst>
    <p:embeddedFont>
      <p:font typeface="Raleway Thin"/>
      <p:italic r:id="rId31"/>
    </p:embeddedFont>
    <p:embeddedFont>
      <p:font typeface="Raleway" pitchFamily="2" charset="77"/>
      <p:regular r:id="rId32"/>
      <p:bold r:id="rId33"/>
      <p:italic r:id="rId34"/>
      <p:boldItalic r:id="rId35"/>
    </p:embeddedFont>
    <p:embeddedFont>
      <p:font typeface="Raleway" pitchFamily="2" charset="0"/>
      <p:regular r:id="rId36"/>
      <p:bold r:id="rId37"/>
      <p:italic r:id="rId38"/>
      <p:boldItalic r:id="rId39"/>
    </p:embeddedFont>
    <p:embeddedFont>
      <p:font typeface="Calibri" panose="020F050202020403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9FA97CD-A02D-469D-B682-1D2C58B7AE1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32"/>
  </p:normalViewPr>
  <p:slideViewPr>
    <p:cSldViewPr snapToGrid="0" snapToObjects="1">
      <p:cViewPr varScale="1">
        <p:scale>
          <a:sx n="148" d="100"/>
          <a:sy n="148" d="100"/>
        </p:scale>
        <p:origin x="6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font" Target="fonts/font13.fntdata"/><Relationship Id="rId42" Type="http://schemas.openxmlformats.org/officeDocument/2006/relationships/font" Target="fonts/font12.fntdata"/><Relationship Id="rId41" Type="http://schemas.openxmlformats.org/officeDocument/2006/relationships/font" Target="fonts/font11.fntdata"/><Relationship Id="rId40" Type="http://schemas.openxmlformats.org/officeDocument/2006/relationships/font" Target="fonts/font10.fntdata"/><Relationship Id="rId4" Type="http://schemas.openxmlformats.org/officeDocument/2006/relationships/notesMaster" Target="notesMasters/notesMaster1.xml"/><Relationship Id="rId39" Type="http://schemas.openxmlformats.org/officeDocument/2006/relationships/font" Target="fonts/font9.fntdata"/><Relationship Id="rId38" Type="http://schemas.openxmlformats.org/officeDocument/2006/relationships/font" Target="fonts/font8.fntdata"/><Relationship Id="rId37" Type="http://schemas.openxmlformats.org/officeDocument/2006/relationships/font" Target="fonts/font7.fntdata"/><Relationship Id="rId36" Type="http://schemas.openxmlformats.org/officeDocument/2006/relationships/font" Target="fonts/font6.fntdata"/><Relationship Id="rId35" Type="http://schemas.openxmlformats.org/officeDocument/2006/relationships/font" Target="fonts/font5.fntdata"/><Relationship Id="rId34" Type="http://schemas.openxmlformats.org/officeDocument/2006/relationships/font" Target="fonts/font4.fntdata"/><Relationship Id="rId33" Type="http://schemas.openxmlformats.org/officeDocument/2006/relationships/font" Target="fonts/font3.fntdata"/><Relationship Id="rId32" Type="http://schemas.openxmlformats.org/officeDocument/2006/relationships/font" Target="fonts/font2.fntdata"/><Relationship Id="rId31" Type="http://schemas.openxmlformats.org/officeDocument/2006/relationships/font" Target="fonts/font1.fntdata"/><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1000" units="1/cm"/>
          <inkml:channelProperty channel="Y" name="resolution" value="1000" units="1/cm"/>
        </inkml:channelProperties>
      </inkml:inkSource>
      <inkml:timestamp xml:id="ts0" timeString="2022-02-14T08:00:22"/>
    </inkml:context>
    <inkml:brush xml:id="br0">
      <inkml:brushProperty name="width" value="0" units="cm"/>
      <inkml:brushProperty name="height" value="0.6" units="cm"/>
      <inkml:brushProperty name="color" value="#849398"/>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1000" units="1/cm"/>
          <inkml:channelProperty channel="Y" name="resolution" value="1000" units="1/cm"/>
        </inkml:channelProperties>
      </inkml:inkSource>
      <inkml:timestamp xml:id="ts0" timeString="2022-02-14T08:00:23"/>
    </inkml:context>
    <inkml:brush xml:id="br0">
      <inkml:brushProperty name="width" value="0" units="cm"/>
      <inkml:brushProperty name="height" value="0.6" units="cm"/>
      <inkml:brushProperty name="color" value="#849398"/>
    </inkml:brush>
  </inkml:definitions>
  <inkml:trace contextRef="#ctx0" brushRef="#br0">1 0,'0'0</inkml:trace>
</inkml:ink>
</file>

<file path=ppt/ink/ink3.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1000" units="1/cm"/>
          <inkml:channelProperty channel="Y" name="resolution" value="1000" units="1/cm"/>
        </inkml:channelProperties>
      </inkml:inkSource>
      <inkml:timestamp xml:id="ts0" timeString="2022-02-14T08:00:24"/>
    </inkml:context>
    <inkml:brush xml:id="br0">
      <inkml:brushProperty name="width" value="0" units="cm"/>
      <inkml:brushProperty name="height" value="0.6" units="cm"/>
      <inkml:brushProperty name="color" value="#849398"/>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ax="2" min="-2" units="cm"/>
          <inkml:channel name="Y" type="integer" max="2" min="-2" units="cm"/>
        </inkml:traceFormat>
        <inkml:channelProperties>
          <inkml:channelProperty channel="X" name="resolution" value="1000" units="1/cm"/>
          <inkml:channelProperty channel="Y" name="resolution" value="1000" units="1/cm"/>
        </inkml:channelProperties>
      </inkml:inkSource>
      <inkml:timestamp xml:id="ts0" timeString="2022-02-14T08:00:26"/>
    </inkml:context>
    <inkml:brush xml:id="br0">
      <inkml:brushProperty name="width" value="0" units="cm"/>
      <inkml:brushProperty name="height" value="0.6" units="cm"/>
      <inkml:brushProperty name="color" value="#849398"/>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
        <p:cNvGrpSpPr/>
        <p:nvPr/>
      </p:nvGrpSpPr>
      <p:grpSpPr>
        <a:xfrm>
          <a:off x="0" y="0"/>
          <a:ext cx="0" cy="0"/>
          <a:chOff x="0" y="0"/>
          <a:chExt cx="0" cy="0"/>
        </a:xfrm>
      </p:grpSpPr>
      <p:sp>
        <p:nvSpPr>
          <p:cNvPr id="102" name="Google Shape;1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3"/>
        <p:cNvGrpSpPr/>
        <p:nvPr/>
      </p:nvGrpSpPr>
      <p:grpSpPr>
        <a:xfrm>
          <a:off x="0" y="0"/>
          <a:ext cx="0" cy="0"/>
          <a:chOff x="0" y="0"/>
          <a:chExt cx="0" cy="0"/>
        </a:xfrm>
      </p:grpSpPr>
      <p:sp>
        <p:nvSpPr>
          <p:cNvPr id="404" name="Google Shape;404;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3"/>
        <p:cNvGrpSpPr/>
        <p:nvPr/>
      </p:nvGrpSpPr>
      <p:grpSpPr>
        <a:xfrm>
          <a:off x="0" y="0"/>
          <a:ext cx="0" cy="0"/>
          <a:chOff x="0" y="0"/>
          <a:chExt cx="0" cy="0"/>
        </a:xfrm>
      </p:grpSpPr>
      <p:sp>
        <p:nvSpPr>
          <p:cNvPr id="404" name="Google Shape;404;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3"/>
        <p:cNvGrpSpPr/>
        <p:nvPr/>
      </p:nvGrpSpPr>
      <p:grpSpPr>
        <a:xfrm>
          <a:off x="0" y="0"/>
          <a:ext cx="0" cy="0"/>
          <a:chOff x="0" y="0"/>
          <a:chExt cx="0" cy="0"/>
        </a:xfrm>
      </p:grpSpPr>
      <p:sp>
        <p:nvSpPr>
          <p:cNvPr id="404" name="Google Shape;404;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3"/>
        <p:cNvGrpSpPr/>
        <p:nvPr/>
      </p:nvGrpSpPr>
      <p:grpSpPr>
        <a:xfrm>
          <a:off x="0" y="0"/>
          <a:ext cx="0" cy="0"/>
          <a:chOff x="0" y="0"/>
          <a:chExt cx="0" cy="0"/>
        </a:xfrm>
      </p:grpSpPr>
      <p:sp>
        <p:nvSpPr>
          <p:cNvPr id="404" name="Google Shape;404;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3"/>
        <p:cNvGrpSpPr/>
        <p:nvPr/>
      </p:nvGrpSpPr>
      <p:grpSpPr>
        <a:xfrm>
          <a:off x="0" y="0"/>
          <a:ext cx="0" cy="0"/>
          <a:chOff x="0" y="0"/>
          <a:chExt cx="0" cy="0"/>
        </a:xfrm>
      </p:grpSpPr>
      <p:sp>
        <p:nvSpPr>
          <p:cNvPr id="404" name="Google Shape;404;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3"/>
        <p:cNvGrpSpPr/>
        <p:nvPr/>
      </p:nvGrpSpPr>
      <p:grpSpPr>
        <a:xfrm>
          <a:off x="0" y="0"/>
          <a:ext cx="0" cy="0"/>
          <a:chOff x="0" y="0"/>
          <a:chExt cx="0" cy="0"/>
        </a:xfrm>
      </p:grpSpPr>
      <p:sp>
        <p:nvSpPr>
          <p:cNvPr id="404" name="Google Shape;404;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4"/>
        <p:cNvGrpSpPr/>
        <p:nvPr/>
      </p:nvGrpSpPr>
      <p:grpSpPr>
        <a:xfrm>
          <a:off x="0" y="0"/>
          <a:ext cx="0" cy="0"/>
          <a:chOff x="0" y="0"/>
          <a:chExt cx="0" cy="0"/>
        </a:xfrm>
      </p:grpSpPr>
      <p:sp>
        <p:nvSpPr>
          <p:cNvPr id="205" name="Google Shape;20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3"/>
        <p:cNvGrpSpPr/>
        <p:nvPr/>
      </p:nvGrpSpPr>
      <p:grpSpPr>
        <a:xfrm>
          <a:off x="0" y="0"/>
          <a:ext cx="0" cy="0"/>
          <a:chOff x="0" y="0"/>
          <a:chExt cx="0" cy="0"/>
        </a:xfrm>
      </p:grpSpPr>
      <p:sp>
        <p:nvSpPr>
          <p:cNvPr id="394" name="Google Shape;39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3"/>
        <p:cNvGrpSpPr/>
        <p:nvPr/>
      </p:nvGrpSpPr>
      <p:grpSpPr>
        <a:xfrm>
          <a:off x="0" y="0"/>
          <a:ext cx="0" cy="0"/>
          <a:chOff x="0" y="0"/>
          <a:chExt cx="0" cy="0"/>
        </a:xfrm>
      </p:grpSpPr>
      <p:sp>
        <p:nvSpPr>
          <p:cNvPr id="394" name="Google Shape;39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6"/>
        <p:cNvGrpSpPr/>
        <p:nvPr/>
      </p:nvGrpSpPr>
      <p:grpSpPr>
        <a:xfrm>
          <a:off x="0" y="0"/>
          <a:ext cx="0" cy="0"/>
          <a:chOff x="0" y="0"/>
          <a:chExt cx="0" cy="0"/>
        </a:xfrm>
      </p:grpSpPr>
      <p:sp>
        <p:nvSpPr>
          <p:cNvPr id="417" name="Google Shape;417;gd9eea3ace6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d9eea3ace6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3"/>
        <p:cNvGrpSpPr/>
        <p:nvPr/>
      </p:nvGrpSpPr>
      <p:grpSpPr>
        <a:xfrm>
          <a:off x="0" y="0"/>
          <a:ext cx="0" cy="0"/>
          <a:chOff x="0" y="0"/>
          <a:chExt cx="0" cy="0"/>
        </a:xfrm>
      </p:grpSpPr>
      <p:sp>
        <p:nvSpPr>
          <p:cNvPr id="394" name="Google Shape;39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3"/>
        <p:cNvGrpSpPr/>
        <p:nvPr/>
      </p:nvGrpSpPr>
      <p:grpSpPr>
        <a:xfrm>
          <a:off x="0" y="0"/>
          <a:ext cx="0" cy="0"/>
          <a:chOff x="0" y="0"/>
          <a:chExt cx="0" cy="0"/>
        </a:xfrm>
      </p:grpSpPr>
      <p:sp>
        <p:nvSpPr>
          <p:cNvPr id="394" name="Google Shape;39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5"/>
        <p:cNvGrpSpPr/>
        <p:nvPr/>
      </p:nvGrpSpPr>
      <p:grpSpPr>
        <a:xfrm>
          <a:off x="0" y="0"/>
          <a:ext cx="0" cy="0"/>
          <a:chOff x="0" y="0"/>
          <a:chExt cx="0" cy="0"/>
        </a:xfrm>
      </p:grpSpPr>
      <p:sp>
        <p:nvSpPr>
          <p:cNvPr id="386" name="Google Shape;38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6"/>
        <p:cNvGrpSpPr/>
        <p:nvPr/>
      </p:nvGrpSpPr>
      <p:grpSpPr>
        <a:xfrm>
          <a:off x="0" y="0"/>
          <a:ext cx="0" cy="0"/>
          <a:chOff x="0" y="0"/>
          <a:chExt cx="0" cy="0"/>
        </a:xfrm>
      </p:grpSpPr>
      <p:sp>
        <p:nvSpPr>
          <p:cNvPr id="417" name="Google Shape;417;gd9eea3ace6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d9eea3ace6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3"/>
        <p:cNvGrpSpPr/>
        <p:nvPr/>
      </p:nvGrpSpPr>
      <p:grpSpPr>
        <a:xfrm>
          <a:off x="0" y="0"/>
          <a:ext cx="0" cy="0"/>
          <a:chOff x="0" y="0"/>
          <a:chExt cx="0" cy="0"/>
        </a:xfrm>
      </p:grpSpPr>
      <p:sp>
        <p:nvSpPr>
          <p:cNvPr id="144" name="Google Shape;14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3"/>
        <p:cNvGrpSpPr/>
        <p:nvPr/>
      </p:nvGrpSpPr>
      <p:grpSpPr>
        <a:xfrm>
          <a:off x="0" y="0"/>
          <a:ext cx="0" cy="0"/>
          <a:chOff x="0" y="0"/>
          <a:chExt cx="0" cy="0"/>
        </a:xfrm>
      </p:grpSpPr>
      <p:sp>
        <p:nvSpPr>
          <p:cNvPr id="404" name="Google Shape;404;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Google Shape;1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3"/>
        <p:cNvGrpSpPr/>
        <p:nvPr/>
      </p:nvGrpSpPr>
      <p:grpSpPr>
        <a:xfrm>
          <a:off x="0" y="0"/>
          <a:ext cx="0" cy="0"/>
          <a:chOff x="0" y="0"/>
          <a:chExt cx="0" cy="0"/>
        </a:xfrm>
      </p:grpSpPr>
      <p:sp>
        <p:nvSpPr>
          <p:cNvPr id="404" name="Google Shape;404;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2"/>
        <p:cNvGrpSpPr/>
        <p:nvPr/>
      </p:nvGrpSpPr>
      <p:grpSpPr>
        <a:xfrm>
          <a:off x="0" y="0"/>
          <a:ext cx="0" cy="0"/>
          <a:chOff x="0" y="0"/>
          <a:chExt cx="0" cy="0"/>
        </a:xfrm>
      </p:grpSpPr>
      <p:sp>
        <p:nvSpPr>
          <p:cNvPr id="13" name="Google Shape;13;p3"/>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dk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3"/>
          <p:cNvSpPr txBox="1">
            <a:spLocks noGrp="1"/>
          </p:cNvSpPr>
          <p:nvPr>
            <p:ph type="ctrTitle"/>
          </p:nvPr>
        </p:nvSpPr>
        <p:spPr>
          <a:xfrm>
            <a:off x="685800" y="2726342"/>
            <a:ext cx="7772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 name="Google Shape;15;p3"/>
          <p:cNvSpPr txBox="1">
            <a:spLocks noGrp="1"/>
          </p:cNvSpPr>
          <p:nvPr>
            <p:ph type="subTitle" idx="1"/>
          </p:nvPr>
        </p:nvSpPr>
        <p:spPr>
          <a:xfrm>
            <a:off x="685800" y="3830653"/>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1" name="Shape 21"/>
        <p:cNvGrpSpPr/>
        <p:nvPr/>
      </p:nvGrpSpPr>
      <p:grpSpPr>
        <a:xfrm>
          <a:off x="0" y="0"/>
          <a:ext cx="0" cy="0"/>
          <a:chOff x="0" y="0"/>
          <a:chExt cx="0" cy="0"/>
        </a:xfrm>
      </p:grpSpPr>
      <p:sp>
        <p:nvSpPr>
          <p:cNvPr id="22" name="Google Shape;22;p5"/>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5"/>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p:txBody>
      </p:sp>
      <p:sp>
        <p:nvSpPr>
          <p:cNvPr id="24" name="Google Shape;24;p5"/>
          <p:cNvSpPr txBox="1">
            <a:spLocks noGrp="1"/>
          </p:cNvSpPr>
          <p:nvPr>
            <p:ph type="body" idx="1"/>
          </p:nvPr>
        </p:nvSpPr>
        <p:spPr>
          <a:xfrm>
            <a:off x="922000" y="1885951"/>
            <a:ext cx="6866100" cy="23661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rgbClr val="FFB600"/>
              </a:buClr>
              <a:buSzPts val="1800"/>
              <a:buChar char="●"/>
              <a:defRPr/>
            </a:lvl1pPr>
            <a:lvl2pPr marL="914400" lvl="1" indent="-342900">
              <a:spcBef>
                <a:spcPts val="0"/>
              </a:spcBef>
              <a:spcAft>
                <a:spcPts val="0"/>
              </a:spcAft>
              <a:buClr>
                <a:srgbClr val="FFB600"/>
              </a:buClr>
              <a:buSzPts val="1800"/>
              <a:buChar char="○"/>
              <a:defRPr/>
            </a:lvl2pPr>
            <a:lvl3pPr marL="1371600" lvl="2" indent="-342900">
              <a:spcBef>
                <a:spcPts val="0"/>
              </a:spcBef>
              <a:spcAft>
                <a:spcPts val="0"/>
              </a:spcAft>
              <a:buClr>
                <a:srgbClr val="FFB600"/>
              </a:buClr>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p:txBody>
      </p:sp>
      <p:sp>
        <p:nvSpPr>
          <p:cNvPr id="25" name="Google Shape;25;p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9"/>
        <p:cNvGrpSpPr/>
        <p:nvPr/>
      </p:nvGrpSpPr>
      <p:grpSpPr>
        <a:xfrm>
          <a:off x="0" y="0"/>
          <a:ext cx="0" cy="0"/>
          <a:chOff x="0" y="0"/>
          <a:chExt cx="0" cy="0"/>
        </a:xfrm>
      </p:grpSpPr>
      <p:sp>
        <p:nvSpPr>
          <p:cNvPr id="40" name="Google Shape;40;p8"/>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8"/>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p:txBody>
      </p:sp>
      <p:sp>
        <p:nvSpPr>
          <p:cNvPr id="42" name="Google Shape;42;p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1"/>
        <p:cNvGrpSpPr/>
        <p:nvPr/>
      </p:nvGrpSpPr>
      <p:grpSpPr>
        <a:xfrm>
          <a:off x="0" y="0"/>
          <a:ext cx="0" cy="0"/>
          <a:chOff x="0" y="0"/>
          <a:chExt cx="0" cy="0"/>
        </a:xfrm>
      </p:grpSpPr>
      <p:sp>
        <p:nvSpPr>
          <p:cNvPr id="52" name="Google Shape;52;p1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
        <p:nvSpPr>
          <p:cNvPr id="53" name="Google Shape;53;p11"/>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2"/>
        <p:cNvGrpSpPr/>
        <p:nvPr/>
      </p:nvGrpSpPr>
      <p:grpSpPr>
        <a:xfrm>
          <a:off x="0" y="0"/>
          <a:ext cx="0" cy="0"/>
          <a:chOff x="0" y="0"/>
          <a:chExt cx="0" cy="0"/>
        </a:xfrm>
      </p:grpSpPr>
      <p:sp>
        <p:nvSpPr>
          <p:cNvPr id="33" name="Google Shape;33;p7"/>
          <p:cNvSpPr/>
          <p:nvPr/>
        </p:nvSpPr>
        <p:spPr>
          <a:xfrm>
            <a:off x="390735" y="379877"/>
            <a:ext cx="8362529" cy="4383746"/>
          </a:xfrm>
          <a:custGeom>
            <a:avLst/>
            <a:gdLst/>
            <a:ahLst/>
            <a:cxnLst/>
            <a:rect l="l" t="t" r="r" b="b"/>
            <a:pathLst>
              <a:path w="285508" h="149667" fill="none" extrusionOk="0">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w="19050" cap="flat" cmpd="sng">
            <a:solidFill>
              <a:schemeClr val="accent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7"/>
          <p:cNvSpPr txBox="1">
            <a:spLocks noGrp="1"/>
          </p:cNvSpPr>
          <p:nvPr>
            <p:ph type="title"/>
          </p:nvPr>
        </p:nvSpPr>
        <p:spPr>
          <a:xfrm>
            <a:off x="922000" y="891775"/>
            <a:ext cx="6866100" cy="857400"/>
          </a:xfrm>
          <a:prstGeom prst="rect">
            <a:avLst/>
          </a:prstGeom>
        </p:spPr>
        <p:txBody>
          <a:bodyPr spcFirstLastPara="1" wrap="square" lIns="91425" tIns="91425" rIns="91425" bIns="91425" anchor="t" anchorCtr="0">
            <a:noAutofit/>
          </a:bodyPr>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p:txBody>
      </p:sp>
      <p:sp>
        <p:nvSpPr>
          <p:cNvPr id="35" name="Google Shape;35;p7"/>
          <p:cNvSpPr txBox="1">
            <a:spLocks noGrp="1"/>
          </p:cNvSpPr>
          <p:nvPr>
            <p:ph type="body" idx="1"/>
          </p:nvPr>
        </p:nvSpPr>
        <p:spPr>
          <a:xfrm>
            <a:off x="922000" y="1930500"/>
            <a:ext cx="2332200" cy="2919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p:txBody>
      </p:sp>
      <p:sp>
        <p:nvSpPr>
          <p:cNvPr id="36" name="Google Shape;36;p7"/>
          <p:cNvSpPr txBox="1">
            <a:spLocks noGrp="1"/>
          </p:cNvSpPr>
          <p:nvPr>
            <p:ph type="body" idx="2"/>
          </p:nvPr>
        </p:nvSpPr>
        <p:spPr>
          <a:xfrm>
            <a:off x="3373778" y="1930500"/>
            <a:ext cx="2332200" cy="2919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p:txBody>
      </p:sp>
      <p:sp>
        <p:nvSpPr>
          <p:cNvPr id="37" name="Google Shape;37;p7"/>
          <p:cNvSpPr txBox="1">
            <a:spLocks noGrp="1"/>
          </p:cNvSpPr>
          <p:nvPr>
            <p:ph type="body" idx="3"/>
          </p:nvPr>
        </p:nvSpPr>
        <p:spPr>
          <a:xfrm>
            <a:off x="5825557" y="1930500"/>
            <a:ext cx="2332200" cy="2919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p:txBody>
      </p:sp>
      <p:sp>
        <p:nvSpPr>
          <p:cNvPr id="38" name="Google Shape;38;p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22000" y="891775"/>
            <a:ext cx="6866100" cy="85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1pPr>
            <a:lvl2pPr lvl="1">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2pPr>
            <a:lvl3pPr lvl="2">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3pPr>
            <a:lvl4pPr lvl="3">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4pPr>
            <a:lvl5pPr lvl="4">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5pPr>
            <a:lvl6pPr lvl="5">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6pPr>
            <a:lvl7pPr lvl="6">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7pPr>
            <a:lvl8pPr lvl="7">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8pPr>
            <a:lvl9pPr lvl="8">
              <a:spcBef>
                <a:spcPts val="0"/>
              </a:spcBef>
              <a:spcAft>
                <a:spcPts val="0"/>
              </a:spcAft>
              <a:buClr>
                <a:schemeClr val="dk1"/>
              </a:buClr>
              <a:buSzPts val="5800"/>
              <a:buFont typeface="Raleway Thin"/>
              <a:buNone/>
              <a:defRPr sz="5800">
                <a:solidFill>
                  <a:schemeClr val="dk1"/>
                </a:solidFill>
                <a:latin typeface="Raleway Thin"/>
                <a:ea typeface="Raleway Thin"/>
                <a:cs typeface="Raleway Thin"/>
                <a:sym typeface="Raleway Thin"/>
              </a:defRPr>
            </a:lvl9pPr>
          </a:lstStyle>
          <a:p/>
        </p:txBody>
      </p:sp>
      <p:sp>
        <p:nvSpPr>
          <p:cNvPr id="7" name="Google Shape;7;p1"/>
          <p:cNvSpPr txBox="1">
            <a:spLocks noGrp="1"/>
          </p:cNvSpPr>
          <p:nvPr>
            <p:ph type="body" idx="1"/>
          </p:nvPr>
        </p:nvSpPr>
        <p:spPr>
          <a:xfrm>
            <a:off x="922000" y="1885951"/>
            <a:ext cx="6866100" cy="23661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chemeClr val="accent1"/>
              </a:buClr>
              <a:buSzPts val="1800"/>
              <a:buFont typeface="Raleway Thin"/>
              <a:buChar char="●"/>
              <a:defRPr sz="1800">
                <a:solidFill>
                  <a:schemeClr val="dk2"/>
                </a:solidFill>
                <a:latin typeface="Raleway Thin"/>
                <a:ea typeface="Raleway Thin"/>
                <a:cs typeface="Raleway Thin"/>
                <a:sym typeface="Raleway Thin"/>
              </a:defRPr>
            </a:lvl1pPr>
            <a:lvl2pPr marL="914400" lvl="1" indent="-342900">
              <a:spcBef>
                <a:spcPts val="0"/>
              </a:spcBef>
              <a:spcAft>
                <a:spcPts val="0"/>
              </a:spcAft>
              <a:buClr>
                <a:schemeClr val="accent1"/>
              </a:buClr>
              <a:buSzPts val="1800"/>
              <a:buFont typeface="Raleway Thin"/>
              <a:buChar char="○"/>
              <a:defRPr sz="1800">
                <a:solidFill>
                  <a:schemeClr val="dk2"/>
                </a:solidFill>
                <a:latin typeface="Raleway Thin"/>
                <a:ea typeface="Raleway Thin"/>
                <a:cs typeface="Raleway Thin"/>
                <a:sym typeface="Raleway Thin"/>
              </a:defRPr>
            </a:lvl2pPr>
            <a:lvl3pPr marL="1371600" lvl="2" indent="-342900">
              <a:spcBef>
                <a:spcPts val="0"/>
              </a:spcBef>
              <a:spcAft>
                <a:spcPts val="0"/>
              </a:spcAft>
              <a:buClr>
                <a:schemeClr val="accent1"/>
              </a:buClr>
              <a:buSzPts val="1800"/>
              <a:buFont typeface="Raleway Thin"/>
              <a:buChar char="■"/>
              <a:defRPr sz="1800">
                <a:solidFill>
                  <a:schemeClr val="dk2"/>
                </a:solidFill>
                <a:latin typeface="Raleway Thin"/>
                <a:ea typeface="Raleway Thin"/>
                <a:cs typeface="Raleway Thin"/>
                <a:sym typeface="Raleway Thin"/>
              </a:defRPr>
            </a:lvl3pPr>
            <a:lvl4pPr marL="1828800" lvl="3" indent="-342900">
              <a:spcBef>
                <a:spcPts val="0"/>
              </a:spcBef>
              <a:spcAft>
                <a:spcPts val="0"/>
              </a:spcAft>
              <a:buClr>
                <a:schemeClr val="dk2"/>
              </a:buClr>
              <a:buSzPts val="1800"/>
              <a:buFont typeface="Raleway Thin"/>
              <a:buChar char="●"/>
              <a:defRPr sz="1800">
                <a:solidFill>
                  <a:schemeClr val="dk2"/>
                </a:solidFill>
                <a:latin typeface="Raleway Thin"/>
                <a:ea typeface="Raleway Thin"/>
                <a:cs typeface="Raleway Thin"/>
                <a:sym typeface="Raleway Thin"/>
              </a:defRPr>
            </a:lvl4pPr>
            <a:lvl5pPr marL="2286000" lvl="4" indent="-342900">
              <a:spcBef>
                <a:spcPts val="0"/>
              </a:spcBef>
              <a:spcAft>
                <a:spcPts val="0"/>
              </a:spcAft>
              <a:buClr>
                <a:schemeClr val="dk2"/>
              </a:buClr>
              <a:buSzPts val="1800"/>
              <a:buFont typeface="Raleway Thin"/>
              <a:buChar char="○"/>
              <a:defRPr sz="1800">
                <a:solidFill>
                  <a:schemeClr val="dk2"/>
                </a:solidFill>
                <a:latin typeface="Raleway Thin"/>
                <a:ea typeface="Raleway Thin"/>
                <a:cs typeface="Raleway Thin"/>
                <a:sym typeface="Raleway Thin"/>
              </a:defRPr>
            </a:lvl5pPr>
            <a:lvl6pPr marL="2743200" lvl="5" indent="-342900">
              <a:spcBef>
                <a:spcPts val="0"/>
              </a:spcBef>
              <a:spcAft>
                <a:spcPts val="0"/>
              </a:spcAft>
              <a:buClr>
                <a:schemeClr val="dk2"/>
              </a:buClr>
              <a:buSzPts val="1800"/>
              <a:buFont typeface="Raleway Thin"/>
              <a:buChar char="■"/>
              <a:defRPr sz="1800">
                <a:solidFill>
                  <a:schemeClr val="dk2"/>
                </a:solidFill>
                <a:latin typeface="Raleway Thin"/>
                <a:ea typeface="Raleway Thin"/>
                <a:cs typeface="Raleway Thin"/>
                <a:sym typeface="Raleway Thin"/>
              </a:defRPr>
            </a:lvl6pPr>
            <a:lvl7pPr marL="3200400" lvl="6" indent="-342900">
              <a:spcBef>
                <a:spcPts val="0"/>
              </a:spcBef>
              <a:spcAft>
                <a:spcPts val="0"/>
              </a:spcAft>
              <a:buClr>
                <a:schemeClr val="dk2"/>
              </a:buClr>
              <a:buSzPts val="1800"/>
              <a:buFont typeface="Raleway Thin"/>
              <a:buChar char="●"/>
              <a:defRPr sz="1800">
                <a:solidFill>
                  <a:schemeClr val="dk2"/>
                </a:solidFill>
                <a:latin typeface="Raleway Thin"/>
                <a:ea typeface="Raleway Thin"/>
                <a:cs typeface="Raleway Thin"/>
                <a:sym typeface="Raleway Thin"/>
              </a:defRPr>
            </a:lvl7pPr>
            <a:lvl8pPr marL="3657600" lvl="7" indent="-342900">
              <a:spcBef>
                <a:spcPts val="0"/>
              </a:spcBef>
              <a:spcAft>
                <a:spcPts val="0"/>
              </a:spcAft>
              <a:buClr>
                <a:schemeClr val="dk2"/>
              </a:buClr>
              <a:buSzPts val="1800"/>
              <a:buFont typeface="Raleway Thin"/>
              <a:buChar char="○"/>
              <a:defRPr sz="1800">
                <a:solidFill>
                  <a:schemeClr val="dk2"/>
                </a:solidFill>
                <a:latin typeface="Raleway Thin"/>
                <a:ea typeface="Raleway Thin"/>
                <a:cs typeface="Raleway Thin"/>
                <a:sym typeface="Raleway Thin"/>
              </a:defRPr>
            </a:lvl8pPr>
            <a:lvl9pPr marL="4114800" lvl="8" indent="-342900">
              <a:spcBef>
                <a:spcPts val="0"/>
              </a:spcBef>
              <a:spcAft>
                <a:spcPts val="0"/>
              </a:spcAft>
              <a:buClr>
                <a:schemeClr val="dk2"/>
              </a:buClr>
              <a:buSzPts val="1800"/>
              <a:buFont typeface="Raleway Thin"/>
              <a:buChar char="■"/>
              <a:defRPr sz="1800">
                <a:solidFill>
                  <a:schemeClr val="dk2"/>
                </a:solidFill>
                <a:latin typeface="Raleway Thin"/>
                <a:ea typeface="Raleway Thin"/>
                <a:cs typeface="Raleway Thin"/>
                <a:sym typeface="Raleway Thin"/>
              </a:defRPr>
            </a:lvl9pPr>
          </a:lstStyle>
          <a:p/>
        </p:txBody>
      </p:sp>
      <p:sp>
        <p:nvSpPr>
          <p:cNvPr id="8" name="Google Shape;8;p1"/>
          <p:cNvSpPr txBox="1">
            <a:spLocks noGrp="1"/>
          </p:cNvSpPr>
          <p:nvPr>
            <p:ph type="sldNum" idx="12"/>
          </p:nvPr>
        </p:nvSpPr>
        <p:spPr>
          <a:xfrm>
            <a:off x="8604400" y="4590300"/>
            <a:ext cx="539700" cy="553200"/>
          </a:xfrm>
          <a:prstGeom prst="rect">
            <a:avLst/>
          </a:prstGeom>
          <a:noFill/>
          <a:ln>
            <a:noFill/>
          </a:ln>
        </p:spPr>
        <p:txBody>
          <a:bodyPr spcFirstLastPara="1" wrap="square" lIns="91425" tIns="91425" rIns="91425" bIns="91425" anchor="ctr" anchorCtr="0">
            <a:noAutofit/>
          </a:bodyPr>
          <a:lstStyle>
            <a:lvl1pPr lvl="0" algn="ctr">
              <a:buNone/>
              <a:defRPr sz="1300">
                <a:solidFill>
                  <a:schemeClr val="accent1"/>
                </a:solidFill>
                <a:latin typeface="Raleway Thin"/>
                <a:ea typeface="Raleway Thin"/>
                <a:cs typeface="Raleway Thin"/>
                <a:sym typeface="Raleway Thin"/>
              </a:defRPr>
            </a:lvl1pPr>
            <a:lvl2pPr lvl="1" algn="ctr">
              <a:buNone/>
              <a:defRPr sz="1300">
                <a:solidFill>
                  <a:schemeClr val="accent1"/>
                </a:solidFill>
                <a:latin typeface="Raleway Thin"/>
                <a:ea typeface="Raleway Thin"/>
                <a:cs typeface="Raleway Thin"/>
                <a:sym typeface="Raleway Thin"/>
              </a:defRPr>
            </a:lvl2pPr>
            <a:lvl3pPr lvl="2" algn="ctr">
              <a:buNone/>
              <a:defRPr sz="1300">
                <a:solidFill>
                  <a:schemeClr val="accent1"/>
                </a:solidFill>
                <a:latin typeface="Raleway Thin"/>
                <a:ea typeface="Raleway Thin"/>
                <a:cs typeface="Raleway Thin"/>
                <a:sym typeface="Raleway Thin"/>
              </a:defRPr>
            </a:lvl3pPr>
            <a:lvl4pPr lvl="3" algn="ctr">
              <a:buNone/>
              <a:defRPr sz="1300">
                <a:solidFill>
                  <a:schemeClr val="accent1"/>
                </a:solidFill>
                <a:latin typeface="Raleway Thin"/>
                <a:ea typeface="Raleway Thin"/>
                <a:cs typeface="Raleway Thin"/>
                <a:sym typeface="Raleway Thin"/>
              </a:defRPr>
            </a:lvl4pPr>
            <a:lvl5pPr lvl="4" algn="ctr">
              <a:buNone/>
              <a:defRPr sz="1300">
                <a:solidFill>
                  <a:schemeClr val="accent1"/>
                </a:solidFill>
                <a:latin typeface="Raleway Thin"/>
                <a:ea typeface="Raleway Thin"/>
                <a:cs typeface="Raleway Thin"/>
                <a:sym typeface="Raleway Thin"/>
              </a:defRPr>
            </a:lvl5pPr>
            <a:lvl6pPr lvl="5" algn="ctr">
              <a:buNone/>
              <a:defRPr sz="1300">
                <a:solidFill>
                  <a:schemeClr val="accent1"/>
                </a:solidFill>
                <a:latin typeface="Raleway Thin"/>
                <a:ea typeface="Raleway Thin"/>
                <a:cs typeface="Raleway Thin"/>
                <a:sym typeface="Raleway Thin"/>
              </a:defRPr>
            </a:lvl6pPr>
            <a:lvl7pPr lvl="6" algn="ctr">
              <a:buNone/>
              <a:defRPr sz="1300">
                <a:solidFill>
                  <a:schemeClr val="accent1"/>
                </a:solidFill>
                <a:latin typeface="Raleway Thin"/>
                <a:ea typeface="Raleway Thin"/>
                <a:cs typeface="Raleway Thin"/>
                <a:sym typeface="Raleway Thin"/>
              </a:defRPr>
            </a:lvl7pPr>
            <a:lvl8pPr lvl="7" algn="ctr">
              <a:buNone/>
              <a:defRPr sz="1300">
                <a:solidFill>
                  <a:schemeClr val="accent1"/>
                </a:solidFill>
                <a:latin typeface="Raleway Thin"/>
                <a:ea typeface="Raleway Thin"/>
                <a:cs typeface="Raleway Thin"/>
                <a:sym typeface="Raleway Thin"/>
              </a:defRPr>
            </a:lvl8pPr>
            <a:lvl9pPr lvl="8" algn="ctr">
              <a:buNone/>
              <a:defRPr sz="1300">
                <a:solidFill>
                  <a:schemeClr val="accent1"/>
                </a:solidFill>
                <a:latin typeface="Raleway Thin"/>
                <a:ea typeface="Raleway Thin"/>
                <a:cs typeface="Raleway Thin"/>
                <a:sym typeface="Raleway Thin"/>
              </a:defRPr>
            </a:lvl9pPr>
          </a:lstStyle>
          <a:p>
            <a:pPr marL="0" lvl="0" indent="0" algn="ct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openxmlformats.org/officeDocument/2006/relationships/customXml" Target="../ink/ink4.xml"/><Relationship Id="rId4" Type="http://schemas.openxmlformats.org/officeDocument/2006/relationships/customXml" Target="../ink/ink3.xml"/><Relationship Id="rId3" Type="http://schemas.openxmlformats.org/officeDocument/2006/relationships/customXml" Target="../ink/ink2.xml"/><Relationship Id="rId2" Type="http://schemas.openxmlformats.org/officeDocument/2006/relationships/image" Target="../media/image10.png"/><Relationship Id="rId1" Type="http://schemas.openxmlformats.org/officeDocument/2006/relationships/customXml" Target="../ink/ink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5.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5.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5.xml"/><Relationship Id="rId2" Type="http://schemas.openxmlformats.org/officeDocument/2006/relationships/image" Target="../media/image2.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ctrTitle" idx="4294967295"/>
          </p:nvPr>
        </p:nvSpPr>
        <p:spPr>
          <a:xfrm>
            <a:off x="757565" y="592751"/>
            <a:ext cx="6593700" cy="563189"/>
          </a:xfrm>
          <a:prstGeom prst="rect">
            <a:avLst/>
          </a:prstGeom>
        </p:spPr>
        <p:txBody>
          <a:bodyPr spcFirstLastPara="1" wrap="square" lIns="91425" tIns="91425" rIns="91425" bIns="91425" anchor="t" anchorCtr="0">
            <a:noAutofit/>
          </a:bodyPr>
          <a:lstStyle/>
          <a:p>
            <a:pPr lvl="0"/>
            <a:r>
              <a:rPr lang="en-IN" sz="2400" b="1" dirty="0">
                <a:latin typeface="Raleway" pitchFamily="2" charset="77"/>
              </a:rPr>
              <a:t>Vishwakarma Institute of Technology</a:t>
            </a:r>
            <a:r>
              <a:rPr lang="en-IN" sz="2400" b="1" dirty="0">
                <a:solidFill>
                  <a:schemeClr val="tx1">
                    <a:lumMod val="50000"/>
                  </a:schemeClr>
                </a:solidFill>
                <a:latin typeface="Raleway" pitchFamily="2" charset="77"/>
              </a:rPr>
              <a:t>, Pune</a:t>
            </a:r>
            <a:br>
              <a:rPr lang="en-IN" sz="2400" b="1" dirty="0">
                <a:solidFill>
                  <a:schemeClr val="tx1">
                    <a:lumMod val="50000"/>
                  </a:schemeClr>
                </a:solidFill>
                <a:latin typeface="Raleway" pitchFamily="2" charset="77"/>
              </a:rPr>
            </a:br>
            <a:br>
              <a:rPr lang="en-IN" sz="2400" b="1" dirty="0">
                <a:solidFill>
                  <a:schemeClr val="tx1">
                    <a:lumMod val="50000"/>
                  </a:schemeClr>
                </a:solidFill>
                <a:latin typeface="Raleway" pitchFamily="2" charset="77"/>
              </a:rPr>
            </a:br>
            <a:endParaRPr sz="2400" b="1" dirty="0">
              <a:solidFill>
                <a:schemeClr val="tx1">
                  <a:lumMod val="50000"/>
                </a:schemeClr>
              </a:solidFill>
              <a:latin typeface="Raleway" pitchFamily="2" charset="77"/>
            </a:endParaRPr>
          </a:p>
        </p:txBody>
      </p:sp>
      <p:sp>
        <p:nvSpPr>
          <p:cNvPr id="85" name="Google Shape;85;p15"/>
          <p:cNvSpPr txBox="1">
            <a:spLocks noGrp="1"/>
          </p:cNvSpPr>
          <p:nvPr>
            <p:ph type="subTitle" idx="4294967295"/>
          </p:nvPr>
        </p:nvSpPr>
        <p:spPr>
          <a:xfrm>
            <a:off x="757565" y="1155940"/>
            <a:ext cx="6593700" cy="2305992"/>
          </a:xfrm>
          <a:prstGeom prst="rect">
            <a:avLst/>
          </a:prstGeom>
        </p:spPr>
        <p:txBody>
          <a:bodyPr spcFirstLastPara="1" wrap="square" lIns="91425" tIns="91425" rIns="91425" bIns="91425" anchor="t" anchorCtr="0">
            <a:noAutofit/>
          </a:bodyPr>
          <a:lstStyle/>
          <a:p>
            <a:pPr marL="0" lvl="0" indent="0">
              <a:buNone/>
            </a:pPr>
            <a:r>
              <a:rPr lang="en-IN" sz="3200" b="1" dirty="0">
                <a:solidFill>
                  <a:schemeClr val="tx2">
                    <a:lumMod val="10000"/>
                  </a:schemeClr>
                </a:solidFill>
                <a:latin typeface="Raleway" pitchFamily="2" charset="77"/>
                <a:ea typeface="Roboto" panose="02000000000000000000" pitchFamily="2" charset="0"/>
              </a:rPr>
              <a:t>Road Surface Classification and Object Detection</a:t>
            </a:r>
            <a:endParaRPr lang="en-IN" sz="3200" b="1" dirty="0">
              <a:solidFill>
                <a:schemeClr val="tx1">
                  <a:lumMod val="50000"/>
                </a:schemeClr>
              </a:solidFill>
              <a:latin typeface="Raleway" pitchFamily="2" charset="77"/>
              <a:ea typeface="Roboto" panose="02000000000000000000" pitchFamily="2" charset="0"/>
            </a:endParaRPr>
          </a:p>
          <a:p>
            <a:pPr marL="0" lvl="0" indent="0">
              <a:buNone/>
            </a:pPr>
            <a:endParaRPr lang="en-IN" sz="800" b="1" dirty="0">
              <a:solidFill>
                <a:schemeClr val="tx1">
                  <a:lumMod val="50000"/>
                </a:schemeClr>
              </a:solidFill>
              <a:latin typeface="Raleway" pitchFamily="2" charset="77"/>
              <a:ea typeface="Roboto" panose="02000000000000000000" pitchFamily="2" charset="0"/>
            </a:endParaRPr>
          </a:p>
          <a:p>
            <a:pPr marL="0" indent="0">
              <a:buNone/>
            </a:pPr>
            <a:r>
              <a:rPr lang="en-IN" sz="1600" b="1" dirty="0">
                <a:solidFill>
                  <a:schemeClr val="tx1">
                    <a:lumMod val="50000"/>
                  </a:schemeClr>
                </a:solidFill>
                <a:latin typeface="Raleway" pitchFamily="2" charset="77"/>
                <a:ea typeface="Roboto" panose="02000000000000000000" pitchFamily="2" charset="0"/>
              </a:rPr>
              <a:t>Authors:  </a:t>
            </a:r>
            <a:r>
              <a:rPr lang="en-IN" sz="1600" b="1" dirty="0" err="1">
                <a:solidFill>
                  <a:schemeClr val="tx1">
                    <a:lumMod val="50000"/>
                  </a:schemeClr>
                </a:solidFill>
                <a:latin typeface="Raleway" pitchFamily="2" charset="77"/>
                <a:ea typeface="Roboto" panose="02000000000000000000" pitchFamily="2" charset="0"/>
              </a:rPr>
              <a:t>Dr.</a:t>
            </a:r>
            <a:r>
              <a:rPr lang="en-IN" sz="1600" b="1" dirty="0">
                <a:solidFill>
                  <a:schemeClr val="tx1">
                    <a:lumMod val="50000"/>
                  </a:schemeClr>
                </a:solidFill>
                <a:latin typeface="Raleway" pitchFamily="2" charset="77"/>
                <a:ea typeface="Roboto" panose="02000000000000000000" pitchFamily="2" charset="0"/>
              </a:rPr>
              <a:t> Shripad </a:t>
            </a:r>
            <a:r>
              <a:rPr lang="en-IN" sz="1600" b="1" dirty="0" err="1">
                <a:solidFill>
                  <a:schemeClr val="tx1">
                    <a:lumMod val="50000"/>
                  </a:schemeClr>
                </a:solidFill>
                <a:latin typeface="Raleway" pitchFamily="2" charset="77"/>
                <a:ea typeface="Roboto" panose="02000000000000000000" pitchFamily="2" charset="0"/>
              </a:rPr>
              <a:t>Bhatlawande</a:t>
            </a:r>
            <a:r>
              <a:rPr lang="en-IN" sz="1600" b="1" dirty="0">
                <a:solidFill>
                  <a:schemeClr val="tx1">
                    <a:lumMod val="50000"/>
                  </a:schemeClr>
                </a:solidFill>
                <a:latin typeface="Raleway" pitchFamily="2" charset="77"/>
                <a:ea typeface="Roboto" panose="02000000000000000000" pitchFamily="2" charset="0"/>
              </a:rPr>
              <a:t>, Yash </a:t>
            </a:r>
            <a:r>
              <a:rPr lang="en-IN" sz="1600" b="1" dirty="0" err="1">
                <a:solidFill>
                  <a:schemeClr val="tx1">
                    <a:lumMod val="50000"/>
                  </a:schemeClr>
                </a:solidFill>
                <a:latin typeface="Raleway" pitchFamily="2" charset="77"/>
                <a:ea typeface="Roboto" panose="02000000000000000000" pitchFamily="2" charset="0"/>
              </a:rPr>
              <a:t>Aney</a:t>
            </a:r>
            <a:r>
              <a:rPr lang="en-IN" sz="1600" b="1" dirty="0">
                <a:solidFill>
                  <a:schemeClr val="tx1">
                    <a:lumMod val="50000"/>
                  </a:schemeClr>
                </a:solidFill>
                <a:latin typeface="Raleway" pitchFamily="2" charset="77"/>
                <a:ea typeface="Roboto" panose="02000000000000000000" pitchFamily="2" charset="0"/>
              </a:rPr>
              <a:t>, </a:t>
            </a:r>
            <a:r>
              <a:rPr lang="en-IN" sz="1600" b="1" dirty="0" err="1">
                <a:solidFill>
                  <a:schemeClr val="tx1">
                    <a:lumMod val="50000"/>
                  </a:schemeClr>
                </a:solidFill>
                <a:latin typeface="Raleway" pitchFamily="2" charset="77"/>
                <a:ea typeface="Roboto" panose="02000000000000000000" pitchFamily="2" charset="0"/>
              </a:rPr>
              <a:t>Vedant</a:t>
            </a:r>
            <a:r>
              <a:rPr lang="en-IN" sz="1600" b="1" dirty="0">
                <a:solidFill>
                  <a:schemeClr val="tx1">
                    <a:lumMod val="50000"/>
                  </a:schemeClr>
                </a:solidFill>
                <a:latin typeface="Raleway" pitchFamily="2" charset="77"/>
                <a:ea typeface="Roboto" panose="02000000000000000000" pitchFamily="2" charset="0"/>
              </a:rPr>
              <a:t> </a:t>
            </a:r>
            <a:r>
              <a:rPr lang="en-IN" sz="1600" b="1" dirty="0" err="1">
                <a:solidFill>
                  <a:schemeClr val="tx1">
                    <a:lumMod val="50000"/>
                  </a:schemeClr>
                </a:solidFill>
                <a:latin typeface="Raleway" pitchFamily="2" charset="77"/>
                <a:ea typeface="Roboto" panose="02000000000000000000" pitchFamily="2" charset="0"/>
              </a:rPr>
              <a:t>Anantwar</a:t>
            </a:r>
            <a:r>
              <a:rPr lang="en-IN" sz="1600" b="1" dirty="0">
                <a:solidFill>
                  <a:schemeClr val="tx1">
                    <a:lumMod val="50000"/>
                  </a:schemeClr>
                </a:solidFill>
                <a:latin typeface="Raleway" pitchFamily="2" charset="77"/>
                <a:ea typeface="Roboto" panose="02000000000000000000" pitchFamily="2" charset="0"/>
              </a:rPr>
              <a:t>, </a:t>
            </a:r>
            <a:r>
              <a:rPr lang="en-IN" sz="1600" b="1" dirty="0" err="1">
                <a:solidFill>
                  <a:schemeClr val="tx1">
                    <a:lumMod val="50000"/>
                  </a:schemeClr>
                </a:solidFill>
                <a:latin typeface="Raleway" pitchFamily="2" charset="77"/>
                <a:ea typeface="Roboto" panose="02000000000000000000" pitchFamily="2" charset="0"/>
              </a:rPr>
              <a:t>Aatreya</a:t>
            </a:r>
            <a:r>
              <a:rPr lang="en-IN" sz="1600" b="1" dirty="0">
                <a:solidFill>
                  <a:schemeClr val="tx1">
                    <a:lumMod val="50000"/>
                  </a:schemeClr>
                </a:solidFill>
                <a:latin typeface="Raleway" pitchFamily="2" charset="77"/>
                <a:ea typeface="Roboto" panose="02000000000000000000" pitchFamily="2" charset="0"/>
              </a:rPr>
              <a:t> Gaikwad, Prof. Jyoti </a:t>
            </a:r>
            <a:r>
              <a:rPr lang="en-IN" sz="1600" b="1" dirty="0" err="1">
                <a:solidFill>
                  <a:schemeClr val="tx1">
                    <a:lumMod val="50000"/>
                  </a:schemeClr>
                </a:solidFill>
                <a:latin typeface="Raleway" pitchFamily="2" charset="77"/>
                <a:ea typeface="Roboto" panose="02000000000000000000" pitchFamily="2" charset="0"/>
              </a:rPr>
              <a:t>Madake</a:t>
            </a:r>
            <a:r>
              <a:rPr lang="en-IN" sz="1600" b="1" dirty="0">
                <a:solidFill>
                  <a:schemeClr val="tx1">
                    <a:lumMod val="50000"/>
                  </a:schemeClr>
                </a:solidFill>
                <a:latin typeface="Raleway" pitchFamily="2" charset="77"/>
                <a:ea typeface="Roboto" panose="02000000000000000000" pitchFamily="2" charset="0"/>
              </a:rPr>
              <a:t>, </a:t>
            </a:r>
            <a:r>
              <a:rPr lang="en-IN" sz="1600" b="1" dirty="0" err="1">
                <a:solidFill>
                  <a:schemeClr val="tx1">
                    <a:lumMod val="50000"/>
                  </a:schemeClr>
                </a:solidFill>
                <a:latin typeface="Raleway" pitchFamily="2" charset="77"/>
                <a:ea typeface="Roboto" panose="02000000000000000000" pitchFamily="2" charset="0"/>
              </a:rPr>
              <a:t>Dr.</a:t>
            </a:r>
            <a:r>
              <a:rPr lang="en-IN" sz="1600" b="1" dirty="0">
                <a:solidFill>
                  <a:schemeClr val="tx1">
                    <a:lumMod val="50000"/>
                  </a:schemeClr>
                </a:solidFill>
                <a:latin typeface="Raleway" pitchFamily="2" charset="77"/>
                <a:ea typeface="Roboto" panose="02000000000000000000" pitchFamily="2" charset="0"/>
              </a:rPr>
              <a:t> Swati </a:t>
            </a:r>
            <a:r>
              <a:rPr lang="en-IN" sz="1600" b="1" dirty="0" err="1">
                <a:solidFill>
                  <a:schemeClr val="tx1">
                    <a:lumMod val="50000"/>
                  </a:schemeClr>
                </a:solidFill>
                <a:latin typeface="Raleway" pitchFamily="2" charset="77"/>
                <a:ea typeface="Roboto" panose="02000000000000000000" pitchFamily="2" charset="0"/>
              </a:rPr>
              <a:t>Shilaskar</a:t>
            </a:r>
            <a:r>
              <a:rPr lang="en-IN" sz="1600" b="1" dirty="0">
                <a:solidFill>
                  <a:schemeClr val="tx1">
                    <a:lumMod val="50000"/>
                  </a:schemeClr>
                </a:solidFill>
                <a:latin typeface="Raleway" pitchFamily="2" charset="77"/>
                <a:ea typeface="Roboto" panose="02000000000000000000" pitchFamily="2" charset="0"/>
              </a:rPr>
              <a:t>   </a:t>
            </a:r>
            <a:endParaRPr lang="en-IN" sz="1600" b="1" dirty="0">
              <a:solidFill>
                <a:schemeClr val="tx1">
                  <a:lumMod val="50000"/>
                </a:schemeClr>
              </a:solidFill>
              <a:latin typeface="Raleway" pitchFamily="2" charset="77"/>
              <a:ea typeface="Roboto" panose="02000000000000000000" pitchFamily="2" charset="0"/>
            </a:endParaRPr>
          </a:p>
          <a:p>
            <a:pPr marL="0" lvl="0" indent="0">
              <a:buNone/>
            </a:pPr>
            <a:endParaRPr lang="en-IN" sz="1400" b="1" dirty="0">
              <a:latin typeface="Raleway" pitchFamily="2" charset="77"/>
            </a:endParaRPr>
          </a:p>
          <a:p>
            <a:pPr marL="0" lvl="0" indent="0">
              <a:buNone/>
            </a:pPr>
            <a:endParaRPr lang="en-IN" sz="800" b="1" dirty="0">
              <a:latin typeface="Raleway" pitchFamily="2" charset="77"/>
              <a:ea typeface="Roboto" panose="02000000000000000000" pitchFamily="2" charset="0"/>
            </a:endParaRPr>
          </a:p>
        </p:txBody>
      </p:sp>
      <p:sp>
        <p:nvSpPr>
          <p:cNvPr id="87" name="Google Shape;87;p1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pic>
        <p:nvPicPr>
          <p:cNvPr id="6" name="Picture 4" descr="Vishwakarma Institute of Technolog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36567" y="214783"/>
            <a:ext cx="1170000" cy="1170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57565" y="3629322"/>
            <a:ext cx="7756707" cy="938719"/>
          </a:xfrm>
          <a:prstGeom prst="rect">
            <a:avLst/>
          </a:prstGeom>
          <a:noFill/>
        </p:spPr>
        <p:txBody>
          <a:bodyPr wrap="square" rtlCol="0">
            <a:spAutoFit/>
          </a:bodyPr>
          <a:lstStyle/>
          <a:p>
            <a:pPr marL="0" lvl="0" indent="0">
              <a:buNone/>
            </a:pPr>
            <a:r>
              <a:rPr lang="en-IN" sz="1600" b="1" dirty="0">
                <a:latin typeface="Raleway" pitchFamily="2" charset="77"/>
              </a:rPr>
              <a:t>International Conference</a:t>
            </a:r>
            <a:br>
              <a:rPr lang="en-IN" sz="1600" b="1" dirty="0">
                <a:latin typeface="Raleway" pitchFamily="2" charset="77"/>
              </a:rPr>
            </a:br>
            <a:r>
              <a:rPr lang="en-IN" sz="1600" b="1" dirty="0">
                <a:latin typeface="Raleway" pitchFamily="2" charset="77"/>
              </a:rPr>
              <a:t>on Recent Advances in Computational Techniques 2022</a:t>
            </a:r>
            <a:endParaRPr lang="en-IN" sz="1600" b="1" dirty="0">
              <a:latin typeface="Raleway" pitchFamily="2" charset="77"/>
            </a:endParaRPr>
          </a:p>
          <a:p>
            <a:pPr marL="0" lvl="0" indent="0">
              <a:buNone/>
            </a:pPr>
            <a:r>
              <a:rPr lang="en-IN" sz="1200" b="1" dirty="0">
                <a:solidFill>
                  <a:schemeClr val="tx1">
                    <a:lumMod val="50000"/>
                  </a:schemeClr>
                </a:solidFill>
                <a:latin typeface="Raleway" pitchFamily="2" charset="77"/>
                <a:ea typeface="Roboto" panose="02000000000000000000" pitchFamily="2" charset="0"/>
              </a:rPr>
              <a:t> </a:t>
            </a:r>
            <a:endParaRPr lang="en-IN" sz="1200" b="1" dirty="0">
              <a:solidFill>
                <a:schemeClr val="tx1">
                  <a:lumMod val="50000"/>
                </a:schemeClr>
              </a:solidFill>
              <a:latin typeface="Raleway" pitchFamily="2" charset="77"/>
              <a:ea typeface="Roboto" panose="02000000000000000000" pitchFamily="2" charset="0"/>
            </a:endParaRPr>
          </a:p>
          <a:p>
            <a:pPr marL="0" lvl="0" indent="0">
              <a:buNone/>
            </a:pPr>
            <a:r>
              <a:rPr lang="en-IN" sz="1100" b="1" dirty="0">
                <a:solidFill>
                  <a:schemeClr val="tx2">
                    <a:lumMod val="10000"/>
                  </a:schemeClr>
                </a:solidFill>
                <a:latin typeface="Raleway" pitchFamily="2" charset="77"/>
                <a:ea typeface="Roboto" panose="02000000000000000000" pitchFamily="2" charset="0"/>
              </a:rPr>
              <a:t>Hosted by: Amity School of Engineering and Technology, Mumbai</a:t>
            </a:r>
            <a:endParaRPr lang="en-US" sz="1000"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452373" y="426423"/>
            <a:ext cx="8484593" cy="857400"/>
          </a:xfrm>
          <a:prstGeom prst="rect">
            <a:avLst/>
          </a:prstGeom>
        </p:spPr>
        <p:txBody>
          <a:bodyPr spcFirstLastPara="1" wrap="square" lIns="91425" tIns="91425" rIns="91425" bIns="91425" anchor="t" anchorCtr="0">
            <a:noAutofit/>
          </a:bodyPr>
          <a:lstStyle/>
          <a:p>
            <a:pPr lvl="0"/>
            <a:r>
              <a:rPr lang="en-IN" altLang="en-US" sz="4000" b="1" dirty="0">
                <a:solidFill>
                  <a:schemeClr val="tx2">
                    <a:lumMod val="10000"/>
                  </a:schemeClr>
                </a:solidFill>
                <a:latin typeface="Raleway" pitchFamily="2" charset="77"/>
              </a:rPr>
              <a:t>Forest Terrain Superintendence.</a:t>
            </a:r>
            <a:endParaRPr lang="en-IN" altLang="en-US" sz="4000" b="1" dirty="0">
              <a:solidFill>
                <a:schemeClr val="tx2">
                  <a:lumMod val="10000"/>
                </a:schemeClr>
              </a:solidFill>
              <a:latin typeface="Raleway" pitchFamily="2" charset="77"/>
            </a:endParaRPr>
          </a:p>
        </p:txBody>
      </p:sp>
      <p:sp>
        <p:nvSpPr>
          <p:cNvPr id="107" name="Google Shape;107;p18"/>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pic>
        <p:nvPicPr>
          <p:cNvPr id="100" name="Picture 99"/>
          <p:cNvPicPr/>
          <p:nvPr/>
        </p:nvPicPr>
        <p:blipFill>
          <a:blip r:embed="rId1"/>
          <a:stretch>
            <a:fillRect/>
          </a:stretch>
        </p:blipFill>
        <p:spPr>
          <a:xfrm>
            <a:off x="1597025" y="1449705"/>
            <a:ext cx="6055360" cy="3140710"/>
          </a:xfrm>
          <a:prstGeom prst="rect">
            <a:avLst/>
          </a:prstGeom>
          <a:noFill/>
          <a:ln w="9525">
            <a:noFill/>
          </a:ln>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82020" y="450450"/>
            <a:ext cx="6866100" cy="857400"/>
          </a:xfrm>
        </p:spPr>
        <p:txBody>
          <a:bodyPr/>
          <a:p>
            <a:r>
              <a:rPr lang="en-IN" altLang="en-US" sz="3600"/>
              <a:t>Demonstrational Info-Graphics</a:t>
            </a:r>
            <a:endParaRPr lang="en-IN" altLang="en-US" sz="3600"/>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pic>
        <p:nvPicPr>
          <p:cNvPr id="5" name="Picture 4"/>
          <p:cNvPicPr>
            <a:picLocks noChangeAspect="1"/>
          </p:cNvPicPr>
          <p:nvPr/>
        </p:nvPicPr>
        <p:blipFill>
          <a:blip r:embed="rId1"/>
          <a:stretch>
            <a:fillRect/>
          </a:stretch>
        </p:blipFill>
        <p:spPr>
          <a:xfrm>
            <a:off x="821690" y="1455420"/>
            <a:ext cx="3646805" cy="2588260"/>
          </a:xfrm>
          <a:prstGeom prst="rect">
            <a:avLst/>
          </a:prstGeom>
        </p:spPr>
      </p:pic>
      <p:pic>
        <p:nvPicPr>
          <p:cNvPr id="6" name="Picture 5"/>
          <p:cNvPicPr>
            <a:picLocks noChangeAspect="1"/>
          </p:cNvPicPr>
          <p:nvPr/>
        </p:nvPicPr>
        <p:blipFill>
          <a:blip r:embed="rId2"/>
          <a:stretch>
            <a:fillRect/>
          </a:stretch>
        </p:blipFill>
        <p:spPr>
          <a:xfrm>
            <a:off x="4685665" y="1455420"/>
            <a:ext cx="3797300" cy="2588260"/>
          </a:xfrm>
          <a:prstGeom prst="rect">
            <a:avLst/>
          </a:prstGeom>
        </p:spPr>
      </p:pic>
      <p:sp>
        <p:nvSpPr>
          <p:cNvPr id="7" name="Text Box 6"/>
          <p:cNvSpPr txBox="1"/>
          <p:nvPr/>
        </p:nvSpPr>
        <p:spPr>
          <a:xfrm>
            <a:off x="2595880" y="4128135"/>
            <a:ext cx="4248150" cy="521970"/>
          </a:xfrm>
          <a:prstGeom prst="rect">
            <a:avLst/>
          </a:prstGeom>
          <a:noFill/>
        </p:spPr>
        <p:txBody>
          <a:bodyPr wrap="square" rtlCol="0">
            <a:spAutoFit/>
          </a:bodyPr>
          <a:p>
            <a:r>
              <a:rPr lang="en-IN" altLang="en-US">
                <a:latin typeface="Raleway" pitchFamily="2" charset="0"/>
                <a:cs typeface="Raleway" pitchFamily="2" charset="0"/>
              </a:rPr>
              <a:t>Superintendence Vectors from the Deployed Drone upon activation.</a:t>
            </a:r>
            <a:endParaRPr lang="en-IN" altLang="en-US">
              <a:latin typeface="Raleway" pitchFamily="2" charset="0"/>
              <a:cs typeface="Raleway" pitchFamily="2" charset="0"/>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7"/>
          <p:cNvSpPr txBox="1">
            <a:spLocks noGrp="1"/>
          </p:cNvSpPr>
          <p:nvPr>
            <p:ph type="title"/>
          </p:nvPr>
        </p:nvSpPr>
        <p:spPr>
          <a:xfrm>
            <a:off x="479323" y="382363"/>
            <a:ext cx="8996515"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dirty="0">
                <a:solidFill>
                  <a:schemeClr val="tx2">
                    <a:lumMod val="10000"/>
                  </a:schemeClr>
                </a:solidFill>
                <a:latin typeface="Raleway" pitchFamily="2" charset="77"/>
              </a:rPr>
              <a:t>1) Dataset</a:t>
            </a:r>
            <a:endParaRPr lang="en-US" sz="3200" b="1" dirty="0">
              <a:solidFill>
                <a:schemeClr val="tx2">
                  <a:lumMod val="10000"/>
                </a:schemeClr>
              </a:solidFill>
              <a:latin typeface="Raleway" pitchFamily="2" charset="77"/>
            </a:endParaRPr>
          </a:p>
        </p:txBody>
      </p:sp>
      <p:sp>
        <p:nvSpPr>
          <p:cNvPr id="410" name="Google Shape;410;p3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graphicFrame>
        <p:nvGraphicFramePr>
          <p:cNvPr id="9" name="Google Shape;209;p25"/>
          <p:cNvGraphicFramePr/>
          <p:nvPr/>
        </p:nvGraphicFramePr>
        <p:xfrm>
          <a:off x="759124" y="955214"/>
          <a:ext cx="7845276" cy="3733750"/>
        </p:xfrm>
        <a:graphic>
          <a:graphicData uri="http://schemas.openxmlformats.org/drawingml/2006/table">
            <a:tbl>
              <a:tblPr>
                <a:noFill/>
                <a:tableStyleId>{C9FA97CD-A02D-469D-B682-1D2C58B7AE17}</a:tableStyleId>
              </a:tblPr>
              <a:tblGrid>
                <a:gridCol w="735654"/>
                <a:gridCol w="2456606"/>
                <a:gridCol w="2326508"/>
                <a:gridCol w="2326508"/>
              </a:tblGrid>
              <a:tr h="641658">
                <a:tc>
                  <a:txBody>
                    <a:bodyPr/>
                    <a:lstStyle/>
                    <a:p>
                      <a:pPr marL="0" lvl="0" indent="0" algn="l" rtl="0">
                        <a:spcBef>
                          <a:spcPts val="0"/>
                        </a:spcBef>
                        <a:spcAft>
                          <a:spcPts val="0"/>
                        </a:spcAft>
                        <a:buNone/>
                      </a:pPr>
                      <a:r>
                        <a:rPr lang="en-US" sz="2000" b="1" dirty="0">
                          <a:solidFill>
                            <a:schemeClr val="dk1"/>
                          </a:solidFill>
                          <a:latin typeface="Raleway" pitchFamily="2" charset="0"/>
                          <a:ea typeface="Raleway Thin"/>
                          <a:cs typeface="Raleway Thin"/>
                          <a:sym typeface="Raleway Thin"/>
                        </a:rPr>
                        <a:t>Sr.</a:t>
                      </a:r>
                      <a:endParaRPr lang="en-US" sz="2000" b="1" dirty="0">
                        <a:solidFill>
                          <a:schemeClr val="dk1"/>
                        </a:solidFill>
                        <a:latin typeface="Raleway" pitchFamily="2" charset="0"/>
                        <a:ea typeface="Raleway Thin"/>
                        <a:cs typeface="Raleway Thin"/>
                        <a:sym typeface="Raleway Thin"/>
                      </a:endParaRPr>
                    </a:p>
                    <a:p>
                      <a:pPr marL="0" lvl="0" indent="0" algn="l" rtl="0">
                        <a:spcBef>
                          <a:spcPts val="0"/>
                        </a:spcBef>
                        <a:spcAft>
                          <a:spcPts val="0"/>
                        </a:spcAft>
                        <a:buNone/>
                      </a:pPr>
                      <a:r>
                        <a:rPr lang="en-US" sz="2000" b="1" dirty="0">
                          <a:solidFill>
                            <a:schemeClr val="dk1"/>
                          </a:solidFill>
                          <a:latin typeface="Raleway" pitchFamily="2" charset="0"/>
                          <a:ea typeface="Raleway Thin"/>
                          <a:cs typeface="Raleway Thin"/>
                          <a:sym typeface="Raleway Thin"/>
                        </a:rPr>
                        <a:t>No. </a:t>
                      </a:r>
                      <a:endParaRPr lang="en-US" sz="2000" b="1" dirty="0">
                        <a:solidFill>
                          <a:schemeClr val="dk1"/>
                        </a:solidFill>
                        <a:latin typeface="Raleway" pitchFamily="2" charset="0"/>
                        <a:ea typeface="Raleway Thin"/>
                        <a:cs typeface="Raleway Thin"/>
                        <a:sym typeface="Raleway Thin"/>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B600">
                          <a:alpha val="0"/>
                        </a:srgbClr>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IN" sz="2000" b="1" dirty="0">
                          <a:solidFill>
                            <a:schemeClr val="dk1"/>
                          </a:solidFill>
                          <a:latin typeface="Raleway" pitchFamily="2" charset="0"/>
                          <a:ea typeface="Raleway Thin"/>
                          <a:cs typeface="Raleway Thin"/>
                          <a:sym typeface="Raleway Thin"/>
                        </a:rPr>
                        <a:t>Type</a:t>
                      </a:r>
                      <a:endParaRPr lang="en-IN" sz="2000" b="1" dirty="0">
                        <a:solidFill>
                          <a:schemeClr val="dk1"/>
                        </a:solidFill>
                        <a:latin typeface="Raleway" pitchFamily="2" charset="0"/>
                        <a:ea typeface="Raleway Thin"/>
                        <a:cs typeface="Raleway Thin"/>
                        <a:sym typeface="Raleway Thin"/>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B600">
                          <a:alpha val="0"/>
                        </a:srgbClr>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IN" sz="2000" b="1" dirty="0">
                          <a:solidFill>
                            <a:schemeClr val="dk1"/>
                          </a:solidFill>
                          <a:latin typeface="Raleway" pitchFamily="2" charset="0"/>
                          <a:ea typeface="Raleway Thin"/>
                          <a:cs typeface="Raleway Thin"/>
                          <a:sym typeface="Raleway Thin"/>
                        </a:rPr>
                        <a:t>No. of Images</a:t>
                      </a:r>
                      <a:endParaRPr lang="en-IN" sz="2000" b="1" dirty="0">
                        <a:solidFill>
                          <a:schemeClr val="dk1"/>
                        </a:solidFill>
                        <a:latin typeface="Raleway" pitchFamily="2" charset="0"/>
                        <a:ea typeface="Raleway Thin"/>
                        <a:cs typeface="Raleway Thin"/>
                        <a:sym typeface="Raleway Thin"/>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B600">
                          <a:alpha val="0"/>
                        </a:srgbClr>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IN" sz="2000" b="1" dirty="0">
                          <a:solidFill>
                            <a:schemeClr val="dk1"/>
                          </a:solidFill>
                          <a:latin typeface="Raleway" pitchFamily="2" charset="0"/>
                          <a:ea typeface="Raleway Thin"/>
                          <a:cs typeface="Raleway Thin"/>
                          <a:sym typeface="Raleway Thin"/>
                        </a:rPr>
                        <a:t>Class</a:t>
                      </a:r>
                      <a:endParaRPr lang="en-IN" sz="2000" b="1" dirty="0">
                        <a:solidFill>
                          <a:schemeClr val="dk1"/>
                        </a:solidFill>
                        <a:latin typeface="Raleway" pitchFamily="2" charset="0"/>
                        <a:ea typeface="Raleway Thin"/>
                        <a:cs typeface="Raleway Thin"/>
                        <a:sym typeface="Raleway Thin"/>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B600">
                          <a:alpha val="0"/>
                        </a:srgbClr>
                      </a:solidFill>
                      <a:prstDash val="solid"/>
                      <a:round/>
                      <a:headEnd type="none" w="sm" len="sm"/>
                      <a:tailEnd type="none" w="sm" len="sm"/>
                    </a:lnB>
                    <a:solidFill>
                      <a:srgbClr val="FFF2CC"/>
                    </a:solidFill>
                  </a:tcPr>
                </a:tc>
              </a:tr>
              <a:tr h="641658">
                <a:tc>
                  <a:txBody>
                    <a:bodyPr/>
                    <a:lstStyle/>
                    <a:p>
                      <a:pPr marL="0" lvl="0" indent="0" algn="r" rtl="0">
                        <a:spcBef>
                          <a:spcPts val="0"/>
                        </a:spcBef>
                        <a:spcAft>
                          <a:spcPts val="0"/>
                        </a:spcAft>
                        <a:buNone/>
                      </a:pPr>
                      <a:r>
                        <a:rPr lang="en-IN" sz="2000" b="1">
                          <a:solidFill>
                            <a:schemeClr val="dk1"/>
                          </a:solidFill>
                          <a:latin typeface="Raleway" pitchFamily="2" charset="0"/>
                          <a:ea typeface="Raleway Thin"/>
                          <a:cs typeface="Raleway Thin"/>
                          <a:sym typeface="Raleway Thin"/>
                        </a:rPr>
                        <a:t>1</a:t>
                      </a:r>
                      <a:endParaRPr lang="en-IN" sz="2000" b="1" dirty="0">
                        <a:solidFill>
                          <a:schemeClr val="dk1"/>
                        </a:solidFill>
                        <a:latin typeface="Raleway" pitchFamily="2" charset="0"/>
                        <a:ea typeface="Raleway Thin"/>
                        <a:cs typeface="Raleway Thin"/>
                        <a:sym typeface="Raleway Thin"/>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B600">
                          <a:alpha val="0"/>
                        </a:srgb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2000" b="1" dirty="0">
                          <a:solidFill>
                            <a:schemeClr val="dk1"/>
                          </a:solidFill>
                          <a:latin typeface="Raleway" pitchFamily="2" charset="0"/>
                          <a:ea typeface="Raleway Thin"/>
                          <a:cs typeface="Raleway Thin"/>
                          <a:sym typeface="Raleway Thin"/>
                        </a:rPr>
                        <a:t>Cement Road With Obstacles</a:t>
                      </a:r>
                      <a:endParaRPr lang="en-US" sz="2000" b="1" dirty="0">
                        <a:solidFill>
                          <a:schemeClr val="dk1"/>
                        </a:solidFill>
                        <a:latin typeface="Raleway" pitchFamily="2" charset="0"/>
                        <a:ea typeface="Raleway Thin"/>
                        <a:cs typeface="Raleway Thin"/>
                        <a:sym typeface="Raleway Thin"/>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B600">
                          <a:alpha val="0"/>
                        </a:srgb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2000" b="1" dirty="0">
                          <a:solidFill>
                            <a:schemeClr val="dk1"/>
                          </a:solidFill>
                          <a:latin typeface="Raleway" pitchFamily="2" charset="0"/>
                          <a:ea typeface="Raleway Thin"/>
                          <a:cs typeface="Raleway Thin"/>
                          <a:sym typeface="Raleway Thin"/>
                        </a:rPr>
                        <a:t>2000</a:t>
                      </a:r>
                      <a:endParaRPr lang="en-US" sz="2000" b="1" dirty="0">
                        <a:solidFill>
                          <a:schemeClr val="dk1"/>
                        </a:solidFill>
                        <a:latin typeface="Raleway" pitchFamily="2" charset="0"/>
                        <a:ea typeface="Raleway Thin"/>
                        <a:cs typeface="Raleway Thin"/>
                        <a:sym typeface="Raleway Thin"/>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B600">
                          <a:alpha val="0"/>
                        </a:srgb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GB" sz="2000" b="1" dirty="0">
                          <a:solidFill>
                            <a:schemeClr val="dk1"/>
                          </a:solidFill>
                          <a:latin typeface="Raleway" pitchFamily="2" charset="0"/>
                          <a:ea typeface="Raleway Thin"/>
                          <a:cs typeface="Raleway Thin"/>
                          <a:sym typeface="Raleway Thin"/>
                        </a:rPr>
                        <a:t>0</a:t>
                      </a:r>
                      <a:endParaRPr lang="en-GB" sz="2000" b="1" dirty="0">
                        <a:solidFill>
                          <a:schemeClr val="dk1"/>
                        </a:solidFill>
                        <a:latin typeface="Raleway" pitchFamily="2" charset="0"/>
                        <a:ea typeface="Raleway Thin"/>
                        <a:cs typeface="Raleway Thin"/>
                        <a:sym typeface="Raleway Thin"/>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B600">
                          <a:alpha val="0"/>
                        </a:srgbClr>
                      </a:solidFill>
                      <a:prstDash val="solid"/>
                      <a:round/>
                      <a:headEnd type="none" w="sm" len="sm"/>
                      <a:tailEnd type="none" w="sm" len="sm"/>
                    </a:lnT>
                    <a:lnB w="9525" cap="flat" cmpd="sng">
                      <a:solidFill>
                        <a:schemeClr val="accent1"/>
                      </a:solidFill>
                      <a:prstDash val="solid"/>
                      <a:round/>
                      <a:headEnd type="none" w="sm" len="sm"/>
                      <a:tailEnd type="none" w="sm" len="sm"/>
                    </a:lnB>
                  </a:tcPr>
                </a:tc>
              </a:tr>
              <a:tr h="641658">
                <a:tc>
                  <a:txBody>
                    <a:bodyPr/>
                    <a:lstStyle/>
                    <a:p>
                      <a:pPr marL="0" lvl="0" indent="0" algn="r" rtl="0">
                        <a:spcBef>
                          <a:spcPts val="0"/>
                        </a:spcBef>
                        <a:spcAft>
                          <a:spcPts val="0"/>
                        </a:spcAft>
                        <a:buNone/>
                      </a:pPr>
                      <a:r>
                        <a:rPr lang="en-IN" sz="2000" b="1" dirty="0">
                          <a:solidFill>
                            <a:schemeClr val="dk1"/>
                          </a:solidFill>
                          <a:latin typeface="Raleway" pitchFamily="2" charset="0"/>
                          <a:ea typeface="Raleway Thin"/>
                          <a:cs typeface="Raleway Thin"/>
                          <a:sym typeface="Raleway Thin"/>
                        </a:rPr>
                        <a:t>2</a:t>
                      </a:r>
                      <a:endParaRPr lang="en-IN" sz="2000" b="1" dirty="0">
                        <a:solidFill>
                          <a:schemeClr val="dk1"/>
                        </a:solidFill>
                        <a:latin typeface="Raleway" pitchFamily="2" charset="0"/>
                        <a:ea typeface="Raleway Thin"/>
                        <a:cs typeface="Raleway Thin"/>
                        <a:sym typeface="Raleway Thin"/>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2000" b="1" dirty="0">
                          <a:solidFill>
                            <a:schemeClr val="dk1"/>
                          </a:solidFill>
                          <a:latin typeface="Raleway" pitchFamily="2" charset="0"/>
                          <a:ea typeface="Raleway Thin"/>
                          <a:cs typeface="Raleway Thin"/>
                          <a:sym typeface="Raleway Thin"/>
                        </a:rPr>
                        <a:t>Cement Road without Obstacles</a:t>
                      </a:r>
                      <a:endParaRPr lang="en-US" sz="2000" b="1" dirty="0">
                        <a:solidFill>
                          <a:schemeClr val="dk1"/>
                        </a:solidFill>
                        <a:latin typeface="Raleway" pitchFamily="2" charset="0"/>
                        <a:ea typeface="Raleway Thin"/>
                        <a:cs typeface="Raleway Thin"/>
                        <a:sym typeface="Raleway Thin"/>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000" b="1" dirty="0">
                          <a:solidFill>
                            <a:schemeClr val="dk1"/>
                          </a:solidFill>
                          <a:latin typeface="Raleway" pitchFamily="2" charset="0"/>
                          <a:ea typeface="Raleway Thin"/>
                          <a:cs typeface="Raleway Thin"/>
                          <a:sym typeface="Raleway Thin"/>
                        </a:rPr>
                        <a:t>2000</a:t>
                      </a:r>
                      <a:endParaRPr lang="en-US" sz="2000" b="1" dirty="0">
                        <a:solidFill>
                          <a:schemeClr val="dk1"/>
                        </a:solidFill>
                        <a:latin typeface="Raleway" pitchFamily="2" charset="0"/>
                        <a:ea typeface="Raleway Thin"/>
                        <a:cs typeface="Raleway Thin"/>
                        <a:sym typeface="Raleway Thin"/>
                      </a:endParaRPr>
                    </a:p>
                    <a:p>
                      <a:pPr marL="0" lvl="0" indent="0" algn="ctr" rtl="0">
                        <a:spcBef>
                          <a:spcPts val="0"/>
                        </a:spcBef>
                        <a:spcAft>
                          <a:spcPts val="0"/>
                        </a:spcAft>
                        <a:buNone/>
                      </a:pPr>
                      <a:endParaRPr lang="en-US" sz="2000" b="1" dirty="0">
                        <a:solidFill>
                          <a:schemeClr val="dk1"/>
                        </a:solidFill>
                        <a:latin typeface="Raleway" pitchFamily="2" charset="0"/>
                        <a:ea typeface="Raleway Thin"/>
                        <a:cs typeface="Raleway Thin"/>
                        <a:sym typeface="Raleway Thin"/>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GB" sz="2000" b="1" dirty="0">
                          <a:solidFill>
                            <a:schemeClr val="dk1"/>
                          </a:solidFill>
                          <a:latin typeface="Raleway" pitchFamily="2" charset="0"/>
                          <a:ea typeface="Raleway Thin"/>
                          <a:cs typeface="Raleway Thin"/>
                          <a:sym typeface="Raleway Thin"/>
                        </a:rPr>
                        <a:t>1</a:t>
                      </a:r>
                      <a:endParaRPr lang="en-GB" sz="2000" b="1" dirty="0">
                        <a:solidFill>
                          <a:schemeClr val="dk1"/>
                        </a:solidFill>
                        <a:latin typeface="Raleway" pitchFamily="2" charset="0"/>
                        <a:ea typeface="Raleway Thin"/>
                        <a:cs typeface="Raleway Thin"/>
                        <a:sym typeface="Raleway Thin"/>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r>
              <a:tr h="468550">
                <a:tc>
                  <a:txBody>
                    <a:bodyPr/>
                    <a:lstStyle/>
                    <a:p>
                      <a:pPr marL="0" lvl="0" indent="0" algn="r" rtl="0">
                        <a:spcBef>
                          <a:spcPts val="0"/>
                        </a:spcBef>
                        <a:spcAft>
                          <a:spcPts val="0"/>
                        </a:spcAft>
                        <a:buNone/>
                      </a:pPr>
                      <a:r>
                        <a:rPr lang="en-IN" sz="2000" b="1" dirty="0">
                          <a:solidFill>
                            <a:schemeClr val="dk1"/>
                          </a:solidFill>
                          <a:latin typeface="Raleway" pitchFamily="2" charset="0"/>
                          <a:ea typeface="Raleway Thin"/>
                          <a:cs typeface="Raleway Thin"/>
                          <a:sym typeface="Raleway Thin"/>
                        </a:rPr>
                        <a:t>3</a:t>
                      </a:r>
                      <a:endParaRPr lang="en-IN" sz="2000" b="1" dirty="0">
                        <a:solidFill>
                          <a:schemeClr val="dk1"/>
                        </a:solidFill>
                        <a:latin typeface="Raleway" pitchFamily="2" charset="0"/>
                        <a:ea typeface="Raleway Thin"/>
                        <a:cs typeface="Raleway Thin"/>
                        <a:sym typeface="Raleway Thin"/>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2000" b="1" dirty="0">
                          <a:solidFill>
                            <a:schemeClr val="dk1"/>
                          </a:solidFill>
                          <a:latin typeface="Raleway" pitchFamily="2" charset="0"/>
                          <a:ea typeface="Raleway Thin"/>
                          <a:cs typeface="Raleway Thin"/>
                          <a:sym typeface="Raleway Thin"/>
                        </a:rPr>
                        <a:t>Tar Road with Obstacles</a:t>
                      </a:r>
                      <a:endParaRPr lang="en-US" sz="2000" b="1" dirty="0">
                        <a:solidFill>
                          <a:schemeClr val="dk1"/>
                        </a:solidFill>
                        <a:latin typeface="Raleway" pitchFamily="2" charset="0"/>
                        <a:ea typeface="Raleway Thin"/>
                        <a:cs typeface="Raleway Thin"/>
                        <a:sym typeface="Raleway Thin"/>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000" b="1" dirty="0">
                          <a:solidFill>
                            <a:schemeClr val="dk1"/>
                          </a:solidFill>
                          <a:latin typeface="Raleway" pitchFamily="2" charset="0"/>
                          <a:ea typeface="Raleway Thin"/>
                          <a:cs typeface="Raleway Thin"/>
                          <a:sym typeface="Raleway Thin"/>
                        </a:rPr>
                        <a:t>2000</a:t>
                      </a:r>
                      <a:endParaRPr lang="en-US" sz="2000" b="1" dirty="0">
                        <a:solidFill>
                          <a:schemeClr val="dk1"/>
                        </a:solidFill>
                        <a:latin typeface="Raleway" pitchFamily="2" charset="0"/>
                        <a:ea typeface="Raleway Thin"/>
                        <a:cs typeface="Raleway Thin"/>
                        <a:sym typeface="Raleway Thin"/>
                      </a:endParaRPr>
                    </a:p>
                    <a:p>
                      <a:pPr marL="0" lvl="0" indent="0" algn="ctr" rtl="0">
                        <a:spcBef>
                          <a:spcPts val="0"/>
                        </a:spcBef>
                        <a:spcAft>
                          <a:spcPts val="0"/>
                        </a:spcAft>
                        <a:buNone/>
                      </a:pPr>
                      <a:endParaRPr lang="en-US" sz="2000" b="1" dirty="0">
                        <a:solidFill>
                          <a:schemeClr val="dk1"/>
                        </a:solidFill>
                        <a:latin typeface="Raleway" pitchFamily="2" charset="0"/>
                        <a:ea typeface="Raleway Thin"/>
                        <a:cs typeface="Raleway Thin"/>
                        <a:sym typeface="Raleway Thin"/>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GB" sz="2000" b="1" dirty="0">
                          <a:solidFill>
                            <a:schemeClr val="dk1"/>
                          </a:solidFill>
                          <a:latin typeface="Raleway" pitchFamily="2" charset="0"/>
                          <a:ea typeface="Raleway Thin"/>
                          <a:cs typeface="Raleway Thin"/>
                          <a:sym typeface="Raleway Thin"/>
                        </a:rPr>
                        <a:t>2</a:t>
                      </a:r>
                      <a:endParaRPr lang="en-GB" sz="2000" b="1" dirty="0">
                        <a:solidFill>
                          <a:schemeClr val="dk1"/>
                        </a:solidFill>
                        <a:latin typeface="Raleway" pitchFamily="2" charset="0"/>
                        <a:ea typeface="Raleway Thin"/>
                        <a:cs typeface="Raleway Thin"/>
                        <a:sym typeface="Raleway Thin"/>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r>
              <a:tr h="468550">
                <a:tc>
                  <a:txBody>
                    <a:bodyPr/>
                    <a:lstStyle/>
                    <a:p>
                      <a:pPr marL="0" lvl="0" indent="0" algn="r" rtl="0">
                        <a:spcBef>
                          <a:spcPts val="0"/>
                        </a:spcBef>
                        <a:spcAft>
                          <a:spcPts val="0"/>
                        </a:spcAft>
                        <a:buNone/>
                      </a:pPr>
                      <a:r>
                        <a:rPr lang="en-IN" sz="2000" b="1" dirty="0">
                          <a:solidFill>
                            <a:schemeClr val="dk1"/>
                          </a:solidFill>
                          <a:latin typeface="Raleway" pitchFamily="2" charset="0"/>
                          <a:ea typeface="Raleway Thin"/>
                          <a:cs typeface="Raleway Thin"/>
                          <a:sym typeface="Raleway Thin"/>
                        </a:rPr>
                        <a:t>4</a:t>
                      </a:r>
                      <a:endParaRPr lang="en-IN" sz="2000" b="1" dirty="0">
                        <a:solidFill>
                          <a:schemeClr val="dk1"/>
                        </a:solidFill>
                        <a:latin typeface="Raleway" pitchFamily="2" charset="0"/>
                        <a:ea typeface="Raleway Thin"/>
                        <a:cs typeface="Raleway Thin"/>
                        <a:sym typeface="Raleway Thin"/>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IN" sz="2000" b="1" dirty="0">
                          <a:solidFill>
                            <a:schemeClr val="dk1"/>
                          </a:solidFill>
                          <a:latin typeface="Raleway" pitchFamily="2" charset="0"/>
                          <a:ea typeface="Raleway Thin"/>
                          <a:cs typeface="Raleway Thin"/>
                          <a:sym typeface="Raleway Thin"/>
                        </a:rPr>
                        <a:t>Tar Road Without Obstacles</a:t>
                      </a:r>
                      <a:endParaRPr lang="en-IN" sz="2000" b="1" dirty="0">
                        <a:solidFill>
                          <a:schemeClr val="dk1"/>
                        </a:solidFill>
                        <a:latin typeface="Raleway" pitchFamily="2" charset="0"/>
                        <a:ea typeface="Raleway Thin"/>
                        <a:cs typeface="Raleway Thin"/>
                        <a:sym typeface="Raleway Thin"/>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2000" b="1" dirty="0">
                          <a:solidFill>
                            <a:schemeClr val="dk1"/>
                          </a:solidFill>
                          <a:latin typeface="Raleway" pitchFamily="2" charset="0"/>
                          <a:ea typeface="Raleway Thin"/>
                          <a:cs typeface="Raleway Thin"/>
                          <a:sym typeface="Raleway Thin"/>
                        </a:rPr>
                        <a:t>2000</a:t>
                      </a:r>
                      <a:endParaRPr lang="en-US" sz="2000" b="1" dirty="0">
                        <a:solidFill>
                          <a:schemeClr val="dk1"/>
                        </a:solidFill>
                        <a:latin typeface="Raleway" pitchFamily="2" charset="0"/>
                        <a:ea typeface="Raleway Thin"/>
                        <a:cs typeface="Raleway Thin"/>
                        <a:sym typeface="Raleway Thin"/>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IN" sz="2000" b="1" dirty="0">
                          <a:solidFill>
                            <a:schemeClr val="dk1"/>
                          </a:solidFill>
                          <a:latin typeface="Raleway" pitchFamily="2" charset="0"/>
                          <a:ea typeface="Raleway Thin"/>
                          <a:cs typeface="Raleway Thin"/>
                          <a:sym typeface="Raleway Thin"/>
                        </a:rPr>
                        <a:t>4</a:t>
                      </a:r>
                      <a:endParaRPr lang="en-IN" sz="2000" b="1" dirty="0">
                        <a:solidFill>
                          <a:schemeClr val="dk1"/>
                        </a:solidFill>
                        <a:latin typeface="Raleway" pitchFamily="2" charset="0"/>
                        <a:ea typeface="Raleway Thin"/>
                        <a:cs typeface="Raleway Thin"/>
                        <a:sym typeface="Raleway Thin"/>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r>
            </a:tbl>
          </a:graphicData>
        </a:graphic>
      </p:graphicFrame>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60" y="430461"/>
            <a:ext cx="6866100" cy="857400"/>
          </a:xfrm>
        </p:spPr>
        <p:txBody>
          <a:bodyPr/>
          <a:lstStyle/>
          <a:p>
            <a:r>
              <a:rPr lang="en-IN" sz="3600" b="1" dirty="0">
                <a:solidFill>
                  <a:schemeClr val="tx1">
                    <a:lumMod val="50000"/>
                  </a:schemeClr>
                </a:solidFill>
                <a:latin typeface="Raleway" pitchFamily="2" charset="77"/>
              </a:rPr>
              <a:t>Data Pre-processing:</a:t>
            </a:r>
            <a:endParaRPr lang="en-IN" sz="3600" b="1" dirty="0">
              <a:solidFill>
                <a:schemeClr val="tx1">
                  <a:lumMod val="50000"/>
                </a:schemeClr>
              </a:solidFill>
              <a:latin typeface="Raleway" pitchFamily="2" charset="77"/>
            </a:endParaRPr>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fld>
            <a:endParaRPr lang="en-GB"/>
          </a:p>
        </p:txBody>
      </p:sp>
      <p:sp>
        <p:nvSpPr>
          <p:cNvPr id="4" name="Slide Number Placeholder 2"/>
          <p:cNvSpPr txBox="1"/>
          <p:nvPr/>
        </p:nvSpPr>
        <p:spPr>
          <a:xfrm>
            <a:off x="8397923" y="5509882"/>
            <a:ext cx="539700" cy="553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panose="020B0604020202020204"/>
              <a:buNone/>
              <a:defRPr sz="1300" b="0" i="0" u="none" strike="noStrike" cap="none">
                <a:solidFill>
                  <a:schemeClr val="accent1"/>
                </a:solidFill>
                <a:latin typeface="Raleway Thin"/>
                <a:ea typeface="Raleway Thin"/>
                <a:cs typeface="Raleway Thin"/>
                <a:sym typeface="Raleway Thin"/>
              </a:defRPr>
            </a:lvl1pPr>
            <a:lvl2pPr marR="0" lvl="1" algn="ctr" rtl="0">
              <a:lnSpc>
                <a:spcPct val="100000"/>
              </a:lnSpc>
              <a:spcBef>
                <a:spcPts val="0"/>
              </a:spcBef>
              <a:spcAft>
                <a:spcPts val="0"/>
              </a:spcAft>
              <a:buClr>
                <a:srgbClr val="000000"/>
              </a:buClr>
              <a:buFont typeface="Arial" panose="020B0604020202020204"/>
              <a:buNone/>
              <a:defRPr sz="1300" b="0" i="0" u="none" strike="noStrike" cap="none">
                <a:solidFill>
                  <a:schemeClr val="accent1"/>
                </a:solidFill>
                <a:latin typeface="Raleway Thin"/>
                <a:ea typeface="Raleway Thin"/>
                <a:cs typeface="Raleway Thin"/>
                <a:sym typeface="Raleway Thin"/>
              </a:defRPr>
            </a:lvl2pPr>
            <a:lvl3pPr marR="0" lvl="2" algn="ctr" rtl="0">
              <a:lnSpc>
                <a:spcPct val="100000"/>
              </a:lnSpc>
              <a:spcBef>
                <a:spcPts val="0"/>
              </a:spcBef>
              <a:spcAft>
                <a:spcPts val="0"/>
              </a:spcAft>
              <a:buClr>
                <a:srgbClr val="000000"/>
              </a:buClr>
              <a:buFont typeface="Arial" panose="020B0604020202020204"/>
              <a:buNone/>
              <a:defRPr sz="1300" b="0" i="0" u="none" strike="noStrike" cap="none">
                <a:solidFill>
                  <a:schemeClr val="accent1"/>
                </a:solidFill>
                <a:latin typeface="Raleway Thin"/>
                <a:ea typeface="Raleway Thin"/>
                <a:cs typeface="Raleway Thin"/>
                <a:sym typeface="Raleway Thin"/>
              </a:defRPr>
            </a:lvl3pPr>
            <a:lvl4pPr marR="0" lvl="3" algn="ctr" rtl="0">
              <a:lnSpc>
                <a:spcPct val="100000"/>
              </a:lnSpc>
              <a:spcBef>
                <a:spcPts val="0"/>
              </a:spcBef>
              <a:spcAft>
                <a:spcPts val="0"/>
              </a:spcAft>
              <a:buClr>
                <a:srgbClr val="000000"/>
              </a:buClr>
              <a:buFont typeface="Arial" panose="020B0604020202020204"/>
              <a:buNone/>
              <a:defRPr sz="1300" b="0" i="0" u="none" strike="noStrike" cap="none">
                <a:solidFill>
                  <a:schemeClr val="accent1"/>
                </a:solidFill>
                <a:latin typeface="Raleway Thin"/>
                <a:ea typeface="Raleway Thin"/>
                <a:cs typeface="Raleway Thin"/>
                <a:sym typeface="Raleway Thin"/>
              </a:defRPr>
            </a:lvl4pPr>
            <a:lvl5pPr marR="0" lvl="4" algn="ctr" rtl="0">
              <a:lnSpc>
                <a:spcPct val="100000"/>
              </a:lnSpc>
              <a:spcBef>
                <a:spcPts val="0"/>
              </a:spcBef>
              <a:spcAft>
                <a:spcPts val="0"/>
              </a:spcAft>
              <a:buClr>
                <a:srgbClr val="000000"/>
              </a:buClr>
              <a:buFont typeface="Arial" panose="020B0604020202020204"/>
              <a:buNone/>
              <a:defRPr sz="1300" b="0" i="0" u="none" strike="noStrike" cap="none">
                <a:solidFill>
                  <a:schemeClr val="accent1"/>
                </a:solidFill>
                <a:latin typeface="Raleway Thin"/>
                <a:ea typeface="Raleway Thin"/>
                <a:cs typeface="Raleway Thin"/>
                <a:sym typeface="Raleway Thin"/>
              </a:defRPr>
            </a:lvl5pPr>
            <a:lvl6pPr marR="0" lvl="5" algn="ctr" rtl="0">
              <a:lnSpc>
                <a:spcPct val="100000"/>
              </a:lnSpc>
              <a:spcBef>
                <a:spcPts val="0"/>
              </a:spcBef>
              <a:spcAft>
                <a:spcPts val="0"/>
              </a:spcAft>
              <a:buClr>
                <a:srgbClr val="000000"/>
              </a:buClr>
              <a:buFont typeface="Arial" panose="020B0604020202020204"/>
              <a:buNone/>
              <a:defRPr sz="1300" b="0" i="0" u="none" strike="noStrike" cap="none">
                <a:solidFill>
                  <a:schemeClr val="accent1"/>
                </a:solidFill>
                <a:latin typeface="Raleway Thin"/>
                <a:ea typeface="Raleway Thin"/>
                <a:cs typeface="Raleway Thin"/>
                <a:sym typeface="Raleway Thin"/>
              </a:defRPr>
            </a:lvl6pPr>
            <a:lvl7pPr marR="0" lvl="6" algn="ctr" rtl="0">
              <a:lnSpc>
                <a:spcPct val="100000"/>
              </a:lnSpc>
              <a:spcBef>
                <a:spcPts val="0"/>
              </a:spcBef>
              <a:spcAft>
                <a:spcPts val="0"/>
              </a:spcAft>
              <a:buClr>
                <a:srgbClr val="000000"/>
              </a:buClr>
              <a:buFont typeface="Arial" panose="020B0604020202020204"/>
              <a:buNone/>
              <a:defRPr sz="1300" b="0" i="0" u="none" strike="noStrike" cap="none">
                <a:solidFill>
                  <a:schemeClr val="accent1"/>
                </a:solidFill>
                <a:latin typeface="Raleway Thin"/>
                <a:ea typeface="Raleway Thin"/>
                <a:cs typeface="Raleway Thin"/>
                <a:sym typeface="Raleway Thin"/>
              </a:defRPr>
            </a:lvl7pPr>
            <a:lvl8pPr marR="0" lvl="7" algn="ctr" rtl="0">
              <a:lnSpc>
                <a:spcPct val="100000"/>
              </a:lnSpc>
              <a:spcBef>
                <a:spcPts val="0"/>
              </a:spcBef>
              <a:spcAft>
                <a:spcPts val="0"/>
              </a:spcAft>
              <a:buClr>
                <a:srgbClr val="000000"/>
              </a:buClr>
              <a:buFont typeface="Arial" panose="020B0604020202020204"/>
              <a:buNone/>
              <a:defRPr sz="1300" b="0" i="0" u="none" strike="noStrike" cap="none">
                <a:solidFill>
                  <a:schemeClr val="accent1"/>
                </a:solidFill>
                <a:latin typeface="Raleway Thin"/>
                <a:ea typeface="Raleway Thin"/>
                <a:cs typeface="Raleway Thin"/>
                <a:sym typeface="Raleway Thin"/>
              </a:defRPr>
            </a:lvl8pPr>
            <a:lvl9pPr marR="0" lvl="8" algn="ctr" rtl="0">
              <a:lnSpc>
                <a:spcPct val="100000"/>
              </a:lnSpc>
              <a:spcBef>
                <a:spcPts val="0"/>
              </a:spcBef>
              <a:spcAft>
                <a:spcPts val="0"/>
              </a:spcAft>
              <a:buClr>
                <a:srgbClr val="000000"/>
              </a:buClr>
              <a:buFont typeface="Arial" panose="020B0604020202020204"/>
              <a:buNone/>
              <a:defRPr sz="1300" b="0" i="0" u="none" strike="noStrike" cap="none">
                <a:solidFill>
                  <a:schemeClr val="accent1"/>
                </a:solidFill>
                <a:latin typeface="Raleway Thin"/>
                <a:ea typeface="Raleway Thin"/>
                <a:cs typeface="Raleway Thin"/>
                <a:sym typeface="Raleway Thin"/>
              </a:defRPr>
            </a:lvl9pPr>
          </a:lstStyle>
          <a:p>
            <a:fld id="{00000000-1234-1234-1234-123412341234}" type="slidenum">
              <a:rPr lang="en-GB" smtClean="0"/>
            </a:fld>
            <a:endParaRPr lang="en-GB" dirty="0"/>
          </a:p>
        </p:txBody>
      </p:sp>
      <p:cxnSp>
        <p:nvCxnSpPr>
          <p:cNvPr id="5" name="Straight Arrow Connector 4"/>
          <p:cNvCxnSpPr>
            <a:stCxn id="16" idx="3"/>
            <a:endCxn id="8" idx="1"/>
          </p:cNvCxnSpPr>
          <p:nvPr/>
        </p:nvCxnSpPr>
        <p:spPr>
          <a:xfrm>
            <a:off x="5649352" y="2077959"/>
            <a:ext cx="272964" cy="0"/>
          </a:xfrm>
          <a:prstGeom prst="straightConnector1">
            <a:avLst/>
          </a:prstGeom>
          <a:noFill/>
          <a:ln w="28575" cap="flat" cmpd="sng" algn="ctr">
            <a:solidFill>
              <a:sysClr val="windowText" lastClr="000000"/>
            </a:solidFill>
            <a:prstDash val="solid"/>
            <a:miter lim="800000"/>
            <a:tailEnd type="triangle"/>
          </a:ln>
          <a:effectLst/>
        </p:spPr>
      </p:cxnSp>
      <p:grpSp>
        <p:nvGrpSpPr>
          <p:cNvPr id="6" name="Group 5"/>
          <p:cNvGrpSpPr/>
          <p:nvPr/>
        </p:nvGrpSpPr>
        <p:grpSpPr>
          <a:xfrm>
            <a:off x="617092" y="1460031"/>
            <a:ext cx="7909815" cy="2797576"/>
            <a:chOff x="1033453" y="1168104"/>
            <a:chExt cx="7053996" cy="2113029"/>
          </a:xfrm>
        </p:grpSpPr>
        <p:grpSp>
          <p:nvGrpSpPr>
            <p:cNvPr id="7" name="Group 6"/>
            <p:cNvGrpSpPr/>
            <p:nvPr/>
          </p:nvGrpSpPr>
          <p:grpSpPr>
            <a:xfrm>
              <a:off x="1033453" y="1168104"/>
              <a:ext cx="5845040" cy="2113029"/>
              <a:chOff x="1033453" y="1168104"/>
              <a:chExt cx="5845040" cy="2113029"/>
            </a:xfrm>
          </p:grpSpPr>
          <p:sp>
            <p:nvSpPr>
              <p:cNvPr id="11" name="Rectangle: Rounded Corners 4"/>
              <p:cNvSpPr/>
              <p:nvPr/>
            </p:nvSpPr>
            <p:spPr>
              <a:xfrm>
                <a:off x="3203678" y="2338158"/>
                <a:ext cx="2317559" cy="942975"/>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800" b="1" i="0" strike="noStrike" kern="1200" cap="none" spc="0" normalizeH="0" baseline="0" noProof="0" dirty="0">
                    <a:ln>
                      <a:noFill/>
                    </a:ln>
                    <a:solidFill>
                      <a:prstClr val="black"/>
                    </a:solidFill>
                    <a:effectLst/>
                    <a:uLnTx/>
                    <a:uFillTx/>
                    <a:latin typeface="Raleway" pitchFamily="2" charset="77"/>
                    <a:ea typeface="+mn-ea"/>
                    <a:cs typeface="Raavi" panose="020B0502040204020203" pitchFamily="34" charset="0"/>
                  </a:rPr>
                  <a:t>Sharpening the images</a:t>
                </a:r>
                <a:endParaRPr kumimoji="0" lang="en-US" sz="1800" b="1" i="0" strike="noStrike" kern="1200" cap="none" spc="0" normalizeH="0" baseline="0" noProof="0" dirty="0">
                  <a:ln>
                    <a:noFill/>
                  </a:ln>
                  <a:solidFill>
                    <a:prstClr val="black"/>
                  </a:solidFill>
                  <a:effectLst/>
                  <a:uLnTx/>
                  <a:uFillTx/>
                  <a:latin typeface="Raleway" pitchFamily="2" charset="77"/>
                  <a:ea typeface="+mn-ea"/>
                  <a:cs typeface="Raavi" panose="020B0502040204020203" pitchFamily="34" charset="0"/>
                </a:endParaRPr>
              </a:p>
            </p:txBody>
          </p:sp>
          <p:grpSp>
            <p:nvGrpSpPr>
              <p:cNvPr id="14" name="Group 13"/>
              <p:cNvGrpSpPr/>
              <p:nvPr/>
            </p:nvGrpSpPr>
            <p:grpSpPr>
              <a:xfrm>
                <a:off x="1033453" y="1168104"/>
                <a:ext cx="5845040" cy="1163088"/>
                <a:chOff x="1568827" y="1940644"/>
                <a:chExt cx="5845040" cy="1163088"/>
              </a:xfrm>
            </p:grpSpPr>
            <p:sp>
              <p:nvSpPr>
                <p:cNvPr id="15" name="Rectangle: Rounded Corners 1"/>
                <p:cNvSpPr/>
                <p:nvPr/>
              </p:nvSpPr>
              <p:spPr>
                <a:xfrm>
                  <a:off x="1568827" y="1940644"/>
                  <a:ext cx="1917198" cy="896382"/>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strike="noStrike" kern="1200" cap="none" spc="0" normalizeH="0" baseline="0" noProof="0" dirty="0">
                      <a:ln>
                        <a:noFill/>
                      </a:ln>
                      <a:solidFill>
                        <a:prstClr val="black"/>
                      </a:solidFill>
                      <a:effectLst/>
                      <a:uLnTx/>
                      <a:uFillTx/>
                      <a:latin typeface="Raleway" pitchFamily="2" charset="77"/>
                      <a:ea typeface="+mn-ea"/>
                      <a:cs typeface="Raavi" panose="020B0502040204020203" pitchFamily="34" charset="0"/>
                    </a:rPr>
                    <a:t>Gray scaling the image</a:t>
                  </a:r>
                  <a:endParaRPr kumimoji="0" lang="en-US" sz="2000" b="1" i="0" strike="noStrike" kern="1200" cap="none" spc="0" normalizeH="0" baseline="0" noProof="0" dirty="0">
                    <a:ln>
                      <a:noFill/>
                    </a:ln>
                    <a:solidFill>
                      <a:prstClr val="black"/>
                    </a:solidFill>
                    <a:effectLst/>
                    <a:uLnTx/>
                    <a:uFillTx/>
                    <a:latin typeface="Raleway" pitchFamily="2" charset="77"/>
                    <a:ea typeface="+mn-ea"/>
                    <a:cs typeface="Raavi" panose="020B0502040204020203" pitchFamily="34" charset="0"/>
                  </a:endParaRPr>
                </a:p>
              </p:txBody>
            </p:sp>
            <p:sp>
              <p:nvSpPr>
                <p:cNvPr id="16" name="Rectangle: Rounded Corners 3"/>
                <p:cNvSpPr/>
                <p:nvPr/>
              </p:nvSpPr>
              <p:spPr>
                <a:xfrm>
                  <a:off x="3733829" y="1940644"/>
                  <a:ext cx="2322782" cy="93345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strike="noStrike" kern="1200" cap="none" spc="0" normalizeH="0" baseline="0" noProof="0" dirty="0">
                      <a:ln>
                        <a:noFill/>
                      </a:ln>
                      <a:solidFill>
                        <a:prstClr val="black"/>
                      </a:solidFill>
                      <a:effectLst/>
                      <a:uLnTx/>
                      <a:uFillTx/>
                      <a:latin typeface="Raleway" pitchFamily="2" charset="77"/>
                      <a:ea typeface="+mn-ea"/>
                      <a:cs typeface="Raavi" panose="020B0502040204020203" pitchFamily="34" charset="0"/>
                    </a:rPr>
                    <a:t>Resizing the images to 400 x 200 pixels. </a:t>
                  </a:r>
                  <a:endParaRPr kumimoji="0" lang="en-US" sz="2000" b="1" i="0" strike="noStrike" kern="1200" cap="none" spc="0" normalizeH="0" baseline="0" noProof="0" dirty="0">
                    <a:ln>
                      <a:noFill/>
                    </a:ln>
                    <a:solidFill>
                      <a:prstClr val="black"/>
                    </a:solidFill>
                    <a:effectLst/>
                    <a:uLnTx/>
                    <a:uFillTx/>
                    <a:latin typeface="Raleway" pitchFamily="2" charset="77"/>
                    <a:ea typeface="+mn-ea"/>
                    <a:cs typeface="Raavi" panose="020B0502040204020203" pitchFamily="34" charset="0"/>
                  </a:endParaRPr>
                </a:p>
              </p:txBody>
            </p:sp>
            <p:cxnSp>
              <p:nvCxnSpPr>
                <p:cNvPr id="17" name="Straight Arrow Connector 16"/>
                <p:cNvCxnSpPr>
                  <a:endCxn id="16" idx="1"/>
                </p:cNvCxnSpPr>
                <p:nvPr/>
              </p:nvCxnSpPr>
              <p:spPr>
                <a:xfrm flipV="1">
                  <a:off x="3495142" y="2407369"/>
                  <a:ext cx="238687" cy="4760"/>
                </a:xfrm>
                <a:prstGeom prst="straightConnector1">
                  <a:avLst/>
                </a:prstGeom>
                <a:noFill/>
                <a:ln w="28575" cap="flat" cmpd="sng" algn="ctr">
                  <a:solidFill>
                    <a:sysClr val="windowText" lastClr="000000"/>
                  </a:solidFill>
                  <a:prstDash val="solid"/>
                  <a:miter lim="800000"/>
                  <a:tailEnd type="triangle"/>
                </a:ln>
                <a:effectLst/>
              </p:spPr>
            </p:cxnSp>
            <p:cxnSp>
              <p:nvCxnSpPr>
                <p:cNvPr id="19" name="Straight Arrow Connector 18"/>
                <p:cNvCxnSpPr/>
                <p:nvPr/>
              </p:nvCxnSpPr>
              <p:spPr>
                <a:xfrm>
                  <a:off x="7413867" y="2874094"/>
                  <a:ext cx="0" cy="229638"/>
                </a:xfrm>
                <a:prstGeom prst="straightConnector1">
                  <a:avLst/>
                </a:prstGeom>
                <a:noFill/>
                <a:ln w="28575" cap="flat" cmpd="sng" algn="ctr">
                  <a:solidFill>
                    <a:sysClr val="windowText" lastClr="000000"/>
                  </a:solidFill>
                  <a:prstDash val="solid"/>
                  <a:miter lim="800000"/>
                  <a:tailEnd type="triangle"/>
                </a:ln>
                <a:effectLst/>
              </p:spPr>
            </p:cxnSp>
          </p:grpSp>
        </p:grpSp>
        <p:sp>
          <p:nvSpPr>
            <p:cNvPr id="8" name="Rectangle: Rounded Corners 3"/>
            <p:cNvSpPr/>
            <p:nvPr/>
          </p:nvSpPr>
          <p:spPr>
            <a:xfrm>
              <a:off x="5764667" y="1168104"/>
              <a:ext cx="2322782" cy="933450"/>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u="none" strike="noStrike" kern="1200" cap="none" spc="0" normalizeH="0" baseline="0" noProof="0" dirty="0">
                  <a:ln>
                    <a:noFill/>
                  </a:ln>
                  <a:solidFill>
                    <a:prstClr val="black"/>
                  </a:solidFill>
                  <a:effectLst/>
                  <a:uLnTx/>
                  <a:uFillTx/>
                  <a:latin typeface="Raleway" pitchFamily="2" charset="77"/>
                  <a:ea typeface="+mn-ea"/>
                  <a:cs typeface="Raavi" panose="020B0502040204020203" pitchFamily="34" charset="0"/>
                </a:rPr>
                <a:t>Histogram equalization of images</a:t>
              </a:r>
              <a:endParaRPr kumimoji="0" lang="en-US" sz="2000" b="1" i="0" u="none" strike="noStrike" kern="1200" cap="none" spc="0" normalizeH="0" baseline="0" noProof="0" dirty="0">
                <a:ln>
                  <a:noFill/>
                </a:ln>
                <a:solidFill>
                  <a:prstClr val="black"/>
                </a:solidFill>
                <a:effectLst/>
                <a:uLnTx/>
                <a:uFillTx/>
                <a:latin typeface="Raleway" pitchFamily="2" charset="77"/>
                <a:ea typeface="+mn-ea"/>
                <a:cs typeface="Raavi" panose="020B0502040204020203" pitchFamily="34" charset="0"/>
              </a:endParaRPr>
            </a:p>
          </p:txBody>
        </p:sp>
        <p:sp>
          <p:nvSpPr>
            <p:cNvPr id="9" name="Rectangle: Rounded Corners 1"/>
            <p:cNvSpPr/>
            <p:nvPr/>
          </p:nvSpPr>
          <p:spPr>
            <a:xfrm>
              <a:off x="5764667" y="2361285"/>
              <a:ext cx="2245791" cy="896382"/>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800" b="1" i="0" strike="noStrike" kern="1200" cap="none" spc="0" normalizeH="0" baseline="0" noProof="0" dirty="0">
                  <a:ln>
                    <a:noFill/>
                  </a:ln>
                  <a:solidFill>
                    <a:prstClr val="black"/>
                  </a:solidFill>
                  <a:effectLst/>
                  <a:uLnTx/>
                  <a:uFillTx/>
                  <a:latin typeface="Raleway" pitchFamily="2" charset="77"/>
                  <a:ea typeface="+mn-ea"/>
                  <a:cs typeface="Raavi" panose="020B0502040204020203" pitchFamily="34" charset="0"/>
                </a:rPr>
                <a:t>Cropping from 50 px to 400 px row-wise</a:t>
              </a:r>
              <a:endParaRPr kumimoji="0" lang="en-US" sz="1800" b="1" i="0" strike="noStrike" kern="1200" cap="none" spc="0" normalizeH="0" baseline="0" noProof="0" dirty="0">
                <a:ln>
                  <a:noFill/>
                </a:ln>
                <a:solidFill>
                  <a:prstClr val="black"/>
                </a:solidFill>
                <a:effectLst/>
                <a:uLnTx/>
                <a:uFillTx/>
                <a:latin typeface="Raleway" pitchFamily="2" charset="77"/>
                <a:ea typeface="+mn-ea"/>
                <a:cs typeface="Raavi" panose="020B0502040204020203" pitchFamily="34" charset="0"/>
              </a:endParaRPr>
            </a:p>
          </p:txBody>
        </p:sp>
        <p:cxnSp>
          <p:nvCxnSpPr>
            <p:cNvPr id="10" name="Straight Arrow Connector 9"/>
            <p:cNvCxnSpPr>
              <a:stCxn id="9" idx="1"/>
              <a:endCxn id="11" idx="3"/>
            </p:cNvCxnSpPr>
            <p:nvPr/>
          </p:nvCxnSpPr>
          <p:spPr>
            <a:xfrm flipH="1">
              <a:off x="5521238" y="2809476"/>
              <a:ext cx="243429" cy="170"/>
            </a:xfrm>
            <a:prstGeom prst="straightConnector1">
              <a:avLst/>
            </a:prstGeom>
            <a:noFill/>
            <a:ln w="28575" cap="flat" cmpd="sng" algn="ctr">
              <a:solidFill>
                <a:sysClr val="windowText" lastClr="000000"/>
              </a:solidFill>
              <a:prstDash val="solid"/>
              <a:miter lim="800000"/>
              <a:tailEnd type="triangle"/>
            </a:ln>
            <a:effectLst/>
          </p:spPr>
        </p:cxnSp>
      </p:grpSp>
      <p:sp>
        <p:nvSpPr>
          <p:cNvPr id="20" name="Rectangle: Rounded Corners 1"/>
          <p:cNvSpPr/>
          <p:nvPr/>
        </p:nvSpPr>
        <p:spPr>
          <a:xfrm>
            <a:off x="655532" y="3009141"/>
            <a:ext cx="2149800" cy="1186779"/>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2000" b="1" i="0" strike="noStrike" kern="1200" cap="none" spc="0" normalizeH="0" baseline="0" noProof="0" dirty="0">
                <a:ln>
                  <a:noFill/>
                </a:ln>
                <a:solidFill>
                  <a:prstClr val="black"/>
                </a:solidFill>
                <a:effectLst/>
                <a:uLnTx/>
                <a:uFillTx/>
                <a:latin typeface="Raleway" pitchFamily="2" charset="77"/>
                <a:ea typeface="+mn-ea"/>
                <a:cs typeface="Raavi" panose="020B0502040204020203" pitchFamily="34" charset="0"/>
              </a:rPr>
              <a:t>Global Thresholding</a:t>
            </a:r>
            <a:endParaRPr kumimoji="0" lang="en-US" sz="2000" b="1" i="0" strike="noStrike" kern="1200" cap="none" spc="0" normalizeH="0" baseline="0" noProof="0" dirty="0">
              <a:ln>
                <a:noFill/>
              </a:ln>
              <a:solidFill>
                <a:prstClr val="black"/>
              </a:solidFill>
              <a:effectLst/>
              <a:uLnTx/>
              <a:uFillTx/>
              <a:latin typeface="Raleway" pitchFamily="2" charset="77"/>
              <a:ea typeface="+mn-ea"/>
              <a:cs typeface="Raavi" panose="020B0502040204020203" pitchFamily="34" charset="0"/>
            </a:endParaRPr>
          </a:p>
        </p:txBody>
      </p:sp>
      <p:cxnSp>
        <p:nvCxnSpPr>
          <p:cNvPr id="21" name="Straight Arrow Connector 20"/>
          <p:cNvCxnSpPr/>
          <p:nvPr/>
        </p:nvCxnSpPr>
        <p:spPr>
          <a:xfrm flipH="1">
            <a:off x="2785708" y="3638069"/>
            <a:ext cx="272963" cy="225"/>
          </a:xfrm>
          <a:prstGeom prst="straightConnector1">
            <a:avLst/>
          </a:prstGeom>
          <a:noFill/>
          <a:ln w="28575" cap="flat" cmpd="sng" algn="ctr">
            <a:solidFill>
              <a:sysClr val="windowText" lastClr="000000"/>
            </a:solidFill>
            <a:prstDash val="solid"/>
            <a:miter lim="800000"/>
            <a:tailEnd type="triangle"/>
          </a:ln>
          <a:effectLst/>
        </p:spPr>
      </p:cxn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7"/>
          <p:cNvSpPr txBox="1">
            <a:spLocks noGrp="1"/>
          </p:cNvSpPr>
          <p:nvPr>
            <p:ph type="title"/>
          </p:nvPr>
        </p:nvSpPr>
        <p:spPr>
          <a:xfrm>
            <a:off x="624786" y="271200"/>
            <a:ext cx="6866100" cy="857400"/>
          </a:xfrm>
          <a:prstGeom prst="rect">
            <a:avLst/>
          </a:prstGeom>
        </p:spPr>
        <p:txBody>
          <a:bodyPr spcFirstLastPara="1" wrap="square" lIns="91425" tIns="91425" rIns="91425" bIns="91425" anchor="t" anchorCtr="0">
            <a:noAutofit/>
          </a:bodyPr>
          <a:lstStyle/>
          <a:p>
            <a:pPr lvl="0"/>
            <a:r>
              <a:rPr lang="en-US" sz="4400" b="1" dirty="0">
                <a:solidFill>
                  <a:schemeClr val="tx2">
                    <a:lumMod val="10000"/>
                  </a:schemeClr>
                </a:solidFill>
                <a:latin typeface="Raleway" pitchFamily="2" charset="77"/>
              </a:rPr>
              <a:t>Feature Extraction: SIFT</a:t>
            </a:r>
            <a:endParaRPr sz="4400" b="1" dirty="0">
              <a:solidFill>
                <a:schemeClr val="tx2">
                  <a:lumMod val="10000"/>
                </a:schemeClr>
              </a:solidFill>
              <a:latin typeface="Raleway" pitchFamily="2" charset="77"/>
            </a:endParaRPr>
          </a:p>
        </p:txBody>
      </p:sp>
      <p:sp>
        <p:nvSpPr>
          <p:cNvPr id="408" name="Google Shape;408;p37"/>
          <p:cNvSpPr txBox="1">
            <a:spLocks noGrp="1"/>
          </p:cNvSpPr>
          <p:nvPr>
            <p:ph type="body" idx="1"/>
          </p:nvPr>
        </p:nvSpPr>
        <p:spPr>
          <a:xfrm>
            <a:off x="639357" y="904026"/>
            <a:ext cx="3004216" cy="266460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600"/>
              </a:spcBef>
              <a:spcAft>
                <a:spcPts val="0"/>
              </a:spcAft>
              <a:buFont typeface="Wingdings" panose="05000000000000000000" pitchFamily="2" charset="2"/>
              <a:buChar char="Ø"/>
            </a:pPr>
            <a:r>
              <a:rPr lang="en-US" sz="1600" b="1" dirty="0">
                <a:solidFill>
                  <a:schemeClr val="tx1">
                    <a:lumMod val="50000"/>
                  </a:schemeClr>
                </a:solidFill>
                <a:latin typeface="Raleway" pitchFamily="2" charset="77"/>
              </a:rPr>
              <a:t>Scale Invariant feature transform (SIFT). </a:t>
            </a:r>
            <a:endParaRPr lang="en-US" sz="1600" b="1" dirty="0">
              <a:solidFill>
                <a:schemeClr val="tx1">
                  <a:lumMod val="50000"/>
                </a:schemeClr>
              </a:solidFill>
              <a:latin typeface="Raleway" pitchFamily="2" charset="77"/>
            </a:endParaRPr>
          </a:p>
          <a:p>
            <a:pPr marL="285750" lvl="0" indent="-285750" algn="l" rtl="0">
              <a:lnSpc>
                <a:spcPct val="150000"/>
              </a:lnSpc>
              <a:spcBef>
                <a:spcPts val="600"/>
              </a:spcBef>
              <a:spcAft>
                <a:spcPts val="0"/>
              </a:spcAft>
              <a:buFont typeface="Wingdings" panose="05000000000000000000" pitchFamily="2" charset="2"/>
              <a:buChar char="Ø"/>
            </a:pPr>
            <a:r>
              <a:rPr lang="en-US" sz="1600" b="1" dirty="0">
                <a:solidFill>
                  <a:schemeClr val="tx1">
                    <a:lumMod val="50000"/>
                  </a:schemeClr>
                </a:solidFill>
                <a:latin typeface="Raleway" pitchFamily="2" charset="77"/>
              </a:rPr>
              <a:t>Advantages of SIFT: </a:t>
            </a:r>
            <a:endParaRPr lang="en-US" sz="1600" b="1" dirty="0">
              <a:solidFill>
                <a:schemeClr val="tx1">
                  <a:lumMod val="50000"/>
                </a:schemeClr>
              </a:solidFill>
              <a:latin typeface="Raleway" pitchFamily="2" charset="77"/>
            </a:endParaRPr>
          </a:p>
          <a:p>
            <a:pPr marL="857250" lvl="1" indent="-400050">
              <a:lnSpc>
                <a:spcPct val="150000"/>
              </a:lnSpc>
              <a:spcBef>
                <a:spcPts val="600"/>
              </a:spcBef>
              <a:buFont typeface="+mj-lt"/>
              <a:buAutoNum type="romanUcPeriod"/>
            </a:pPr>
            <a:r>
              <a:rPr lang="en-US" sz="1600" b="1" dirty="0">
                <a:solidFill>
                  <a:schemeClr val="tx1">
                    <a:lumMod val="50000"/>
                  </a:schemeClr>
                </a:solidFill>
                <a:latin typeface="Raleway" pitchFamily="2" charset="77"/>
              </a:rPr>
              <a:t>Rotational Invariant</a:t>
            </a:r>
            <a:endParaRPr lang="en-US" sz="1600" b="1" dirty="0">
              <a:solidFill>
                <a:schemeClr val="tx1">
                  <a:lumMod val="50000"/>
                </a:schemeClr>
              </a:solidFill>
              <a:latin typeface="Raleway" pitchFamily="2" charset="77"/>
            </a:endParaRPr>
          </a:p>
          <a:p>
            <a:pPr marL="857250" lvl="1" indent="-400050">
              <a:lnSpc>
                <a:spcPct val="150000"/>
              </a:lnSpc>
              <a:spcBef>
                <a:spcPts val="600"/>
              </a:spcBef>
              <a:buFont typeface="+mj-lt"/>
              <a:buAutoNum type="romanUcPeriod"/>
            </a:pPr>
            <a:r>
              <a:rPr lang="en-US" sz="1600" b="1" dirty="0">
                <a:solidFill>
                  <a:schemeClr val="tx1">
                    <a:lumMod val="50000"/>
                  </a:schemeClr>
                </a:solidFill>
                <a:latin typeface="Raleway" pitchFamily="2" charset="77"/>
              </a:rPr>
              <a:t>Scale Invariant</a:t>
            </a:r>
            <a:endParaRPr lang="en-US" sz="1600" b="1" dirty="0">
              <a:solidFill>
                <a:schemeClr val="tx1">
                  <a:lumMod val="50000"/>
                </a:schemeClr>
              </a:solidFill>
              <a:latin typeface="Raleway" pitchFamily="2" charset="77"/>
            </a:endParaRPr>
          </a:p>
          <a:p>
            <a:pPr marL="857250" lvl="1" indent="-400050">
              <a:lnSpc>
                <a:spcPct val="150000"/>
              </a:lnSpc>
              <a:spcBef>
                <a:spcPts val="600"/>
              </a:spcBef>
              <a:buFont typeface="+mj-lt"/>
              <a:buAutoNum type="romanUcPeriod"/>
            </a:pPr>
            <a:r>
              <a:rPr lang="en-US" sz="1600" b="1" dirty="0">
                <a:solidFill>
                  <a:schemeClr val="tx1">
                    <a:lumMod val="50000"/>
                  </a:schemeClr>
                </a:solidFill>
                <a:latin typeface="Raleway" pitchFamily="2" charset="77"/>
              </a:rPr>
              <a:t>Occlusion Immunity</a:t>
            </a:r>
            <a:endParaRPr lang="en-US" sz="1600" b="1" dirty="0">
              <a:solidFill>
                <a:schemeClr val="tx1">
                  <a:lumMod val="50000"/>
                </a:schemeClr>
              </a:solidFill>
              <a:latin typeface="Raleway" pitchFamily="2" charset="77"/>
            </a:endParaRPr>
          </a:p>
          <a:p>
            <a:pPr marL="857250" lvl="1" indent="-400050">
              <a:lnSpc>
                <a:spcPct val="150000"/>
              </a:lnSpc>
              <a:spcBef>
                <a:spcPts val="600"/>
              </a:spcBef>
              <a:buFont typeface="+mj-lt"/>
              <a:buAutoNum type="romanUcPeriod"/>
            </a:pPr>
            <a:r>
              <a:rPr lang="en-US" sz="1600" b="1" dirty="0">
                <a:solidFill>
                  <a:schemeClr val="tx1">
                    <a:lumMod val="50000"/>
                  </a:schemeClr>
                </a:solidFill>
                <a:latin typeface="Raleway" pitchFamily="2" charset="77"/>
              </a:rPr>
              <a:t>Performs better in non-uniform illumination</a:t>
            </a:r>
            <a:endParaRPr lang="en-US" sz="1600" b="1" dirty="0">
              <a:solidFill>
                <a:schemeClr val="tx1">
                  <a:lumMod val="50000"/>
                </a:schemeClr>
              </a:solidFill>
              <a:latin typeface="Raleway" pitchFamily="2" charset="77"/>
            </a:endParaRPr>
          </a:p>
          <a:p>
            <a:pPr marL="0" lvl="0" indent="0" algn="l" rtl="0">
              <a:lnSpc>
                <a:spcPct val="115000"/>
              </a:lnSpc>
              <a:spcBef>
                <a:spcPts val="600"/>
              </a:spcBef>
              <a:spcAft>
                <a:spcPts val="0"/>
              </a:spcAft>
              <a:buNone/>
            </a:pPr>
            <a:endParaRPr lang="en-US" b="1" dirty="0">
              <a:solidFill>
                <a:srgbClr val="3D85C6"/>
              </a:solidFill>
            </a:endParaRPr>
          </a:p>
          <a:p>
            <a:pPr marL="0" lvl="0" indent="0" algn="l" rtl="0">
              <a:lnSpc>
                <a:spcPct val="115000"/>
              </a:lnSpc>
              <a:spcBef>
                <a:spcPts val="600"/>
              </a:spcBef>
              <a:spcAft>
                <a:spcPts val="0"/>
              </a:spcAft>
              <a:buNone/>
            </a:pPr>
            <a:endParaRPr lang="en-US" b="1" dirty="0">
              <a:solidFill>
                <a:srgbClr val="3D85C6"/>
              </a:solidFill>
            </a:endParaRPr>
          </a:p>
          <a:p>
            <a:pPr marL="0" lvl="0" indent="0" algn="l" rtl="0">
              <a:lnSpc>
                <a:spcPct val="115000"/>
              </a:lnSpc>
              <a:spcBef>
                <a:spcPts val="600"/>
              </a:spcBef>
              <a:spcAft>
                <a:spcPts val="0"/>
              </a:spcAft>
              <a:buNone/>
            </a:pPr>
            <a:endParaRPr lang="en-US" b="1" dirty="0">
              <a:solidFill>
                <a:srgbClr val="3D85C6"/>
              </a:solidFill>
            </a:endParaRPr>
          </a:p>
          <a:p>
            <a:pPr marL="0" lvl="0" indent="0" algn="l" rtl="0">
              <a:lnSpc>
                <a:spcPct val="115000"/>
              </a:lnSpc>
              <a:spcBef>
                <a:spcPts val="600"/>
              </a:spcBef>
              <a:spcAft>
                <a:spcPts val="0"/>
              </a:spcAft>
              <a:buNone/>
            </a:pPr>
            <a:endParaRPr sz="1800" b="1" dirty="0">
              <a:solidFill>
                <a:srgbClr val="3D85C6"/>
              </a:solidFill>
            </a:endParaRPr>
          </a:p>
        </p:txBody>
      </p:sp>
      <p:sp>
        <p:nvSpPr>
          <p:cNvPr id="410" name="Google Shape;410;p3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grpSp>
        <p:nvGrpSpPr>
          <p:cNvPr id="9" name="Group 8"/>
          <p:cNvGrpSpPr/>
          <p:nvPr/>
        </p:nvGrpSpPr>
        <p:grpSpPr>
          <a:xfrm>
            <a:off x="3773120" y="1302588"/>
            <a:ext cx="4903948" cy="3287713"/>
            <a:chOff x="3773120" y="1092657"/>
            <a:chExt cx="4577500" cy="3196403"/>
          </a:xfrm>
        </p:grpSpPr>
        <p:grpSp>
          <p:nvGrpSpPr>
            <p:cNvPr id="23" name="Group 22"/>
            <p:cNvGrpSpPr/>
            <p:nvPr/>
          </p:nvGrpSpPr>
          <p:grpSpPr>
            <a:xfrm>
              <a:off x="3773120" y="1165519"/>
              <a:ext cx="4577500" cy="3123541"/>
              <a:chOff x="1909285" y="1289665"/>
              <a:chExt cx="4577500" cy="2755419"/>
            </a:xfrm>
          </p:grpSpPr>
          <p:grpSp>
            <p:nvGrpSpPr>
              <p:cNvPr id="24" name="Group 23"/>
              <p:cNvGrpSpPr/>
              <p:nvPr/>
            </p:nvGrpSpPr>
            <p:grpSpPr>
              <a:xfrm>
                <a:off x="1909285" y="1289665"/>
                <a:ext cx="3109144" cy="2755419"/>
                <a:chOff x="1413746" y="763263"/>
                <a:chExt cx="5559958" cy="5454726"/>
              </a:xfrm>
            </p:grpSpPr>
            <p:sp>
              <p:nvSpPr>
                <p:cNvPr id="28" name="Rectangle: Diagonal Corners Rounded 3140"/>
                <p:cNvSpPr/>
                <p:nvPr/>
              </p:nvSpPr>
              <p:spPr>
                <a:xfrm>
                  <a:off x="1485274" y="763263"/>
                  <a:ext cx="1844937" cy="1370436"/>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IN" sz="2000" b="1" i="0" u="none" strike="noStrike" kern="1200" cap="none" spc="0" normalizeH="0" baseline="0" noProof="0" dirty="0" err="1">
                      <a:ln>
                        <a:noFill/>
                      </a:ln>
                      <a:solidFill>
                        <a:prstClr val="black"/>
                      </a:solidFill>
                      <a:effectLst/>
                      <a:uLnTx/>
                      <a:uFillTx/>
                      <a:latin typeface="Raleway" pitchFamily="2" charset="0"/>
                      <a:ea typeface="+mn-ea"/>
                      <a:cs typeface="+mn-cs"/>
                    </a:rPr>
                    <a:t>Img</a:t>
                  </a:r>
                  <a:r>
                    <a:rPr kumimoji="0" lang="en-IN" sz="2000" b="1" i="0" u="none" strike="noStrike" kern="1200" cap="none" spc="0" normalizeH="0" baseline="0" noProof="0" dirty="0">
                      <a:ln>
                        <a:noFill/>
                      </a:ln>
                      <a:solidFill>
                        <a:prstClr val="black"/>
                      </a:solidFill>
                      <a:effectLst/>
                      <a:uLnTx/>
                      <a:uFillTx/>
                      <a:latin typeface="Raleway" pitchFamily="2" charset="0"/>
                      <a:ea typeface="+mn-ea"/>
                      <a:cs typeface="+mn-cs"/>
                    </a:rPr>
                    <a:t>. 1</a:t>
                  </a:r>
                  <a:endParaRPr kumimoji="0" lang="en-IN" sz="2000" b="1" i="0" u="none" strike="noStrike" kern="1200" cap="none" spc="0" normalizeH="0" baseline="0" noProof="0" dirty="0">
                    <a:ln>
                      <a:noFill/>
                    </a:ln>
                    <a:solidFill>
                      <a:prstClr val="black"/>
                    </a:solidFill>
                    <a:effectLst/>
                    <a:uLnTx/>
                    <a:uFillTx/>
                    <a:latin typeface="Raleway" pitchFamily="2" charset="0"/>
                    <a:ea typeface="+mn-ea"/>
                    <a:cs typeface="+mn-cs"/>
                  </a:endParaRPr>
                </a:p>
              </p:txBody>
            </p:sp>
            <p:cxnSp>
              <p:nvCxnSpPr>
                <p:cNvPr id="29" name="Straight Arrow Connector 28"/>
                <p:cNvCxnSpPr>
                  <a:stCxn id="28" idx="0"/>
                  <a:endCxn id="55" idx="1"/>
                </p:cNvCxnSpPr>
                <p:nvPr/>
              </p:nvCxnSpPr>
              <p:spPr>
                <a:xfrm flipV="1">
                  <a:off x="3330211" y="1439419"/>
                  <a:ext cx="560310" cy="9063"/>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1" name="Straight Arrow Connector 30"/>
                <p:cNvCxnSpPr>
                  <a:endCxn id="54" idx="1"/>
                </p:cNvCxnSpPr>
                <p:nvPr/>
              </p:nvCxnSpPr>
              <p:spPr>
                <a:xfrm>
                  <a:off x="3258683" y="3323083"/>
                  <a:ext cx="631838"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33" name="Rectangle: Rounded Corners 92"/>
                <p:cNvSpPr/>
                <p:nvPr/>
              </p:nvSpPr>
              <p:spPr>
                <a:xfrm>
                  <a:off x="3908533" y="4584985"/>
                  <a:ext cx="2410881" cy="1633004"/>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7000"/>
                    </a:lnSpc>
                    <a:spcBef>
                      <a:spcPts val="0"/>
                    </a:spcBef>
                    <a:spcAft>
                      <a:spcPts val="800"/>
                    </a:spcAft>
                    <a:buClrTx/>
                    <a:buSzTx/>
                    <a:buFontTx/>
                    <a:buNone/>
                    <a:defRPr/>
                  </a:pPr>
                  <a:endParaRPr kumimoji="0" lang="en-IN" sz="1600" b="1" i="0" u="none" strike="noStrike" kern="1200" cap="none" spc="0" normalizeH="0" baseline="0" noProof="0" dirty="0">
                    <a:ln>
                      <a:noFill/>
                    </a:ln>
                    <a:solidFill>
                      <a:prstClr val="black"/>
                    </a:solidFill>
                    <a:effectLst/>
                    <a:uLnTx/>
                    <a:uFillTx/>
                    <a:latin typeface="Raleway" pitchFamily="2" charset="0"/>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7000"/>
                    </a:lnSpc>
                    <a:spcBef>
                      <a:spcPts val="0"/>
                    </a:spcBef>
                    <a:spcAft>
                      <a:spcPts val="800"/>
                    </a:spcAft>
                    <a:buClrTx/>
                    <a:buSzTx/>
                    <a:buFontTx/>
                    <a:buNone/>
                    <a:defRPr/>
                  </a:pPr>
                  <a:r>
                    <a:rPr kumimoji="0" lang="en-IN" sz="1600" b="1" i="0" u="none" strike="noStrike" kern="1200" cap="none" spc="0" normalizeH="0" baseline="0" noProof="0" dirty="0">
                      <a:ln>
                        <a:noFill/>
                      </a:ln>
                      <a:solidFill>
                        <a:prstClr val="black"/>
                      </a:solidFill>
                      <a:effectLst/>
                      <a:uLnTx/>
                      <a:uFillTx/>
                      <a:latin typeface="Raleway" pitchFamily="2" charset="0"/>
                      <a:ea typeface="Calibri" panose="020F0502020204030204" pitchFamily="34" charset="0"/>
                      <a:cs typeface="Times New Roman" panose="02020603050405020304" pitchFamily="18" charset="0"/>
                    </a:rPr>
                    <a:t>SIFT features of </a:t>
                  </a:r>
                  <a:r>
                    <a:rPr kumimoji="0" lang="en-IN" sz="1600" b="1" i="0" u="none" strike="noStrike" kern="1200" cap="none" spc="0" normalizeH="0" baseline="0" noProof="0" dirty="0" err="1">
                      <a:ln>
                        <a:noFill/>
                      </a:ln>
                      <a:solidFill>
                        <a:prstClr val="black"/>
                      </a:solidFill>
                      <a:effectLst/>
                      <a:uLnTx/>
                      <a:uFillTx/>
                      <a:latin typeface="Raleway" pitchFamily="2" charset="0"/>
                      <a:ea typeface="Calibri" panose="020F0502020204030204" pitchFamily="34" charset="0"/>
                      <a:cs typeface="Times New Roman" panose="02020603050405020304" pitchFamily="18" charset="0"/>
                    </a:rPr>
                    <a:t>Img</a:t>
                  </a:r>
                  <a:r>
                    <a:rPr kumimoji="0" lang="en-IN" sz="1600" b="1" i="0" u="none" strike="noStrike" kern="1200" cap="none" spc="0" normalizeH="0" baseline="0" noProof="0" dirty="0">
                      <a:ln>
                        <a:noFill/>
                      </a:ln>
                      <a:solidFill>
                        <a:prstClr val="black"/>
                      </a:solidFill>
                      <a:effectLst/>
                      <a:uLnTx/>
                      <a:uFillTx/>
                      <a:latin typeface="Raleway" pitchFamily="2" charset="0"/>
                      <a:ea typeface="Calibri" panose="020F0502020204030204" pitchFamily="34" charset="0"/>
                      <a:cs typeface="Times New Roman" panose="02020603050405020304" pitchFamily="18" charset="0"/>
                    </a:rPr>
                    <a:t>. 8000</a:t>
                  </a:r>
                  <a:endParaRPr kumimoji="0" lang="en-IN" sz="1600" b="1" i="0" u="none" strike="noStrike" kern="1200" cap="none" spc="0" normalizeH="0" baseline="0" noProof="0" dirty="0">
                    <a:ln>
                      <a:noFill/>
                    </a:ln>
                    <a:solidFill>
                      <a:prstClr val="black"/>
                    </a:solidFill>
                    <a:effectLst/>
                    <a:uLnTx/>
                    <a:uFillTx/>
                    <a:latin typeface="Raleway" pitchFamily="2" charset="0"/>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7000"/>
                    </a:lnSpc>
                    <a:spcBef>
                      <a:spcPts val="0"/>
                    </a:spcBef>
                    <a:spcAft>
                      <a:spcPts val="800"/>
                    </a:spcAft>
                    <a:buClrTx/>
                    <a:buSzTx/>
                    <a:buFontTx/>
                    <a:buNone/>
                    <a:defRPr/>
                  </a:pPr>
                  <a:r>
                    <a:rPr kumimoji="0" lang="en-IN" sz="1600" b="1" i="0" u="none" strike="noStrike" kern="1200" cap="none" spc="0" normalizeH="0" baseline="0" noProof="0" dirty="0">
                      <a:ln>
                        <a:noFill/>
                      </a:ln>
                      <a:solidFill>
                        <a:prstClr val="black"/>
                      </a:solidFill>
                      <a:effectLst/>
                      <a:uLnTx/>
                      <a:uFillTx/>
                      <a:latin typeface="Raleway" pitchFamily="2" charset="0"/>
                      <a:ea typeface="Calibri" panose="020F0502020204030204" pitchFamily="34" charset="0"/>
                      <a:cs typeface="Times New Roman" panose="02020603050405020304" pitchFamily="18" charset="0"/>
                    </a:rPr>
                    <a:t> </a:t>
                  </a:r>
                  <a:endParaRPr kumimoji="0" lang="en-IN" sz="1600" b="1" i="0" u="none" strike="noStrike" kern="1200" cap="none" spc="0" normalizeH="0" baseline="0" noProof="0" dirty="0">
                    <a:ln>
                      <a:noFill/>
                    </a:ln>
                    <a:solidFill>
                      <a:prstClr val="black"/>
                    </a:solidFill>
                    <a:effectLst/>
                    <a:uLnTx/>
                    <a:uFillTx/>
                    <a:latin typeface="Raleway" pitchFamily="2" charset="0"/>
                    <a:ea typeface="Calibri" panose="020F0502020204030204" pitchFamily="34" charset="0"/>
                    <a:cs typeface="Times New Roman" panose="02020603050405020304" pitchFamily="18" charset="0"/>
                  </a:endParaRPr>
                </a:p>
              </p:txBody>
            </p:sp>
            <p:cxnSp>
              <p:nvCxnSpPr>
                <p:cNvPr id="35" name="Connector: Elbow 102"/>
                <p:cNvCxnSpPr>
                  <a:stCxn id="33" idx="3"/>
                </p:cNvCxnSpPr>
                <p:nvPr/>
              </p:nvCxnSpPr>
              <p:spPr>
                <a:xfrm flipV="1">
                  <a:off x="6319414" y="2940017"/>
                  <a:ext cx="654290" cy="2461470"/>
                </a:xfrm>
                <a:prstGeom prst="bentConnector2">
                  <a:avLst/>
                </a:prstGeom>
              </p:spPr>
              <p:style>
                <a:lnRef idx="2">
                  <a:schemeClr val="dk1"/>
                </a:lnRef>
                <a:fillRef idx="1">
                  <a:schemeClr val="lt1"/>
                </a:fillRef>
                <a:effectRef idx="0">
                  <a:schemeClr val="dk1"/>
                </a:effectRef>
                <a:fontRef idx="minor">
                  <a:schemeClr val="dk1"/>
                </a:fontRef>
              </p:style>
            </p:cxnSp>
            <p:sp>
              <p:nvSpPr>
                <p:cNvPr id="36" name="Rectangle: Diagonal Corners Rounded 18"/>
                <p:cNvSpPr/>
                <p:nvPr/>
              </p:nvSpPr>
              <p:spPr>
                <a:xfrm>
                  <a:off x="1485273" y="2604594"/>
                  <a:ext cx="1844937" cy="1497286"/>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IN" sz="1800" b="1" i="0" u="none" strike="noStrike" kern="1200" cap="none" spc="0" normalizeH="0" baseline="0" noProof="0" dirty="0" err="1">
                      <a:ln>
                        <a:noFill/>
                      </a:ln>
                      <a:solidFill>
                        <a:prstClr val="black"/>
                      </a:solidFill>
                      <a:effectLst/>
                      <a:uLnTx/>
                      <a:uFillTx/>
                      <a:latin typeface="Raleway" pitchFamily="2" charset="0"/>
                      <a:ea typeface="+mn-ea"/>
                      <a:cs typeface="+mn-cs"/>
                    </a:rPr>
                    <a:t>Img</a:t>
                  </a:r>
                  <a:r>
                    <a:rPr kumimoji="0" lang="en-IN" sz="1800" b="1" i="0" u="none" strike="noStrike" kern="1200" cap="none" spc="0" normalizeH="0" baseline="0" noProof="0" dirty="0">
                      <a:ln>
                        <a:noFill/>
                      </a:ln>
                      <a:solidFill>
                        <a:prstClr val="black"/>
                      </a:solidFill>
                      <a:effectLst/>
                      <a:uLnTx/>
                      <a:uFillTx/>
                      <a:latin typeface="Raleway" pitchFamily="2" charset="0"/>
                      <a:ea typeface="+mn-ea"/>
                      <a:cs typeface="+mn-cs"/>
                    </a:rPr>
                    <a:t>. 2</a:t>
                  </a:r>
                  <a:endParaRPr kumimoji="0" lang="en-IN" sz="1800" b="1" i="0" u="none" strike="noStrike" kern="1200" cap="none" spc="0" normalizeH="0" baseline="0" noProof="0" dirty="0">
                    <a:ln>
                      <a:noFill/>
                    </a:ln>
                    <a:solidFill>
                      <a:prstClr val="black"/>
                    </a:solidFill>
                    <a:effectLst/>
                    <a:uLnTx/>
                    <a:uFillTx/>
                    <a:latin typeface="Raleway" pitchFamily="2" charset="0"/>
                    <a:ea typeface="+mn-ea"/>
                    <a:cs typeface="+mn-cs"/>
                  </a:endParaRPr>
                </a:p>
              </p:txBody>
            </p:sp>
            <p:sp>
              <p:nvSpPr>
                <p:cNvPr id="37" name="Rectangle: Diagonal Corners Rounded 19"/>
                <p:cNvSpPr/>
                <p:nvPr/>
              </p:nvSpPr>
              <p:spPr>
                <a:xfrm>
                  <a:off x="1413746" y="4584983"/>
                  <a:ext cx="1844937" cy="1633006"/>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IN" sz="1800" b="1" i="0" u="none" strike="noStrike" kern="1200" cap="none" spc="0" normalizeH="0" baseline="0" noProof="0" dirty="0" err="1">
                      <a:ln>
                        <a:noFill/>
                      </a:ln>
                      <a:solidFill>
                        <a:prstClr val="black"/>
                      </a:solidFill>
                      <a:effectLst/>
                      <a:uLnTx/>
                      <a:uFillTx/>
                      <a:latin typeface="Raleway" pitchFamily="2" charset="0"/>
                      <a:ea typeface="+mn-ea"/>
                      <a:cs typeface="+mn-cs"/>
                    </a:rPr>
                    <a:t>Img</a:t>
                  </a:r>
                  <a:r>
                    <a:rPr kumimoji="0" lang="en-IN" sz="1800" b="1" i="0" u="none" strike="noStrike" kern="1200" cap="none" spc="0" normalizeH="0" baseline="0" noProof="0" dirty="0">
                      <a:ln>
                        <a:noFill/>
                      </a:ln>
                      <a:solidFill>
                        <a:prstClr val="black"/>
                      </a:solidFill>
                      <a:effectLst/>
                      <a:uLnTx/>
                      <a:uFillTx/>
                      <a:latin typeface="Raleway" pitchFamily="2" charset="0"/>
                      <a:ea typeface="+mn-ea"/>
                      <a:cs typeface="+mn-cs"/>
                    </a:rPr>
                    <a:t>. </a:t>
                  </a:r>
                  <a:r>
                    <a:rPr lang="en-IN" sz="1800" b="1" kern="1200" dirty="0">
                      <a:solidFill>
                        <a:prstClr val="black"/>
                      </a:solidFill>
                      <a:latin typeface="Raleway" pitchFamily="2" charset="0"/>
                    </a:rPr>
                    <a:t>8</a:t>
                  </a:r>
                  <a:r>
                    <a:rPr kumimoji="0" lang="en-IN" sz="1800" b="1" i="0" u="none" strike="noStrike" kern="1200" cap="none" spc="0" normalizeH="0" baseline="0" noProof="0" dirty="0">
                      <a:ln>
                        <a:noFill/>
                      </a:ln>
                      <a:solidFill>
                        <a:prstClr val="black"/>
                      </a:solidFill>
                      <a:effectLst/>
                      <a:uLnTx/>
                      <a:uFillTx/>
                      <a:latin typeface="Raleway" pitchFamily="2" charset="0"/>
                      <a:ea typeface="+mn-ea"/>
                      <a:cs typeface="+mn-cs"/>
                    </a:rPr>
                    <a:t>000</a:t>
                  </a:r>
                  <a:endParaRPr kumimoji="0" lang="en-IN" sz="1800" b="1" i="0" u="none" strike="noStrike" kern="1200" cap="none" spc="0" normalizeH="0" baseline="0" noProof="0" dirty="0">
                    <a:ln>
                      <a:noFill/>
                    </a:ln>
                    <a:solidFill>
                      <a:prstClr val="black"/>
                    </a:solidFill>
                    <a:effectLst/>
                    <a:uLnTx/>
                    <a:uFillTx/>
                    <a:latin typeface="Raleway" pitchFamily="2" charset="0"/>
                    <a:ea typeface="+mn-ea"/>
                    <a:cs typeface="+mn-cs"/>
                  </a:endParaRPr>
                </a:p>
              </p:txBody>
            </p:sp>
          </p:grpSp>
          <p:sp>
            <p:nvSpPr>
              <p:cNvPr id="26" name="Rectangle: Rounded Corners 88"/>
              <p:cNvSpPr/>
              <p:nvPr/>
            </p:nvSpPr>
            <p:spPr>
              <a:xfrm>
                <a:off x="5288044" y="1743281"/>
                <a:ext cx="1198741" cy="1694216"/>
              </a:xfrm>
              <a:prstGeom prst="roundRect">
                <a:avLst>
                  <a:gd name="adj" fmla="val 18263"/>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7000"/>
                  </a:lnSpc>
                  <a:spcBef>
                    <a:spcPts val="0"/>
                  </a:spcBef>
                  <a:spcAft>
                    <a:spcPts val="800"/>
                  </a:spcAft>
                  <a:buClrTx/>
                  <a:buSzTx/>
                  <a:buFontTx/>
                  <a:buNone/>
                  <a:defRPr/>
                </a:pPr>
                <a:endParaRPr kumimoji="0" lang="en-IN" sz="1600" b="1" i="0" u="none" strike="noStrike" kern="1200" cap="none" spc="0" normalizeH="0" baseline="0" noProof="0" dirty="0">
                  <a:ln>
                    <a:noFill/>
                  </a:ln>
                  <a:solidFill>
                    <a:schemeClr val="tx1">
                      <a:lumMod val="50000"/>
                    </a:schemeClr>
                  </a:solidFill>
                  <a:effectLst/>
                  <a:uLnTx/>
                  <a:uFillTx/>
                  <a:latin typeface="Raleway" pitchFamily="2" charset="0"/>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7000"/>
                  </a:lnSpc>
                  <a:spcBef>
                    <a:spcPts val="0"/>
                  </a:spcBef>
                  <a:spcAft>
                    <a:spcPts val="800"/>
                  </a:spcAft>
                  <a:buClrTx/>
                  <a:buSzTx/>
                  <a:buFontTx/>
                  <a:buNone/>
                  <a:defRPr/>
                </a:pPr>
                <a:r>
                  <a:rPr kumimoji="0" lang="en-IN" sz="1600" b="1" i="0" u="none" strike="noStrike" kern="1200" cap="none" spc="0" normalizeH="0" baseline="0" noProof="0" dirty="0">
                    <a:ln>
                      <a:noFill/>
                    </a:ln>
                    <a:solidFill>
                      <a:schemeClr val="tx1">
                        <a:lumMod val="50000"/>
                      </a:schemeClr>
                    </a:solidFill>
                    <a:effectLst/>
                    <a:uLnTx/>
                    <a:uFillTx/>
                    <a:latin typeface="Raleway" pitchFamily="2" charset="0"/>
                    <a:ea typeface="Calibri" panose="020F0502020204030204" pitchFamily="34" charset="0"/>
                    <a:cs typeface="Times New Roman" panose="02020603050405020304" pitchFamily="18" charset="0"/>
                  </a:rPr>
                  <a:t>SIFT Feature Vector</a:t>
                </a:r>
                <a:endParaRPr kumimoji="0" lang="en-IN" sz="1600" b="1" i="0" u="none" strike="noStrike" kern="1200" cap="none" spc="0" normalizeH="0" baseline="0" noProof="0" dirty="0">
                  <a:ln>
                    <a:noFill/>
                  </a:ln>
                  <a:solidFill>
                    <a:schemeClr val="tx1">
                      <a:lumMod val="50000"/>
                    </a:schemeClr>
                  </a:solidFill>
                  <a:effectLst/>
                  <a:uLnTx/>
                  <a:uFillTx/>
                  <a:latin typeface="Raleway" pitchFamily="2" charset="0"/>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7000"/>
                  </a:lnSpc>
                  <a:spcBef>
                    <a:spcPts val="0"/>
                  </a:spcBef>
                  <a:spcAft>
                    <a:spcPts val="800"/>
                  </a:spcAft>
                  <a:buClrTx/>
                  <a:buSzTx/>
                  <a:buFontTx/>
                  <a:buNone/>
                  <a:defRPr/>
                </a:pPr>
                <a:r>
                  <a:rPr lang="en-IN" sz="1200" b="1" kern="1200" dirty="0">
                    <a:solidFill>
                      <a:schemeClr val="tx1">
                        <a:lumMod val="50000"/>
                      </a:schemeClr>
                    </a:solidFill>
                    <a:latin typeface="Raleway" pitchFamily="2" charset="0"/>
                    <a:ea typeface="Calibri" panose="020F0502020204030204" pitchFamily="34" charset="0"/>
                    <a:cs typeface="Times New Roman" panose="02020603050405020304" pitchFamily="18" charset="0"/>
                  </a:rPr>
                  <a:t>4895612x128</a:t>
                </a:r>
                <a:endParaRPr kumimoji="0" lang="en-IN" sz="1200" b="1" i="0" u="none" strike="noStrike" kern="1200" cap="none" spc="0" normalizeH="0" baseline="0" noProof="0" dirty="0">
                  <a:ln>
                    <a:noFill/>
                  </a:ln>
                  <a:solidFill>
                    <a:schemeClr val="tx1">
                      <a:lumMod val="50000"/>
                    </a:schemeClr>
                  </a:solidFill>
                  <a:effectLst/>
                  <a:uLnTx/>
                  <a:uFillTx/>
                  <a:latin typeface="Raleway" pitchFamily="2" charset="0"/>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7000"/>
                  </a:lnSpc>
                  <a:spcBef>
                    <a:spcPts val="0"/>
                  </a:spcBef>
                  <a:spcAft>
                    <a:spcPts val="800"/>
                  </a:spcAft>
                  <a:buClrTx/>
                  <a:buSzTx/>
                  <a:buFontTx/>
                  <a:buNone/>
                  <a:defRPr/>
                </a:pPr>
                <a:r>
                  <a:rPr kumimoji="0" lang="en-IN" sz="1600" b="1" i="0" u="none" strike="noStrike" kern="1200" cap="none" spc="0" normalizeH="0" baseline="0" noProof="0" dirty="0">
                    <a:ln>
                      <a:noFill/>
                    </a:ln>
                    <a:solidFill>
                      <a:schemeClr val="tx1">
                        <a:lumMod val="50000"/>
                      </a:schemeClr>
                    </a:solidFill>
                    <a:effectLst/>
                    <a:uLnTx/>
                    <a:uFillTx/>
                    <a:latin typeface="Raleway" pitchFamily="2" charset="0"/>
                    <a:ea typeface="Calibri" panose="020F0502020204030204" pitchFamily="34" charset="0"/>
                    <a:cs typeface="Times New Roman" panose="02020603050405020304" pitchFamily="18" charset="0"/>
                  </a:rPr>
                  <a:t> </a:t>
                </a:r>
                <a:endParaRPr kumimoji="0" lang="en-IN" sz="1600" b="1" i="0" u="none" strike="noStrike" kern="1200" cap="none" spc="0" normalizeH="0" baseline="0" noProof="0" dirty="0">
                  <a:ln>
                    <a:noFill/>
                  </a:ln>
                  <a:solidFill>
                    <a:schemeClr val="tx1">
                      <a:lumMod val="50000"/>
                    </a:schemeClr>
                  </a:solidFill>
                  <a:effectLst/>
                  <a:uLnTx/>
                  <a:uFillTx/>
                  <a:latin typeface="Raleway" pitchFamily="2" charset="0"/>
                  <a:ea typeface="Calibri" panose="020F0502020204030204" pitchFamily="34" charset="0"/>
                  <a:cs typeface="Times New Roman" panose="02020603050405020304" pitchFamily="18" charset="0"/>
                </a:endParaRPr>
              </a:p>
            </p:txBody>
          </p:sp>
          <p:cxnSp>
            <p:nvCxnSpPr>
              <p:cNvPr id="27" name="Straight Arrow Connector 26"/>
              <p:cNvCxnSpPr/>
              <p:nvPr/>
            </p:nvCxnSpPr>
            <p:spPr>
              <a:xfrm>
                <a:off x="2940979" y="3605216"/>
                <a:ext cx="391017"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grpSp>
        <p:sp>
          <p:nvSpPr>
            <p:cNvPr id="54" name="Rectangle: Rounded Corners 92"/>
            <p:cNvSpPr/>
            <p:nvPr/>
          </p:nvSpPr>
          <p:spPr>
            <a:xfrm>
              <a:off x="5158139" y="2171300"/>
              <a:ext cx="1348171" cy="920097"/>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7000"/>
                </a:lnSpc>
                <a:spcBef>
                  <a:spcPts val="0"/>
                </a:spcBef>
                <a:spcAft>
                  <a:spcPts val="800"/>
                </a:spcAft>
                <a:buClrTx/>
                <a:buSzTx/>
                <a:buFontTx/>
                <a:buNone/>
                <a:defRPr/>
              </a:pPr>
              <a:endParaRPr kumimoji="0" lang="en-IN" sz="1600" b="1" i="0" u="none" strike="noStrike" kern="1200" cap="none" spc="0" normalizeH="0" baseline="0" noProof="0" dirty="0">
                <a:ln>
                  <a:noFill/>
                </a:ln>
                <a:solidFill>
                  <a:prstClr val="black"/>
                </a:solidFill>
                <a:effectLst/>
                <a:uLnTx/>
                <a:uFillTx/>
                <a:latin typeface="Raleway" pitchFamily="2" charset="0"/>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7000"/>
                </a:lnSpc>
                <a:spcBef>
                  <a:spcPts val="0"/>
                </a:spcBef>
                <a:spcAft>
                  <a:spcPts val="800"/>
                </a:spcAft>
                <a:buClrTx/>
                <a:buSzTx/>
                <a:buFontTx/>
                <a:buNone/>
                <a:defRPr/>
              </a:pPr>
              <a:r>
                <a:rPr kumimoji="0" lang="en-IN" sz="1600" b="1" i="0" u="none" strike="noStrike" kern="1200" cap="none" spc="0" normalizeH="0" baseline="0" noProof="0" dirty="0">
                  <a:ln>
                    <a:noFill/>
                  </a:ln>
                  <a:solidFill>
                    <a:prstClr val="black"/>
                  </a:solidFill>
                  <a:effectLst/>
                  <a:uLnTx/>
                  <a:uFillTx/>
                  <a:latin typeface="Raleway" pitchFamily="2" charset="0"/>
                  <a:ea typeface="Calibri" panose="020F0502020204030204" pitchFamily="34" charset="0"/>
                  <a:cs typeface="Times New Roman" panose="02020603050405020304" pitchFamily="18" charset="0"/>
                </a:rPr>
                <a:t>SIFT features of </a:t>
              </a:r>
              <a:r>
                <a:rPr kumimoji="0" lang="en-IN" sz="1600" b="1" i="0" u="none" strike="noStrike" kern="1200" cap="none" spc="0" normalizeH="0" baseline="0" noProof="0" dirty="0" err="1">
                  <a:ln>
                    <a:noFill/>
                  </a:ln>
                  <a:solidFill>
                    <a:prstClr val="black"/>
                  </a:solidFill>
                  <a:effectLst/>
                  <a:uLnTx/>
                  <a:uFillTx/>
                  <a:latin typeface="Raleway" pitchFamily="2" charset="0"/>
                  <a:ea typeface="Calibri" panose="020F0502020204030204" pitchFamily="34" charset="0"/>
                  <a:cs typeface="Times New Roman" panose="02020603050405020304" pitchFamily="18" charset="0"/>
                </a:rPr>
                <a:t>Img</a:t>
              </a:r>
              <a:r>
                <a:rPr kumimoji="0" lang="en-IN" sz="1600" b="1" i="0" u="none" strike="noStrike" kern="1200" cap="none" spc="0" normalizeH="0" baseline="0" noProof="0" dirty="0">
                  <a:ln>
                    <a:noFill/>
                  </a:ln>
                  <a:solidFill>
                    <a:prstClr val="black"/>
                  </a:solidFill>
                  <a:effectLst/>
                  <a:uLnTx/>
                  <a:uFillTx/>
                  <a:latin typeface="Raleway" pitchFamily="2" charset="0"/>
                  <a:ea typeface="Calibri" panose="020F0502020204030204" pitchFamily="34" charset="0"/>
                  <a:cs typeface="Times New Roman" panose="02020603050405020304" pitchFamily="18" charset="0"/>
                </a:rPr>
                <a:t>. </a:t>
              </a:r>
              <a:r>
                <a:rPr lang="en-IN" sz="1600" b="1" kern="1200" dirty="0">
                  <a:solidFill>
                    <a:prstClr val="black"/>
                  </a:solidFill>
                  <a:latin typeface="Raleway" pitchFamily="2" charset="0"/>
                  <a:ea typeface="Calibri" panose="020F0502020204030204" pitchFamily="34" charset="0"/>
                  <a:cs typeface="Times New Roman" panose="02020603050405020304" pitchFamily="18" charset="0"/>
                </a:rPr>
                <a:t>2</a:t>
              </a:r>
              <a:endParaRPr kumimoji="0" lang="en-IN" sz="1600" b="1" i="0" u="none" strike="noStrike" kern="1200" cap="none" spc="0" normalizeH="0" baseline="0" noProof="0" dirty="0">
                <a:ln>
                  <a:noFill/>
                </a:ln>
                <a:solidFill>
                  <a:prstClr val="black"/>
                </a:solidFill>
                <a:effectLst/>
                <a:uLnTx/>
                <a:uFillTx/>
                <a:latin typeface="Raleway" pitchFamily="2" charset="0"/>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7000"/>
                </a:lnSpc>
                <a:spcBef>
                  <a:spcPts val="0"/>
                </a:spcBef>
                <a:spcAft>
                  <a:spcPts val="800"/>
                </a:spcAft>
                <a:buClrTx/>
                <a:buSzTx/>
                <a:buFontTx/>
                <a:buNone/>
                <a:defRPr/>
              </a:pPr>
              <a:r>
                <a:rPr kumimoji="0" lang="en-IN" sz="1600" b="1" i="0" u="none" strike="noStrike" kern="1200" cap="none" spc="0" normalizeH="0" baseline="0" noProof="0" dirty="0">
                  <a:ln>
                    <a:noFill/>
                  </a:ln>
                  <a:solidFill>
                    <a:prstClr val="black"/>
                  </a:solidFill>
                  <a:effectLst/>
                  <a:uLnTx/>
                  <a:uFillTx/>
                  <a:latin typeface="Raleway" pitchFamily="2" charset="0"/>
                  <a:ea typeface="Calibri" panose="020F0502020204030204" pitchFamily="34" charset="0"/>
                  <a:cs typeface="Times New Roman" panose="02020603050405020304" pitchFamily="18" charset="0"/>
                </a:rPr>
                <a:t> </a:t>
              </a:r>
              <a:endParaRPr kumimoji="0" lang="en-IN" sz="1600" b="1" i="0" u="none" strike="noStrike" kern="1200" cap="none" spc="0" normalizeH="0" baseline="0" noProof="0" dirty="0">
                <a:ln>
                  <a:noFill/>
                </a:ln>
                <a:solidFill>
                  <a:prstClr val="black"/>
                </a:solidFill>
                <a:effectLst/>
                <a:uLnTx/>
                <a:uFillTx/>
                <a:latin typeface="Raleway" pitchFamily="2" charset="0"/>
                <a:ea typeface="Calibri" panose="020F0502020204030204" pitchFamily="34" charset="0"/>
                <a:cs typeface="Times New Roman" panose="02020603050405020304" pitchFamily="18" charset="0"/>
              </a:endParaRPr>
            </a:p>
          </p:txBody>
        </p:sp>
        <p:sp>
          <p:nvSpPr>
            <p:cNvPr id="55" name="Rectangle: Rounded Corners 92"/>
            <p:cNvSpPr/>
            <p:nvPr/>
          </p:nvSpPr>
          <p:spPr>
            <a:xfrm>
              <a:off x="5158139" y="1092657"/>
              <a:ext cx="1348171" cy="920098"/>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7000"/>
                </a:lnSpc>
                <a:spcBef>
                  <a:spcPts val="0"/>
                </a:spcBef>
                <a:spcAft>
                  <a:spcPts val="800"/>
                </a:spcAft>
                <a:buClrTx/>
                <a:buSzTx/>
                <a:buFontTx/>
                <a:buNone/>
                <a:defRPr/>
              </a:pPr>
              <a:endParaRPr kumimoji="0" lang="en-IN" sz="1600" b="1" i="0" u="none" strike="noStrike" kern="1200" cap="none" spc="0" normalizeH="0" baseline="0" noProof="0" dirty="0">
                <a:ln>
                  <a:noFill/>
                </a:ln>
                <a:solidFill>
                  <a:prstClr val="black"/>
                </a:solidFill>
                <a:effectLst/>
                <a:uLnTx/>
                <a:uFillTx/>
                <a:latin typeface="Raleway" pitchFamily="2" charset="0"/>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7000"/>
                </a:lnSpc>
                <a:spcBef>
                  <a:spcPts val="0"/>
                </a:spcBef>
                <a:spcAft>
                  <a:spcPts val="800"/>
                </a:spcAft>
                <a:buClrTx/>
                <a:buSzTx/>
                <a:buFontTx/>
                <a:buNone/>
                <a:defRPr/>
              </a:pPr>
              <a:r>
                <a:rPr kumimoji="0" lang="en-IN" sz="1600" b="1" i="0" u="none" strike="noStrike" kern="1200" cap="none" spc="0" normalizeH="0" baseline="0" noProof="0" dirty="0">
                  <a:ln>
                    <a:noFill/>
                  </a:ln>
                  <a:solidFill>
                    <a:prstClr val="black"/>
                  </a:solidFill>
                  <a:effectLst/>
                  <a:uLnTx/>
                  <a:uFillTx/>
                  <a:latin typeface="Raleway" pitchFamily="2" charset="0"/>
                  <a:ea typeface="Calibri" panose="020F0502020204030204" pitchFamily="34" charset="0"/>
                  <a:cs typeface="Times New Roman" panose="02020603050405020304" pitchFamily="18" charset="0"/>
                </a:rPr>
                <a:t>SIFT features of </a:t>
              </a:r>
              <a:r>
                <a:rPr kumimoji="0" lang="en-IN" sz="1600" b="1" i="0" u="none" strike="noStrike" kern="1200" cap="none" spc="0" normalizeH="0" baseline="0" noProof="0" dirty="0" err="1">
                  <a:ln>
                    <a:noFill/>
                  </a:ln>
                  <a:solidFill>
                    <a:prstClr val="black"/>
                  </a:solidFill>
                  <a:effectLst/>
                  <a:uLnTx/>
                  <a:uFillTx/>
                  <a:latin typeface="Raleway" pitchFamily="2" charset="0"/>
                  <a:ea typeface="Calibri" panose="020F0502020204030204" pitchFamily="34" charset="0"/>
                  <a:cs typeface="Times New Roman" panose="02020603050405020304" pitchFamily="18" charset="0"/>
                </a:rPr>
                <a:t>Img</a:t>
              </a:r>
              <a:r>
                <a:rPr kumimoji="0" lang="en-IN" sz="1600" b="1" i="0" u="none" strike="noStrike" kern="1200" cap="none" spc="0" normalizeH="0" baseline="0" noProof="0" dirty="0">
                  <a:ln>
                    <a:noFill/>
                  </a:ln>
                  <a:solidFill>
                    <a:prstClr val="black"/>
                  </a:solidFill>
                  <a:effectLst/>
                  <a:uLnTx/>
                  <a:uFillTx/>
                  <a:latin typeface="Raleway" pitchFamily="2" charset="0"/>
                  <a:ea typeface="Calibri" panose="020F0502020204030204" pitchFamily="34" charset="0"/>
                  <a:cs typeface="Times New Roman" panose="02020603050405020304" pitchFamily="18" charset="0"/>
                </a:rPr>
                <a:t>. 1</a:t>
              </a:r>
              <a:endParaRPr kumimoji="0" lang="en-IN" sz="1600" b="1" i="0" u="none" strike="noStrike" kern="1200" cap="none" spc="0" normalizeH="0" baseline="0" noProof="0" dirty="0">
                <a:ln>
                  <a:noFill/>
                </a:ln>
                <a:solidFill>
                  <a:prstClr val="black"/>
                </a:solidFill>
                <a:effectLst/>
                <a:uLnTx/>
                <a:uFillTx/>
                <a:latin typeface="Raleway" pitchFamily="2" charset="0"/>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7000"/>
                </a:lnSpc>
                <a:spcBef>
                  <a:spcPts val="0"/>
                </a:spcBef>
                <a:spcAft>
                  <a:spcPts val="800"/>
                </a:spcAft>
                <a:buClrTx/>
                <a:buSzTx/>
                <a:buFontTx/>
                <a:buNone/>
                <a:defRPr/>
              </a:pPr>
              <a:r>
                <a:rPr kumimoji="0" lang="en-IN" sz="1600" b="1" i="0" u="none" strike="noStrike" kern="1200" cap="none" spc="0" normalizeH="0" baseline="0" noProof="0" dirty="0">
                  <a:ln>
                    <a:noFill/>
                  </a:ln>
                  <a:solidFill>
                    <a:prstClr val="black"/>
                  </a:solidFill>
                  <a:effectLst/>
                  <a:uLnTx/>
                  <a:uFillTx/>
                  <a:latin typeface="Raleway" pitchFamily="2" charset="0"/>
                  <a:ea typeface="Calibri" panose="020F0502020204030204" pitchFamily="34" charset="0"/>
                  <a:cs typeface="Times New Roman" panose="02020603050405020304" pitchFamily="18" charset="0"/>
                </a:rPr>
                <a:t> </a:t>
              </a:r>
              <a:endParaRPr kumimoji="0" lang="en-IN" sz="1600" b="1" i="0" u="none" strike="noStrike" kern="1200" cap="none" spc="0" normalizeH="0" baseline="0" noProof="0" dirty="0">
                <a:ln>
                  <a:noFill/>
                </a:ln>
                <a:solidFill>
                  <a:prstClr val="black"/>
                </a:solidFill>
                <a:effectLst/>
                <a:uLnTx/>
                <a:uFillTx/>
                <a:latin typeface="Raleway" pitchFamily="2" charset="0"/>
                <a:ea typeface="Calibri" panose="020F0502020204030204" pitchFamily="34" charset="0"/>
                <a:cs typeface="Times New Roman" panose="02020603050405020304" pitchFamily="18" charset="0"/>
              </a:endParaRPr>
            </a:p>
          </p:txBody>
        </p:sp>
      </p:grpSp>
      <p:cxnSp>
        <p:nvCxnSpPr>
          <p:cNvPr id="56" name="Connector: Elbow 102"/>
          <p:cNvCxnSpPr>
            <a:stCxn id="55" idx="3"/>
            <a:endCxn id="26" idx="1"/>
          </p:cNvCxnSpPr>
          <p:nvPr/>
        </p:nvCxnSpPr>
        <p:spPr>
          <a:xfrm>
            <a:off x="6701230" y="1775779"/>
            <a:ext cx="691608" cy="1118373"/>
          </a:xfrm>
          <a:prstGeom prst="bentConnector3">
            <a:avLst>
              <a:gd name="adj1" fmla="val 58731"/>
            </a:avLst>
          </a:prstGeom>
        </p:spPr>
        <p:style>
          <a:lnRef idx="2">
            <a:schemeClr val="dk1"/>
          </a:lnRef>
          <a:fillRef idx="1">
            <a:schemeClr val="lt1"/>
          </a:fillRef>
          <a:effectRef idx="0">
            <a:schemeClr val="dk1"/>
          </a:effectRef>
          <a:fontRef idx="minor">
            <a:schemeClr val="dk1"/>
          </a:fontRef>
        </p:style>
      </p:cxnSp>
      <p:cxnSp>
        <p:nvCxnSpPr>
          <p:cNvPr id="66" name="Straight Arrow Connector 65"/>
          <p:cNvCxnSpPr>
            <a:endCxn id="26" idx="1"/>
          </p:cNvCxnSpPr>
          <p:nvPr/>
        </p:nvCxnSpPr>
        <p:spPr>
          <a:xfrm>
            <a:off x="6701230" y="2885235"/>
            <a:ext cx="691608" cy="8917"/>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22" name="TextBox 21"/>
          <p:cNvSpPr txBox="1"/>
          <p:nvPr/>
        </p:nvSpPr>
        <p:spPr>
          <a:xfrm>
            <a:off x="3086211" y="4819227"/>
            <a:ext cx="4572000" cy="307777"/>
          </a:xfrm>
          <a:prstGeom prst="rect">
            <a:avLst/>
          </a:prstGeom>
          <a:noFill/>
        </p:spPr>
        <p:txBody>
          <a:bodyPr wrap="square">
            <a:spAutoFit/>
          </a:bodyPr>
          <a:lstStyle/>
          <a:p>
            <a:r>
              <a:rPr lang="en-US" b="1" dirty="0">
                <a:latin typeface="Raleway" pitchFamily="2" charset="77"/>
              </a:rPr>
              <a:t>Module 1: Obstacle Detection</a:t>
            </a:r>
            <a:endParaRPr lang="en-US" b="1" dirty="0">
              <a:latin typeface="Raleway" pitchFamily="2" charset="77"/>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7"/>
          <p:cNvSpPr txBox="1">
            <a:spLocks noGrp="1"/>
          </p:cNvSpPr>
          <p:nvPr>
            <p:ph type="title"/>
          </p:nvPr>
        </p:nvSpPr>
        <p:spPr>
          <a:xfrm>
            <a:off x="572181" y="290981"/>
            <a:ext cx="8262103" cy="857400"/>
          </a:xfrm>
          <a:prstGeom prst="rect">
            <a:avLst/>
          </a:prstGeom>
        </p:spPr>
        <p:txBody>
          <a:bodyPr spcFirstLastPara="1" wrap="square" lIns="91425" tIns="91425" rIns="91425" bIns="91425" anchor="t" anchorCtr="0">
            <a:noAutofit/>
          </a:bodyPr>
          <a:lstStyle/>
          <a:p>
            <a:pPr lvl="0"/>
            <a:r>
              <a:rPr lang="en-US" sz="3600" b="1" dirty="0">
                <a:solidFill>
                  <a:schemeClr val="tx2">
                    <a:lumMod val="10000"/>
                  </a:schemeClr>
                </a:solidFill>
                <a:latin typeface="Raleway" pitchFamily="2" charset="77"/>
              </a:rPr>
              <a:t>Compilation of Optimized Feature Vector:</a:t>
            </a:r>
            <a:endParaRPr sz="3600" b="1" dirty="0">
              <a:solidFill>
                <a:schemeClr val="tx2">
                  <a:lumMod val="10000"/>
                </a:schemeClr>
              </a:solidFill>
              <a:latin typeface="Raleway" pitchFamily="2" charset="77"/>
            </a:endParaRPr>
          </a:p>
        </p:txBody>
      </p:sp>
      <p:sp>
        <p:nvSpPr>
          <p:cNvPr id="410" name="Google Shape;410;p3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7" name="TextBox 6"/>
          <p:cNvSpPr txBox="1"/>
          <p:nvPr/>
        </p:nvSpPr>
        <p:spPr>
          <a:xfrm>
            <a:off x="572182" y="1643293"/>
            <a:ext cx="6777524" cy="295215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800" b="1" dirty="0">
                <a:latin typeface="Raleway" pitchFamily="2" charset="77"/>
              </a:rPr>
              <a:t>Output SIFT Feature Vector: </a:t>
            </a:r>
            <a:r>
              <a:rPr lang="en-IN" sz="1800" b="1" kern="1200" dirty="0">
                <a:solidFill>
                  <a:schemeClr val="tx1">
                    <a:lumMod val="50000"/>
                  </a:schemeClr>
                </a:solidFill>
                <a:latin typeface="Raleway" pitchFamily="2" charset="77"/>
                <a:cs typeface="Times New Roman" panose="02020603050405020304" pitchFamily="18" charset="0"/>
              </a:rPr>
              <a:t>48,95,612</a:t>
            </a:r>
            <a:r>
              <a:rPr lang="en-IN" sz="1800" b="1" kern="1200" dirty="0">
                <a:solidFill>
                  <a:schemeClr val="tx1">
                    <a:lumMod val="50000"/>
                  </a:schemeClr>
                </a:solidFill>
                <a:latin typeface="Raleway" pitchFamily="2" charset="77"/>
                <a:ea typeface="Calibri" panose="020F0502020204030204" pitchFamily="34" charset="0"/>
                <a:cs typeface="Times New Roman" panose="02020603050405020304" pitchFamily="18" charset="0"/>
              </a:rPr>
              <a:t>x128</a:t>
            </a:r>
            <a:endParaRPr lang="en-IN" sz="1800" b="1" kern="1200" dirty="0">
              <a:solidFill>
                <a:schemeClr val="tx1">
                  <a:lumMod val="50000"/>
                </a:schemeClr>
              </a:solidFill>
              <a:latin typeface="Raleway" pitchFamily="2" charset="77"/>
              <a:ea typeface="Calibri" panose="020F0502020204030204" pitchFamily="34"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1800" b="1" dirty="0">
                <a:latin typeface="Raleway" pitchFamily="2" charset="77"/>
              </a:rPr>
              <a:t>Novel Blend of K-Means and PCA</a:t>
            </a:r>
            <a:endParaRPr lang="en-US" sz="1800" b="1" dirty="0">
              <a:latin typeface="Raleway" pitchFamily="2" charset="77"/>
            </a:endParaRPr>
          </a:p>
          <a:p>
            <a:pPr marL="400050" lvl="6" indent="-400050">
              <a:lnSpc>
                <a:spcPct val="150000"/>
              </a:lnSpc>
              <a:buFont typeface="+mj-lt"/>
              <a:buAutoNum type="romanUcPeriod"/>
            </a:pPr>
            <a:r>
              <a:rPr lang="en-US" sz="1800" b="1" dirty="0">
                <a:latin typeface="Raleway" pitchFamily="2" charset="77"/>
              </a:rPr>
              <a:t>	K-Means: Dividing Feature Vector in 26 clusters (8,000x26) </a:t>
            </a:r>
            <a:endParaRPr lang="en-US" sz="1800" b="1" dirty="0">
              <a:latin typeface="Raleway" pitchFamily="2" charset="77"/>
            </a:endParaRPr>
          </a:p>
          <a:p>
            <a:pPr marL="400050" lvl="6" indent="-400050">
              <a:lnSpc>
                <a:spcPct val="150000"/>
              </a:lnSpc>
              <a:buFont typeface="+mj-lt"/>
              <a:buAutoNum type="romanUcPeriod"/>
            </a:pPr>
            <a:r>
              <a:rPr lang="en-US" sz="1800" b="1" dirty="0">
                <a:latin typeface="Raleway" pitchFamily="2" charset="77"/>
              </a:rPr>
              <a:t>Prediction performed on Pretrained K-Means Clustering Model.</a:t>
            </a:r>
            <a:endParaRPr lang="en-US" sz="1800" b="1" dirty="0">
              <a:latin typeface="Raleway" pitchFamily="2" charset="77"/>
            </a:endParaRPr>
          </a:p>
          <a:p>
            <a:pPr marL="400050" lvl="6" indent="-400050">
              <a:lnSpc>
                <a:spcPct val="150000"/>
              </a:lnSpc>
              <a:buFont typeface="+mj-lt"/>
              <a:buAutoNum type="romanUcPeriod"/>
            </a:pPr>
            <a:r>
              <a:rPr lang="en-US" sz="1800" b="1" dirty="0">
                <a:latin typeface="Raleway" pitchFamily="2" charset="77"/>
              </a:rPr>
              <a:t>	PCA: Optimize Feature Vector to 8,000x20 </a:t>
            </a:r>
            <a:endParaRPr lang="en-US" sz="1800" b="1" dirty="0">
              <a:latin typeface="Raleway" pitchFamily="2" charset="77"/>
            </a:endParaRPr>
          </a:p>
        </p:txBody>
      </p:sp>
      <p:sp>
        <p:nvSpPr>
          <p:cNvPr id="6" name="TextBox 5"/>
          <p:cNvSpPr txBox="1"/>
          <p:nvPr/>
        </p:nvSpPr>
        <p:spPr>
          <a:xfrm>
            <a:off x="3016045" y="4798301"/>
            <a:ext cx="4572000" cy="307777"/>
          </a:xfrm>
          <a:prstGeom prst="rect">
            <a:avLst/>
          </a:prstGeom>
          <a:noFill/>
        </p:spPr>
        <p:txBody>
          <a:bodyPr wrap="square">
            <a:spAutoFit/>
          </a:bodyPr>
          <a:lstStyle/>
          <a:p>
            <a:r>
              <a:rPr lang="en-US" b="1" dirty="0">
                <a:latin typeface="Raleway" pitchFamily="2" charset="77"/>
              </a:rPr>
              <a:t>Module 1: Obstacle Detection</a:t>
            </a:r>
            <a:endParaRPr lang="en-US" b="1" dirty="0">
              <a:latin typeface="Raleway" pitchFamily="2" charset="77"/>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7"/>
          <p:cNvSpPr txBox="1">
            <a:spLocks noGrp="1"/>
          </p:cNvSpPr>
          <p:nvPr>
            <p:ph type="title"/>
          </p:nvPr>
        </p:nvSpPr>
        <p:spPr>
          <a:xfrm>
            <a:off x="572181" y="247851"/>
            <a:ext cx="8032219" cy="857400"/>
          </a:xfrm>
          <a:prstGeom prst="rect">
            <a:avLst/>
          </a:prstGeom>
        </p:spPr>
        <p:txBody>
          <a:bodyPr spcFirstLastPara="1" wrap="square" lIns="91425" tIns="91425" rIns="91425" bIns="91425" anchor="t" anchorCtr="0">
            <a:noAutofit/>
          </a:bodyPr>
          <a:lstStyle/>
          <a:p>
            <a:pPr lvl="0"/>
            <a:r>
              <a:rPr lang="en-US" sz="3200" b="1" dirty="0">
                <a:solidFill>
                  <a:schemeClr val="tx2">
                    <a:lumMod val="10000"/>
                  </a:schemeClr>
                </a:solidFill>
                <a:latin typeface="Raleway" pitchFamily="2" charset="77"/>
              </a:rPr>
              <a:t>K-Means:</a:t>
            </a:r>
            <a:endParaRPr sz="3200" b="1" dirty="0">
              <a:solidFill>
                <a:schemeClr val="tx2">
                  <a:lumMod val="10000"/>
                </a:schemeClr>
              </a:solidFill>
              <a:latin typeface="Raleway" pitchFamily="2" charset="77"/>
            </a:endParaRPr>
          </a:p>
        </p:txBody>
      </p:sp>
      <p:sp>
        <p:nvSpPr>
          <p:cNvPr id="410" name="Google Shape;410;p3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pic>
        <p:nvPicPr>
          <p:cNvPr id="4" name="Picture 3" descr="Diagram&#10;&#10;Description automatically generated"/>
          <p:cNvPicPr>
            <a:picLocks noChangeAspect="1"/>
          </p:cNvPicPr>
          <p:nvPr/>
        </p:nvPicPr>
        <p:blipFill>
          <a:blip r:embed="rId1"/>
          <a:stretch>
            <a:fillRect/>
          </a:stretch>
        </p:blipFill>
        <p:spPr>
          <a:xfrm>
            <a:off x="1030857" y="828930"/>
            <a:ext cx="7082286" cy="3910946"/>
          </a:xfrm>
          <a:prstGeom prst="rect">
            <a:avLst/>
          </a:prstGeom>
        </p:spPr>
      </p:pic>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7"/>
          <p:cNvSpPr txBox="1">
            <a:spLocks noGrp="1"/>
          </p:cNvSpPr>
          <p:nvPr>
            <p:ph type="title"/>
          </p:nvPr>
        </p:nvSpPr>
        <p:spPr>
          <a:xfrm>
            <a:off x="399652" y="315325"/>
            <a:ext cx="9218800" cy="857400"/>
          </a:xfrm>
          <a:prstGeom prst="rect">
            <a:avLst/>
          </a:prstGeom>
        </p:spPr>
        <p:txBody>
          <a:bodyPr spcFirstLastPara="1" wrap="square" lIns="91425" tIns="91425" rIns="91425" bIns="91425" anchor="t" anchorCtr="0">
            <a:noAutofit/>
          </a:bodyPr>
          <a:lstStyle/>
          <a:p>
            <a:pPr lvl="0"/>
            <a:r>
              <a:rPr lang="en-US" sz="3600" b="1" dirty="0">
                <a:solidFill>
                  <a:schemeClr val="tx2">
                    <a:lumMod val="10000"/>
                  </a:schemeClr>
                </a:solidFill>
                <a:latin typeface="Raleway" pitchFamily="2" charset="77"/>
              </a:rPr>
              <a:t>Principal Component Analysis (PCA):</a:t>
            </a:r>
            <a:endParaRPr sz="3600" b="1" dirty="0">
              <a:solidFill>
                <a:schemeClr val="tx2">
                  <a:lumMod val="10000"/>
                </a:schemeClr>
              </a:solidFill>
              <a:latin typeface="Raleway" pitchFamily="2" charset="77"/>
            </a:endParaRPr>
          </a:p>
        </p:txBody>
      </p:sp>
      <p:sp>
        <p:nvSpPr>
          <p:cNvPr id="410" name="Google Shape;410;p3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pic>
        <p:nvPicPr>
          <p:cNvPr id="4" name="Picture 3" descr="Diagram, table&#10;&#10;Description automatically generated"/>
          <p:cNvPicPr>
            <a:picLocks noChangeAspect="1"/>
          </p:cNvPicPr>
          <p:nvPr/>
        </p:nvPicPr>
        <p:blipFill>
          <a:blip r:embed="rId1"/>
          <a:stretch>
            <a:fillRect/>
          </a:stretch>
        </p:blipFill>
        <p:spPr>
          <a:xfrm>
            <a:off x="1127562" y="976800"/>
            <a:ext cx="6888875" cy="3698717"/>
          </a:xfrm>
          <a:prstGeom prst="rect">
            <a:avLst/>
          </a:prstGeom>
        </p:spPr>
      </p:pic>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7"/>
          <p:cNvSpPr txBox="1">
            <a:spLocks noGrp="1"/>
          </p:cNvSpPr>
          <p:nvPr>
            <p:ph type="title"/>
          </p:nvPr>
        </p:nvSpPr>
        <p:spPr>
          <a:xfrm>
            <a:off x="563948" y="313377"/>
            <a:ext cx="8040451"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b="1" dirty="0">
                <a:solidFill>
                  <a:schemeClr val="tx1">
                    <a:lumMod val="50000"/>
                  </a:schemeClr>
                </a:solidFill>
                <a:latin typeface="Raleway" pitchFamily="2" charset="77"/>
              </a:rPr>
              <a:t>Classification:</a:t>
            </a:r>
            <a:endParaRPr sz="4000" b="1" dirty="0">
              <a:solidFill>
                <a:schemeClr val="tx1">
                  <a:lumMod val="50000"/>
                </a:schemeClr>
              </a:solidFill>
              <a:latin typeface="Raleway" pitchFamily="2" charset="77"/>
            </a:endParaRPr>
          </a:p>
        </p:txBody>
      </p:sp>
      <p:sp>
        <p:nvSpPr>
          <p:cNvPr id="408" name="Google Shape;408;p37"/>
          <p:cNvSpPr txBox="1">
            <a:spLocks noGrp="1"/>
          </p:cNvSpPr>
          <p:nvPr>
            <p:ph type="body" idx="1"/>
          </p:nvPr>
        </p:nvSpPr>
        <p:spPr>
          <a:xfrm>
            <a:off x="697712" y="992971"/>
            <a:ext cx="6866100" cy="3418442"/>
          </a:xfrm>
          <a:prstGeom prst="rect">
            <a:avLst/>
          </a:prstGeom>
        </p:spPr>
        <p:txBody>
          <a:bodyPr spcFirstLastPara="1" wrap="square" lIns="91425" tIns="91425" rIns="91425" bIns="91425" anchor="t" anchorCtr="0">
            <a:noAutofit/>
          </a:bodyPr>
          <a:lstStyle/>
          <a:p>
            <a:pPr>
              <a:lnSpc>
                <a:spcPct val="150000"/>
              </a:lnSpc>
            </a:pPr>
            <a:r>
              <a:rPr lang="en-IN" sz="2000" b="1" dirty="0">
                <a:solidFill>
                  <a:schemeClr val="tx1">
                    <a:lumMod val="50000"/>
                  </a:schemeClr>
                </a:solidFill>
                <a:latin typeface="Raleway" pitchFamily="2" charset="77"/>
              </a:rPr>
              <a:t>Four Supervised machine learning classifiers were used for classification:</a:t>
            </a:r>
            <a:endParaRPr lang="en-IN" sz="2000" b="1" dirty="0">
              <a:solidFill>
                <a:schemeClr val="tx1">
                  <a:lumMod val="50000"/>
                </a:schemeClr>
              </a:solidFill>
              <a:latin typeface="Raleway" pitchFamily="2" charset="77"/>
            </a:endParaRPr>
          </a:p>
          <a:p>
            <a:pPr lvl="4">
              <a:lnSpc>
                <a:spcPct val="150000"/>
              </a:lnSpc>
            </a:pPr>
            <a:r>
              <a:rPr lang="en-US" sz="2000" b="1" dirty="0">
                <a:solidFill>
                  <a:schemeClr val="tx1">
                    <a:lumMod val="50000"/>
                  </a:schemeClr>
                </a:solidFill>
                <a:latin typeface="Raleway" pitchFamily="2" charset="77"/>
              </a:rPr>
              <a:t>KNN</a:t>
            </a:r>
            <a:endParaRPr lang="en-US" sz="2000" b="1" dirty="0">
              <a:solidFill>
                <a:schemeClr val="tx1">
                  <a:lumMod val="50000"/>
                </a:schemeClr>
              </a:solidFill>
              <a:latin typeface="Raleway" pitchFamily="2" charset="77"/>
            </a:endParaRPr>
          </a:p>
          <a:p>
            <a:pPr lvl="4">
              <a:lnSpc>
                <a:spcPct val="150000"/>
              </a:lnSpc>
            </a:pPr>
            <a:r>
              <a:rPr lang="en-US" sz="2000" b="1" dirty="0">
                <a:solidFill>
                  <a:schemeClr val="tx1">
                    <a:lumMod val="50000"/>
                  </a:schemeClr>
                </a:solidFill>
                <a:latin typeface="Raleway" pitchFamily="2" charset="77"/>
              </a:rPr>
              <a:t>Random Forest</a:t>
            </a:r>
            <a:endParaRPr lang="en-US" sz="2000" b="1" dirty="0">
              <a:solidFill>
                <a:schemeClr val="tx1">
                  <a:lumMod val="50000"/>
                </a:schemeClr>
              </a:solidFill>
              <a:latin typeface="Raleway" pitchFamily="2" charset="77"/>
            </a:endParaRPr>
          </a:p>
          <a:p>
            <a:pPr lvl="4">
              <a:lnSpc>
                <a:spcPct val="150000"/>
              </a:lnSpc>
            </a:pPr>
            <a:r>
              <a:rPr lang="en-US" sz="2000" b="1" dirty="0">
                <a:solidFill>
                  <a:schemeClr val="tx1">
                    <a:lumMod val="50000"/>
                  </a:schemeClr>
                </a:solidFill>
                <a:latin typeface="Raleway" pitchFamily="2" charset="77"/>
              </a:rPr>
              <a:t>Decision Tree</a:t>
            </a:r>
            <a:endParaRPr lang="en-US" sz="2000" b="1" dirty="0">
              <a:solidFill>
                <a:schemeClr val="tx1">
                  <a:lumMod val="50000"/>
                </a:schemeClr>
              </a:solidFill>
              <a:latin typeface="Raleway" pitchFamily="2" charset="77"/>
            </a:endParaRPr>
          </a:p>
          <a:p>
            <a:pPr lvl="4">
              <a:lnSpc>
                <a:spcPct val="150000"/>
              </a:lnSpc>
            </a:pPr>
            <a:r>
              <a:rPr lang="en-US" sz="2000" b="1" dirty="0">
                <a:solidFill>
                  <a:schemeClr val="tx1">
                    <a:lumMod val="50000"/>
                  </a:schemeClr>
                </a:solidFill>
                <a:latin typeface="Raleway" pitchFamily="2" charset="77"/>
              </a:rPr>
              <a:t>SVM (RBF)</a:t>
            </a:r>
            <a:endParaRPr lang="en-IN" sz="2000" b="1" dirty="0">
              <a:solidFill>
                <a:schemeClr val="tx1">
                  <a:lumMod val="50000"/>
                </a:schemeClr>
              </a:solidFill>
              <a:latin typeface="Raleway" pitchFamily="2" charset="77"/>
            </a:endParaRPr>
          </a:p>
          <a:p>
            <a:pPr>
              <a:lnSpc>
                <a:spcPct val="150000"/>
              </a:lnSpc>
            </a:pPr>
            <a:r>
              <a:rPr lang="en-IN" sz="2000" b="1" dirty="0">
                <a:solidFill>
                  <a:schemeClr val="tx1">
                    <a:lumMod val="50000"/>
                  </a:schemeClr>
                </a:solidFill>
                <a:latin typeface="Raleway" pitchFamily="2" charset="77"/>
              </a:rPr>
              <a:t>Dataset Split: 80% Training and 20% Testing</a:t>
            </a:r>
            <a:endParaRPr lang="en-IN" sz="2000" b="1" dirty="0">
              <a:solidFill>
                <a:schemeClr val="tx1">
                  <a:lumMod val="50000"/>
                </a:schemeClr>
              </a:solidFill>
              <a:latin typeface="Raleway" pitchFamily="2" charset="77"/>
            </a:endParaRPr>
          </a:p>
          <a:p>
            <a:pPr marL="114300" indent="0">
              <a:lnSpc>
                <a:spcPct val="150000"/>
              </a:lnSpc>
              <a:buNone/>
            </a:pPr>
            <a:r>
              <a:rPr lang="en-IN" sz="2000" dirty="0">
                <a:solidFill>
                  <a:schemeClr val="tx1">
                    <a:lumMod val="50000"/>
                  </a:schemeClr>
                </a:solidFill>
                <a:latin typeface="Raleway" pitchFamily="2" charset="0"/>
              </a:rPr>
              <a:t>				</a:t>
            </a:r>
            <a:endParaRPr lang="en-IN" sz="2000" dirty="0">
              <a:solidFill>
                <a:schemeClr val="tx1">
                  <a:lumMod val="50000"/>
                </a:schemeClr>
              </a:solidFill>
              <a:latin typeface="Raleway" pitchFamily="2" charset="0"/>
            </a:endParaRPr>
          </a:p>
          <a:p>
            <a:pPr marL="114300" indent="0">
              <a:lnSpc>
                <a:spcPct val="150000"/>
              </a:lnSpc>
              <a:buNone/>
            </a:pPr>
            <a:endParaRPr lang="ar-AE" sz="2000" dirty="0">
              <a:solidFill>
                <a:schemeClr val="tx1">
                  <a:lumMod val="50000"/>
                </a:schemeClr>
              </a:solidFill>
              <a:latin typeface="Raleway" pitchFamily="2" charset="77"/>
            </a:endParaRPr>
          </a:p>
          <a:p>
            <a:pPr marL="0" lvl="0" indent="0" algn="l" rtl="0">
              <a:lnSpc>
                <a:spcPct val="115000"/>
              </a:lnSpc>
              <a:spcBef>
                <a:spcPts val="600"/>
              </a:spcBef>
              <a:spcAft>
                <a:spcPts val="0"/>
              </a:spcAft>
              <a:buNone/>
            </a:pPr>
            <a:endParaRPr lang="ar-AE" sz="2000" dirty="0">
              <a:solidFill>
                <a:schemeClr val="tx1">
                  <a:lumMod val="50000"/>
                </a:schemeClr>
              </a:solidFill>
              <a:latin typeface="Raleway" pitchFamily="2" charset="0"/>
            </a:endParaRPr>
          </a:p>
        </p:txBody>
      </p:sp>
      <p:sp>
        <p:nvSpPr>
          <p:cNvPr id="410" name="Google Shape;410;p3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mc:AlternateContent xmlns:mc="http://schemas.openxmlformats.org/markup-compatibility/2006" xmlns:p14="http://schemas.microsoft.com/office/powerpoint/2010/main">
        <mc:Choice Requires="p14">
          <p:contentPart r:id="rId1" p14:bwMode="auto">
            <p14:nvContentPartPr>
              <p14:cNvPr id="2" name="Ink 1"/>
              <p14:cNvContentPartPr/>
              <p14:nvPr/>
            </p14:nvContentPartPr>
            <p14:xfrm>
              <a:off x="1813857" y="2401897"/>
              <a:ext cx="360" cy="360"/>
            </p14:xfrm>
          </p:contentPart>
        </mc:Choice>
        <mc:Fallback xmlns="">
          <p:pic>
            <p:nvPicPr>
              <p:cNvPr id="2" name="Ink 1"/>
            </p:nvPicPr>
            <p:blipFill>
              <a:blip r:embed="rId2"/>
            </p:blipFill>
            <p:spPr>
              <a:xfrm>
                <a:off x="1813857" y="2401897"/>
                <a:ext cx="360" cy="3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Ink 2"/>
              <p14:cNvContentPartPr/>
              <p14:nvPr/>
            </p14:nvContentPartPr>
            <p14:xfrm>
              <a:off x="2075217" y="2430697"/>
              <a:ext cx="360" cy="360"/>
            </p14:xfrm>
          </p:contentPart>
        </mc:Choice>
        <mc:Fallback xmlns="">
          <p:pic>
            <p:nvPicPr>
              <p:cNvPr id="3" name="Ink 2"/>
            </p:nvPicPr>
            <p:blipFill>
              <a:blip r:embed="rId2"/>
            </p:blipFill>
            <p:spPr>
              <a:xfrm>
                <a:off x="2075217" y="2430697"/>
                <a:ext cx="360" cy="3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7" name="Ink 6"/>
              <p14:cNvContentPartPr/>
              <p14:nvPr/>
            </p14:nvContentPartPr>
            <p14:xfrm>
              <a:off x="4919937" y="5181457"/>
              <a:ext cx="360" cy="360"/>
            </p14:xfrm>
          </p:contentPart>
        </mc:Choice>
        <mc:Fallback xmlns="">
          <p:pic>
            <p:nvPicPr>
              <p:cNvPr id="7" name="Ink 6"/>
            </p:nvPicPr>
            <p:blipFill>
              <a:blip r:embed="rId2"/>
            </p:blipFill>
            <p:spPr>
              <a:xfrm>
                <a:off x="4919937" y="5181457"/>
                <a:ext cx="360" cy="36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8" name="Ink 7"/>
              <p14:cNvContentPartPr/>
              <p14:nvPr/>
            </p14:nvContentPartPr>
            <p14:xfrm>
              <a:off x="4760457" y="3504937"/>
              <a:ext cx="360" cy="360"/>
            </p14:xfrm>
          </p:contentPart>
        </mc:Choice>
        <mc:Fallback xmlns="">
          <p:pic>
            <p:nvPicPr>
              <p:cNvPr id="8" name="Ink 7"/>
            </p:nvPicPr>
            <p:blipFill>
              <a:blip r:embed="rId2"/>
            </p:blipFill>
            <p:spPr>
              <a:xfrm>
                <a:off x="4760457" y="3504937"/>
                <a:ext cx="360" cy="360"/>
              </a:xfrm>
              <a:prstGeom prst="rect"/>
            </p:spPr>
          </p:pic>
        </mc:Fallback>
      </mc:AlternateContent>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5"/>
          <p:cNvSpPr txBox="1">
            <a:spLocks noGrp="1"/>
          </p:cNvSpPr>
          <p:nvPr>
            <p:ph type="title"/>
          </p:nvPr>
        </p:nvSpPr>
        <p:spPr>
          <a:xfrm>
            <a:off x="620157" y="117385"/>
            <a:ext cx="7903685"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b="1" dirty="0">
                <a:solidFill>
                  <a:schemeClr val="tx2">
                    <a:lumMod val="10000"/>
                  </a:schemeClr>
                </a:solidFill>
                <a:latin typeface="Raleway" pitchFamily="2" charset="77"/>
              </a:rPr>
              <a:t>Performance Evaluation:</a:t>
            </a:r>
            <a:br>
              <a:rPr lang="en-US" sz="4000" b="1" dirty="0">
                <a:solidFill>
                  <a:schemeClr val="tx2">
                    <a:lumMod val="10000"/>
                  </a:schemeClr>
                </a:solidFill>
                <a:latin typeface="Raleway" pitchFamily="2" charset="77"/>
              </a:rPr>
            </a:br>
            <a:endParaRPr sz="4000" b="1" dirty="0">
              <a:solidFill>
                <a:schemeClr val="tx2">
                  <a:lumMod val="10000"/>
                </a:schemeClr>
              </a:solidFill>
              <a:latin typeface="Raleway" pitchFamily="2" charset="77"/>
            </a:endParaRPr>
          </a:p>
        </p:txBody>
      </p:sp>
      <p:sp>
        <p:nvSpPr>
          <p:cNvPr id="210" name="Google Shape;210;p2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graphicFrame>
        <p:nvGraphicFramePr>
          <p:cNvPr id="13" name="Google Shape;209;p25"/>
          <p:cNvGraphicFramePr/>
          <p:nvPr/>
        </p:nvGraphicFramePr>
        <p:xfrm>
          <a:off x="1154972" y="974785"/>
          <a:ext cx="6834054" cy="3732151"/>
        </p:xfrm>
        <a:graphic>
          <a:graphicData uri="http://schemas.openxmlformats.org/drawingml/2006/table">
            <a:tbl>
              <a:tblPr>
                <a:noFill/>
                <a:tableStyleId>{C9FA97CD-A02D-469D-B682-1D2C58B7AE17}</a:tableStyleId>
              </a:tblPr>
              <a:tblGrid>
                <a:gridCol w="1109231"/>
                <a:gridCol w="1474013"/>
                <a:gridCol w="1421901"/>
                <a:gridCol w="1548455"/>
                <a:gridCol w="1280454"/>
              </a:tblGrid>
              <a:tr h="656262">
                <a:tc>
                  <a:txBody>
                    <a:bodyPr/>
                    <a:lstStyle/>
                    <a:p>
                      <a:pPr algn="ctr">
                        <a:lnSpc>
                          <a:spcPct val="107000"/>
                        </a:lnSpc>
                        <a:spcAft>
                          <a:spcPts val="800"/>
                        </a:spcAft>
                      </a:pPr>
                      <a:r>
                        <a:rPr lang="en-IN" sz="1400" b="1" dirty="0">
                          <a:solidFill>
                            <a:srgbClr val="222222"/>
                          </a:solidFill>
                          <a:effectLst/>
                          <a:latin typeface="Raleway" pitchFamily="2" charset="0"/>
                          <a:ea typeface="Calibri" panose="020F0502020204030204" pitchFamily="34" charset="0"/>
                          <a:cs typeface="Times New Roman" panose="02020603050405020304" pitchFamily="18" charset="0"/>
                        </a:rPr>
                        <a:t>Classifiers</a:t>
                      </a:r>
                      <a:endParaRPr lang="en-IN" sz="1200" b="1" dirty="0">
                        <a:effectLst/>
                        <a:latin typeface="Raleway" pitchFamily="2" charset="0"/>
                        <a:ea typeface="Calibri" panose="020F0502020204030204" pitchFamily="34" charset="0"/>
                        <a:cs typeface="Times New Roman" panose="02020603050405020304" pitchFamily="18" charset="0"/>
                      </a:endParaRPr>
                    </a:p>
                  </a:txBody>
                  <a:tcPr marL="63500" marR="63500" marT="63500" marB="63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FFB600">
                          <a:alpha val="0"/>
                        </a:srgbClr>
                      </a:solidFill>
                      <a:prstDash val="solid"/>
                      <a:round/>
                      <a:headEnd type="none" w="sm" len="sm"/>
                      <a:tailEnd type="none" w="sm" len="sm"/>
                    </a:lnB>
                    <a:solidFill>
                      <a:srgbClr val="FFF2CC"/>
                    </a:solidFill>
                  </a:tcPr>
                </a:tc>
                <a:tc>
                  <a:txBody>
                    <a:bodyPr/>
                    <a:lstStyle/>
                    <a:p>
                      <a:pPr algn="ctr">
                        <a:lnSpc>
                          <a:spcPct val="107000"/>
                        </a:lnSpc>
                        <a:spcAft>
                          <a:spcPts val="800"/>
                        </a:spcAft>
                      </a:pPr>
                      <a:r>
                        <a:rPr lang="en-IN" sz="1400" b="1" dirty="0">
                          <a:solidFill>
                            <a:srgbClr val="222222"/>
                          </a:solidFill>
                          <a:effectLst/>
                          <a:latin typeface="Raleway" pitchFamily="2" charset="0"/>
                          <a:ea typeface="Calibri" panose="020F0502020204030204" pitchFamily="34" charset="0"/>
                          <a:cs typeface="Times New Roman" panose="02020603050405020304" pitchFamily="18" charset="0"/>
                        </a:rPr>
                        <a:t>Training Accuracy (%)</a:t>
                      </a:r>
                      <a:endParaRPr lang="en-IN" sz="1200" b="1" dirty="0">
                        <a:effectLst/>
                        <a:latin typeface="Raleway" pitchFamily="2" charset="0"/>
                        <a:ea typeface="Calibri" panose="020F0502020204030204" pitchFamily="34" charset="0"/>
                        <a:cs typeface="Times New Roman" panose="02020603050405020304" pitchFamily="18" charset="0"/>
                      </a:endParaRPr>
                    </a:p>
                  </a:txBody>
                  <a:tcPr marL="63500" marR="63500" marT="63500" marB="63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FFB600">
                          <a:alpha val="0"/>
                        </a:srgbClr>
                      </a:solidFill>
                      <a:prstDash val="solid"/>
                      <a:round/>
                      <a:headEnd type="none" w="sm" len="sm"/>
                      <a:tailEnd type="none" w="sm" len="sm"/>
                    </a:lnB>
                    <a:solidFill>
                      <a:srgbClr val="FFF2CC"/>
                    </a:solidFill>
                  </a:tcPr>
                </a:tc>
                <a:tc>
                  <a:txBody>
                    <a:bodyPr/>
                    <a:lstStyle/>
                    <a:p>
                      <a:pPr algn="ctr">
                        <a:lnSpc>
                          <a:spcPct val="107000"/>
                        </a:lnSpc>
                        <a:spcAft>
                          <a:spcPts val="800"/>
                        </a:spcAft>
                      </a:pPr>
                      <a:r>
                        <a:rPr lang="en-IN" sz="1400" b="1" dirty="0">
                          <a:solidFill>
                            <a:srgbClr val="222222"/>
                          </a:solidFill>
                          <a:effectLst/>
                          <a:latin typeface="Raleway" pitchFamily="2" charset="0"/>
                          <a:ea typeface="Calibri" panose="020F0502020204030204" pitchFamily="34" charset="0"/>
                          <a:cs typeface="Times New Roman" panose="02020603050405020304" pitchFamily="18" charset="0"/>
                        </a:rPr>
                        <a:t>Precision</a:t>
                      </a:r>
                      <a:endParaRPr lang="en-IN" sz="1200" b="1" dirty="0">
                        <a:effectLst/>
                        <a:latin typeface="Raleway" pitchFamily="2" charset="0"/>
                        <a:ea typeface="Calibri" panose="020F0502020204030204" pitchFamily="34" charset="0"/>
                        <a:cs typeface="Times New Roman" panose="02020603050405020304" pitchFamily="18" charset="0"/>
                      </a:endParaRPr>
                    </a:p>
                  </a:txBody>
                  <a:tcPr marL="63500" marR="63500" marT="63500" marB="63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FFB600">
                          <a:alpha val="0"/>
                        </a:srgbClr>
                      </a:solidFill>
                      <a:prstDash val="solid"/>
                      <a:round/>
                      <a:headEnd type="none" w="sm" len="sm"/>
                      <a:tailEnd type="none" w="sm" len="sm"/>
                    </a:lnB>
                    <a:solidFill>
                      <a:srgbClr val="FFF2CC"/>
                    </a:solidFill>
                  </a:tcPr>
                </a:tc>
                <a:tc>
                  <a:txBody>
                    <a:bodyPr/>
                    <a:lstStyle/>
                    <a:p>
                      <a:pPr algn="ctr">
                        <a:lnSpc>
                          <a:spcPct val="107000"/>
                        </a:lnSpc>
                        <a:spcAft>
                          <a:spcPts val="800"/>
                        </a:spcAft>
                      </a:pPr>
                      <a:r>
                        <a:rPr lang="en-IN" sz="1400" b="1">
                          <a:solidFill>
                            <a:srgbClr val="222222"/>
                          </a:solidFill>
                          <a:effectLst/>
                          <a:latin typeface="Raleway" pitchFamily="2" charset="0"/>
                          <a:ea typeface="Calibri" panose="020F0502020204030204" pitchFamily="34" charset="0"/>
                          <a:cs typeface="Times New Roman" panose="02020603050405020304" pitchFamily="18" charset="0"/>
                        </a:rPr>
                        <a:t>Recall</a:t>
                      </a:r>
                      <a:endParaRPr lang="en-IN" sz="1200" b="1">
                        <a:effectLst/>
                        <a:latin typeface="Raleway" pitchFamily="2" charset="0"/>
                        <a:ea typeface="Calibri" panose="020F0502020204030204" pitchFamily="34" charset="0"/>
                        <a:cs typeface="Times New Roman" panose="02020603050405020304" pitchFamily="18" charset="0"/>
                      </a:endParaRPr>
                    </a:p>
                  </a:txBody>
                  <a:tcPr marL="63500" marR="63500" marT="63500" marB="63500">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FFB600">
                          <a:alpha val="0"/>
                        </a:srgbClr>
                      </a:solidFill>
                      <a:prstDash val="solid"/>
                      <a:round/>
                      <a:headEnd type="none" w="sm" len="sm"/>
                      <a:tailEnd type="none" w="sm" len="sm"/>
                    </a:lnB>
                    <a:solidFill>
                      <a:srgbClr val="FFF2CC"/>
                    </a:solidFill>
                  </a:tcPr>
                </a:tc>
                <a:tc>
                  <a:txBody>
                    <a:bodyPr/>
                    <a:lstStyle/>
                    <a:p>
                      <a:pPr algn="ctr">
                        <a:lnSpc>
                          <a:spcPct val="107000"/>
                        </a:lnSpc>
                        <a:spcAft>
                          <a:spcPts val="800"/>
                        </a:spcAft>
                      </a:pPr>
                      <a:r>
                        <a:rPr lang="en-IN" sz="1400" b="1" dirty="0">
                          <a:solidFill>
                            <a:srgbClr val="222222"/>
                          </a:solidFill>
                          <a:effectLst/>
                          <a:latin typeface="Raleway" pitchFamily="2" charset="0"/>
                          <a:ea typeface="Calibri" panose="020F0502020204030204" pitchFamily="34" charset="0"/>
                          <a:cs typeface="Times New Roman" panose="02020603050405020304" pitchFamily="18" charset="0"/>
                        </a:rPr>
                        <a:t>F1 score</a:t>
                      </a:r>
                      <a:endParaRPr lang="en-IN" sz="1200" b="1" dirty="0">
                        <a:effectLst/>
                        <a:latin typeface="Raleway" pitchFamily="2" charset="0"/>
                        <a:ea typeface="Calibri" panose="020F0502020204030204" pitchFamily="34" charset="0"/>
                        <a:cs typeface="Times New Roman" panose="02020603050405020304" pitchFamily="18" charset="0"/>
                      </a:endParaRPr>
                    </a:p>
                  </a:txBody>
                  <a:tcPr marL="63500" marR="63500" marT="63500" marB="63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FFB600">
                          <a:alpha val="0"/>
                        </a:srgbClr>
                      </a:solidFill>
                      <a:prstDash val="solid"/>
                      <a:round/>
                      <a:headEnd type="none" w="sm" len="sm"/>
                      <a:tailEnd type="none" w="sm" len="sm"/>
                    </a:lnB>
                    <a:solidFill>
                      <a:srgbClr val="FFF2CC"/>
                    </a:solidFill>
                  </a:tcPr>
                </a:tc>
              </a:tr>
              <a:tr h="612883">
                <a:tc>
                  <a:txBody>
                    <a:bodyPr/>
                    <a:lstStyle/>
                    <a:p>
                      <a:pPr algn="ctr">
                        <a:lnSpc>
                          <a:spcPct val="107000"/>
                        </a:lnSpc>
                        <a:spcAft>
                          <a:spcPts val="800"/>
                        </a:spcAft>
                      </a:pPr>
                      <a:r>
                        <a:rPr lang="en-IN" sz="1400" b="1">
                          <a:solidFill>
                            <a:srgbClr val="222222"/>
                          </a:solidFill>
                          <a:effectLst/>
                          <a:latin typeface="Raleway" pitchFamily="2" charset="0"/>
                          <a:ea typeface="Calibri" panose="020F0502020204030204" pitchFamily="34" charset="0"/>
                          <a:cs typeface="Times New Roman" panose="02020603050405020304" pitchFamily="18" charset="0"/>
                        </a:rPr>
                        <a:t>KNN</a:t>
                      </a:r>
                      <a:endParaRPr lang="en-IN" sz="1400" b="1">
                        <a:effectLst/>
                        <a:latin typeface="Raleway" pitchFamily="2" charset="0"/>
                        <a:ea typeface="Calibri" panose="020F0502020204030204" pitchFamily="34" charset="0"/>
                        <a:cs typeface="Times New Roman" panose="02020603050405020304" pitchFamily="18" charset="0"/>
                      </a:endParaRPr>
                    </a:p>
                  </a:txBody>
                  <a:tcPr marL="63500" marR="63500" marT="63500" marB="63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FFB600">
                          <a:alpha val="0"/>
                        </a:srgb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algn="ctr">
                        <a:lnSpc>
                          <a:spcPct val="107000"/>
                        </a:lnSpc>
                        <a:spcAft>
                          <a:spcPts val="800"/>
                        </a:spcAft>
                      </a:pPr>
                      <a:r>
                        <a:rPr lang="en-IN" sz="1400" b="1" dirty="0">
                          <a:solidFill>
                            <a:srgbClr val="222222"/>
                          </a:solidFill>
                          <a:effectLst/>
                          <a:latin typeface="Raleway" pitchFamily="2" charset="0"/>
                          <a:ea typeface="Calibri" panose="020F0502020204030204" pitchFamily="34" charset="0"/>
                          <a:cs typeface="Times New Roman" panose="02020603050405020304" pitchFamily="18" charset="0"/>
                        </a:rPr>
                        <a:t>83.99</a:t>
                      </a:r>
                      <a:endParaRPr lang="en-IN" sz="1400" b="1" dirty="0">
                        <a:effectLst/>
                        <a:latin typeface="Raleway" pitchFamily="2" charset="0"/>
                        <a:ea typeface="Calibri" panose="020F0502020204030204" pitchFamily="34" charset="0"/>
                        <a:cs typeface="Times New Roman" panose="02020603050405020304" pitchFamily="18" charset="0"/>
                      </a:endParaRPr>
                    </a:p>
                  </a:txBody>
                  <a:tcPr marL="63500" marR="63500" marT="63500" marB="63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FFB600">
                          <a:alpha val="0"/>
                        </a:srgb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algn="ctr">
                        <a:lnSpc>
                          <a:spcPct val="107000"/>
                        </a:lnSpc>
                        <a:spcAft>
                          <a:spcPts val="800"/>
                        </a:spcAft>
                      </a:pPr>
                      <a:r>
                        <a:rPr lang="en-IN" sz="1400" b="1" dirty="0">
                          <a:solidFill>
                            <a:srgbClr val="222222"/>
                          </a:solidFill>
                          <a:effectLst/>
                          <a:latin typeface="Raleway" pitchFamily="2" charset="0"/>
                          <a:ea typeface="Calibri" panose="020F0502020204030204" pitchFamily="34" charset="0"/>
                          <a:cs typeface="Times New Roman" panose="02020603050405020304" pitchFamily="18" charset="0"/>
                        </a:rPr>
                        <a:t>0.840</a:t>
                      </a:r>
                      <a:endParaRPr lang="en-IN" sz="1400" b="1" dirty="0">
                        <a:effectLst/>
                        <a:latin typeface="Raleway" pitchFamily="2" charset="0"/>
                        <a:ea typeface="Calibri" panose="020F0502020204030204" pitchFamily="34" charset="0"/>
                        <a:cs typeface="Times New Roman" panose="02020603050405020304" pitchFamily="18" charset="0"/>
                      </a:endParaRPr>
                    </a:p>
                  </a:txBody>
                  <a:tcPr marL="63500" marR="63500" marT="63500" marB="63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FFB600">
                          <a:alpha val="0"/>
                        </a:srgb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algn="ctr">
                        <a:lnSpc>
                          <a:spcPct val="107000"/>
                        </a:lnSpc>
                        <a:spcAft>
                          <a:spcPts val="800"/>
                        </a:spcAft>
                      </a:pPr>
                      <a:r>
                        <a:rPr lang="en-IN" sz="1400" b="1">
                          <a:solidFill>
                            <a:srgbClr val="222222"/>
                          </a:solidFill>
                          <a:effectLst/>
                          <a:latin typeface="Raleway" pitchFamily="2" charset="0"/>
                          <a:ea typeface="Calibri" panose="020F0502020204030204" pitchFamily="34" charset="0"/>
                          <a:cs typeface="Times New Roman" panose="02020603050405020304" pitchFamily="18" charset="0"/>
                        </a:rPr>
                        <a:t>0.835</a:t>
                      </a:r>
                      <a:endParaRPr lang="en-IN" sz="1400" b="1">
                        <a:effectLst/>
                        <a:latin typeface="Raleway" pitchFamily="2" charset="0"/>
                        <a:ea typeface="Calibri" panose="020F0502020204030204" pitchFamily="34" charset="0"/>
                        <a:cs typeface="Times New Roman" panose="02020603050405020304" pitchFamily="18" charset="0"/>
                      </a:endParaRPr>
                    </a:p>
                  </a:txBody>
                  <a:tcPr marL="63500" marR="63500" marT="63500" marB="63500">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FFB600">
                          <a:alpha val="0"/>
                        </a:srgb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algn="ctr">
                        <a:lnSpc>
                          <a:spcPct val="107000"/>
                        </a:lnSpc>
                        <a:spcAft>
                          <a:spcPts val="800"/>
                        </a:spcAft>
                      </a:pPr>
                      <a:r>
                        <a:rPr lang="en-IN" sz="1400" b="1">
                          <a:solidFill>
                            <a:srgbClr val="222222"/>
                          </a:solidFill>
                          <a:effectLst/>
                          <a:latin typeface="Raleway" pitchFamily="2" charset="0"/>
                          <a:ea typeface="Calibri" panose="020F0502020204030204" pitchFamily="34" charset="0"/>
                          <a:cs typeface="Times New Roman" panose="02020603050405020304" pitchFamily="18" charset="0"/>
                        </a:rPr>
                        <a:t>0.834</a:t>
                      </a:r>
                      <a:endParaRPr lang="en-IN" sz="1400" b="1">
                        <a:effectLst/>
                        <a:latin typeface="Raleway" pitchFamily="2" charset="0"/>
                        <a:ea typeface="Calibri" panose="020F0502020204030204" pitchFamily="34" charset="0"/>
                        <a:cs typeface="Times New Roman" panose="02020603050405020304" pitchFamily="18" charset="0"/>
                      </a:endParaRPr>
                    </a:p>
                  </a:txBody>
                  <a:tcPr marL="63500" marR="63500" marT="63500" marB="63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FFB600">
                          <a:alpha val="0"/>
                        </a:srgbClr>
                      </a:solidFill>
                      <a:prstDash val="solid"/>
                      <a:round/>
                      <a:headEnd type="none" w="sm" len="sm"/>
                      <a:tailEnd type="none" w="sm" len="sm"/>
                    </a:lnT>
                    <a:lnB w="9525" cap="flat" cmpd="sng" algn="ctr">
                      <a:solidFill>
                        <a:schemeClr val="accent1"/>
                      </a:solidFill>
                      <a:prstDash val="solid"/>
                      <a:round/>
                      <a:headEnd type="none" w="sm" len="sm"/>
                      <a:tailEnd type="none" w="sm" len="sm"/>
                    </a:lnB>
                  </a:tcPr>
                </a:tc>
              </a:tr>
              <a:tr h="844790">
                <a:tc>
                  <a:txBody>
                    <a:bodyPr/>
                    <a:lstStyle/>
                    <a:p>
                      <a:pPr algn="ctr">
                        <a:lnSpc>
                          <a:spcPct val="107000"/>
                        </a:lnSpc>
                        <a:spcAft>
                          <a:spcPts val="800"/>
                        </a:spcAft>
                      </a:pPr>
                      <a:r>
                        <a:rPr lang="en-IN" sz="1400" b="1" dirty="0">
                          <a:solidFill>
                            <a:srgbClr val="222222"/>
                          </a:solidFill>
                          <a:effectLst/>
                          <a:latin typeface="Raleway" pitchFamily="2" charset="0"/>
                          <a:ea typeface="Calibri" panose="020F0502020204030204" pitchFamily="34" charset="0"/>
                          <a:cs typeface="Times New Roman" panose="02020603050405020304" pitchFamily="18" charset="0"/>
                        </a:rPr>
                        <a:t>Random Forest</a:t>
                      </a:r>
                      <a:endParaRPr lang="en-IN" sz="1400" b="1" dirty="0">
                        <a:effectLst/>
                        <a:latin typeface="Raleway" pitchFamily="2" charset="0"/>
                        <a:ea typeface="Calibri" panose="020F0502020204030204" pitchFamily="34" charset="0"/>
                        <a:cs typeface="Times New Roman" panose="02020603050405020304" pitchFamily="18" charset="0"/>
                      </a:endParaRPr>
                    </a:p>
                  </a:txBody>
                  <a:tcPr marL="63500" marR="63500" marT="63500" marB="63500">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algn="ctr">
                        <a:lnSpc>
                          <a:spcPct val="107000"/>
                        </a:lnSpc>
                        <a:spcAft>
                          <a:spcPts val="800"/>
                        </a:spcAft>
                      </a:pPr>
                      <a:r>
                        <a:rPr lang="en-IN" sz="1400" b="1" dirty="0">
                          <a:solidFill>
                            <a:srgbClr val="222222"/>
                          </a:solidFill>
                          <a:effectLst/>
                          <a:latin typeface="Raleway" pitchFamily="2" charset="0"/>
                          <a:ea typeface="Calibri" panose="020F0502020204030204" pitchFamily="34" charset="0"/>
                          <a:cs typeface="Times New Roman" panose="02020603050405020304" pitchFamily="18" charset="0"/>
                        </a:rPr>
                        <a:t>88.47</a:t>
                      </a:r>
                      <a:endParaRPr lang="en-IN" sz="1400" b="1" dirty="0">
                        <a:effectLst/>
                        <a:latin typeface="Raleway" pitchFamily="2" charset="0"/>
                        <a:ea typeface="Calibri" panose="020F0502020204030204" pitchFamily="34" charset="0"/>
                        <a:cs typeface="Times New Roman" panose="02020603050405020304" pitchFamily="18" charset="0"/>
                      </a:endParaRPr>
                    </a:p>
                  </a:txBody>
                  <a:tcPr marL="63500" marR="63500" marT="63500" marB="63500">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algn="ctr">
                        <a:lnSpc>
                          <a:spcPct val="107000"/>
                        </a:lnSpc>
                        <a:spcAft>
                          <a:spcPts val="800"/>
                        </a:spcAft>
                      </a:pPr>
                      <a:r>
                        <a:rPr lang="en-IN" sz="1400" b="1" dirty="0">
                          <a:solidFill>
                            <a:srgbClr val="222222"/>
                          </a:solidFill>
                          <a:effectLst/>
                          <a:latin typeface="Raleway" pitchFamily="2" charset="0"/>
                          <a:ea typeface="Calibri" panose="020F0502020204030204" pitchFamily="34" charset="0"/>
                          <a:cs typeface="Times New Roman" panose="02020603050405020304" pitchFamily="18" charset="0"/>
                        </a:rPr>
                        <a:t>0.885</a:t>
                      </a:r>
                      <a:endParaRPr lang="en-IN" sz="1400" b="1" dirty="0">
                        <a:effectLst/>
                        <a:latin typeface="Raleway" pitchFamily="2" charset="0"/>
                        <a:ea typeface="Calibri" panose="020F0502020204030204" pitchFamily="34" charset="0"/>
                        <a:cs typeface="Times New Roman" panose="02020603050405020304" pitchFamily="18" charset="0"/>
                      </a:endParaRPr>
                    </a:p>
                  </a:txBody>
                  <a:tcPr marL="63500" marR="63500" marT="63500" marB="63500">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algn="ctr">
                        <a:lnSpc>
                          <a:spcPct val="107000"/>
                        </a:lnSpc>
                        <a:spcAft>
                          <a:spcPts val="800"/>
                        </a:spcAft>
                      </a:pPr>
                      <a:r>
                        <a:rPr lang="en-IN" sz="1400" b="1">
                          <a:solidFill>
                            <a:srgbClr val="222222"/>
                          </a:solidFill>
                          <a:effectLst/>
                          <a:latin typeface="Raleway" pitchFamily="2" charset="0"/>
                          <a:ea typeface="Calibri" panose="020F0502020204030204" pitchFamily="34" charset="0"/>
                          <a:cs typeface="Times New Roman" panose="02020603050405020304" pitchFamily="18" charset="0"/>
                        </a:rPr>
                        <a:t>0.881</a:t>
                      </a:r>
                      <a:endParaRPr lang="en-IN" sz="1400" b="1">
                        <a:effectLst/>
                        <a:latin typeface="Raleway" pitchFamily="2" charset="0"/>
                        <a:ea typeface="Calibri" panose="020F0502020204030204" pitchFamily="34" charset="0"/>
                        <a:cs typeface="Times New Roman" panose="02020603050405020304" pitchFamily="18" charset="0"/>
                      </a:endParaRPr>
                    </a:p>
                  </a:txBody>
                  <a:tcPr marL="63500" marR="63500" marT="63500" marB="63500">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algn="ctr">
                        <a:lnSpc>
                          <a:spcPct val="107000"/>
                        </a:lnSpc>
                        <a:spcAft>
                          <a:spcPts val="800"/>
                        </a:spcAft>
                      </a:pPr>
                      <a:r>
                        <a:rPr lang="en-IN" sz="1400" b="1">
                          <a:solidFill>
                            <a:srgbClr val="222222"/>
                          </a:solidFill>
                          <a:effectLst/>
                          <a:latin typeface="Raleway" pitchFamily="2" charset="0"/>
                          <a:ea typeface="Calibri" panose="020F0502020204030204" pitchFamily="34" charset="0"/>
                          <a:cs typeface="Times New Roman" panose="02020603050405020304" pitchFamily="18" charset="0"/>
                        </a:rPr>
                        <a:t>0.881</a:t>
                      </a:r>
                      <a:endParaRPr lang="en-IN" sz="1400" b="1">
                        <a:effectLst/>
                        <a:latin typeface="Raleway" pitchFamily="2" charset="0"/>
                        <a:ea typeface="Calibri" panose="020F0502020204030204" pitchFamily="34" charset="0"/>
                        <a:cs typeface="Times New Roman" panose="02020603050405020304" pitchFamily="18" charset="0"/>
                      </a:endParaRPr>
                    </a:p>
                  </a:txBody>
                  <a:tcPr marL="63500" marR="63500" marT="63500" marB="63500">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r>
              <a:tr h="773426">
                <a:tc>
                  <a:txBody>
                    <a:bodyPr/>
                    <a:lstStyle/>
                    <a:p>
                      <a:pPr algn="ctr">
                        <a:lnSpc>
                          <a:spcPct val="107000"/>
                        </a:lnSpc>
                        <a:spcAft>
                          <a:spcPts val="800"/>
                        </a:spcAft>
                      </a:pPr>
                      <a:r>
                        <a:rPr lang="en-IN" sz="1400" b="1">
                          <a:solidFill>
                            <a:srgbClr val="222222"/>
                          </a:solidFill>
                          <a:effectLst/>
                          <a:latin typeface="Raleway" pitchFamily="2" charset="0"/>
                          <a:ea typeface="Calibri" panose="020F0502020204030204" pitchFamily="34" charset="0"/>
                          <a:cs typeface="Times New Roman" panose="02020603050405020304" pitchFamily="18" charset="0"/>
                        </a:rPr>
                        <a:t>Decision Tree</a:t>
                      </a:r>
                      <a:endParaRPr lang="en-IN" sz="1400" b="1">
                        <a:effectLst/>
                        <a:latin typeface="Raleway" pitchFamily="2" charset="0"/>
                        <a:ea typeface="Calibri" panose="020F0502020204030204" pitchFamily="34" charset="0"/>
                        <a:cs typeface="Times New Roman" panose="02020603050405020304" pitchFamily="18" charset="0"/>
                      </a:endParaRPr>
                    </a:p>
                  </a:txBody>
                  <a:tcPr marL="63500" marR="63500" marT="63500" marB="63500">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algn="ctr">
                        <a:lnSpc>
                          <a:spcPct val="107000"/>
                        </a:lnSpc>
                        <a:spcAft>
                          <a:spcPts val="800"/>
                        </a:spcAft>
                      </a:pPr>
                      <a:r>
                        <a:rPr lang="en-IN" sz="1400" b="1" dirty="0">
                          <a:solidFill>
                            <a:srgbClr val="222222"/>
                          </a:solidFill>
                          <a:effectLst/>
                          <a:highlight>
                            <a:srgbClr val="FFFFFF"/>
                          </a:highlight>
                          <a:latin typeface="Raleway" pitchFamily="2" charset="0"/>
                          <a:ea typeface="Calibri" panose="020F0502020204030204" pitchFamily="34" charset="0"/>
                          <a:cs typeface="Times New Roman" panose="02020603050405020304" pitchFamily="18" charset="0"/>
                        </a:rPr>
                        <a:t>82.65</a:t>
                      </a:r>
                      <a:endParaRPr lang="en-IN" sz="1400" b="1" dirty="0">
                        <a:effectLst/>
                        <a:latin typeface="Raleway" pitchFamily="2" charset="0"/>
                        <a:ea typeface="Calibri" panose="020F0502020204030204" pitchFamily="34" charset="0"/>
                        <a:cs typeface="Times New Roman" panose="02020603050405020304" pitchFamily="18" charset="0"/>
                      </a:endParaRPr>
                    </a:p>
                    <a:p>
                      <a:pPr algn="ctr">
                        <a:lnSpc>
                          <a:spcPct val="107000"/>
                        </a:lnSpc>
                        <a:spcAft>
                          <a:spcPts val="800"/>
                        </a:spcAft>
                      </a:pPr>
                      <a:r>
                        <a:rPr lang="en-IN" sz="1400" b="1" dirty="0">
                          <a:solidFill>
                            <a:srgbClr val="222222"/>
                          </a:solidFill>
                          <a:effectLst/>
                          <a:latin typeface="Raleway" pitchFamily="2" charset="0"/>
                          <a:ea typeface="Calibri" panose="020F0502020204030204" pitchFamily="34" charset="0"/>
                          <a:cs typeface="Times New Roman" panose="02020603050405020304" pitchFamily="18" charset="0"/>
                        </a:rPr>
                        <a:t> </a:t>
                      </a:r>
                      <a:endParaRPr lang="en-IN" sz="1400" b="1" dirty="0">
                        <a:effectLst/>
                        <a:latin typeface="Raleway" pitchFamily="2" charset="0"/>
                        <a:ea typeface="Calibri" panose="020F0502020204030204" pitchFamily="34" charset="0"/>
                        <a:cs typeface="Times New Roman" panose="02020603050405020304" pitchFamily="18" charset="0"/>
                      </a:endParaRPr>
                    </a:p>
                  </a:txBody>
                  <a:tcPr marL="63500" marR="63500" marT="63500" marB="63500">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algn="ctr">
                        <a:lnSpc>
                          <a:spcPct val="107000"/>
                        </a:lnSpc>
                        <a:spcAft>
                          <a:spcPts val="800"/>
                        </a:spcAft>
                      </a:pPr>
                      <a:r>
                        <a:rPr lang="en-IN" sz="1400" b="1" dirty="0">
                          <a:solidFill>
                            <a:srgbClr val="222222"/>
                          </a:solidFill>
                          <a:effectLst/>
                          <a:highlight>
                            <a:srgbClr val="FFFFFF"/>
                          </a:highlight>
                          <a:latin typeface="Raleway" pitchFamily="2" charset="0"/>
                          <a:ea typeface="Calibri" panose="020F0502020204030204" pitchFamily="34" charset="0"/>
                          <a:cs typeface="Times New Roman" panose="02020603050405020304" pitchFamily="18" charset="0"/>
                        </a:rPr>
                        <a:t>0.827</a:t>
                      </a:r>
                      <a:endParaRPr lang="en-IN" sz="1400" b="1" dirty="0">
                        <a:effectLst/>
                        <a:latin typeface="Raleway" pitchFamily="2" charset="0"/>
                        <a:ea typeface="Calibri" panose="020F0502020204030204" pitchFamily="34" charset="0"/>
                        <a:cs typeface="Times New Roman" panose="02020603050405020304" pitchFamily="18" charset="0"/>
                      </a:endParaRPr>
                    </a:p>
                    <a:p>
                      <a:pPr algn="ctr">
                        <a:lnSpc>
                          <a:spcPct val="107000"/>
                        </a:lnSpc>
                        <a:spcAft>
                          <a:spcPts val="800"/>
                        </a:spcAft>
                      </a:pPr>
                      <a:r>
                        <a:rPr lang="en-IN" sz="1400" b="1" dirty="0">
                          <a:solidFill>
                            <a:srgbClr val="222222"/>
                          </a:solidFill>
                          <a:effectLst/>
                          <a:latin typeface="Raleway" pitchFamily="2" charset="0"/>
                          <a:ea typeface="Calibri" panose="020F0502020204030204" pitchFamily="34" charset="0"/>
                          <a:cs typeface="Times New Roman" panose="02020603050405020304" pitchFamily="18" charset="0"/>
                        </a:rPr>
                        <a:t> </a:t>
                      </a:r>
                      <a:endParaRPr lang="en-IN" sz="1400" b="1" dirty="0">
                        <a:effectLst/>
                        <a:latin typeface="Raleway" pitchFamily="2" charset="0"/>
                        <a:ea typeface="Calibri" panose="020F0502020204030204" pitchFamily="34" charset="0"/>
                        <a:cs typeface="Times New Roman" panose="02020603050405020304" pitchFamily="18" charset="0"/>
                      </a:endParaRPr>
                    </a:p>
                  </a:txBody>
                  <a:tcPr marL="63500" marR="63500" marT="63500" marB="63500">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algn="ctr">
                        <a:lnSpc>
                          <a:spcPct val="107000"/>
                        </a:lnSpc>
                        <a:spcAft>
                          <a:spcPts val="800"/>
                        </a:spcAft>
                      </a:pPr>
                      <a:r>
                        <a:rPr lang="en-IN" sz="1400" b="1">
                          <a:solidFill>
                            <a:srgbClr val="222222"/>
                          </a:solidFill>
                          <a:effectLst/>
                          <a:highlight>
                            <a:srgbClr val="FFFFFF"/>
                          </a:highlight>
                          <a:latin typeface="Raleway" pitchFamily="2" charset="0"/>
                          <a:ea typeface="Calibri" panose="020F0502020204030204" pitchFamily="34" charset="0"/>
                          <a:cs typeface="Times New Roman" panose="02020603050405020304" pitchFamily="18" charset="0"/>
                        </a:rPr>
                        <a:t>0.823</a:t>
                      </a:r>
                      <a:endParaRPr lang="en-IN" sz="1400" b="1">
                        <a:effectLst/>
                        <a:latin typeface="Raleway" pitchFamily="2" charset="0"/>
                        <a:ea typeface="Calibri" panose="020F0502020204030204" pitchFamily="34" charset="0"/>
                        <a:cs typeface="Times New Roman" panose="02020603050405020304" pitchFamily="18" charset="0"/>
                      </a:endParaRPr>
                    </a:p>
                    <a:p>
                      <a:pPr algn="ctr">
                        <a:lnSpc>
                          <a:spcPct val="107000"/>
                        </a:lnSpc>
                        <a:spcAft>
                          <a:spcPts val="800"/>
                        </a:spcAft>
                      </a:pPr>
                      <a:r>
                        <a:rPr lang="en-IN" sz="1400" b="1">
                          <a:solidFill>
                            <a:srgbClr val="222222"/>
                          </a:solidFill>
                          <a:effectLst/>
                          <a:latin typeface="Raleway" pitchFamily="2" charset="0"/>
                          <a:ea typeface="Calibri" panose="020F0502020204030204" pitchFamily="34" charset="0"/>
                          <a:cs typeface="Times New Roman" panose="02020603050405020304" pitchFamily="18" charset="0"/>
                        </a:rPr>
                        <a:t> </a:t>
                      </a:r>
                      <a:endParaRPr lang="en-IN" sz="1400" b="1">
                        <a:effectLst/>
                        <a:latin typeface="Raleway" pitchFamily="2" charset="0"/>
                        <a:ea typeface="Calibri" panose="020F0502020204030204" pitchFamily="34" charset="0"/>
                        <a:cs typeface="Times New Roman" panose="02020603050405020304" pitchFamily="18" charset="0"/>
                      </a:endParaRPr>
                    </a:p>
                  </a:txBody>
                  <a:tcPr marL="63500" marR="63500" marT="63500" marB="63500">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algn="ctr">
                        <a:lnSpc>
                          <a:spcPct val="107000"/>
                        </a:lnSpc>
                        <a:spcAft>
                          <a:spcPts val="800"/>
                        </a:spcAft>
                      </a:pPr>
                      <a:r>
                        <a:rPr lang="en-IN" sz="1400" b="1">
                          <a:solidFill>
                            <a:srgbClr val="222222"/>
                          </a:solidFill>
                          <a:effectLst/>
                          <a:highlight>
                            <a:srgbClr val="FFFFFF"/>
                          </a:highlight>
                          <a:latin typeface="Raleway" pitchFamily="2" charset="0"/>
                          <a:ea typeface="Calibri" panose="020F0502020204030204" pitchFamily="34" charset="0"/>
                          <a:cs typeface="Times New Roman" panose="02020603050405020304" pitchFamily="18" charset="0"/>
                        </a:rPr>
                        <a:t>0.823</a:t>
                      </a:r>
                      <a:endParaRPr lang="en-IN" sz="1400" b="1">
                        <a:effectLst/>
                        <a:latin typeface="Raleway" pitchFamily="2" charset="0"/>
                        <a:ea typeface="Calibri" panose="020F0502020204030204" pitchFamily="34" charset="0"/>
                        <a:cs typeface="Times New Roman" panose="02020603050405020304" pitchFamily="18" charset="0"/>
                      </a:endParaRPr>
                    </a:p>
                    <a:p>
                      <a:pPr algn="ctr">
                        <a:lnSpc>
                          <a:spcPct val="107000"/>
                        </a:lnSpc>
                        <a:spcAft>
                          <a:spcPts val="800"/>
                        </a:spcAft>
                      </a:pPr>
                      <a:r>
                        <a:rPr lang="en-IN" sz="1400" b="1">
                          <a:solidFill>
                            <a:srgbClr val="222222"/>
                          </a:solidFill>
                          <a:effectLst/>
                          <a:latin typeface="Raleway" pitchFamily="2" charset="0"/>
                          <a:ea typeface="Calibri" panose="020F0502020204030204" pitchFamily="34" charset="0"/>
                          <a:cs typeface="Times New Roman" panose="02020603050405020304" pitchFamily="18" charset="0"/>
                        </a:rPr>
                        <a:t> </a:t>
                      </a:r>
                      <a:endParaRPr lang="en-IN" sz="1400" b="1">
                        <a:effectLst/>
                        <a:latin typeface="Raleway" pitchFamily="2" charset="0"/>
                        <a:ea typeface="Calibri" panose="020F0502020204030204" pitchFamily="34" charset="0"/>
                        <a:cs typeface="Times New Roman" panose="02020603050405020304" pitchFamily="18" charset="0"/>
                      </a:endParaRPr>
                    </a:p>
                  </a:txBody>
                  <a:tcPr marL="63500" marR="63500" marT="63500" marB="63500">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r>
              <a:tr h="844790">
                <a:tc>
                  <a:txBody>
                    <a:bodyPr/>
                    <a:lstStyle/>
                    <a:p>
                      <a:pPr algn="ctr">
                        <a:lnSpc>
                          <a:spcPct val="107000"/>
                        </a:lnSpc>
                        <a:spcAft>
                          <a:spcPts val="800"/>
                        </a:spcAft>
                      </a:pPr>
                      <a:r>
                        <a:rPr lang="en-IN" sz="1400" b="1">
                          <a:solidFill>
                            <a:srgbClr val="222222"/>
                          </a:solidFill>
                          <a:effectLst/>
                          <a:latin typeface="Raleway" pitchFamily="2" charset="0"/>
                          <a:ea typeface="Calibri" panose="020F0502020204030204" pitchFamily="34" charset="0"/>
                          <a:cs typeface="Times New Roman" panose="02020603050405020304" pitchFamily="18" charset="0"/>
                        </a:rPr>
                        <a:t>SVM</a:t>
                      </a:r>
                      <a:endParaRPr lang="en-IN" sz="1400" b="1">
                        <a:effectLst/>
                        <a:latin typeface="Raleway" pitchFamily="2" charset="0"/>
                        <a:ea typeface="Calibri" panose="020F0502020204030204" pitchFamily="34" charset="0"/>
                        <a:cs typeface="Times New Roman" panose="02020603050405020304" pitchFamily="18" charset="0"/>
                      </a:endParaRPr>
                    </a:p>
                  </a:txBody>
                  <a:tcPr marL="63500" marR="63500" marT="63500" marB="63500">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algn="ctr">
                        <a:lnSpc>
                          <a:spcPct val="107000"/>
                        </a:lnSpc>
                        <a:spcAft>
                          <a:spcPts val="800"/>
                        </a:spcAft>
                      </a:pPr>
                      <a:r>
                        <a:rPr lang="en-IN" sz="1400" b="1">
                          <a:solidFill>
                            <a:srgbClr val="222222"/>
                          </a:solidFill>
                          <a:effectLst/>
                          <a:latin typeface="Raleway" pitchFamily="2" charset="0"/>
                          <a:ea typeface="Calibri" panose="020F0502020204030204" pitchFamily="34" charset="0"/>
                          <a:cs typeface="Times New Roman" panose="02020603050405020304" pitchFamily="18" charset="0"/>
                        </a:rPr>
                        <a:t>86.10</a:t>
                      </a:r>
                      <a:endParaRPr lang="en-IN" sz="1400" b="1">
                        <a:effectLst/>
                        <a:latin typeface="Raleway" pitchFamily="2" charset="0"/>
                        <a:ea typeface="Calibri" panose="020F0502020204030204" pitchFamily="34" charset="0"/>
                        <a:cs typeface="Times New Roman" panose="02020603050405020304" pitchFamily="18" charset="0"/>
                      </a:endParaRPr>
                    </a:p>
                  </a:txBody>
                  <a:tcPr marL="63500" marR="63500" marT="63500" marB="63500">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algn="ctr">
                        <a:lnSpc>
                          <a:spcPct val="107000"/>
                        </a:lnSpc>
                        <a:spcAft>
                          <a:spcPts val="800"/>
                        </a:spcAft>
                      </a:pPr>
                      <a:r>
                        <a:rPr lang="en-IN" sz="1400" b="1">
                          <a:solidFill>
                            <a:srgbClr val="222222"/>
                          </a:solidFill>
                          <a:effectLst/>
                          <a:latin typeface="Raleway" pitchFamily="2" charset="0"/>
                          <a:ea typeface="Calibri" panose="020F0502020204030204" pitchFamily="34" charset="0"/>
                          <a:cs typeface="Times New Roman" panose="02020603050405020304" pitchFamily="18" charset="0"/>
                        </a:rPr>
                        <a:t>0.861</a:t>
                      </a:r>
                      <a:endParaRPr lang="en-IN" sz="1400" b="1">
                        <a:effectLst/>
                        <a:latin typeface="Raleway" pitchFamily="2" charset="0"/>
                        <a:ea typeface="Calibri" panose="020F0502020204030204" pitchFamily="34" charset="0"/>
                        <a:cs typeface="Times New Roman" panose="02020603050405020304" pitchFamily="18" charset="0"/>
                      </a:endParaRPr>
                    </a:p>
                  </a:txBody>
                  <a:tcPr marL="63500" marR="63500" marT="63500" marB="63500">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algn="ctr">
                        <a:lnSpc>
                          <a:spcPct val="107000"/>
                        </a:lnSpc>
                        <a:spcAft>
                          <a:spcPts val="800"/>
                        </a:spcAft>
                      </a:pPr>
                      <a:r>
                        <a:rPr lang="en-IN" sz="1400" b="1">
                          <a:solidFill>
                            <a:srgbClr val="222222"/>
                          </a:solidFill>
                          <a:effectLst/>
                          <a:latin typeface="Raleway" pitchFamily="2" charset="0"/>
                          <a:ea typeface="Calibri" panose="020F0502020204030204" pitchFamily="34" charset="0"/>
                          <a:cs typeface="Times New Roman" panose="02020603050405020304" pitchFamily="18" charset="0"/>
                        </a:rPr>
                        <a:t>0.857</a:t>
                      </a:r>
                      <a:endParaRPr lang="en-IN" sz="1400" b="1">
                        <a:effectLst/>
                        <a:latin typeface="Raleway" pitchFamily="2" charset="0"/>
                        <a:ea typeface="Calibri" panose="020F0502020204030204" pitchFamily="34" charset="0"/>
                        <a:cs typeface="Times New Roman" panose="02020603050405020304" pitchFamily="18" charset="0"/>
                      </a:endParaRPr>
                    </a:p>
                  </a:txBody>
                  <a:tcPr marL="63500" marR="63500" marT="63500" marB="63500">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algn="ctr">
                        <a:lnSpc>
                          <a:spcPct val="107000"/>
                        </a:lnSpc>
                        <a:spcAft>
                          <a:spcPts val="800"/>
                        </a:spcAft>
                      </a:pPr>
                      <a:r>
                        <a:rPr lang="en-IN" sz="1400" b="1" dirty="0">
                          <a:solidFill>
                            <a:srgbClr val="222222"/>
                          </a:solidFill>
                          <a:effectLst/>
                          <a:latin typeface="Raleway" pitchFamily="2" charset="0"/>
                          <a:ea typeface="Calibri" panose="020F0502020204030204" pitchFamily="34" charset="0"/>
                          <a:cs typeface="Times New Roman" panose="02020603050405020304" pitchFamily="18" charset="0"/>
                        </a:rPr>
                        <a:t>0.856</a:t>
                      </a:r>
                      <a:endParaRPr lang="en-IN" sz="1400" b="1" dirty="0">
                        <a:effectLst/>
                        <a:latin typeface="Raleway" pitchFamily="2" charset="0"/>
                        <a:ea typeface="Calibri" panose="020F0502020204030204" pitchFamily="34" charset="0"/>
                        <a:cs typeface="Times New Roman" panose="02020603050405020304" pitchFamily="18" charset="0"/>
                      </a:endParaRPr>
                    </a:p>
                  </a:txBody>
                  <a:tcPr marL="63500" marR="63500" marT="63500" marB="63500">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r>
            </a:tbl>
          </a:graphicData>
        </a:graphic>
      </p:graphicFrame>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8"/>
          <p:cNvSpPr txBox="1">
            <a:spLocks noGrp="1"/>
          </p:cNvSpPr>
          <p:nvPr>
            <p:ph type="ctrTitle"/>
          </p:nvPr>
        </p:nvSpPr>
        <p:spPr>
          <a:xfrm>
            <a:off x="685800" y="695250"/>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dirty="0">
                <a:latin typeface="Raleway" pitchFamily="2" charset="77"/>
              </a:rPr>
              <a:t>Introduction:</a:t>
            </a:r>
            <a:endParaRPr b="1" dirty="0">
              <a:latin typeface="Raleway" pitchFamily="2" charset="77"/>
            </a:endParaRPr>
          </a:p>
        </p:txBody>
      </p:sp>
      <p:sp>
        <p:nvSpPr>
          <p:cNvPr id="421" name="Google Shape;421;p38"/>
          <p:cNvSpPr txBox="1">
            <a:spLocks noGrp="1"/>
          </p:cNvSpPr>
          <p:nvPr>
            <p:ph type="subTitle" idx="1"/>
          </p:nvPr>
        </p:nvSpPr>
        <p:spPr>
          <a:xfrm>
            <a:off x="754811" y="2035070"/>
            <a:ext cx="6862314" cy="784800"/>
          </a:xfrm>
          <a:prstGeom prst="rect">
            <a:avLst/>
          </a:prstGeom>
        </p:spPr>
        <p:txBody>
          <a:bodyPr spcFirstLastPara="1" wrap="square" lIns="91425" tIns="91425" rIns="91425" bIns="91425" anchor="t" anchorCtr="0">
            <a:noAutofit/>
          </a:bodyPr>
          <a:lstStyle/>
          <a:p>
            <a:pPr marL="342900" lvl="0" algn="l" rtl="0">
              <a:spcBef>
                <a:spcPts val="0"/>
              </a:spcBef>
              <a:spcAft>
                <a:spcPts val="0"/>
              </a:spcAft>
              <a:buFont typeface="Wingdings" panose="05000000000000000000" pitchFamily="2" charset="2"/>
              <a:buChar char="Ø"/>
            </a:pPr>
            <a:r>
              <a:rPr lang="en-US" sz="2400" b="1" dirty="0">
                <a:solidFill>
                  <a:schemeClr val="tx2">
                    <a:lumMod val="10000"/>
                  </a:schemeClr>
                </a:solidFill>
                <a:latin typeface="Raleway" pitchFamily="2" charset="77"/>
              </a:rPr>
              <a:t>Independent And Safe Mobility Is Still A Challenge For Visually Impaired People.</a:t>
            </a:r>
            <a:endParaRPr lang="en-US" sz="2400" b="1" dirty="0">
              <a:solidFill>
                <a:schemeClr val="tx2">
                  <a:lumMod val="10000"/>
                </a:schemeClr>
              </a:solidFill>
              <a:latin typeface="Raleway" pitchFamily="2" charset="77"/>
            </a:endParaRPr>
          </a:p>
          <a:p>
            <a:pPr marL="0" lvl="0" indent="0" algn="l" rtl="0">
              <a:spcBef>
                <a:spcPts val="0"/>
              </a:spcBef>
              <a:spcAft>
                <a:spcPts val="0"/>
              </a:spcAft>
            </a:pPr>
            <a:endParaRPr lang="en-US" sz="2400" b="1" dirty="0">
              <a:solidFill>
                <a:schemeClr val="tx2">
                  <a:lumMod val="10000"/>
                </a:schemeClr>
              </a:solidFill>
              <a:latin typeface="Raleway" pitchFamily="2" charset="77"/>
            </a:endParaRPr>
          </a:p>
          <a:p>
            <a:pPr marL="342900" lvl="0" algn="l" rtl="0">
              <a:spcBef>
                <a:spcPts val="0"/>
              </a:spcBef>
              <a:spcAft>
                <a:spcPts val="0"/>
              </a:spcAft>
              <a:buFont typeface="Wingdings" panose="05000000000000000000" pitchFamily="2" charset="2"/>
              <a:buChar char="Ø"/>
            </a:pPr>
            <a:r>
              <a:rPr lang="en-US" sz="2400" b="1" dirty="0">
                <a:solidFill>
                  <a:schemeClr val="tx2">
                    <a:lumMod val="10000"/>
                  </a:schemeClr>
                </a:solidFill>
                <a:latin typeface="Raleway" pitchFamily="2" charset="77"/>
              </a:rPr>
              <a:t>Electronic Travel Aids can Address Their Mobility related Difficulties.</a:t>
            </a:r>
            <a:endParaRPr lang="en-US" sz="2400" b="1" dirty="0">
              <a:solidFill>
                <a:schemeClr val="tx2">
                  <a:lumMod val="10000"/>
                </a:schemeClr>
              </a:solidFill>
              <a:latin typeface="Raleway" pitchFamily="2" charset="77"/>
            </a:endParaRPr>
          </a:p>
          <a:p>
            <a:pPr marL="0" lvl="0" indent="0" algn="l" rtl="0">
              <a:spcBef>
                <a:spcPts val="0"/>
              </a:spcBef>
              <a:spcAft>
                <a:spcPts val="0"/>
              </a:spcAft>
              <a:buNone/>
            </a:pPr>
            <a:endParaRPr sz="2400" b="1" dirty="0">
              <a:solidFill>
                <a:schemeClr val="tx2">
                  <a:lumMod val="10000"/>
                </a:schemeClr>
              </a:solidFill>
              <a:latin typeface="Raleway" pitchFamily="2" charset="77"/>
            </a:endParaRPr>
          </a:p>
        </p:txBody>
      </p:sp>
      <p:sp>
        <p:nvSpPr>
          <p:cNvPr id="422" name="Google Shape;422;p38"/>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600" dirty="0">
                <a:solidFill>
                  <a:schemeClr val="dk1"/>
                </a:solidFill>
                <a:latin typeface="Raleway Thin"/>
                <a:ea typeface="Raleway Thin"/>
                <a:cs typeface="Raleway Thin"/>
                <a:sym typeface="Raleway Thin"/>
              </a:rPr>
              <a:t>1</a:t>
            </a:r>
            <a:endParaRPr sz="9600" dirty="0">
              <a:solidFill>
                <a:schemeClr val="dk1"/>
              </a:solidFill>
              <a:latin typeface="Raleway Thin"/>
              <a:ea typeface="Raleway Thin"/>
              <a:cs typeface="Raleway Thin"/>
              <a:sym typeface="Raleway Thin"/>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6"/>
          <p:cNvSpPr txBox="1">
            <a:spLocks noGrp="1"/>
          </p:cNvSpPr>
          <p:nvPr>
            <p:ph type="title"/>
          </p:nvPr>
        </p:nvSpPr>
        <p:spPr>
          <a:xfrm>
            <a:off x="410203" y="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Raleway" pitchFamily="2" charset="77"/>
              </a:rPr>
              <a:t>Comparison:</a:t>
            </a:r>
            <a:endParaRPr sz="3600" b="1" dirty="0">
              <a:latin typeface="Raleway" pitchFamily="2" charset="77"/>
            </a:endParaRPr>
          </a:p>
        </p:txBody>
      </p:sp>
      <p:sp>
        <p:nvSpPr>
          <p:cNvPr id="399" name="Google Shape;399;p3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latin typeface="Raleway" pitchFamily="2" charset="77"/>
              </a:rPr>
            </a:fld>
            <a:endParaRPr>
              <a:latin typeface="Raleway" pitchFamily="2" charset="77"/>
            </a:endParaRPr>
          </a:p>
        </p:txBody>
      </p:sp>
      <p:graphicFrame>
        <p:nvGraphicFramePr>
          <p:cNvPr id="5" name="Google Shape;209;p25"/>
          <p:cNvGraphicFramePr/>
          <p:nvPr/>
        </p:nvGraphicFramePr>
        <p:xfrm>
          <a:off x="964225" y="715992"/>
          <a:ext cx="7215549" cy="4514321"/>
        </p:xfrm>
        <a:graphic>
          <a:graphicData uri="http://schemas.openxmlformats.org/drawingml/2006/table">
            <a:tbl>
              <a:tblPr>
                <a:noFill/>
                <a:tableStyleId>{C9FA97CD-A02D-469D-B682-1D2C58B7AE17}</a:tableStyleId>
              </a:tblPr>
              <a:tblGrid>
                <a:gridCol w="1441175"/>
                <a:gridCol w="1915121"/>
                <a:gridCol w="1847413"/>
                <a:gridCol w="2011840"/>
              </a:tblGrid>
              <a:tr h="380615">
                <a:tc>
                  <a:txBody>
                    <a:bodyPr/>
                    <a:lstStyle/>
                    <a:p>
                      <a:pPr marL="0" lvl="0" indent="0" algn="l" rtl="0">
                        <a:spcBef>
                          <a:spcPts val="0"/>
                        </a:spcBef>
                        <a:spcAft>
                          <a:spcPts val="0"/>
                        </a:spcAft>
                        <a:buNone/>
                      </a:pPr>
                      <a:r>
                        <a:rPr lang="en-US" sz="1400" b="1" dirty="0">
                          <a:solidFill>
                            <a:schemeClr val="tx2">
                              <a:lumMod val="10000"/>
                            </a:schemeClr>
                          </a:solidFill>
                          <a:latin typeface="Raleway" pitchFamily="2" charset="77"/>
                          <a:ea typeface="Raleway Thin"/>
                          <a:cs typeface="Raleway Thin"/>
                          <a:sym typeface="Raleway Thin"/>
                        </a:rPr>
                        <a:t>Name</a:t>
                      </a:r>
                      <a:endParaRPr lang="en-US" sz="1400" b="1" dirty="0">
                        <a:solidFill>
                          <a:schemeClr val="tx2">
                            <a:lumMod val="10000"/>
                          </a:schemeClr>
                        </a:solidFill>
                        <a:latin typeface="Raleway" pitchFamily="2" charset="77"/>
                        <a:ea typeface="Raleway Thin"/>
                        <a:cs typeface="Raleway Thin"/>
                        <a:sym typeface="Raleway Thin"/>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B600">
                          <a:alpha val="0"/>
                        </a:srgbClr>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US" sz="1400" b="1" dirty="0">
                          <a:solidFill>
                            <a:schemeClr val="tx2">
                              <a:lumMod val="10000"/>
                            </a:schemeClr>
                          </a:solidFill>
                          <a:latin typeface="Raleway" pitchFamily="2" charset="77"/>
                          <a:ea typeface="Raleway Thin"/>
                          <a:cs typeface="Raleway Thin"/>
                          <a:sym typeface="Raleway Thin"/>
                        </a:rPr>
                        <a:t>T</a:t>
                      </a:r>
                      <a:r>
                        <a:rPr lang="en-IN" sz="1400" b="1" dirty="0" err="1">
                          <a:solidFill>
                            <a:schemeClr val="tx2">
                              <a:lumMod val="10000"/>
                            </a:schemeClr>
                          </a:solidFill>
                          <a:latin typeface="Raleway" pitchFamily="2" charset="77"/>
                          <a:ea typeface="Raleway Thin"/>
                          <a:cs typeface="Raleway Thin"/>
                          <a:sym typeface="Raleway Thin"/>
                        </a:rPr>
                        <a:t>echnique</a:t>
                      </a:r>
                      <a:endParaRPr lang="en-IN" sz="1400" b="1" dirty="0">
                        <a:solidFill>
                          <a:schemeClr val="tx2">
                            <a:lumMod val="10000"/>
                          </a:schemeClr>
                        </a:solidFill>
                        <a:latin typeface="Raleway" pitchFamily="2" charset="77"/>
                        <a:ea typeface="Raleway Thin"/>
                        <a:cs typeface="Raleway Thin"/>
                        <a:sym typeface="Raleway Thin"/>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B600">
                          <a:alpha val="0"/>
                        </a:srgbClr>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IN" sz="1400" b="1" dirty="0">
                          <a:solidFill>
                            <a:schemeClr val="tx2">
                              <a:lumMod val="10000"/>
                            </a:schemeClr>
                          </a:solidFill>
                          <a:latin typeface="Raleway" pitchFamily="2" charset="77"/>
                          <a:ea typeface="Raleway Thin"/>
                          <a:cs typeface="Raleway Thin"/>
                          <a:sym typeface="Raleway Thin"/>
                        </a:rPr>
                        <a:t>Form</a:t>
                      </a:r>
                      <a:endParaRPr lang="en-IN" sz="1400" b="1" dirty="0">
                        <a:solidFill>
                          <a:schemeClr val="tx2">
                            <a:lumMod val="10000"/>
                          </a:schemeClr>
                        </a:solidFill>
                        <a:latin typeface="Raleway" pitchFamily="2" charset="77"/>
                        <a:ea typeface="Raleway Thin"/>
                        <a:cs typeface="Raleway Thin"/>
                        <a:sym typeface="Raleway Thin"/>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B600">
                          <a:alpha val="0"/>
                        </a:srgbClr>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IN" sz="1400" b="1" dirty="0">
                          <a:solidFill>
                            <a:schemeClr val="tx2">
                              <a:lumMod val="10000"/>
                            </a:schemeClr>
                          </a:solidFill>
                          <a:latin typeface="Raleway" pitchFamily="2" charset="77"/>
                          <a:ea typeface="Raleway Thin"/>
                          <a:cs typeface="Raleway Thin"/>
                          <a:sym typeface="Raleway Thin"/>
                        </a:rPr>
                        <a:t>Feedback</a:t>
                      </a:r>
                      <a:endParaRPr lang="en-IN" sz="1400" b="1" dirty="0">
                        <a:solidFill>
                          <a:schemeClr val="tx2">
                            <a:lumMod val="10000"/>
                          </a:schemeClr>
                        </a:solidFill>
                        <a:latin typeface="Raleway" pitchFamily="2" charset="77"/>
                        <a:ea typeface="Raleway Thin"/>
                        <a:cs typeface="Raleway Thin"/>
                        <a:sym typeface="Raleway Thin"/>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FFB600">
                          <a:alpha val="0"/>
                        </a:srgbClr>
                      </a:solidFill>
                      <a:prstDash val="solid"/>
                      <a:round/>
                      <a:headEnd type="none" w="sm" len="sm"/>
                      <a:tailEnd type="none" w="sm" len="sm"/>
                    </a:lnB>
                    <a:solidFill>
                      <a:srgbClr val="FFF2CC"/>
                    </a:solidFill>
                  </a:tcPr>
                </a:tc>
              </a:tr>
              <a:tr h="598661">
                <a:tc>
                  <a:txBody>
                    <a:bodyPr/>
                    <a:lstStyle/>
                    <a:p>
                      <a:pPr marL="139700" indent="0" algn="l">
                        <a:buNone/>
                      </a:pPr>
                      <a:r>
                        <a:rPr lang="en-US" sz="1400" b="1" dirty="0" err="1">
                          <a:solidFill>
                            <a:schemeClr val="tx2">
                              <a:lumMod val="10000"/>
                            </a:schemeClr>
                          </a:solidFill>
                          <a:latin typeface="Raleway" pitchFamily="2" charset="77"/>
                        </a:rPr>
                        <a:t>vOICe</a:t>
                      </a:r>
                      <a:r>
                        <a:rPr lang="en-US" sz="1400" b="1" dirty="0">
                          <a:solidFill>
                            <a:schemeClr val="tx2">
                              <a:lumMod val="10000"/>
                            </a:schemeClr>
                          </a:solidFill>
                          <a:latin typeface="Raleway" pitchFamily="2" charset="77"/>
                        </a:rPr>
                        <a:t> </a:t>
                      </a:r>
                      <a:endParaRPr lang="en-US" sz="1400" b="1" dirty="0">
                        <a:solidFill>
                          <a:schemeClr val="tx2">
                            <a:lumMod val="10000"/>
                          </a:schemeClr>
                        </a:solidFill>
                        <a:latin typeface="Raleway" pitchFamily="2" charset="77"/>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B600">
                          <a:alpha val="0"/>
                        </a:srgb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Font typeface="+mj-lt"/>
                        <a:buNone/>
                      </a:pPr>
                      <a:r>
                        <a:rPr lang="en-US" sz="1400" b="1" dirty="0">
                          <a:solidFill>
                            <a:schemeClr val="tx2">
                              <a:lumMod val="10000"/>
                            </a:schemeClr>
                          </a:solidFill>
                          <a:latin typeface="Raleway" pitchFamily="2" charset="77"/>
                          <a:ea typeface="Raleway Thin"/>
                          <a:cs typeface="Raleway Thin"/>
                          <a:sym typeface="Raleway Thin"/>
                        </a:rPr>
                        <a:t>Sonic Imaging</a:t>
                      </a:r>
                      <a:endParaRPr lang="en-US" sz="1400" b="1" dirty="0">
                        <a:solidFill>
                          <a:schemeClr val="tx2">
                            <a:lumMod val="10000"/>
                          </a:schemeClr>
                        </a:solidFill>
                        <a:latin typeface="Raleway" pitchFamily="2" charset="77"/>
                        <a:ea typeface="Raleway Thin"/>
                        <a:cs typeface="Raleway Thin"/>
                        <a:sym typeface="Raleway Thin"/>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B600">
                          <a:alpha val="0"/>
                        </a:srgb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US" sz="1400" b="1" dirty="0">
                          <a:solidFill>
                            <a:schemeClr val="tx2">
                              <a:lumMod val="10000"/>
                            </a:schemeClr>
                          </a:solidFill>
                          <a:latin typeface="Raleway" pitchFamily="2" charset="77"/>
                          <a:ea typeface="Raleway Thin"/>
                          <a:cs typeface="Raleway Thin"/>
                          <a:sym typeface="Raleway Thin"/>
                        </a:rPr>
                        <a:t>Wearable</a:t>
                      </a:r>
                      <a:endParaRPr lang="en-US" sz="1400" b="1" dirty="0">
                        <a:solidFill>
                          <a:schemeClr val="tx2">
                            <a:lumMod val="10000"/>
                          </a:schemeClr>
                        </a:solidFill>
                        <a:latin typeface="Raleway" pitchFamily="2" charset="77"/>
                        <a:ea typeface="Raleway Thin"/>
                        <a:cs typeface="Raleway Thin"/>
                        <a:sym typeface="Raleway Thin"/>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FFB600">
                          <a:alpha val="0"/>
                        </a:srgb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GB" sz="1400" b="1" dirty="0">
                          <a:solidFill>
                            <a:schemeClr val="tx2">
                              <a:lumMod val="10000"/>
                            </a:schemeClr>
                          </a:solidFill>
                          <a:latin typeface="Raleway" pitchFamily="2" charset="77"/>
                          <a:ea typeface="Raleway Thin"/>
                          <a:cs typeface="Raleway Thin"/>
                          <a:sym typeface="Raleway Thin"/>
                        </a:rPr>
                        <a:t>Auditory</a:t>
                      </a:r>
                      <a:endParaRPr lang="en-GB" sz="1400" b="1" dirty="0">
                        <a:solidFill>
                          <a:schemeClr val="tx2">
                            <a:lumMod val="10000"/>
                          </a:schemeClr>
                        </a:solidFill>
                        <a:latin typeface="Raleway" pitchFamily="2" charset="77"/>
                        <a:ea typeface="Raleway Thin"/>
                        <a:cs typeface="Raleway Thin"/>
                        <a:sym typeface="Raleway Thin"/>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FFB600">
                          <a:alpha val="0"/>
                        </a:srgbClr>
                      </a:solidFill>
                      <a:prstDash val="solid"/>
                      <a:round/>
                      <a:headEnd type="none" w="sm" len="sm"/>
                      <a:tailEnd type="none" w="sm" len="sm"/>
                    </a:lnT>
                    <a:lnB w="9525" cap="flat" cmpd="sng">
                      <a:solidFill>
                        <a:schemeClr val="accent1"/>
                      </a:solidFill>
                      <a:prstDash val="solid"/>
                      <a:round/>
                      <a:headEnd type="none" w="sm" len="sm"/>
                      <a:tailEnd type="none" w="sm" len="sm"/>
                    </a:lnB>
                  </a:tcPr>
                </a:tc>
              </a:tr>
              <a:tr h="825185">
                <a:tc>
                  <a:txBody>
                    <a:bodyPr/>
                    <a:lstStyle/>
                    <a:p>
                      <a:pPr marL="0" lvl="0" indent="0" algn="l" rtl="0">
                        <a:spcBef>
                          <a:spcPts val="0"/>
                        </a:spcBef>
                        <a:spcAft>
                          <a:spcPts val="0"/>
                        </a:spcAft>
                        <a:buNone/>
                      </a:pPr>
                      <a:r>
                        <a:rPr lang="en-US" sz="1400" b="1" dirty="0">
                          <a:solidFill>
                            <a:schemeClr val="tx2">
                              <a:lumMod val="10000"/>
                            </a:schemeClr>
                          </a:solidFill>
                          <a:latin typeface="Raleway" pitchFamily="2" charset="77"/>
                          <a:ea typeface="Raleway Thin"/>
                          <a:cs typeface="Raleway Thin"/>
                          <a:sym typeface="Raleway Thin"/>
                        </a:rPr>
                        <a:t>P</a:t>
                      </a:r>
                      <a:r>
                        <a:rPr lang="en-IN" sz="1400" b="1" dirty="0" err="1">
                          <a:solidFill>
                            <a:schemeClr val="tx2">
                              <a:lumMod val="10000"/>
                            </a:schemeClr>
                          </a:solidFill>
                          <a:latin typeface="Raleway" pitchFamily="2" charset="77"/>
                          <a:ea typeface="Raleway Thin"/>
                          <a:cs typeface="Raleway Thin"/>
                          <a:sym typeface="Raleway Thin"/>
                        </a:rPr>
                        <a:t>hotodiode</a:t>
                      </a:r>
                      <a:r>
                        <a:rPr lang="en-IN" sz="1400" b="1" dirty="0">
                          <a:solidFill>
                            <a:schemeClr val="tx2">
                              <a:lumMod val="10000"/>
                            </a:schemeClr>
                          </a:solidFill>
                          <a:latin typeface="Raleway" pitchFamily="2" charset="77"/>
                          <a:ea typeface="Raleway Thin"/>
                          <a:cs typeface="Raleway Thin"/>
                          <a:sym typeface="Raleway Thin"/>
                        </a:rPr>
                        <a:t> cane</a:t>
                      </a:r>
                      <a:endParaRPr lang="en-IN" sz="1400" b="1" dirty="0">
                        <a:solidFill>
                          <a:schemeClr val="tx2">
                            <a:lumMod val="10000"/>
                          </a:schemeClr>
                        </a:solidFill>
                        <a:latin typeface="Raleway" pitchFamily="2" charset="77"/>
                        <a:ea typeface="Raleway Thin"/>
                        <a:cs typeface="Raleway Thin"/>
                        <a:sym typeface="Raleway Thin"/>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Font typeface="+mj-lt"/>
                        <a:buNone/>
                      </a:pPr>
                      <a:r>
                        <a:rPr lang="en-US" sz="1400" b="1" dirty="0">
                          <a:solidFill>
                            <a:schemeClr val="tx2">
                              <a:lumMod val="10000"/>
                            </a:schemeClr>
                          </a:solidFill>
                          <a:latin typeface="Raleway" pitchFamily="2" charset="77"/>
                          <a:ea typeface="Raleway Thin"/>
                          <a:cs typeface="Raleway Thin"/>
                          <a:sym typeface="Raleway Thin"/>
                        </a:rPr>
                        <a:t>Photodiode</a:t>
                      </a:r>
                      <a:endParaRPr lang="en-US" sz="1400" b="1" dirty="0">
                        <a:solidFill>
                          <a:schemeClr val="tx2">
                            <a:lumMod val="10000"/>
                          </a:schemeClr>
                        </a:solidFill>
                        <a:latin typeface="Raleway" pitchFamily="2" charset="77"/>
                        <a:ea typeface="Raleway Thin"/>
                        <a:cs typeface="Raleway Thin"/>
                        <a:sym typeface="Raleway Thin"/>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US" sz="1400" b="1" dirty="0">
                          <a:solidFill>
                            <a:schemeClr val="tx2">
                              <a:lumMod val="10000"/>
                            </a:schemeClr>
                          </a:solidFill>
                          <a:latin typeface="Raleway" pitchFamily="2" charset="77"/>
                          <a:ea typeface="Raleway Thin"/>
                          <a:cs typeface="Raleway Thin"/>
                          <a:sym typeface="Raleway Thin"/>
                        </a:rPr>
                        <a:t>Cane</a:t>
                      </a:r>
                      <a:endParaRPr lang="en-US" sz="1400" b="1" dirty="0">
                        <a:solidFill>
                          <a:schemeClr val="tx2">
                            <a:lumMod val="10000"/>
                          </a:schemeClr>
                        </a:solidFill>
                        <a:latin typeface="Raleway" pitchFamily="2" charset="77"/>
                        <a:ea typeface="Raleway Thin"/>
                        <a:cs typeface="Raleway Thin"/>
                        <a:sym typeface="Raleway Thin"/>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GB" sz="1400" b="1" dirty="0">
                          <a:solidFill>
                            <a:schemeClr val="tx2">
                              <a:lumMod val="10000"/>
                            </a:schemeClr>
                          </a:solidFill>
                          <a:latin typeface="Raleway" pitchFamily="2" charset="77"/>
                          <a:ea typeface="Raleway Thin"/>
                          <a:cs typeface="Raleway Thin"/>
                          <a:sym typeface="Raleway Thin"/>
                        </a:rPr>
                        <a:t>Tactile</a:t>
                      </a:r>
                      <a:endParaRPr lang="en-GB" sz="1400" b="1" dirty="0">
                        <a:solidFill>
                          <a:schemeClr val="tx2">
                            <a:lumMod val="10000"/>
                          </a:schemeClr>
                        </a:solidFill>
                        <a:latin typeface="Raleway" pitchFamily="2" charset="77"/>
                        <a:ea typeface="Raleway Thin"/>
                        <a:cs typeface="Raleway Thin"/>
                        <a:sym typeface="Raleway Thin"/>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r>
              <a:tr h="598661">
                <a:tc>
                  <a:txBody>
                    <a:bodyPr/>
                    <a:lstStyle/>
                    <a:p>
                      <a:pPr marL="0" lvl="0" indent="0" algn="l" rtl="0">
                        <a:spcBef>
                          <a:spcPts val="0"/>
                        </a:spcBef>
                        <a:spcAft>
                          <a:spcPts val="0"/>
                        </a:spcAft>
                        <a:buNone/>
                      </a:pPr>
                      <a:r>
                        <a:rPr lang="en-US" sz="1400" b="1" dirty="0">
                          <a:solidFill>
                            <a:schemeClr val="tx2">
                              <a:lumMod val="10000"/>
                            </a:schemeClr>
                          </a:solidFill>
                          <a:latin typeface="Raleway" pitchFamily="2" charset="77"/>
                          <a:ea typeface="Raleway Thin"/>
                          <a:cs typeface="Raleway Thin"/>
                          <a:sym typeface="Raleway Thin"/>
                        </a:rPr>
                        <a:t>T</a:t>
                      </a:r>
                      <a:r>
                        <a:rPr lang="en-IN" sz="1400" b="1" dirty="0" err="1">
                          <a:solidFill>
                            <a:schemeClr val="tx2">
                              <a:lumMod val="10000"/>
                            </a:schemeClr>
                          </a:solidFill>
                          <a:latin typeface="Raleway" pitchFamily="2" charset="77"/>
                          <a:ea typeface="Raleway Thin"/>
                          <a:cs typeface="Raleway Thin"/>
                          <a:sym typeface="Raleway Thin"/>
                        </a:rPr>
                        <a:t>eletact</a:t>
                      </a:r>
                      <a:endParaRPr lang="en-IN" sz="1400" b="1" dirty="0">
                        <a:solidFill>
                          <a:schemeClr val="tx2">
                            <a:lumMod val="10000"/>
                          </a:schemeClr>
                        </a:solidFill>
                        <a:latin typeface="Raleway" pitchFamily="2" charset="77"/>
                        <a:ea typeface="Raleway Thin"/>
                        <a:cs typeface="Raleway Thin"/>
                        <a:sym typeface="Raleway Thin"/>
                      </a:endParaRPr>
                    </a:p>
                  </a:txBody>
                  <a:tcPr marL="91425" marR="91425" marT="68575" marB="6857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l" rtl="0">
                        <a:spcBef>
                          <a:spcPts val="0"/>
                        </a:spcBef>
                        <a:spcAft>
                          <a:spcPts val="0"/>
                        </a:spcAft>
                        <a:buFont typeface="+mj-lt"/>
                        <a:buNone/>
                      </a:pPr>
                      <a:r>
                        <a:rPr lang="en-US" sz="1400" b="1" dirty="0">
                          <a:solidFill>
                            <a:schemeClr val="tx2">
                              <a:lumMod val="10000"/>
                            </a:schemeClr>
                          </a:solidFill>
                          <a:latin typeface="Raleway" pitchFamily="2" charset="77"/>
                          <a:ea typeface="Raleway Thin"/>
                          <a:cs typeface="Raleway Thin"/>
                          <a:sym typeface="Raleway Thin"/>
                        </a:rPr>
                        <a:t>Laser Technology</a:t>
                      </a:r>
                      <a:endParaRPr lang="en-US" sz="1400" b="1" dirty="0">
                        <a:solidFill>
                          <a:schemeClr val="tx2">
                            <a:lumMod val="10000"/>
                          </a:schemeClr>
                        </a:solidFill>
                        <a:latin typeface="Raleway" pitchFamily="2" charset="77"/>
                        <a:ea typeface="Raleway Thin"/>
                        <a:cs typeface="Raleway Thin"/>
                        <a:sym typeface="Raleway Thin"/>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US" sz="1400" b="1" dirty="0">
                          <a:solidFill>
                            <a:schemeClr val="tx2">
                              <a:lumMod val="10000"/>
                            </a:schemeClr>
                          </a:solidFill>
                          <a:latin typeface="Raleway" pitchFamily="2" charset="77"/>
                          <a:ea typeface="Raleway Thin"/>
                          <a:cs typeface="Raleway Thin"/>
                          <a:sym typeface="Raleway Thin"/>
                        </a:rPr>
                        <a:t>Handheld</a:t>
                      </a:r>
                      <a:endParaRPr lang="en-US" sz="1400" b="1" dirty="0">
                        <a:solidFill>
                          <a:schemeClr val="tx2">
                            <a:lumMod val="10000"/>
                          </a:schemeClr>
                        </a:solidFill>
                        <a:latin typeface="Raleway" pitchFamily="2" charset="77"/>
                        <a:ea typeface="Raleway Thin"/>
                        <a:cs typeface="Raleway Thin"/>
                        <a:sym typeface="Raleway Thin"/>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GB" sz="1400" b="1" dirty="0">
                          <a:solidFill>
                            <a:schemeClr val="tx2">
                              <a:lumMod val="10000"/>
                            </a:schemeClr>
                          </a:solidFill>
                          <a:latin typeface="Raleway" pitchFamily="2" charset="77"/>
                          <a:ea typeface="Raleway Thin"/>
                          <a:cs typeface="Raleway Thin"/>
                          <a:sym typeface="Raleway Thin"/>
                        </a:rPr>
                        <a:t>Tactile</a:t>
                      </a:r>
                      <a:endParaRPr lang="en-GB" sz="1400" b="1" dirty="0">
                        <a:solidFill>
                          <a:schemeClr val="tx2">
                            <a:lumMod val="10000"/>
                          </a:schemeClr>
                        </a:solidFill>
                        <a:latin typeface="Raleway" pitchFamily="2" charset="77"/>
                        <a:ea typeface="Raleway Thin"/>
                        <a:cs typeface="Raleway Thin"/>
                        <a:sym typeface="Raleway Thin"/>
                      </a:endParaRPr>
                    </a:p>
                  </a:txBody>
                  <a:tcPr marL="91425" marR="91425" marT="68575" marB="68575" anchor="ctr">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r>
              <a:tr h="832965">
                <a:tc>
                  <a:txBody>
                    <a:bodyPr/>
                    <a:lstStyle/>
                    <a:p>
                      <a:pPr algn="l">
                        <a:spcAft>
                          <a:spcPts val="0"/>
                        </a:spcAft>
                      </a:pPr>
                      <a:r>
                        <a:rPr lang="en-US" sz="1400" b="1" dirty="0">
                          <a:solidFill>
                            <a:schemeClr val="tx2">
                              <a:lumMod val="10000"/>
                            </a:schemeClr>
                          </a:solidFill>
                          <a:effectLst/>
                          <a:latin typeface="Raleway" pitchFamily="2" charset="77"/>
                          <a:ea typeface="Times New Roman" panose="02020603050405020304" pitchFamily="18" charset="0"/>
                        </a:rPr>
                        <a:t>NAVI </a:t>
                      </a:r>
                      <a:endParaRPr lang="en-IN" sz="1400" b="1" dirty="0">
                        <a:solidFill>
                          <a:schemeClr val="tx2">
                            <a:lumMod val="10000"/>
                          </a:schemeClr>
                        </a:solidFill>
                        <a:effectLst/>
                        <a:latin typeface="Raleway" pitchFamily="2" charset="77"/>
                        <a:ea typeface="Times New Roman" panose="02020603050405020304" pitchFamily="18" charset="0"/>
                      </a:endParaRPr>
                    </a:p>
                  </a:txBody>
                  <a:tcPr marL="63500" marR="63500" marT="63500" marB="63500">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algn="l">
                        <a:spcAft>
                          <a:spcPts val="0"/>
                        </a:spcAft>
                      </a:pPr>
                      <a:r>
                        <a:rPr lang="en-US" sz="1400" b="1" dirty="0">
                          <a:solidFill>
                            <a:schemeClr val="tx2">
                              <a:lumMod val="10000"/>
                            </a:schemeClr>
                          </a:solidFill>
                          <a:effectLst/>
                          <a:latin typeface="Raleway" pitchFamily="2" charset="77"/>
                          <a:ea typeface="Times New Roman" panose="02020603050405020304" pitchFamily="18" charset="0"/>
                        </a:rPr>
                        <a:t>Image Processing and Fuzzy Algorithms </a:t>
                      </a:r>
                      <a:endParaRPr lang="en-IN" sz="1400" b="1" dirty="0">
                        <a:solidFill>
                          <a:schemeClr val="tx2">
                            <a:lumMod val="10000"/>
                          </a:schemeClr>
                        </a:solidFill>
                        <a:effectLst/>
                        <a:latin typeface="Raleway" pitchFamily="2" charset="77"/>
                        <a:ea typeface="Times New Roman" panose="02020603050405020304" pitchFamily="18" charset="0"/>
                      </a:endParaRPr>
                    </a:p>
                  </a:txBody>
                  <a:tcPr marL="63500" marR="63500" marT="63500" marB="63500">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algn="l">
                        <a:spcAft>
                          <a:spcPts val="0"/>
                        </a:spcAft>
                      </a:pPr>
                      <a:r>
                        <a:rPr lang="en-US" sz="1400" b="1">
                          <a:solidFill>
                            <a:schemeClr val="tx2">
                              <a:lumMod val="10000"/>
                            </a:schemeClr>
                          </a:solidFill>
                          <a:effectLst/>
                          <a:latin typeface="Raleway" pitchFamily="2" charset="77"/>
                          <a:ea typeface="Times New Roman" panose="02020603050405020304" pitchFamily="18" charset="0"/>
                        </a:rPr>
                        <a:t>Wearable device</a:t>
                      </a:r>
                      <a:endParaRPr lang="en-IN" sz="1400" b="1">
                        <a:solidFill>
                          <a:schemeClr val="tx2">
                            <a:lumMod val="10000"/>
                          </a:schemeClr>
                        </a:solidFill>
                        <a:effectLst/>
                        <a:latin typeface="Raleway" pitchFamily="2" charset="77"/>
                        <a:ea typeface="Times New Roman" panose="02020603050405020304" pitchFamily="18" charset="0"/>
                      </a:endParaRPr>
                    </a:p>
                  </a:txBody>
                  <a:tcPr marL="63500" marR="63500" marT="63500" marB="63500">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algn="l">
                        <a:spcAft>
                          <a:spcPts val="0"/>
                        </a:spcAft>
                      </a:pPr>
                      <a:r>
                        <a:rPr lang="en-US" sz="1400" b="1" dirty="0">
                          <a:solidFill>
                            <a:schemeClr val="tx2">
                              <a:lumMod val="10000"/>
                            </a:schemeClr>
                          </a:solidFill>
                          <a:effectLst/>
                          <a:latin typeface="Raleway" pitchFamily="2" charset="77"/>
                          <a:ea typeface="Times New Roman" panose="02020603050405020304" pitchFamily="18" charset="0"/>
                        </a:rPr>
                        <a:t>Auditory</a:t>
                      </a:r>
                      <a:endParaRPr lang="en-IN" sz="1400" b="1" dirty="0">
                        <a:solidFill>
                          <a:schemeClr val="tx2">
                            <a:lumMod val="10000"/>
                          </a:schemeClr>
                        </a:solidFill>
                        <a:effectLst/>
                        <a:latin typeface="Raleway" pitchFamily="2" charset="77"/>
                        <a:ea typeface="Times New Roman" panose="02020603050405020304" pitchFamily="18" charset="0"/>
                      </a:endParaRPr>
                    </a:p>
                  </a:txBody>
                  <a:tcPr marL="63500" marR="63500" marT="63500" marB="63500">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r>
              <a:tr h="1278234">
                <a:tc>
                  <a:txBody>
                    <a:bodyPr/>
                    <a:lstStyle/>
                    <a:p>
                      <a:pPr algn="l">
                        <a:spcAft>
                          <a:spcPts val="0"/>
                        </a:spcAft>
                      </a:pPr>
                      <a:r>
                        <a:rPr lang="en-US" sz="1400" b="1" dirty="0">
                          <a:solidFill>
                            <a:schemeClr val="tx2">
                              <a:lumMod val="10000"/>
                            </a:schemeClr>
                          </a:solidFill>
                          <a:effectLst/>
                          <a:latin typeface="Raleway" pitchFamily="2" charset="77"/>
                          <a:ea typeface="Times New Roman" panose="02020603050405020304" pitchFamily="18" charset="0"/>
                        </a:rPr>
                        <a:t>Proposed System</a:t>
                      </a:r>
                      <a:endParaRPr lang="en-IN" sz="1400" b="1" dirty="0">
                        <a:solidFill>
                          <a:schemeClr val="tx2">
                            <a:lumMod val="10000"/>
                          </a:schemeClr>
                        </a:solidFill>
                        <a:effectLst/>
                        <a:latin typeface="Raleway" pitchFamily="2" charset="77"/>
                        <a:ea typeface="Times New Roman" panose="02020603050405020304" pitchFamily="18" charset="0"/>
                      </a:endParaRPr>
                    </a:p>
                  </a:txBody>
                  <a:tcPr marL="63500" marR="63500" marT="63500" marB="63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algn="l">
                        <a:spcAft>
                          <a:spcPts val="0"/>
                        </a:spcAft>
                      </a:pPr>
                      <a:r>
                        <a:rPr lang="en-US" sz="1400" b="1" dirty="0">
                          <a:solidFill>
                            <a:schemeClr val="tx2">
                              <a:lumMod val="10000"/>
                            </a:schemeClr>
                          </a:solidFill>
                          <a:effectLst/>
                          <a:latin typeface="Raleway" pitchFamily="2" charset="77"/>
                          <a:ea typeface="Times New Roman" panose="02020603050405020304" pitchFamily="18" charset="0"/>
                        </a:rPr>
                        <a:t>Computer Vision </a:t>
                      </a:r>
                      <a:endParaRPr lang="en-IN" sz="1400" b="1" dirty="0">
                        <a:solidFill>
                          <a:schemeClr val="tx2">
                            <a:lumMod val="10000"/>
                          </a:schemeClr>
                        </a:solidFill>
                        <a:effectLst/>
                        <a:latin typeface="Raleway" pitchFamily="2" charset="77"/>
                        <a:ea typeface="Times New Roman" panose="02020603050405020304" pitchFamily="18" charset="0"/>
                      </a:endParaRPr>
                    </a:p>
                  </a:txBody>
                  <a:tcPr marL="63500" marR="63500" marT="63500" marB="63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algn="l">
                        <a:spcAft>
                          <a:spcPts val="0"/>
                        </a:spcAft>
                      </a:pPr>
                      <a:r>
                        <a:rPr lang="en-US" sz="1400" b="1">
                          <a:solidFill>
                            <a:schemeClr val="tx2">
                              <a:lumMod val="10000"/>
                            </a:schemeClr>
                          </a:solidFill>
                          <a:effectLst/>
                          <a:latin typeface="Raleway" pitchFamily="2" charset="77"/>
                          <a:ea typeface="Times New Roman" panose="02020603050405020304" pitchFamily="18" charset="0"/>
                        </a:rPr>
                        <a:t>Cane</a:t>
                      </a:r>
                      <a:endParaRPr lang="en-IN" sz="1400" b="1" dirty="0">
                        <a:solidFill>
                          <a:schemeClr val="tx2">
                            <a:lumMod val="10000"/>
                          </a:schemeClr>
                        </a:solidFill>
                        <a:effectLst/>
                        <a:latin typeface="Raleway" pitchFamily="2" charset="77"/>
                        <a:ea typeface="Times New Roman" panose="02020603050405020304" pitchFamily="18" charset="0"/>
                      </a:endParaRPr>
                    </a:p>
                  </a:txBody>
                  <a:tcPr marL="63500" marR="63500" marT="63500" marB="63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algn="l">
                        <a:spcAft>
                          <a:spcPts val="0"/>
                        </a:spcAft>
                      </a:pPr>
                      <a:r>
                        <a:rPr lang="en-US" sz="1400" b="1" dirty="0">
                          <a:solidFill>
                            <a:schemeClr val="tx2">
                              <a:lumMod val="10000"/>
                            </a:schemeClr>
                          </a:solidFill>
                          <a:effectLst/>
                          <a:latin typeface="Raleway" pitchFamily="2" charset="77"/>
                          <a:ea typeface="Times New Roman" panose="02020603050405020304" pitchFamily="18" charset="0"/>
                        </a:rPr>
                        <a:t>Auditory</a:t>
                      </a:r>
                      <a:endParaRPr lang="en-IN" sz="1400" b="1" dirty="0">
                        <a:solidFill>
                          <a:schemeClr val="tx2">
                            <a:lumMod val="10000"/>
                          </a:schemeClr>
                        </a:solidFill>
                        <a:effectLst/>
                        <a:latin typeface="Raleway" pitchFamily="2" charset="77"/>
                        <a:ea typeface="Times New Roman" panose="02020603050405020304" pitchFamily="18" charset="0"/>
                      </a:endParaRPr>
                    </a:p>
                  </a:txBody>
                  <a:tcPr marL="63500" marR="63500" marT="63500" marB="63500">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r>
            </a:tbl>
          </a:graphicData>
        </a:graphic>
      </p:graphicFrame>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6"/>
          <p:cNvSpPr txBox="1">
            <a:spLocks noGrp="1"/>
          </p:cNvSpPr>
          <p:nvPr>
            <p:ph type="title"/>
          </p:nvPr>
        </p:nvSpPr>
        <p:spPr>
          <a:xfrm>
            <a:off x="922000" y="462393"/>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Raleway" pitchFamily="2" charset="77"/>
              </a:rPr>
              <a:t>Conclusion:</a:t>
            </a:r>
            <a:endParaRPr sz="3600" b="1" dirty="0">
              <a:latin typeface="Raleway" pitchFamily="2" charset="77"/>
            </a:endParaRPr>
          </a:p>
        </p:txBody>
      </p:sp>
      <p:sp>
        <p:nvSpPr>
          <p:cNvPr id="398" name="Google Shape;398;p36"/>
          <p:cNvSpPr txBox="1">
            <a:spLocks noGrp="1"/>
          </p:cNvSpPr>
          <p:nvPr>
            <p:ph type="body" idx="1"/>
          </p:nvPr>
        </p:nvSpPr>
        <p:spPr>
          <a:xfrm>
            <a:off x="921999" y="1098567"/>
            <a:ext cx="7359220" cy="2654898"/>
          </a:xfrm>
          <a:prstGeom prst="rect">
            <a:avLst/>
          </a:prstGeom>
        </p:spPr>
        <p:txBody>
          <a:bodyPr spcFirstLastPara="1" wrap="square" lIns="91425" tIns="91425" rIns="91425" bIns="91425" anchor="t" anchorCtr="0">
            <a:noAutofit/>
          </a:bodyPr>
          <a:lstStyle/>
          <a:p>
            <a:pPr marL="285750" lvl="0" indent="-285750">
              <a:buFont typeface="Wingdings" panose="05000000000000000000" pitchFamily="2" charset="2"/>
              <a:buChar char="Ø"/>
            </a:pPr>
            <a:r>
              <a:rPr lang="en-US" b="1" dirty="0">
                <a:solidFill>
                  <a:schemeClr val="tx1">
                    <a:lumMod val="50000"/>
                  </a:schemeClr>
                </a:solidFill>
                <a:latin typeface="Raleway" pitchFamily="2" charset="77"/>
              </a:rPr>
              <a:t>The System recognizes road surfaces (cement/tar).</a:t>
            </a:r>
            <a:endParaRPr lang="en-US" b="1" dirty="0">
              <a:solidFill>
                <a:schemeClr val="tx1">
                  <a:lumMod val="50000"/>
                </a:schemeClr>
              </a:solidFill>
              <a:latin typeface="Raleway" pitchFamily="2" charset="77"/>
            </a:endParaRPr>
          </a:p>
          <a:p>
            <a:pPr marL="285750" lvl="0" indent="-285750">
              <a:buFont typeface="Wingdings" panose="05000000000000000000" pitchFamily="2" charset="2"/>
              <a:buChar char="Ø"/>
            </a:pPr>
            <a:r>
              <a:rPr lang="en-US" b="1" dirty="0">
                <a:solidFill>
                  <a:schemeClr val="tx1">
                    <a:lumMod val="50000"/>
                  </a:schemeClr>
                </a:solidFill>
                <a:latin typeface="Raleway" pitchFamily="2" charset="77"/>
              </a:rPr>
              <a:t>Object Detection Provides Auditory Feedback On Detection Of Objects.</a:t>
            </a:r>
            <a:endParaRPr lang="en-US" b="1" dirty="0">
              <a:solidFill>
                <a:schemeClr val="tx1">
                  <a:lumMod val="50000"/>
                </a:schemeClr>
              </a:solidFill>
              <a:latin typeface="Raleway" pitchFamily="2" charset="77"/>
            </a:endParaRPr>
          </a:p>
          <a:p>
            <a:pPr marL="285750" lvl="0" indent="-285750">
              <a:buFont typeface="Wingdings" panose="05000000000000000000" pitchFamily="2" charset="2"/>
              <a:buChar char="Ø"/>
            </a:pPr>
            <a:r>
              <a:rPr lang="en-US" b="1" dirty="0">
                <a:solidFill>
                  <a:schemeClr val="tx1">
                    <a:lumMod val="50000"/>
                  </a:schemeClr>
                </a:solidFill>
                <a:latin typeface="Raleway" pitchFamily="2" charset="77"/>
              </a:rPr>
              <a:t>detects obstacles in the range up to 4 m.</a:t>
            </a:r>
            <a:endParaRPr lang="en-US" b="1" dirty="0">
              <a:solidFill>
                <a:schemeClr val="tx1">
                  <a:lumMod val="50000"/>
                </a:schemeClr>
              </a:solidFill>
              <a:latin typeface="Raleway" pitchFamily="2" charset="77"/>
            </a:endParaRPr>
          </a:p>
          <a:p>
            <a:pPr marL="285750" lvl="0" indent="-285750">
              <a:buFont typeface="Wingdings" panose="05000000000000000000" pitchFamily="2" charset="2"/>
              <a:buChar char="Ø"/>
            </a:pPr>
            <a:r>
              <a:rPr lang="en-US" b="1" dirty="0">
                <a:solidFill>
                  <a:schemeClr val="tx1">
                    <a:lumMod val="50000"/>
                  </a:schemeClr>
                </a:solidFill>
                <a:latin typeface="Raleway" pitchFamily="2" charset="77"/>
              </a:rPr>
              <a:t>Accuracies: </a:t>
            </a:r>
            <a:endParaRPr lang="en-US" b="1" dirty="0">
              <a:solidFill>
                <a:schemeClr val="tx1">
                  <a:lumMod val="50000"/>
                </a:schemeClr>
              </a:solidFill>
              <a:latin typeface="Raleway" pitchFamily="2" charset="77"/>
            </a:endParaRPr>
          </a:p>
          <a:p>
            <a:pPr marL="1200150" lvl="2" indent="-285750">
              <a:buFont typeface="Wingdings" panose="05000000000000000000" pitchFamily="2" charset="2"/>
              <a:buChar char="Ø"/>
            </a:pPr>
            <a:r>
              <a:rPr lang="en-US" b="1" dirty="0">
                <a:solidFill>
                  <a:schemeClr val="tx1">
                    <a:lumMod val="50000"/>
                  </a:schemeClr>
                </a:solidFill>
                <a:latin typeface="Raleway" pitchFamily="2" charset="77"/>
              </a:rPr>
              <a:t>KNN: 83.99%</a:t>
            </a:r>
            <a:endParaRPr lang="en-US" b="1" dirty="0">
              <a:solidFill>
                <a:schemeClr val="tx1">
                  <a:lumMod val="50000"/>
                </a:schemeClr>
              </a:solidFill>
              <a:latin typeface="Raleway" pitchFamily="2" charset="77"/>
            </a:endParaRPr>
          </a:p>
          <a:p>
            <a:pPr marL="1200150" lvl="2" indent="-285750">
              <a:buFont typeface="Wingdings" panose="05000000000000000000" pitchFamily="2" charset="2"/>
              <a:buChar char="Ø"/>
            </a:pPr>
            <a:r>
              <a:rPr lang="en-US" b="1" dirty="0">
                <a:solidFill>
                  <a:schemeClr val="tx1">
                    <a:lumMod val="50000"/>
                  </a:schemeClr>
                </a:solidFill>
                <a:latin typeface="Raleway" pitchFamily="2" charset="77"/>
              </a:rPr>
              <a:t>Random Forest: </a:t>
            </a:r>
            <a:r>
              <a:rPr lang="en-IN" b="1" dirty="0">
                <a:solidFill>
                  <a:srgbClr val="222222"/>
                </a:solidFill>
                <a:latin typeface="Raleway" pitchFamily="2" charset="0"/>
                <a:ea typeface="Calibri" panose="020F0502020204030204" pitchFamily="34" charset="0"/>
                <a:cs typeface="Times New Roman" panose="02020603050405020304" pitchFamily="18" charset="0"/>
              </a:rPr>
              <a:t>88.47</a:t>
            </a:r>
            <a:endParaRPr lang="en-US" b="1" dirty="0">
              <a:solidFill>
                <a:schemeClr val="tx1">
                  <a:lumMod val="50000"/>
                </a:schemeClr>
              </a:solidFill>
              <a:latin typeface="Raleway" pitchFamily="2" charset="77"/>
            </a:endParaRPr>
          </a:p>
          <a:p>
            <a:pPr marL="1200150" lvl="2" indent="-285750">
              <a:buFont typeface="Wingdings" panose="05000000000000000000" pitchFamily="2" charset="2"/>
              <a:buChar char="Ø"/>
            </a:pPr>
            <a:r>
              <a:rPr lang="en-US" b="1" dirty="0">
                <a:solidFill>
                  <a:schemeClr val="tx1">
                    <a:lumMod val="50000"/>
                  </a:schemeClr>
                </a:solidFill>
                <a:latin typeface="Raleway" pitchFamily="2" charset="77"/>
              </a:rPr>
              <a:t>Decision Tree: 82.65% </a:t>
            </a:r>
            <a:endParaRPr lang="en-US" b="1" dirty="0">
              <a:solidFill>
                <a:schemeClr val="tx1">
                  <a:lumMod val="50000"/>
                </a:schemeClr>
              </a:solidFill>
              <a:latin typeface="Raleway" pitchFamily="2" charset="77"/>
            </a:endParaRPr>
          </a:p>
          <a:p>
            <a:pPr marL="1200150" lvl="2" indent="-285750">
              <a:buFont typeface="Wingdings" panose="05000000000000000000" pitchFamily="2" charset="2"/>
              <a:buChar char="Ø"/>
            </a:pPr>
            <a:r>
              <a:rPr lang="en-US" b="1" dirty="0">
                <a:solidFill>
                  <a:schemeClr val="tx1">
                    <a:lumMod val="50000"/>
                  </a:schemeClr>
                </a:solidFill>
                <a:latin typeface="Raleway" pitchFamily="2" charset="77"/>
              </a:rPr>
              <a:t>SVM: 86.10 %</a:t>
            </a:r>
            <a:endParaRPr lang="en-US" b="1" dirty="0">
              <a:solidFill>
                <a:schemeClr val="tx1">
                  <a:lumMod val="50000"/>
                </a:schemeClr>
              </a:solidFill>
              <a:latin typeface="Raleway" pitchFamily="2" charset="77"/>
            </a:endParaRPr>
          </a:p>
          <a:p>
            <a:pPr marL="285750" lvl="0" indent="-285750">
              <a:buFont typeface="Wingdings" panose="05000000000000000000" pitchFamily="2" charset="2"/>
              <a:buChar char="Ø"/>
            </a:pPr>
            <a:r>
              <a:rPr lang="en-US" b="1" dirty="0">
                <a:solidFill>
                  <a:schemeClr val="tx1">
                    <a:lumMod val="50000"/>
                  </a:schemeClr>
                </a:solidFill>
                <a:latin typeface="Raleway" pitchFamily="2" charset="77"/>
              </a:rPr>
              <a:t>Image Quality and Darkness is A Concern </a:t>
            </a:r>
            <a:endParaRPr lang="en-US" b="1" dirty="0">
              <a:solidFill>
                <a:schemeClr val="tx1">
                  <a:lumMod val="50000"/>
                </a:schemeClr>
              </a:solidFill>
              <a:latin typeface="Raleway" pitchFamily="2" charset="77"/>
            </a:endParaRPr>
          </a:p>
          <a:p>
            <a:pPr marL="0" lvl="0" indent="0" algn="l" rtl="0">
              <a:spcBef>
                <a:spcPts val="600"/>
              </a:spcBef>
              <a:spcAft>
                <a:spcPts val="0"/>
              </a:spcAft>
              <a:buNone/>
            </a:pPr>
            <a:endParaRPr lang="en-US" sz="3200" b="1" dirty="0">
              <a:solidFill>
                <a:schemeClr val="accent1"/>
              </a:solidFill>
              <a:latin typeface="Raleway" pitchFamily="2" charset="77"/>
            </a:endParaRPr>
          </a:p>
        </p:txBody>
      </p:sp>
      <p:sp>
        <p:nvSpPr>
          <p:cNvPr id="399" name="Google Shape;399;p3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6"/>
          <p:cNvSpPr txBox="1">
            <a:spLocks noGrp="1"/>
          </p:cNvSpPr>
          <p:nvPr>
            <p:ph type="title"/>
          </p:nvPr>
        </p:nvSpPr>
        <p:spPr>
          <a:xfrm>
            <a:off x="922000" y="661496"/>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solidFill>
                  <a:schemeClr val="tx2">
                    <a:lumMod val="10000"/>
                  </a:schemeClr>
                </a:solidFill>
                <a:latin typeface="Raleway" pitchFamily="2" charset="77"/>
              </a:rPr>
              <a:t>References:</a:t>
            </a:r>
            <a:endParaRPr sz="3600" b="1" dirty="0">
              <a:solidFill>
                <a:schemeClr val="tx2">
                  <a:lumMod val="10000"/>
                </a:schemeClr>
              </a:solidFill>
              <a:latin typeface="Raleway" pitchFamily="2" charset="77"/>
            </a:endParaRPr>
          </a:p>
        </p:txBody>
      </p:sp>
      <p:sp>
        <p:nvSpPr>
          <p:cNvPr id="398" name="Google Shape;398;p36"/>
          <p:cNvSpPr txBox="1">
            <a:spLocks noGrp="1"/>
          </p:cNvSpPr>
          <p:nvPr>
            <p:ph type="body" idx="1"/>
          </p:nvPr>
        </p:nvSpPr>
        <p:spPr>
          <a:xfrm>
            <a:off x="922000" y="1518896"/>
            <a:ext cx="6866100" cy="2366100"/>
          </a:xfrm>
          <a:prstGeom prst="rect">
            <a:avLst/>
          </a:prstGeom>
        </p:spPr>
        <p:txBody>
          <a:bodyPr spcFirstLastPara="1" wrap="square" lIns="91425" tIns="91425" rIns="91425" bIns="91425" anchor="t" anchorCtr="0">
            <a:noAutofit/>
          </a:bodyPr>
          <a:lstStyle/>
          <a:p>
            <a:r>
              <a:rPr lang="en-US" sz="1200" b="1" dirty="0" err="1">
                <a:solidFill>
                  <a:schemeClr val="tx2">
                    <a:lumMod val="10000"/>
                  </a:schemeClr>
                </a:solidFill>
                <a:latin typeface="Raleway" pitchFamily="2" charset="77"/>
              </a:rPr>
              <a:t>Meers</a:t>
            </a:r>
            <a:r>
              <a:rPr lang="en-US" sz="1200" b="1" dirty="0">
                <a:solidFill>
                  <a:schemeClr val="tx2">
                    <a:lumMod val="10000"/>
                  </a:schemeClr>
                </a:solidFill>
                <a:latin typeface="Raleway" pitchFamily="2" charset="77"/>
              </a:rPr>
              <a:t>, Simon, and </a:t>
            </a:r>
            <a:r>
              <a:rPr lang="en-US" sz="1200" b="1" dirty="0" err="1">
                <a:solidFill>
                  <a:schemeClr val="tx2">
                    <a:lumMod val="10000"/>
                  </a:schemeClr>
                </a:solidFill>
                <a:latin typeface="Raleway" pitchFamily="2" charset="77"/>
              </a:rPr>
              <a:t>Koren</a:t>
            </a:r>
            <a:r>
              <a:rPr lang="en-US" sz="1200" b="1" dirty="0">
                <a:solidFill>
                  <a:schemeClr val="tx2">
                    <a:lumMod val="10000"/>
                  </a:schemeClr>
                </a:solidFill>
                <a:latin typeface="Raleway" pitchFamily="2" charset="77"/>
              </a:rPr>
              <a:t> Ward. "A vision system for providing 3D perception of the environment via transcutaneous electro-neural stimulation." In </a:t>
            </a:r>
            <a:r>
              <a:rPr lang="en-US" sz="1200" b="1" i="1" dirty="0">
                <a:solidFill>
                  <a:schemeClr val="tx2">
                    <a:lumMod val="10000"/>
                  </a:schemeClr>
                </a:solidFill>
                <a:latin typeface="Raleway" pitchFamily="2" charset="77"/>
              </a:rPr>
              <a:t>Proceedings. Eighth International Conference on Information </a:t>
            </a:r>
            <a:r>
              <a:rPr lang="en-US" sz="1200" b="1" i="1" dirty="0" err="1">
                <a:solidFill>
                  <a:schemeClr val="tx2">
                    <a:lumMod val="10000"/>
                  </a:schemeClr>
                </a:solidFill>
                <a:latin typeface="Raleway" pitchFamily="2" charset="77"/>
              </a:rPr>
              <a:t>Visualisation</a:t>
            </a:r>
            <a:r>
              <a:rPr lang="en-US" sz="1200" b="1" i="1" dirty="0">
                <a:solidFill>
                  <a:schemeClr val="tx2">
                    <a:lumMod val="10000"/>
                  </a:schemeClr>
                </a:solidFill>
                <a:latin typeface="Raleway" pitchFamily="2" charset="77"/>
              </a:rPr>
              <a:t>, 2004. IV 2004.</a:t>
            </a:r>
            <a:r>
              <a:rPr lang="en-US" sz="1200" b="1" dirty="0">
                <a:solidFill>
                  <a:schemeClr val="tx2">
                    <a:lumMod val="10000"/>
                  </a:schemeClr>
                </a:solidFill>
                <a:latin typeface="Raleway" pitchFamily="2" charset="77"/>
              </a:rPr>
              <a:t>, pp. 546-552. IEEE, 2004.</a:t>
            </a:r>
            <a:endParaRPr lang="en-IN" sz="1200" b="1" dirty="0">
              <a:solidFill>
                <a:schemeClr val="tx2">
                  <a:lumMod val="10000"/>
                </a:schemeClr>
              </a:solidFill>
              <a:latin typeface="Raleway" pitchFamily="2" charset="77"/>
            </a:endParaRPr>
          </a:p>
          <a:p>
            <a:r>
              <a:rPr lang="en-US" sz="1200" b="1" dirty="0">
                <a:solidFill>
                  <a:schemeClr val="tx2">
                    <a:lumMod val="10000"/>
                  </a:schemeClr>
                </a:solidFill>
                <a:latin typeface="Raleway" pitchFamily="2" charset="77"/>
              </a:rPr>
              <a:t>http://</a:t>
            </a:r>
            <a:r>
              <a:rPr lang="en-US" sz="1200" b="1" dirty="0" err="1">
                <a:solidFill>
                  <a:schemeClr val="tx2">
                    <a:lumMod val="10000"/>
                  </a:schemeClr>
                </a:solidFill>
                <a:latin typeface="Raleway" pitchFamily="2" charset="77"/>
              </a:rPr>
              <a:t>sonicvision.co.nz</a:t>
            </a:r>
            <a:r>
              <a:rPr lang="en-US" sz="1200" b="1" dirty="0">
                <a:solidFill>
                  <a:schemeClr val="tx2">
                    <a:lumMod val="10000"/>
                  </a:schemeClr>
                </a:solidFill>
                <a:latin typeface="Raleway" pitchFamily="2" charset="77"/>
              </a:rPr>
              <a:t>/ May.</a:t>
            </a:r>
            <a:endParaRPr lang="en-IN" sz="1200" b="1" dirty="0">
              <a:solidFill>
                <a:schemeClr val="tx2">
                  <a:lumMod val="10000"/>
                </a:schemeClr>
              </a:solidFill>
              <a:latin typeface="Raleway" pitchFamily="2" charset="77"/>
            </a:endParaRPr>
          </a:p>
          <a:p>
            <a:r>
              <a:rPr lang="en-US" sz="1200" b="1" dirty="0" err="1">
                <a:solidFill>
                  <a:schemeClr val="tx2">
                    <a:lumMod val="10000"/>
                  </a:schemeClr>
                </a:solidFill>
                <a:latin typeface="Raleway" pitchFamily="2" charset="77"/>
              </a:rPr>
              <a:t>Dakopoulos</a:t>
            </a:r>
            <a:r>
              <a:rPr lang="en-US" sz="1200" b="1" dirty="0">
                <a:solidFill>
                  <a:schemeClr val="tx2">
                    <a:lumMod val="10000"/>
                  </a:schemeClr>
                </a:solidFill>
                <a:latin typeface="Raleway" pitchFamily="2" charset="77"/>
              </a:rPr>
              <a:t>, </a:t>
            </a:r>
            <a:r>
              <a:rPr lang="en-US" sz="1200" b="1" dirty="0" err="1">
                <a:solidFill>
                  <a:schemeClr val="tx2">
                    <a:lumMod val="10000"/>
                  </a:schemeClr>
                </a:solidFill>
                <a:latin typeface="Raleway" pitchFamily="2" charset="77"/>
              </a:rPr>
              <a:t>Dimitrios</a:t>
            </a:r>
            <a:r>
              <a:rPr lang="en-US" sz="1200" b="1" dirty="0">
                <a:solidFill>
                  <a:schemeClr val="tx2">
                    <a:lumMod val="10000"/>
                  </a:schemeClr>
                </a:solidFill>
                <a:latin typeface="Raleway" pitchFamily="2" charset="77"/>
              </a:rPr>
              <a:t>, and Nikolaos G. </a:t>
            </a:r>
            <a:r>
              <a:rPr lang="en-US" sz="1200" b="1" dirty="0" err="1">
                <a:solidFill>
                  <a:schemeClr val="tx2">
                    <a:lumMod val="10000"/>
                  </a:schemeClr>
                </a:solidFill>
                <a:latin typeface="Raleway" pitchFamily="2" charset="77"/>
              </a:rPr>
              <a:t>Bourbakis</a:t>
            </a:r>
            <a:r>
              <a:rPr lang="en-US" sz="1200" b="1" dirty="0">
                <a:solidFill>
                  <a:schemeClr val="tx2">
                    <a:lumMod val="10000"/>
                  </a:schemeClr>
                </a:solidFill>
                <a:latin typeface="Raleway" pitchFamily="2" charset="77"/>
              </a:rPr>
              <a:t>. "Wearable obstacle avoidance electronic travel aids for blind: a survey." </a:t>
            </a:r>
            <a:r>
              <a:rPr lang="en-US" sz="1200" b="1" i="1" dirty="0">
                <a:solidFill>
                  <a:schemeClr val="tx2">
                    <a:lumMod val="10000"/>
                  </a:schemeClr>
                </a:solidFill>
                <a:latin typeface="Raleway" pitchFamily="2" charset="77"/>
              </a:rPr>
              <a:t>IEEE Transactions on Systems, Man, and Cybernetics, Part C (Applications and Reviews)</a:t>
            </a:r>
            <a:r>
              <a:rPr lang="en-US" sz="1200" b="1" dirty="0">
                <a:solidFill>
                  <a:schemeClr val="tx2">
                    <a:lumMod val="10000"/>
                  </a:schemeClr>
                </a:solidFill>
                <a:latin typeface="Raleway" pitchFamily="2" charset="77"/>
              </a:rPr>
              <a:t> 40, no. 1 (2009): 25-35.</a:t>
            </a:r>
            <a:endParaRPr lang="en-IN" sz="1200" b="1" dirty="0">
              <a:solidFill>
                <a:schemeClr val="tx2">
                  <a:lumMod val="10000"/>
                </a:schemeClr>
              </a:solidFill>
              <a:latin typeface="Raleway" pitchFamily="2" charset="77"/>
            </a:endParaRPr>
          </a:p>
          <a:p>
            <a:r>
              <a:rPr lang="en-US" sz="1200" b="1" dirty="0" err="1">
                <a:solidFill>
                  <a:schemeClr val="tx2">
                    <a:lumMod val="10000"/>
                  </a:schemeClr>
                </a:solidFill>
                <a:latin typeface="Raleway" pitchFamily="2" charset="77"/>
              </a:rPr>
              <a:t>Kuc</a:t>
            </a:r>
            <a:r>
              <a:rPr lang="en-US" sz="1200" b="1" dirty="0">
                <a:solidFill>
                  <a:schemeClr val="tx2">
                    <a:lumMod val="10000"/>
                  </a:schemeClr>
                </a:solidFill>
                <a:latin typeface="Raleway" pitchFamily="2" charset="77"/>
              </a:rPr>
              <a:t>, Roman. "Binaural sonar electronic travel aid provides vibrotactile cues for landmark, reflector motion and surface texture classification." </a:t>
            </a:r>
            <a:r>
              <a:rPr lang="en-US" sz="1200" b="1" i="1" dirty="0">
                <a:solidFill>
                  <a:schemeClr val="tx2">
                    <a:lumMod val="10000"/>
                  </a:schemeClr>
                </a:solidFill>
                <a:latin typeface="Raleway" pitchFamily="2" charset="77"/>
              </a:rPr>
              <a:t>IEEE transactions on biomedical engineering</a:t>
            </a:r>
            <a:r>
              <a:rPr lang="en-US" sz="1200" b="1" dirty="0">
                <a:solidFill>
                  <a:schemeClr val="tx2">
                    <a:lumMod val="10000"/>
                  </a:schemeClr>
                </a:solidFill>
                <a:latin typeface="Raleway" pitchFamily="2" charset="77"/>
              </a:rPr>
              <a:t> 49, no. 10 (2002): 1173-1180.</a:t>
            </a:r>
            <a:endParaRPr lang="en-IN" sz="1200" b="1" dirty="0">
              <a:solidFill>
                <a:schemeClr val="tx2">
                  <a:lumMod val="10000"/>
                </a:schemeClr>
              </a:solidFill>
              <a:latin typeface="Raleway" pitchFamily="2" charset="77"/>
            </a:endParaRPr>
          </a:p>
          <a:p>
            <a:r>
              <a:rPr lang="en-US" sz="1200" b="1" dirty="0">
                <a:solidFill>
                  <a:schemeClr val="tx2">
                    <a:lumMod val="10000"/>
                  </a:schemeClr>
                </a:solidFill>
                <a:latin typeface="Raleway" pitchFamily="2" charset="77"/>
              </a:rPr>
              <a:t>Villanueva, Joselin, and René Farcy. "Optical device indicating a safe free path to blind people." </a:t>
            </a:r>
            <a:r>
              <a:rPr lang="en-US" sz="1200" b="1" i="1" dirty="0">
                <a:solidFill>
                  <a:schemeClr val="tx2">
                    <a:lumMod val="10000"/>
                  </a:schemeClr>
                </a:solidFill>
                <a:latin typeface="Raleway" pitchFamily="2" charset="77"/>
              </a:rPr>
              <a:t>IEEE transactions on instrumentation and measurement</a:t>
            </a:r>
            <a:r>
              <a:rPr lang="en-US" sz="1200" b="1" dirty="0">
                <a:solidFill>
                  <a:schemeClr val="tx2">
                    <a:lumMod val="10000"/>
                  </a:schemeClr>
                </a:solidFill>
                <a:latin typeface="Raleway" pitchFamily="2" charset="77"/>
              </a:rPr>
              <a:t> 61, no. 1 (2011): 170-177.</a:t>
            </a:r>
            <a:endParaRPr lang="en-IN" sz="1200" b="1" dirty="0">
              <a:solidFill>
                <a:schemeClr val="tx2">
                  <a:lumMod val="10000"/>
                </a:schemeClr>
              </a:solidFill>
              <a:latin typeface="Raleway" pitchFamily="2" charset="77"/>
            </a:endParaRPr>
          </a:p>
          <a:p>
            <a:endParaRPr lang="en-IN" sz="1200" b="1" dirty="0">
              <a:solidFill>
                <a:schemeClr val="tx2">
                  <a:lumMod val="10000"/>
                </a:schemeClr>
              </a:solidFill>
              <a:latin typeface="Raleway" pitchFamily="2" charset="77"/>
            </a:endParaRPr>
          </a:p>
        </p:txBody>
      </p:sp>
      <p:sp>
        <p:nvSpPr>
          <p:cNvPr id="399" name="Google Shape;399;p3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6"/>
          <p:cNvSpPr txBox="1">
            <a:spLocks noGrp="1"/>
          </p:cNvSpPr>
          <p:nvPr>
            <p:ph type="title"/>
          </p:nvPr>
        </p:nvSpPr>
        <p:spPr>
          <a:xfrm>
            <a:off x="922000" y="428582"/>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solidFill>
                  <a:schemeClr val="tx2">
                    <a:lumMod val="10000"/>
                  </a:schemeClr>
                </a:solidFill>
                <a:latin typeface="Raleway" pitchFamily="2" charset="77"/>
              </a:rPr>
              <a:t>References:</a:t>
            </a:r>
            <a:endParaRPr sz="3600" b="1" dirty="0">
              <a:solidFill>
                <a:schemeClr val="tx2">
                  <a:lumMod val="10000"/>
                </a:schemeClr>
              </a:solidFill>
              <a:latin typeface="Raleway" pitchFamily="2" charset="77"/>
            </a:endParaRPr>
          </a:p>
        </p:txBody>
      </p:sp>
      <p:sp>
        <p:nvSpPr>
          <p:cNvPr id="398" name="Google Shape;398;p36"/>
          <p:cNvSpPr txBox="1">
            <a:spLocks noGrp="1"/>
          </p:cNvSpPr>
          <p:nvPr>
            <p:ph type="body" idx="1"/>
          </p:nvPr>
        </p:nvSpPr>
        <p:spPr>
          <a:xfrm>
            <a:off x="922000" y="1090196"/>
            <a:ext cx="6866100" cy="2366100"/>
          </a:xfrm>
          <a:prstGeom prst="rect">
            <a:avLst/>
          </a:prstGeom>
        </p:spPr>
        <p:txBody>
          <a:bodyPr spcFirstLastPara="1" wrap="square" lIns="91425" tIns="91425" rIns="91425" bIns="91425" anchor="t" anchorCtr="0">
            <a:noAutofit/>
          </a:bodyPr>
          <a:lstStyle/>
          <a:p>
            <a:r>
              <a:rPr lang="en-US" sz="1200" b="1" dirty="0">
                <a:solidFill>
                  <a:schemeClr val="tx2">
                    <a:lumMod val="10000"/>
                  </a:schemeClr>
                </a:solidFill>
                <a:latin typeface="Raleway" pitchFamily="2" charset="77"/>
              </a:rPr>
              <a:t> Farcy, René, Roger Leroux, Alain </a:t>
            </a:r>
            <a:r>
              <a:rPr lang="en-US" sz="1200" b="1" dirty="0" err="1">
                <a:solidFill>
                  <a:schemeClr val="tx2">
                    <a:lumMod val="10000"/>
                  </a:schemeClr>
                </a:solidFill>
                <a:latin typeface="Raleway" pitchFamily="2" charset="77"/>
              </a:rPr>
              <a:t>Jucha</a:t>
            </a:r>
            <a:r>
              <a:rPr lang="en-US" sz="1200" b="1" dirty="0">
                <a:solidFill>
                  <a:schemeClr val="tx2">
                    <a:lumMod val="10000"/>
                  </a:schemeClr>
                </a:solidFill>
                <a:latin typeface="Raleway" pitchFamily="2" charset="77"/>
              </a:rPr>
              <a:t>, Roland </a:t>
            </a:r>
            <a:r>
              <a:rPr lang="en-US" sz="1200" b="1" dirty="0" err="1">
                <a:solidFill>
                  <a:schemeClr val="tx2">
                    <a:lumMod val="10000"/>
                  </a:schemeClr>
                </a:solidFill>
                <a:latin typeface="Raleway" pitchFamily="2" charset="77"/>
              </a:rPr>
              <a:t>Damaschini</a:t>
            </a:r>
            <a:r>
              <a:rPr lang="en-US" sz="1200" b="1" dirty="0">
                <a:solidFill>
                  <a:schemeClr val="tx2">
                    <a:lumMod val="10000"/>
                  </a:schemeClr>
                </a:solidFill>
                <a:latin typeface="Raleway" pitchFamily="2" charset="77"/>
              </a:rPr>
              <a:t>, Colette Grégoire, and Aziz </a:t>
            </a:r>
            <a:r>
              <a:rPr lang="en-US" sz="1200" b="1" dirty="0" err="1">
                <a:solidFill>
                  <a:schemeClr val="tx2">
                    <a:lumMod val="10000"/>
                  </a:schemeClr>
                </a:solidFill>
                <a:latin typeface="Raleway" pitchFamily="2" charset="77"/>
              </a:rPr>
              <a:t>Zogaghi</a:t>
            </a:r>
            <a:r>
              <a:rPr lang="en-US" sz="1200" b="1" dirty="0">
                <a:solidFill>
                  <a:schemeClr val="tx2">
                    <a:lumMod val="10000"/>
                  </a:schemeClr>
                </a:solidFill>
                <a:latin typeface="Raleway" pitchFamily="2" charset="77"/>
              </a:rPr>
              <a:t>. "Electronic travel aids and electronic orientation aids for blind people: technical, rehabilitation and everyday life points of view." In </a:t>
            </a:r>
            <a:r>
              <a:rPr lang="en-US" sz="1200" b="1" i="1" dirty="0">
                <a:solidFill>
                  <a:schemeClr val="tx2">
                    <a:lumMod val="10000"/>
                  </a:schemeClr>
                </a:solidFill>
                <a:latin typeface="Raleway" pitchFamily="2" charset="77"/>
              </a:rPr>
              <a:t>Proceedings of the Conference and Workshop on Assistive Technology for Vision and Hearing Impairment</a:t>
            </a:r>
            <a:r>
              <a:rPr lang="en-US" sz="1200" b="1" dirty="0">
                <a:solidFill>
                  <a:schemeClr val="tx2">
                    <a:lumMod val="10000"/>
                  </a:schemeClr>
                </a:solidFill>
                <a:latin typeface="Raleway" pitchFamily="2" charset="77"/>
              </a:rPr>
              <a:t>. 2006.</a:t>
            </a:r>
            <a:endParaRPr lang="en-IN" sz="1200" b="1" dirty="0">
              <a:solidFill>
                <a:schemeClr val="tx2">
                  <a:lumMod val="10000"/>
                </a:schemeClr>
              </a:solidFill>
              <a:latin typeface="Raleway" pitchFamily="2" charset="77"/>
            </a:endParaRPr>
          </a:p>
          <a:p>
            <a:r>
              <a:rPr lang="en-US" sz="1200" b="1" dirty="0">
                <a:solidFill>
                  <a:schemeClr val="tx2">
                    <a:lumMod val="10000"/>
                  </a:schemeClr>
                </a:solidFill>
                <a:latin typeface="Raleway" pitchFamily="2" charset="77"/>
              </a:rPr>
              <a:t>Kay, L. "Electronic aids for blind persons: an interdisciplinary subject." </a:t>
            </a:r>
            <a:r>
              <a:rPr lang="en-US" sz="1200" b="1" i="1" dirty="0">
                <a:solidFill>
                  <a:schemeClr val="tx2">
                    <a:lumMod val="10000"/>
                  </a:schemeClr>
                </a:solidFill>
                <a:latin typeface="Raleway" pitchFamily="2" charset="77"/>
              </a:rPr>
              <a:t>IEE Proceedings A (Physical Science, Measurement and Instrumentation, Management and Education, Reviews)</a:t>
            </a:r>
            <a:r>
              <a:rPr lang="en-US" sz="1200" b="1" dirty="0">
                <a:solidFill>
                  <a:schemeClr val="tx2">
                    <a:lumMod val="10000"/>
                  </a:schemeClr>
                </a:solidFill>
                <a:latin typeface="Raleway" pitchFamily="2" charset="77"/>
              </a:rPr>
              <a:t>131, no. 7 (1984): 559-576.</a:t>
            </a:r>
            <a:endParaRPr lang="en-IN" sz="1200" b="1" dirty="0">
              <a:solidFill>
                <a:schemeClr val="tx2">
                  <a:lumMod val="10000"/>
                </a:schemeClr>
              </a:solidFill>
              <a:latin typeface="Raleway" pitchFamily="2" charset="77"/>
            </a:endParaRPr>
          </a:p>
          <a:p>
            <a:r>
              <a:rPr lang="en-US" sz="1200" b="1" dirty="0">
                <a:solidFill>
                  <a:schemeClr val="tx2">
                    <a:lumMod val="10000"/>
                  </a:schemeClr>
                </a:solidFill>
                <a:latin typeface="Raleway" pitchFamily="2" charset="77"/>
              </a:rPr>
              <a:t>Kay, Leslie. "Auditory perception of objects by blind persons, using a </a:t>
            </a:r>
            <a:r>
              <a:rPr lang="en-US" sz="1200" b="1" dirty="0" err="1">
                <a:solidFill>
                  <a:schemeClr val="tx2">
                    <a:lumMod val="10000"/>
                  </a:schemeClr>
                </a:solidFill>
                <a:latin typeface="Raleway" pitchFamily="2" charset="77"/>
              </a:rPr>
              <a:t>bioacoustic</a:t>
            </a:r>
            <a:r>
              <a:rPr lang="en-US" sz="1200" b="1" dirty="0">
                <a:solidFill>
                  <a:schemeClr val="tx2">
                    <a:lumMod val="10000"/>
                  </a:schemeClr>
                </a:solidFill>
                <a:latin typeface="Raleway" pitchFamily="2" charset="77"/>
              </a:rPr>
              <a:t> high resolution air sonar." </a:t>
            </a:r>
            <a:r>
              <a:rPr lang="en-US" sz="1200" b="1" i="1" dirty="0">
                <a:solidFill>
                  <a:schemeClr val="tx2">
                    <a:lumMod val="10000"/>
                  </a:schemeClr>
                </a:solidFill>
                <a:latin typeface="Raleway" pitchFamily="2" charset="77"/>
              </a:rPr>
              <a:t>The Journal of the Acoustical Society of America</a:t>
            </a:r>
            <a:r>
              <a:rPr lang="en-US" sz="1200" b="1" dirty="0">
                <a:solidFill>
                  <a:schemeClr val="tx2">
                    <a:lumMod val="10000"/>
                  </a:schemeClr>
                </a:solidFill>
                <a:latin typeface="Raleway" pitchFamily="2" charset="77"/>
              </a:rPr>
              <a:t> 107, no. 6 (2000): 3266-3275.</a:t>
            </a:r>
            <a:endParaRPr lang="en-IN" sz="1200" b="1" dirty="0">
              <a:solidFill>
                <a:schemeClr val="tx2">
                  <a:lumMod val="10000"/>
                </a:schemeClr>
              </a:solidFill>
              <a:latin typeface="Raleway" pitchFamily="2" charset="77"/>
            </a:endParaRPr>
          </a:p>
          <a:p>
            <a:r>
              <a:rPr lang="en-US" sz="1200" b="1" dirty="0">
                <a:solidFill>
                  <a:schemeClr val="tx2">
                    <a:lumMod val="10000"/>
                  </a:schemeClr>
                </a:solidFill>
                <a:latin typeface="Raleway" pitchFamily="2" charset="77"/>
              </a:rPr>
              <a:t>Liu, </a:t>
            </a:r>
            <a:r>
              <a:rPr lang="en-US" sz="1200" b="1" dirty="0" err="1">
                <a:solidFill>
                  <a:schemeClr val="tx2">
                    <a:lumMod val="10000"/>
                  </a:schemeClr>
                </a:solidFill>
                <a:latin typeface="Raleway" pitchFamily="2" charset="77"/>
              </a:rPr>
              <a:t>Jihong</a:t>
            </a:r>
            <a:r>
              <a:rPr lang="en-US" sz="1200" b="1" dirty="0">
                <a:solidFill>
                  <a:schemeClr val="tx2">
                    <a:lumMod val="10000"/>
                  </a:schemeClr>
                </a:solidFill>
                <a:latin typeface="Raleway" pitchFamily="2" charset="77"/>
              </a:rPr>
              <a:t>, and </a:t>
            </a:r>
            <a:r>
              <a:rPr lang="en-US" sz="1200" b="1" dirty="0" err="1">
                <a:solidFill>
                  <a:schemeClr val="tx2">
                    <a:lumMod val="10000"/>
                  </a:schemeClr>
                </a:solidFill>
                <a:latin typeface="Raleway" pitchFamily="2" charset="77"/>
              </a:rPr>
              <a:t>Xiaoye</a:t>
            </a:r>
            <a:r>
              <a:rPr lang="en-US" sz="1200" b="1" dirty="0">
                <a:solidFill>
                  <a:schemeClr val="tx2">
                    <a:lumMod val="10000"/>
                  </a:schemeClr>
                </a:solidFill>
                <a:latin typeface="Raleway" pitchFamily="2" charset="77"/>
              </a:rPr>
              <a:t> Sun. "A survey of vision aids for the blind." In </a:t>
            </a:r>
            <a:r>
              <a:rPr lang="en-US" sz="1200" b="1" i="1" dirty="0">
                <a:solidFill>
                  <a:schemeClr val="tx2">
                    <a:lumMod val="10000"/>
                  </a:schemeClr>
                </a:solidFill>
                <a:latin typeface="Raleway" pitchFamily="2" charset="77"/>
              </a:rPr>
              <a:t>2006 6th World Congress on Intelligent Control and Automation</a:t>
            </a:r>
            <a:r>
              <a:rPr lang="en-US" sz="1200" b="1" dirty="0">
                <a:solidFill>
                  <a:schemeClr val="tx2">
                    <a:lumMod val="10000"/>
                  </a:schemeClr>
                </a:solidFill>
                <a:latin typeface="Raleway" pitchFamily="2" charset="77"/>
              </a:rPr>
              <a:t>, vol. 1, pp. 4312-4316. IEEE, 2006.</a:t>
            </a:r>
            <a:endParaRPr lang="en-IN" sz="1200" b="1" dirty="0">
              <a:solidFill>
                <a:schemeClr val="tx2">
                  <a:lumMod val="10000"/>
                </a:schemeClr>
              </a:solidFill>
              <a:latin typeface="Raleway" pitchFamily="2" charset="77"/>
            </a:endParaRPr>
          </a:p>
          <a:p>
            <a:r>
              <a:rPr lang="en-US" sz="1200" b="1" dirty="0">
                <a:solidFill>
                  <a:schemeClr val="tx2">
                    <a:lumMod val="10000"/>
                  </a:schemeClr>
                </a:solidFill>
                <a:latin typeface="Raleway" pitchFamily="2" charset="77"/>
              </a:rPr>
              <a:t>Ito, </a:t>
            </a:r>
            <a:r>
              <a:rPr lang="en-US" sz="1200" b="1" dirty="0" err="1">
                <a:solidFill>
                  <a:schemeClr val="tx2">
                    <a:lumMod val="10000"/>
                  </a:schemeClr>
                </a:solidFill>
                <a:latin typeface="Raleway" pitchFamily="2" charset="77"/>
              </a:rPr>
              <a:t>Kiyohide</a:t>
            </a:r>
            <a:r>
              <a:rPr lang="en-US" sz="1200" b="1" dirty="0">
                <a:solidFill>
                  <a:schemeClr val="tx2">
                    <a:lumMod val="10000"/>
                  </a:schemeClr>
                </a:solidFill>
                <a:latin typeface="Raleway" pitchFamily="2" charset="77"/>
              </a:rPr>
              <a:t>, Makoto Okamoto, Junichi Akita, Tetsuo Ono, </a:t>
            </a:r>
            <a:r>
              <a:rPr lang="en-US" sz="1200" b="1" dirty="0" err="1">
                <a:solidFill>
                  <a:schemeClr val="tx2">
                    <a:lumMod val="10000"/>
                  </a:schemeClr>
                </a:solidFill>
                <a:latin typeface="Raleway" pitchFamily="2" charset="77"/>
              </a:rPr>
              <a:t>Ikuko</a:t>
            </a:r>
            <a:r>
              <a:rPr lang="en-US" sz="1200" b="1" dirty="0">
                <a:solidFill>
                  <a:schemeClr val="tx2">
                    <a:lumMod val="10000"/>
                  </a:schemeClr>
                </a:solidFill>
                <a:latin typeface="Raleway" pitchFamily="2" charset="77"/>
              </a:rPr>
              <a:t> </a:t>
            </a:r>
            <a:r>
              <a:rPr lang="en-US" sz="1200" b="1" dirty="0" err="1">
                <a:solidFill>
                  <a:schemeClr val="tx2">
                    <a:lumMod val="10000"/>
                  </a:schemeClr>
                </a:solidFill>
                <a:latin typeface="Raleway" pitchFamily="2" charset="77"/>
              </a:rPr>
              <a:t>Gyobu</a:t>
            </a:r>
            <a:r>
              <a:rPr lang="en-US" sz="1200" b="1" dirty="0">
                <a:solidFill>
                  <a:schemeClr val="tx2">
                    <a:lumMod val="10000"/>
                  </a:schemeClr>
                </a:solidFill>
                <a:latin typeface="Raleway" pitchFamily="2" charset="77"/>
              </a:rPr>
              <a:t>, </a:t>
            </a:r>
            <a:r>
              <a:rPr lang="en-US" sz="1200" b="1" dirty="0" err="1">
                <a:solidFill>
                  <a:schemeClr val="tx2">
                    <a:lumMod val="10000"/>
                  </a:schemeClr>
                </a:solidFill>
                <a:latin typeface="Raleway" pitchFamily="2" charset="77"/>
              </a:rPr>
              <a:t>Tomohito</a:t>
            </a:r>
            <a:r>
              <a:rPr lang="en-US" sz="1200" b="1" dirty="0">
                <a:solidFill>
                  <a:schemeClr val="tx2">
                    <a:lumMod val="10000"/>
                  </a:schemeClr>
                </a:solidFill>
                <a:latin typeface="Raleway" pitchFamily="2" charset="77"/>
              </a:rPr>
              <a:t> Takagi, Takahiro Hoshi, and Yu Mishima. "</a:t>
            </a:r>
            <a:r>
              <a:rPr lang="en-US" sz="1200" b="1" dirty="0" err="1">
                <a:solidFill>
                  <a:schemeClr val="tx2">
                    <a:lumMod val="10000"/>
                  </a:schemeClr>
                </a:solidFill>
                <a:latin typeface="Raleway" pitchFamily="2" charset="77"/>
              </a:rPr>
              <a:t>CyARM</a:t>
            </a:r>
            <a:r>
              <a:rPr lang="en-US" sz="1200" b="1" dirty="0">
                <a:solidFill>
                  <a:schemeClr val="tx2">
                    <a:lumMod val="10000"/>
                  </a:schemeClr>
                </a:solidFill>
                <a:latin typeface="Raleway" pitchFamily="2" charset="77"/>
              </a:rPr>
              <a:t>: an alternative aid device for blind persons." In </a:t>
            </a:r>
            <a:r>
              <a:rPr lang="en-US" sz="1200" b="1" i="1" dirty="0">
                <a:solidFill>
                  <a:schemeClr val="tx2">
                    <a:lumMod val="10000"/>
                  </a:schemeClr>
                </a:solidFill>
                <a:latin typeface="Raleway" pitchFamily="2" charset="77"/>
              </a:rPr>
              <a:t>CHI'05 Extended Abstracts on Human Factors in Computing Systems</a:t>
            </a:r>
            <a:r>
              <a:rPr lang="en-US" sz="1200" b="1" dirty="0">
                <a:solidFill>
                  <a:schemeClr val="tx2">
                    <a:lumMod val="10000"/>
                  </a:schemeClr>
                </a:solidFill>
                <a:latin typeface="Raleway" pitchFamily="2" charset="77"/>
              </a:rPr>
              <a:t>, pp. 1483-1488. 2005.</a:t>
            </a:r>
            <a:endParaRPr lang="en-IN" sz="1200" b="1" dirty="0">
              <a:solidFill>
                <a:schemeClr val="tx2">
                  <a:lumMod val="10000"/>
                </a:schemeClr>
              </a:solidFill>
              <a:latin typeface="Raleway" pitchFamily="2" charset="77"/>
            </a:endParaRPr>
          </a:p>
        </p:txBody>
      </p:sp>
      <p:sp>
        <p:nvSpPr>
          <p:cNvPr id="399" name="Google Shape;399;p36"/>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5"/>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390" name="Google Shape;390;p35"/>
          <p:cNvSpPr txBox="1">
            <a:spLocks noGrp="1"/>
          </p:cNvSpPr>
          <p:nvPr>
            <p:ph type="ctrTitle" idx="4294967295"/>
          </p:nvPr>
        </p:nvSpPr>
        <p:spPr>
          <a:xfrm>
            <a:off x="595504" y="2476239"/>
            <a:ext cx="6593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6000" b="1" dirty="0">
                <a:solidFill>
                  <a:schemeClr val="tx2">
                    <a:lumMod val="10000"/>
                  </a:schemeClr>
                </a:solidFill>
                <a:latin typeface="Raleway" pitchFamily="2" charset="77"/>
              </a:rPr>
              <a:t>Thank You!</a:t>
            </a:r>
            <a:endParaRPr sz="6000" b="1" dirty="0">
              <a:solidFill>
                <a:schemeClr val="tx2">
                  <a:lumMod val="10000"/>
                </a:schemeClr>
              </a:solidFill>
              <a:latin typeface="Raleway" pitchFamily="2" charset="77"/>
            </a:endParaRPr>
          </a:p>
        </p:txBody>
      </p:sp>
      <p:sp>
        <p:nvSpPr>
          <p:cNvPr id="391" name="Google Shape;391;p35"/>
          <p:cNvSpPr txBox="1">
            <a:spLocks noGrp="1"/>
          </p:cNvSpPr>
          <p:nvPr>
            <p:ph type="subTitle" idx="4294967295"/>
          </p:nvPr>
        </p:nvSpPr>
        <p:spPr>
          <a:xfrm>
            <a:off x="595504" y="2810994"/>
            <a:ext cx="7458730" cy="725836"/>
          </a:xfrm>
          <a:prstGeom prst="rect">
            <a:avLst/>
          </a:prstGeom>
        </p:spPr>
        <p:txBody>
          <a:bodyPr spcFirstLastPara="1" wrap="square" lIns="91425" tIns="91425" rIns="91425" bIns="91425" anchor="t" anchorCtr="0">
            <a:noAutofit/>
          </a:bodyPr>
          <a:lstStyle/>
          <a:p>
            <a:pPr marL="0" indent="0">
              <a:buNone/>
            </a:pPr>
            <a:endParaRPr lang="en-IN" b="1" dirty="0">
              <a:solidFill>
                <a:schemeClr val="tx1">
                  <a:lumMod val="50000"/>
                </a:schemeClr>
              </a:solidFill>
              <a:latin typeface="Raleway" pitchFamily="2" charset="77"/>
              <a:ea typeface="Roboto" panose="02000000000000000000" pitchFamily="2" charset="0"/>
            </a:endParaRPr>
          </a:p>
          <a:p>
            <a:pPr marL="0" indent="0">
              <a:buNone/>
            </a:pPr>
            <a:endParaRPr lang="en-IN" b="1" dirty="0">
              <a:solidFill>
                <a:schemeClr val="tx1">
                  <a:lumMod val="50000"/>
                </a:schemeClr>
              </a:solidFill>
              <a:latin typeface="Raleway" pitchFamily="2" charset="77"/>
              <a:ea typeface="Roboto" panose="02000000000000000000" pitchFamily="2" charset="0"/>
            </a:endParaRPr>
          </a:p>
          <a:p>
            <a:pPr marL="0" lvl="0" indent="0">
              <a:buNone/>
            </a:pPr>
            <a:r>
              <a:rPr lang="en-IN" sz="1600" b="1" dirty="0">
                <a:latin typeface="Raleway" pitchFamily="2" charset="77"/>
              </a:rPr>
              <a:t>International Conference</a:t>
            </a:r>
            <a:br>
              <a:rPr lang="en-IN" sz="1600" b="1" dirty="0">
                <a:latin typeface="Raleway" pitchFamily="2" charset="77"/>
              </a:rPr>
            </a:br>
            <a:r>
              <a:rPr lang="en-IN" sz="1600" b="1" dirty="0">
                <a:latin typeface="Raleway" pitchFamily="2" charset="77"/>
              </a:rPr>
              <a:t>on Recent Advances in Computational Techniques 2022</a:t>
            </a:r>
            <a:endParaRPr lang="en-IN" sz="1600" b="1" dirty="0">
              <a:latin typeface="Raleway" pitchFamily="2" charset="77"/>
            </a:endParaRPr>
          </a:p>
          <a:p>
            <a:pPr marL="0" lvl="0" indent="0">
              <a:buNone/>
            </a:pPr>
            <a:r>
              <a:rPr lang="en-IN" sz="1200" b="1" dirty="0">
                <a:solidFill>
                  <a:schemeClr val="tx1">
                    <a:lumMod val="50000"/>
                  </a:schemeClr>
                </a:solidFill>
                <a:latin typeface="Raleway" pitchFamily="2" charset="77"/>
                <a:ea typeface="Roboto" panose="02000000000000000000" pitchFamily="2" charset="0"/>
              </a:rPr>
              <a:t> </a:t>
            </a:r>
            <a:endParaRPr lang="en-IN" sz="1200" b="1" dirty="0">
              <a:solidFill>
                <a:schemeClr val="tx1">
                  <a:lumMod val="50000"/>
                </a:schemeClr>
              </a:solidFill>
              <a:latin typeface="Raleway" pitchFamily="2" charset="77"/>
              <a:ea typeface="Roboto" panose="02000000000000000000" pitchFamily="2" charset="0"/>
            </a:endParaRPr>
          </a:p>
          <a:p>
            <a:pPr marL="0" lvl="0" indent="0">
              <a:buNone/>
            </a:pPr>
            <a:r>
              <a:rPr lang="en-IN" sz="1100" b="1" dirty="0">
                <a:solidFill>
                  <a:schemeClr val="tx2">
                    <a:lumMod val="10000"/>
                  </a:schemeClr>
                </a:solidFill>
                <a:latin typeface="Raleway" pitchFamily="2" charset="77"/>
                <a:ea typeface="Roboto" panose="02000000000000000000" pitchFamily="2" charset="0"/>
              </a:rPr>
              <a:t>Hosted by: Amity School of Engineering and Technology, Mumbai</a:t>
            </a:r>
            <a:endParaRPr lang="en-US" sz="1000" dirty="0"/>
          </a:p>
          <a:p>
            <a:pPr marL="0" lvl="0" indent="0" algn="l" rtl="0">
              <a:spcBef>
                <a:spcPts val="600"/>
              </a:spcBef>
              <a:spcAft>
                <a:spcPts val="0"/>
              </a:spcAft>
              <a:buNone/>
            </a:pPr>
            <a:endParaRPr b="1" dirty="0"/>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8"/>
          <p:cNvSpPr txBox="1">
            <a:spLocks noGrp="1"/>
          </p:cNvSpPr>
          <p:nvPr>
            <p:ph type="ctrTitle"/>
          </p:nvPr>
        </p:nvSpPr>
        <p:spPr>
          <a:xfrm>
            <a:off x="685800" y="1019550"/>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dirty="0">
                <a:latin typeface="Raleway" pitchFamily="2" charset="77"/>
              </a:rPr>
              <a:t>Literature Review:</a:t>
            </a:r>
            <a:endParaRPr b="1" dirty="0">
              <a:latin typeface="Raleway" pitchFamily="2" charset="77"/>
            </a:endParaRPr>
          </a:p>
        </p:txBody>
      </p:sp>
      <p:sp>
        <p:nvSpPr>
          <p:cNvPr id="421" name="Google Shape;421;p38"/>
          <p:cNvSpPr txBox="1">
            <a:spLocks noGrp="1"/>
          </p:cNvSpPr>
          <p:nvPr>
            <p:ph type="subTitle" idx="1"/>
          </p:nvPr>
        </p:nvSpPr>
        <p:spPr>
          <a:xfrm>
            <a:off x="685800" y="2179350"/>
            <a:ext cx="77724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1">
                    <a:lumMod val="50000"/>
                  </a:schemeClr>
                </a:solidFill>
              </a:rPr>
              <a:t>Existing assistive blind aids and solutions present currently. </a:t>
            </a:r>
            <a:endParaRPr b="1" dirty="0">
              <a:solidFill>
                <a:schemeClr val="tx1">
                  <a:lumMod val="50000"/>
                </a:schemeClr>
              </a:solidFill>
            </a:endParaRPr>
          </a:p>
        </p:txBody>
      </p:sp>
      <p:sp>
        <p:nvSpPr>
          <p:cNvPr id="422" name="Google Shape;422;p38"/>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600" dirty="0">
                <a:solidFill>
                  <a:schemeClr val="dk1"/>
                </a:solidFill>
                <a:latin typeface="Raleway Thin"/>
                <a:ea typeface="Raleway Thin"/>
                <a:cs typeface="Raleway Thin"/>
                <a:sym typeface="Raleway Thin"/>
              </a:rPr>
              <a:t>2</a:t>
            </a:r>
            <a:endParaRPr sz="9600" dirty="0">
              <a:solidFill>
                <a:schemeClr val="dk1"/>
              </a:solidFill>
              <a:latin typeface="Raleway Thin"/>
              <a:ea typeface="Raleway Thin"/>
              <a:cs typeface="Raleway Thin"/>
              <a:sym typeface="Raleway Thin"/>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922000" y="568839"/>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dirty="0">
                <a:latin typeface="Raleway" pitchFamily="2" charset="77"/>
              </a:rPr>
              <a:t>Literature Review:</a:t>
            </a:r>
            <a:endParaRPr sz="3200" b="1" dirty="0">
              <a:latin typeface="Raleway" pitchFamily="2" charset="77"/>
            </a:endParaRPr>
          </a:p>
        </p:txBody>
      </p:sp>
      <p:sp>
        <p:nvSpPr>
          <p:cNvPr id="148" name="Google Shape;148;p21"/>
          <p:cNvSpPr txBox="1">
            <a:spLocks noGrp="1"/>
          </p:cNvSpPr>
          <p:nvPr>
            <p:ph type="body" idx="1"/>
          </p:nvPr>
        </p:nvSpPr>
        <p:spPr>
          <a:xfrm>
            <a:off x="891408" y="2717236"/>
            <a:ext cx="2332200" cy="2046000"/>
          </a:xfrm>
          <a:prstGeom prst="rect">
            <a:avLst/>
          </a:prstGeom>
        </p:spPr>
        <p:txBody>
          <a:bodyPr spcFirstLastPara="1" wrap="square" lIns="91425" tIns="91425" rIns="91425" bIns="91425" anchor="t" anchorCtr="0">
            <a:noAutofit/>
          </a:bodyPr>
          <a:lstStyle/>
          <a:p>
            <a:pPr marL="0" indent="0">
              <a:buNone/>
            </a:pPr>
            <a:r>
              <a:rPr lang="en-US" sz="1200" b="1" dirty="0" err="1">
                <a:solidFill>
                  <a:schemeClr val="tx2">
                    <a:lumMod val="10000"/>
                  </a:schemeClr>
                </a:solidFill>
                <a:latin typeface="Raleway" pitchFamily="2" charset="77"/>
              </a:rPr>
              <a:t>vOICe</a:t>
            </a:r>
            <a:r>
              <a:rPr lang="en-IN" sz="1200" b="1" dirty="0">
                <a:solidFill>
                  <a:schemeClr val="tx2">
                    <a:lumMod val="10000"/>
                  </a:schemeClr>
                </a:solidFill>
                <a:latin typeface="Raleway" pitchFamily="2" charset="77"/>
              </a:rPr>
              <a:t> </a:t>
            </a:r>
            <a:endParaRPr lang="en-US" sz="1200" b="1" dirty="0">
              <a:solidFill>
                <a:schemeClr val="tx2">
                  <a:lumMod val="10000"/>
                </a:schemeClr>
              </a:solidFill>
              <a:latin typeface="Raleway" pitchFamily="2" charset="77"/>
            </a:endParaRPr>
          </a:p>
          <a:p>
            <a:pPr marL="0" indent="0">
              <a:buNone/>
            </a:pPr>
            <a:r>
              <a:rPr lang="en-US" sz="1100" b="1" dirty="0">
                <a:solidFill>
                  <a:schemeClr val="tx2">
                    <a:lumMod val="10000"/>
                  </a:schemeClr>
                </a:solidFill>
                <a:latin typeface="Raleway" pitchFamily="2" charset="77"/>
              </a:rPr>
              <a:t>It was a sonic imaging system for the VI. It is a wearable device. The voice has proved out to be very useful to the VI(Visually Impaired) the only limitation to this though is the fact that the time span to learn and master the device was very long.</a:t>
            </a:r>
            <a:r>
              <a:rPr lang="en-IN" sz="1100" b="1" dirty="0">
                <a:solidFill>
                  <a:schemeClr val="tx2">
                    <a:lumMod val="10000"/>
                  </a:schemeClr>
                </a:solidFill>
                <a:latin typeface="Raleway" pitchFamily="2" charset="77"/>
              </a:rPr>
              <a:t> </a:t>
            </a:r>
            <a:endParaRPr lang="en-IN" sz="1100" b="1" dirty="0">
              <a:solidFill>
                <a:schemeClr val="tx2">
                  <a:lumMod val="10000"/>
                </a:schemeClr>
              </a:solidFill>
              <a:latin typeface="Raleway" pitchFamily="2" charset="77"/>
            </a:endParaRPr>
          </a:p>
          <a:p>
            <a:pPr marL="0" lvl="0" indent="0">
              <a:buNone/>
            </a:pPr>
            <a:endParaRPr lang="en-US" sz="1100" b="1" dirty="0">
              <a:solidFill>
                <a:schemeClr val="tx2">
                  <a:lumMod val="10000"/>
                </a:schemeClr>
              </a:solidFill>
              <a:latin typeface="Raleway" pitchFamily="2" charset="77"/>
            </a:endParaRPr>
          </a:p>
        </p:txBody>
      </p:sp>
      <p:sp>
        <p:nvSpPr>
          <p:cNvPr id="150" name="Google Shape;150;p21"/>
          <p:cNvSpPr txBox="1">
            <a:spLocks noGrp="1"/>
          </p:cNvSpPr>
          <p:nvPr>
            <p:ph type="body" idx="3"/>
          </p:nvPr>
        </p:nvSpPr>
        <p:spPr>
          <a:xfrm>
            <a:off x="5920392" y="2838067"/>
            <a:ext cx="2332200" cy="2046000"/>
          </a:xfrm>
          <a:prstGeom prst="rect">
            <a:avLst/>
          </a:prstGeom>
        </p:spPr>
        <p:txBody>
          <a:bodyPr spcFirstLastPara="1" wrap="square" lIns="91425" tIns="91425" rIns="91425" bIns="91425" anchor="t" anchorCtr="0">
            <a:noAutofit/>
          </a:bodyPr>
          <a:lstStyle/>
          <a:p>
            <a:pPr marL="139700" indent="0">
              <a:buNone/>
            </a:pPr>
            <a:r>
              <a:rPr lang="en-US" sz="1200" b="1" dirty="0">
                <a:solidFill>
                  <a:schemeClr val="tx2">
                    <a:lumMod val="10000"/>
                  </a:schemeClr>
                </a:solidFill>
                <a:latin typeface="Raleway" pitchFamily="2" charset="77"/>
              </a:rPr>
              <a:t>Sonic Torch </a:t>
            </a:r>
            <a:endParaRPr lang="en-US" sz="1200" b="1" dirty="0">
              <a:solidFill>
                <a:schemeClr val="tx2">
                  <a:lumMod val="10000"/>
                </a:schemeClr>
              </a:solidFill>
              <a:latin typeface="Raleway" pitchFamily="2" charset="77"/>
            </a:endParaRPr>
          </a:p>
          <a:p>
            <a:pPr marL="139700" indent="0">
              <a:buNone/>
            </a:pPr>
            <a:r>
              <a:rPr lang="en-US" sz="1100" b="1" dirty="0">
                <a:solidFill>
                  <a:schemeClr val="tx2">
                    <a:lumMod val="10000"/>
                  </a:schemeClr>
                </a:solidFill>
                <a:latin typeface="Raleway" pitchFamily="2" charset="77"/>
              </a:rPr>
              <a:t>utilize FM signals which would calculate/generate the distance of the object by the generated sound’s pitch </a:t>
            </a:r>
            <a:endParaRPr sz="1100" b="1" dirty="0">
              <a:solidFill>
                <a:schemeClr val="tx2">
                  <a:lumMod val="10000"/>
                </a:schemeClr>
              </a:solidFill>
              <a:latin typeface="Raleway" pitchFamily="2" charset="77"/>
            </a:endParaRPr>
          </a:p>
        </p:txBody>
      </p:sp>
      <p:sp>
        <p:nvSpPr>
          <p:cNvPr id="151" name="Google Shape;151;p2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pic>
        <p:nvPicPr>
          <p:cNvPr id="12" name="Picture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88100" y="1373919"/>
            <a:ext cx="1421022" cy="1379633"/>
          </a:xfrm>
          <a:prstGeom prst="rect">
            <a:avLst/>
          </a:prstGeom>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7488" y="1373918"/>
            <a:ext cx="1171575" cy="1464149"/>
          </a:xfrm>
          <a:prstGeom prst="rect">
            <a:avLst/>
          </a:prstGeom>
        </p:spPr>
      </p:pic>
      <p:sp>
        <p:nvSpPr>
          <p:cNvPr id="14" name="Google Shape;148;p21"/>
          <p:cNvSpPr txBox="1"/>
          <p:nvPr/>
        </p:nvSpPr>
        <p:spPr>
          <a:xfrm>
            <a:off x="3412288" y="2753552"/>
            <a:ext cx="2332200" cy="204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accent1"/>
              </a:buClr>
              <a:buSzPts val="1400"/>
              <a:buFont typeface="Raleway Thin"/>
              <a:buChar char="●"/>
              <a:defRPr sz="1400" b="0" i="0" u="none" strike="noStrike" cap="none">
                <a:solidFill>
                  <a:schemeClr val="dk2"/>
                </a:solidFill>
                <a:latin typeface="Raleway Thin"/>
                <a:ea typeface="Raleway Thin"/>
                <a:cs typeface="Raleway Thin"/>
                <a:sym typeface="Raleway Thin"/>
              </a:defRPr>
            </a:lvl1pPr>
            <a:lvl2pPr marL="914400" marR="0" lvl="1" indent="-317500" algn="l" rtl="0">
              <a:lnSpc>
                <a:spcPct val="100000"/>
              </a:lnSpc>
              <a:spcBef>
                <a:spcPts val="0"/>
              </a:spcBef>
              <a:spcAft>
                <a:spcPts val="0"/>
              </a:spcAft>
              <a:buClr>
                <a:schemeClr val="accent1"/>
              </a:buClr>
              <a:buSzPts val="1400"/>
              <a:buFont typeface="Raleway Thin"/>
              <a:buChar char="○"/>
              <a:defRPr sz="1400" b="0" i="0" u="none" strike="noStrike" cap="none">
                <a:solidFill>
                  <a:schemeClr val="dk2"/>
                </a:solidFill>
                <a:latin typeface="Raleway Thin"/>
                <a:ea typeface="Raleway Thin"/>
                <a:cs typeface="Raleway Thin"/>
                <a:sym typeface="Raleway Thin"/>
              </a:defRPr>
            </a:lvl2pPr>
            <a:lvl3pPr marL="1371600" marR="0" lvl="2" indent="-317500" algn="l" rtl="0">
              <a:lnSpc>
                <a:spcPct val="100000"/>
              </a:lnSpc>
              <a:spcBef>
                <a:spcPts val="0"/>
              </a:spcBef>
              <a:spcAft>
                <a:spcPts val="0"/>
              </a:spcAft>
              <a:buClr>
                <a:schemeClr val="accent1"/>
              </a:buClr>
              <a:buSzPts val="1400"/>
              <a:buFont typeface="Raleway Thin"/>
              <a:buChar char="■"/>
              <a:defRPr sz="1400" b="0" i="0" u="none" strike="noStrike" cap="none">
                <a:solidFill>
                  <a:schemeClr val="dk2"/>
                </a:solidFill>
                <a:latin typeface="Raleway Thin"/>
                <a:ea typeface="Raleway Thin"/>
                <a:cs typeface="Raleway Thin"/>
                <a:sym typeface="Raleway Thin"/>
              </a:defRPr>
            </a:lvl3pPr>
            <a:lvl4pPr marL="1828800" marR="0" lvl="3" indent="-317500" algn="l" rtl="0">
              <a:lnSpc>
                <a:spcPct val="100000"/>
              </a:lnSpc>
              <a:spcBef>
                <a:spcPts val="0"/>
              </a:spcBef>
              <a:spcAft>
                <a:spcPts val="0"/>
              </a:spcAft>
              <a:buClr>
                <a:schemeClr val="dk2"/>
              </a:buClr>
              <a:buSzPts val="1400"/>
              <a:buFont typeface="Raleway Thin"/>
              <a:buChar char="●"/>
              <a:defRPr sz="1400" b="0" i="0" u="none" strike="noStrike" cap="none">
                <a:solidFill>
                  <a:schemeClr val="dk2"/>
                </a:solidFill>
                <a:latin typeface="Raleway Thin"/>
                <a:ea typeface="Raleway Thin"/>
                <a:cs typeface="Raleway Thin"/>
                <a:sym typeface="Raleway Thin"/>
              </a:defRPr>
            </a:lvl4pPr>
            <a:lvl5pPr marL="2286000" marR="0" lvl="4" indent="-317500" algn="l" rtl="0">
              <a:lnSpc>
                <a:spcPct val="100000"/>
              </a:lnSpc>
              <a:spcBef>
                <a:spcPts val="0"/>
              </a:spcBef>
              <a:spcAft>
                <a:spcPts val="0"/>
              </a:spcAft>
              <a:buClr>
                <a:schemeClr val="dk2"/>
              </a:buClr>
              <a:buSzPts val="1400"/>
              <a:buFont typeface="Raleway Thin"/>
              <a:buChar char="○"/>
              <a:defRPr sz="1400" b="0" i="0" u="none" strike="noStrike" cap="none">
                <a:solidFill>
                  <a:schemeClr val="dk2"/>
                </a:solidFill>
                <a:latin typeface="Raleway Thin"/>
                <a:ea typeface="Raleway Thin"/>
                <a:cs typeface="Raleway Thin"/>
                <a:sym typeface="Raleway Thin"/>
              </a:defRPr>
            </a:lvl5pPr>
            <a:lvl6pPr marL="2743200" marR="0" lvl="5" indent="-317500" algn="l" rtl="0">
              <a:lnSpc>
                <a:spcPct val="100000"/>
              </a:lnSpc>
              <a:spcBef>
                <a:spcPts val="0"/>
              </a:spcBef>
              <a:spcAft>
                <a:spcPts val="0"/>
              </a:spcAft>
              <a:buClr>
                <a:schemeClr val="dk2"/>
              </a:buClr>
              <a:buSzPts val="1400"/>
              <a:buFont typeface="Raleway Thin"/>
              <a:buChar char="■"/>
              <a:defRPr sz="1400" b="0" i="0" u="none" strike="noStrike" cap="none">
                <a:solidFill>
                  <a:schemeClr val="dk2"/>
                </a:solidFill>
                <a:latin typeface="Raleway Thin"/>
                <a:ea typeface="Raleway Thin"/>
                <a:cs typeface="Raleway Thin"/>
                <a:sym typeface="Raleway Thin"/>
              </a:defRPr>
            </a:lvl6pPr>
            <a:lvl7pPr marL="3200400" marR="0" lvl="6" indent="-317500" algn="l" rtl="0">
              <a:lnSpc>
                <a:spcPct val="100000"/>
              </a:lnSpc>
              <a:spcBef>
                <a:spcPts val="0"/>
              </a:spcBef>
              <a:spcAft>
                <a:spcPts val="0"/>
              </a:spcAft>
              <a:buClr>
                <a:schemeClr val="dk2"/>
              </a:buClr>
              <a:buSzPts val="1400"/>
              <a:buFont typeface="Raleway Thin"/>
              <a:buChar char="●"/>
              <a:defRPr sz="1400" b="0" i="0" u="none" strike="noStrike" cap="none">
                <a:solidFill>
                  <a:schemeClr val="dk2"/>
                </a:solidFill>
                <a:latin typeface="Raleway Thin"/>
                <a:ea typeface="Raleway Thin"/>
                <a:cs typeface="Raleway Thin"/>
                <a:sym typeface="Raleway Thin"/>
              </a:defRPr>
            </a:lvl7pPr>
            <a:lvl8pPr marL="3657600" marR="0" lvl="7" indent="-317500" algn="l" rtl="0">
              <a:lnSpc>
                <a:spcPct val="100000"/>
              </a:lnSpc>
              <a:spcBef>
                <a:spcPts val="0"/>
              </a:spcBef>
              <a:spcAft>
                <a:spcPts val="0"/>
              </a:spcAft>
              <a:buClr>
                <a:schemeClr val="dk2"/>
              </a:buClr>
              <a:buSzPts val="1400"/>
              <a:buFont typeface="Raleway Thin"/>
              <a:buChar char="○"/>
              <a:defRPr sz="1400" b="0" i="0" u="none" strike="noStrike" cap="none">
                <a:solidFill>
                  <a:schemeClr val="dk2"/>
                </a:solidFill>
                <a:latin typeface="Raleway Thin"/>
                <a:ea typeface="Raleway Thin"/>
                <a:cs typeface="Raleway Thin"/>
                <a:sym typeface="Raleway Thin"/>
              </a:defRPr>
            </a:lvl8pPr>
            <a:lvl9pPr marL="4114800" marR="0" lvl="8" indent="-317500" algn="l" rtl="0">
              <a:lnSpc>
                <a:spcPct val="100000"/>
              </a:lnSpc>
              <a:spcBef>
                <a:spcPts val="0"/>
              </a:spcBef>
              <a:spcAft>
                <a:spcPts val="0"/>
              </a:spcAft>
              <a:buClr>
                <a:schemeClr val="dk2"/>
              </a:buClr>
              <a:buSzPts val="1400"/>
              <a:buFont typeface="Raleway Thin"/>
              <a:buChar char="■"/>
              <a:defRPr sz="1400" b="0" i="0" u="none" strike="noStrike" cap="none">
                <a:solidFill>
                  <a:schemeClr val="dk2"/>
                </a:solidFill>
                <a:latin typeface="Raleway Thin"/>
                <a:ea typeface="Raleway Thin"/>
                <a:cs typeface="Raleway Thin"/>
                <a:sym typeface="Raleway Thin"/>
              </a:defRPr>
            </a:lvl9pPr>
          </a:lstStyle>
          <a:p>
            <a:pPr marL="0" indent="0">
              <a:buNone/>
            </a:pPr>
            <a:r>
              <a:rPr lang="en-US" sz="1200" b="1" dirty="0">
                <a:solidFill>
                  <a:schemeClr val="tx2">
                    <a:lumMod val="10000"/>
                  </a:schemeClr>
                </a:solidFill>
                <a:latin typeface="Raleway" pitchFamily="2" charset="77"/>
              </a:rPr>
              <a:t>Photodiode Cane </a:t>
            </a:r>
            <a:r>
              <a:rPr lang="en-IN" sz="1200" b="1" dirty="0">
                <a:solidFill>
                  <a:schemeClr val="tx2">
                    <a:lumMod val="10000"/>
                  </a:schemeClr>
                </a:solidFill>
                <a:latin typeface="Raleway" pitchFamily="2" charset="77"/>
              </a:rPr>
              <a:t> </a:t>
            </a:r>
            <a:endParaRPr lang="en-US" sz="1200" b="1" dirty="0">
              <a:solidFill>
                <a:schemeClr val="tx2">
                  <a:lumMod val="10000"/>
                </a:schemeClr>
              </a:solidFill>
              <a:latin typeface="Raleway" pitchFamily="2" charset="77"/>
            </a:endParaRPr>
          </a:p>
          <a:p>
            <a:pPr marL="0" indent="0">
              <a:buNone/>
            </a:pPr>
            <a:r>
              <a:rPr lang="en-US" sz="1100" b="1" dirty="0">
                <a:solidFill>
                  <a:schemeClr val="tx2">
                    <a:lumMod val="10000"/>
                  </a:schemeClr>
                </a:solidFill>
                <a:latin typeface="Raleway" pitchFamily="2" charset="77"/>
              </a:rPr>
              <a:t>a device proposed by Joselin Villanueva which was a handheld device used to detect the correct path for the VI to walk through.</a:t>
            </a:r>
            <a:r>
              <a:rPr lang="en-IN" sz="1100" b="1" dirty="0">
                <a:solidFill>
                  <a:schemeClr val="tx2">
                    <a:lumMod val="10000"/>
                  </a:schemeClr>
                </a:solidFill>
                <a:latin typeface="Raleway" pitchFamily="2" charset="77"/>
              </a:rPr>
              <a:t> </a:t>
            </a:r>
            <a:endParaRPr lang="en-US" sz="1100" b="1" dirty="0">
              <a:solidFill>
                <a:schemeClr val="tx2">
                  <a:lumMod val="10000"/>
                </a:schemeClr>
              </a:solidFill>
              <a:latin typeface="Raleway" pitchFamily="2" charset="77"/>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922000" y="568839"/>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dirty="0">
                <a:latin typeface="Raleway" pitchFamily="2" charset="77"/>
              </a:rPr>
              <a:t>Literature Review:</a:t>
            </a:r>
            <a:endParaRPr sz="3200" b="1" dirty="0">
              <a:latin typeface="Raleway" pitchFamily="2" charset="77"/>
            </a:endParaRPr>
          </a:p>
        </p:txBody>
      </p:sp>
      <p:sp>
        <p:nvSpPr>
          <p:cNvPr id="148" name="Google Shape;148;p21"/>
          <p:cNvSpPr txBox="1">
            <a:spLocks noGrp="1"/>
          </p:cNvSpPr>
          <p:nvPr>
            <p:ph type="body" idx="1"/>
          </p:nvPr>
        </p:nvSpPr>
        <p:spPr>
          <a:xfrm>
            <a:off x="891408" y="2717236"/>
            <a:ext cx="2332200" cy="2046000"/>
          </a:xfrm>
          <a:prstGeom prst="rect">
            <a:avLst/>
          </a:prstGeom>
        </p:spPr>
        <p:txBody>
          <a:bodyPr spcFirstLastPara="1" wrap="square" lIns="91425" tIns="91425" rIns="91425" bIns="91425" anchor="t" anchorCtr="0">
            <a:noAutofit/>
          </a:bodyPr>
          <a:lstStyle/>
          <a:p>
            <a:pPr marL="0" indent="0">
              <a:buNone/>
            </a:pPr>
            <a:r>
              <a:rPr lang="en-US" sz="1200" b="1" dirty="0" err="1">
                <a:solidFill>
                  <a:schemeClr val="tx2">
                    <a:lumMod val="10000"/>
                  </a:schemeClr>
                </a:solidFill>
                <a:latin typeface="Raleway" pitchFamily="2" charset="77"/>
              </a:rPr>
              <a:t>CyARM</a:t>
            </a:r>
            <a:r>
              <a:rPr lang="en-IN" sz="1200" b="1" dirty="0">
                <a:solidFill>
                  <a:schemeClr val="tx2">
                    <a:lumMod val="10000"/>
                  </a:schemeClr>
                </a:solidFill>
                <a:latin typeface="Raleway" pitchFamily="2" charset="77"/>
              </a:rPr>
              <a:t> </a:t>
            </a:r>
            <a:endParaRPr lang="en-US" sz="1200" b="1" dirty="0">
              <a:solidFill>
                <a:schemeClr val="tx2">
                  <a:lumMod val="10000"/>
                </a:schemeClr>
              </a:solidFill>
              <a:latin typeface="Raleway" pitchFamily="2" charset="77"/>
            </a:endParaRPr>
          </a:p>
          <a:p>
            <a:pPr marL="0" indent="0">
              <a:buNone/>
            </a:pPr>
            <a:r>
              <a:rPr lang="en-US" sz="1100" b="1" dirty="0">
                <a:solidFill>
                  <a:schemeClr val="tx2">
                    <a:lumMod val="10000"/>
                  </a:schemeClr>
                </a:solidFill>
                <a:latin typeface="Raleway" pitchFamily="2" charset="77"/>
              </a:rPr>
              <a:t>a hand-held device that used ultrasound sensors to detect things on the ground and in the air</a:t>
            </a:r>
            <a:r>
              <a:rPr lang="en-IN" sz="1100" b="1" dirty="0">
                <a:solidFill>
                  <a:schemeClr val="tx2">
                    <a:lumMod val="10000"/>
                  </a:schemeClr>
                </a:solidFill>
                <a:latin typeface="Raleway" pitchFamily="2" charset="77"/>
              </a:rPr>
              <a:t> </a:t>
            </a:r>
            <a:endParaRPr lang="en-US" sz="1100" b="1" dirty="0">
              <a:solidFill>
                <a:schemeClr val="tx2">
                  <a:lumMod val="10000"/>
                </a:schemeClr>
              </a:solidFill>
              <a:latin typeface="Raleway" pitchFamily="2" charset="77"/>
            </a:endParaRPr>
          </a:p>
        </p:txBody>
      </p:sp>
      <p:sp>
        <p:nvSpPr>
          <p:cNvPr id="150" name="Google Shape;150;p21"/>
          <p:cNvSpPr txBox="1">
            <a:spLocks noGrp="1"/>
          </p:cNvSpPr>
          <p:nvPr>
            <p:ph type="body" idx="3"/>
          </p:nvPr>
        </p:nvSpPr>
        <p:spPr>
          <a:xfrm>
            <a:off x="5920392" y="2838067"/>
            <a:ext cx="2332200" cy="2046000"/>
          </a:xfrm>
          <a:prstGeom prst="rect">
            <a:avLst/>
          </a:prstGeom>
        </p:spPr>
        <p:txBody>
          <a:bodyPr spcFirstLastPara="1" wrap="square" lIns="91425" tIns="91425" rIns="91425" bIns="91425" anchor="t" anchorCtr="0">
            <a:noAutofit/>
          </a:bodyPr>
          <a:lstStyle/>
          <a:p>
            <a:pPr marL="139700" indent="0">
              <a:buNone/>
            </a:pPr>
            <a:r>
              <a:rPr lang="en-US" sz="1200" b="1" dirty="0">
                <a:solidFill>
                  <a:schemeClr val="tx1">
                    <a:lumMod val="50000"/>
                  </a:schemeClr>
                </a:solidFill>
                <a:latin typeface="Raleway" pitchFamily="2" charset="77"/>
              </a:rPr>
              <a:t>2-D Display </a:t>
            </a:r>
            <a:endParaRPr lang="en-US" sz="1200" b="1" dirty="0">
              <a:solidFill>
                <a:schemeClr val="tx1">
                  <a:lumMod val="50000"/>
                </a:schemeClr>
              </a:solidFill>
              <a:latin typeface="Raleway" pitchFamily="2" charset="77"/>
            </a:endParaRPr>
          </a:p>
          <a:p>
            <a:pPr marL="139700" indent="0">
              <a:buNone/>
            </a:pPr>
            <a:r>
              <a:rPr lang="en-US" sz="1100" b="1" dirty="0">
                <a:solidFill>
                  <a:schemeClr val="tx1">
                    <a:lumMod val="50000"/>
                  </a:schemeClr>
                </a:solidFill>
                <a:latin typeface="Raleway" pitchFamily="2" charset="77"/>
              </a:rPr>
              <a:t>worked by closely packed electrodes pulsating giving the VI an idea about the image was made by Kaczmarek. IT was named after his name Kaczmarek’s electro tactile display which had simply packed black and white pixels onto a matrix</a:t>
            </a:r>
            <a:r>
              <a:rPr lang="en-IN" sz="1100" b="1" dirty="0">
                <a:solidFill>
                  <a:schemeClr val="tx1">
                    <a:lumMod val="50000"/>
                  </a:schemeClr>
                </a:solidFill>
                <a:latin typeface="Raleway" pitchFamily="2" charset="77"/>
              </a:rPr>
              <a:t> </a:t>
            </a:r>
            <a:endParaRPr sz="1100" b="1" dirty="0">
              <a:solidFill>
                <a:schemeClr val="tx1">
                  <a:lumMod val="50000"/>
                </a:schemeClr>
              </a:solidFill>
              <a:latin typeface="Raleway" pitchFamily="2" charset="77"/>
            </a:endParaRPr>
          </a:p>
        </p:txBody>
      </p:sp>
      <p:sp>
        <p:nvSpPr>
          <p:cNvPr id="151" name="Google Shape;151;p2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5900" y="1410236"/>
            <a:ext cx="1173834" cy="1307000"/>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8100" y="1373919"/>
            <a:ext cx="1421022" cy="1379633"/>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7488" y="1373918"/>
            <a:ext cx="1171575" cy="1464149"/>
          </a:xfrm>
          <a:prstGeom prst="rect">
            <a:avLst/>
          </a:prstGeom>
        </p:spPr>
      </p:pic>
      <p:sp>
        <p:nvSpPr>
          <p:cNvPr id="14" name="Google Shape;148;p21"/>
          <p:cNvSpPr txBox="1"/>
          <p:nvPr/>
        </p:nvSpPr>
        <p:spPr>
          <a:xfrm>
            <a:off x="3412288" y="2753552"/>
            <a:ext cx="2332200" cy="204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accent1"/>
              </a:buClr>
              <a:buSzPts val="1400"/>
              <a:buFont typeface="Raleway Thin"/>
              <a:buChar char="●"/>
              <a:defRPr sz="1400" b="0" i="0" u="none" strike="noStrike" cap="none">
                <a:solidFill>
                  <a:schemeClr val="dk2"/>
                </a:solidFill>
                <a:latin typeface="Raleway Thin"/>
                <a:ea typeface="Raleway Thin"/>
                <a:cs typeface="Raleway Thin"/>
                <a:sym typeface="Raleway Thin"/>
              </a:defRPr>
            </a:lvl1pPr>
            <a:lvl2pPr marL="914400" marR="0" lvl="1" indent="-317500" algn="l" rtl="0">
              <a:lnSpc>
                <a:spcPct val="100000"/>
              </a:lnSpc>
              <a:spcBef>
                <a:spcPts val="0"/>
              </a:spcBef>
              <a:spcAft>
                <a:spcPts val="0"/>
              </a:spcAft>
              <a:buClr>
                <a:schemeClr val="accent1"/>
              </a:buClr>
              <a:buSzPts val="1400"/>
              <a:buFont typeface="Raleway Thin"/>
              <a:buChar char="○"/>
              <a:defRPr sz="1400" b="0" i="0" u="none" strike="noStrike" cap="none">
                <a:solidFill>
                  <a:schemeClr val="dk2"/>
                </a:solidFill>
                <a:latin typeface="Raleway Thin"/>
                <a:ea typeface="Raleway Thin"/>
                <a:cs typeface="Raleway Thin"/>
                <a:sym typeface="Raleway Thin"/>
              </a:defRPr>
            </a:lvl2pPr>
            <a:lvl3pPr marL="1371600" marR="0" lvl="2" indent="-317500" algn="l" rtl="0">
              <a:lnSpc>
                <a:spcPct val="100000"/>
              </a:lnSpc>
              <a:spcBef>
                <a:spcPts val="0"/>
              </a:spcBef>
              <a:spcAft>
                <a:spcPts val="0"/>
              </a:spcAft>
              <a:buClr>
                <a:schemeClr val="accent1"/>
              </a:buClr>
              <a:buSzPts val="1400"/>
              <a:buFont typeface="Raleway Thin"/>
              <a:buChar char="■"/>
              <a:defRPr sz="1400" b="0" i="0" u="none" strike="noStrike" cap="none">
                <a:solidFill>
                  <a:schemeClr val="dk2"/>
                </a:solidFill>
                <a:latin typeface="Raleway Thin"/>
                <a:ea typeface="Raleway Thin"/>
                <a:cs typeface="Raleway Thin"/>
                <a:sym typeface="Raleway Thin"/>
              </a:defRPr>
            </a:lvl3pPr>
            <a:lvl4pPr marL="1828800" marR="0" lvl="3" indent="-317500" algn="l" rtl="0">
              <a:lnSpc>
                <a:spcPct val="100000"/>
              </a:lnSpc>
              <a:spcBef>
                <a:spcPts val="0"/>
              </a:spcBef>
              <a:spcAft>
                <a:spcPts val="0"/>
              </a:spcAft>
              <a:buClr>
                <a:schemeClr val="dk2"/>
              </a:buClr>
              <a:buSzPts val="1400"/>
              <a:buFont typeface="Raleway Thin"/>
              <a:buChar char="●"/>
              <a:defRPr sz="1400" b="0" i="0" u="none" strike="noStrike" cap="none">
                <a:solidFill>
                  <a:schemeClr val="dk2"/>
                </a:solidFill>
                <a:latin typeface="Raleway Thin"/>
                <a:ea typeface="Raleway Thin"/>
                <a:cs typeface="Raleway Thin"/>
                <a:sym typeface="Raleway Thin"/>
              </a:defRPr>
            </a:lvl4pPr>
            <a:lvl5pPr marL="2286000" marR="0" lvl="4" indent="-317500" algn="l" rtl="0">
              <a:lnSpc>
                <a:spcPct val="100000"/>
              </a:lnSpc>
              <a:spcBef>
                <a:spcPts val="0"/>
              </a:spcBef>
              <a:spcAft>
                <a:spcPts val="0"/>
              </a:spcAft>
              <a:buClr>
                <a:schemeClr val="dk2"/>
              </a:buClr>
              <a:buSzPts val="1400"/>
              <a:buFont typeface="Raleway Thin"/>
              <a:buChar char="○"/>
              <a:defRPr sz="1400" b="0" i="0" u="none" strike="noStrike" cap="none">
                <a:solidFill>
                  <a:schemeClr val="dk2"/>
                </a:solidFill>
                <a:latin typeface="Raleway Thin"/>
                <a:ea typeface="Raleway Thin"/>
                <a:cs typeface="Raleway Thin"/>
                <a:sym typeface="Raleway Thin"/>
              </a:defRPr>
            </a:lvl5pPr>
            <a:lvl6pPr marL="2743200" marR="0" lvl="5" indent="-317500" algn="l" rtl="0">
              <a:lnSpc>
                <a:spcPct val="100000"/>
              </a:lnSpc>
              <a:spcBef>
                <a:spcPts val="0"/>
              </a:spcBef>
              <a:spcAft>
                <a:spcPts val="0"/>
              </a:spcAft>
              <a:buClr>
                <a:schemeClr val="dk2"/>
              </a:buClr>
              <a:buSzPts val="1400"/>
              <a:buFont typeface="Raleway Thin"/>
              <a:buChar char="■"/>
              <a:defRPr sz="1400" b="0" i="0" u="none" strike="noStrike" cap="none">
                <a:solidFill>
                  <a:schemeClr val="dk2"/>
                </a:solidFill>
                <a:latin typeface="Raleway Thin"/>
                <a:ea typeface="Raleway Thin"/>
                <a:cs typeface="Raleway Thin"/>
                <a:sym typeface="Raleway Thin"/>
              </a:defRPr>
            </a:lvl6pPr>
            <a:lvl7pPr marL="3200400" marR="0" lvl="6" indent="-317500" algn="l" rtl="0">
              <a:lnSpc>
                <a:spcPct val="100000"/>
              </a:lnSpc>
              <a:spcBef>
                <a:spcPts val="0"/>
              </a:spcBef>
              <a:spcAft>
                <a:spcPts val="0"/>
              </a:spcAft>
              <a:buClr>
                <a:schemeClr val="dk2"/>
              </a:buClr>
              <a:buSzPts val="1400"/>
              <a:buFont typeface="Raleway Thin"/>
              <a:buChar char="●"/>
              <a:defRPr sz="1400" b="0" i="0" u="none" strike="noStrike" cap="none">
                <a:solidFill>
                  <a:schemeClr val="dk2"/>
                </a:solidFill>
                <a:latin typeface="Raleway Thin"/>
                <a:ea typeface="Raleway Thin"/>
                <a:cs typeface="Raleway Thin"/>
                <a:sym typeface="Raleway Thin"/>
              </a:defRPr>
            </a:lvl7pPr>
            <a:lvl8pPr marL="3657600" marR="0" lvl="7" indent="-317500" algn="l" rtl="0">
              <a:lnSpc>
                <a:spcPct val="100000"/>
              </a:lnSpc>
              <a:spcBef>
                <a:spcPts val="0"/>
              </a:spcBef>
              <a:spcAft>
                <a:spcPts val="0"/>
              </a:spcAft>
              <a:buClr>
                <a:schemeClr val="dk2"/>
              </a:buClr>
              <a:buSzPts val="1400"/>
              <a:buFont typeface="Raleway Thin"/>
              <a:buChar char="○"/>
              <a:defRPr sz="1400" b="0" i="0" u="none" strike="noStrike" cap="none">
                <a:solidFill>
                  <a:schemeClr val="dk2"/>
                </a:solidFill>
                <a:latin typeface="Raleway Thin"/>
                <a:ea typeface="Raleway Thin"/>
                <a:cs typeface="Raleway Thin"/>
                <a:sym typeface="Raleway Thin"/>
              </a:defRPr>
            </a:lvl8pPr>
            <a:lvl9pPr marL="4114800" marR="0" lvl="8" indent="-317500" algn="l" rtl="0">
              <a:lnSpc>
                <a:spcPct val="100000"/>
              </a:lnSpc>
              <a:spcBef>
                <a:spcPts val="0"/>
              </a:spcBef>
              <a:spcAft>
                <a:spcPts val="0"/>
              </a:spcAft>
              <a:buClr>
                <a:schemeClr val="dk2"/>
              </a:buClr>
              <a:buSzPts val="1400"/>
              <a:buFont typeface="Raleway Thin"/>
              <a:buChar char="■"/>
              <a:defRPr sz="1400" b="0" i="0" u="none" strike="noStrike" cap="none">
                <a:solidFill>
                  <a:schemeClr val="dk2"/>
                </a:solidFill>
                <a:latin typeface="Raleway Thin"/>
                <a:ea typeface="Raleway Thin"/>
                <a:cs typeface="Raleway Thin"/>
                <a:sym typeface="Raleway Thin"/>
              </a:defRPr>
            </a:lvl9pPr>
          </a:lstStyle>
          <a:p>
            <a:pPr marL="0" indent="0">
              <a:buNone/>
            </a:pPr>
            <a:r>
              <a:rPr lang="en-US" sz="1200" b="1" dirty="0">
                <a:solidFill>
                  <a:schemeClr val="tx2">
                    <a:lumMod val="10000"/>
                  </a:schemeClr>
                </a:solidFill>
                <a:latin typeface="Raleway" pitchFamily="2" charset="77"/>
              </a:rPr>
              <a:t>Navigation Assistant for Visually Impaired </a:t>
            </a:r>
            <a:endParaRPr lang="en-US" sz="1200" b="1" dirty="0">
              <a:solidFill>
                <a:schemeClr val="tx2">
                  <a:lumMod val="10000"/>
                </a:schemeClr>
              </a:solidFill>
              <a:latin typeface="Raleway" pitchFamily="2" charset="77"/>
            </a:endParaRPr>
          </a:p>
          <a:p>
            <a:pPr marL="0" indent="0">
              <a:buNone/>
            </a:pPr>
            <a:r>
              <a:rPr lang="en-US" sz="1100" b="1" dirty="0">
                <a:solidFill>
                  <a:schemeClr val="tx2">
                    <a:lumMod val="10000"/>
                  </a:schemeClr>
                </a:solidFill>
                <a:latin typeface="Raleway" pitchFamily="2" charset="77"/>
              </a:rPr>
              <a:t>The VS (Vision sensor) would capture information in the sight of the VI. After that, the picture was analyzed in order to determine the item in front of the individual</a:t>
            </a:r>
            <a:r>
              <a:rPr lang="en-IN" sz="1100" b="1" dirty="0">
                <a:solidFill>
                  <a:schemeClr val="tx2">
                    <a:lumMod val="10000"/>
                  </a:schemeClr>
                </a:solidFill>
                <a:latin typeface="Raleway" pitchFamily="2" charset="77"/>
              </a:rPr>
              <a:t> </a:t>
            </a:r>
            <a:endParaRPr lang="en-US" sz="1100" b="1" dirty="0">
              <a:solidFill>
                <a:schemeClr val="tx2">
                  <a:lumMod val="10000"/>
                </a:schemeClr>
              </a:solidFill>
              <a:latin typeface="Raleway" pitchFamily="2" charset="77"/>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922000" y="568839"/>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dirty="0">
                <a:latin typeface="Raleway" pitchFamily="2" charset="77"/>
              </a:rPr>
              <a:t>Literature Review:</a:t>
            </a:r>
            <a:endParaRPr sz="3200" b="1" dirty="0">
              <a:latin typeface="Raleway" pitchFamily="2" charset="77"/>
            </a:endParaRPr>
          </a:p>
        </p:txBody>
      </p:sp>
      <p:sp>
        <p:nvSpPr>
          <p:cNvPr id="148" name="Google Shape;148;p21"/>
          <p:cNvSpPr txBox="1">
            <a:spLocks noGrp="1"/>
          </p:cNvSpPr>
          <p:nvPr>
            <p:ph type="body" idx="1"/>
          </p:nvPr>
        </p:nvSpPr>
        <p:spPr>
          <a:xfrm>
            <a:off x="891408" y="2717236"/>
            <a:ext cx="2332200" cy="2046000"/>
          </a:xfrm>
          <a:prstGeom prst="rect">
            <a:avLst/>
          </a:prstGeom>
        </p:spPr>
        <p:txBody>
          <a:bodyPr spcFirstLastPara="1" wrap="square" lIns="91425" tIns="91425" rIns="91425" bIns="91425" anchor="t" anchorCtr="0">
            <a:noAutofit/>
          </a:bodyPr>
          <a:lstStyle/>
          <a:p>
            <a:pPr marL="0" indent="0">
              <a:buNone/>
            </a:pPr>
            <a:r>
              <a:rPr lang="en-US" sz="1200" b="1" dirty="0">
                <a:solidFill>
                  <a:schemeClr val="tx2">
                    <a:lumMod val="10000"/>
                  </a:schemeClr>
                </a:solidFill>
                <a:latin typeface="Raleway" pitchFamily="2" charset="77"/>
              </a:rPr>
              <a:t>Wearable Navigation System </a:t>
            </a:r>
            <a:endParaRPr lang="en-US" sz="1200" b="1" dirty="0">
              <a:solidFill>
                <a:schemeClr val="tx2">
                  <a:lumMod val="10000"/>
                </a:schemeClr>
              </a:solidFill>
              <a:latin typeface="Raleway" pitchFamily="2" charset="77"/>
            </a:endParaRPr>
          </a:p>
          <a:p>
            <a:pPr marL="0" indent="0">
              <a:buNone/>
            </a:pPr>
            <a:r>
              <a:rPr lang="en-US" sz="1100" b="1" dirty="0">
                <a:solidFill>
                  <a:schemeClr val="tx2">
                    <a:lumMod val="10000"/>
                  </a:schemeClr>
                </a:solidFill>
                <a:latin typeface="Raleway" pitchFamily="2" charset="77"/>
              </a:rPr>
              <a:t>A wearable that helped to assist the person with indoor surroundings. It used Arduino Microcontroller as the brain and a very cheap camera as a CV (Computer Vision) camera along with several vibration motors to give out feedback</a:t>
            </a:r>
            <a:r>
              <a:rPr lang="en-IN" sz="1100" b="1" dirty="0">
                <a:solidFill>
                  <a:schemeClr val="tx2">
                    <a:lumMod val="10000"/>
                  </a:schemeClr>
                </a:solidFill>
                <a:latin typeface="Raleway" pitchFamily="2" charset="77"/>
              </a:rPr>
              <a:t> </a:t>
            </a:r>
            <a:endParaRPr lang="en-US" sz="1100" b="1" dirty="0">
              <a:solidFill>
                <a:schemeClr val="tx2">
                  <a:lumMod val="10000"/>
                </a:schemeClr>
              </a:solidFill>
              <a:latin typeface="Raleway" pitchFamily="2" charset="77"/>
            </a:endParaRPr>
          </a:p>
        </p:txBody>
      </p:sp>
      <p:sp>
        <p:nvSpPr>
          <p:cNvPr id="151" name="Google Shape;151;p21"/>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55900" y="1410236"/>
            <a:ext cx="1173834" cy="1307000"/>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8100" y="1373919"/>
            <a:ext cx="1421022" cy="1379633"/>
          </a:xfrm>
          <a:prstGeom prst="rect">
            <a:avLst/>
          </a:prstGeom>
        </p:spPr>
      </p:pic>
      <p:sp>
        <p:nvSpPr>
          <p:cNvPr id="14" name="Google Shape;148;p21"/>
          <p:cNvSpPr txBox="1"/>
          <p:nvPr/>
        </p:nvSpPr>
        <p:spPr>
          <a:xfrm>
            <a:off x="3412288" y="2753552"/>
            <a:ext cx="2332200" cy="204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accent1"/>
              </a:buClr>
              <a:buSzPts val="1400"/>
              <a:buFont typeface="Raleway Thin"/>
              <a:buChar char="●"/>
              <a:defRPr sz="1400" b="0" i="0" u="none" strike="noStrike" cap="none">
                <a:solidFill>
                  <a:schemeClr val="dk2"/>
                </a:solidFill>
                <a:latin typeface="Raleway Thin"/>
                <a:ea typeface="Raleway Thin"/>
                <a:cs typeface="Raleway Thin"/>
                <a:sym typeface="Raleway Thin"/>
              </a:defRPr>
            </a:lvl1pPr>
            <a:lvl2pPr marL="914400" marR="0" lvl="1" indent="-317500" algn="l" rtl="0">
              <a:lnSpc>
                <a:spcPct val="100000"/>
              </a:lnSpc>
              <a:spcBef>
                <a:spcPts val="0"/>
              </a:spcBef>
              <a:spcAft>
                <a:spcPts val="0"/>
              </a:spcAft>
              <a:buClr>
                <a:schemeClr val="accent1"/>
              </a:buClr>
              <a:buSzPts val="1400"/>
              <a:buFont typeface="Raleway Thin"/>
              <a:buChar char="○"/>
              <a:defRPr sz="1400" b="0" i="0" u="none" strike="noStrike" cap="none">
                <a:solidFill>
                  <a:schemeClr val="dk2"/>
                </a:solidFill>
                <a:latin typeface="Raleway Thin"/>
                <a:ea typeface="Raleway Thin"/>
                <a:cs typeface="Raleway Thin"/>
                <a:sym typeface="Raleway Thin"/>
              </a:defRPr>
            </a:lvl2pPr>
            <a:lvl3pPr marL="1371600" marR="0" lvl="2" indent="-317500" algn="l" rtl="0">
              <a:lnSpc>
                <a:spcPct val="100000"/>
              </a:lnSpc>
              <a:spcBef>
                <a:spcPts val="0"/>
              </a:spcBef>
              <a:spcAft>
                <a:spcPts val="0"/>
              </a:spcAft>
              <a:buClr>
                <a:schemeClr val="accent1"/>
              </a:buClr>
              <a:buSzPts val="1400"/>
              <a:buFont typeface="Raleway Thin"/>
              <a:buChar char="■"/>
              <a:defRPr sz="1400" b="0" i="0" u="none" strike="noStrike" cap="none">
                <a:solidFill>
                  <a:schemeClr val="dk2"/>
                </a:solidFill>
                <a:latin typeface="Raleway Thin"/>
                <a:ea typeface="Raleway Thin"/>
                <a:cs typeface="Raleway Thin"/>
                <a:sym typeface="Raleway Thin"/>
              </a:defRPr>
            </a:lvl3pPr>
            <a:lvl4pPr marL="1828800" marR="0" lvl="3" indent="-317500" algn="l" rtl="0">
              <a:lnSpc>
                <a:spcPct val="100000"/>
              </a:lnSpc>
              <a:spcBef>
                <a:spcPts val="0"/>
              </a:spcBef>
              <a:spcAft>
                <a:spcPts val="0"/>
              </a:spcAft>
              <a:buClr>
                <a:schemeClr val="dk2"/>
              </a:buClr>
              <a:buSzPts val="1400"/>
              <a:buFont typeface="Raleway Thin"/>
              <a:buChar char="●"/>
              <a:defRPr sz="1400" b="0" i="0" u="none" strike="noStrike" cap="none">
                <a:solidFill>
                  <a:schemeClr val="dk2"/>
                </a:solidFill>
                <a:latin typeface="Raleway Thin"/>
                <a:ea typeface="Raleway Thin"/>
                <a:cs typeface="Raleway Thin"/>
                <a:sym typeface="Raleway Thin"/>
              </a:defRPr>
            </a:lvl4pPr>
            <a:lvl5pPr marL="2286000" marR="0" lvl="4" indent="-317500" algn="l" rtl="0">
              <a:lnSpc>
                <a:spcPct val="100000"/>
              </a:lnSpc>
              <a:spcBef>
                <a:spcPts val="0"/>
              </a:spcBef>
              <a:spcAft>
                <a:spcPts val="0"/>
              </a:spcAft>
              <a:buClr>
                <a:schemeClr val="dk2"/>
              </a:buClr>
              <a:buSzPts val="1400"/>
              <a:buFont typeface="Raleway Thin"/>
              <a:buChar char="○"/>
              <a:defRPr sz="1400" b="0" i="0" u="none" strike="noStrike" cap="none">
                <a:solidFill>
                  <a:schemeClr val="dk2"/>
                </a:solidFill>
                <a:latin typeface="Raleway Thin"/>
                <a:ea typeface="Raleway Thin"/>
                <a:cs typeface="Raleway Thin"/>
                <a:sym typeface="Raleway Thin"/>
              </a:defRPr>
            </a:lvl5pPr>
            <a:lvl6pPr marL="2743200" marR="0" lvl="5" indent="-317500" algn="l" rtl="0">
              <a:lnSpc>
                <a:spcPct val="100000"/>
              </a:lnSpc>
              <a:spcBef>
                <a:spcPts val="0"/>
              </a:spcBef>
              <a:spcAft>
                <a:spcPts val="0"/>
              </a:spcAft>
              <a:buClr>
                <a:schemeClr val="dk2"/>
              </a:buClr>
              <a:buSzPts val="1400"/>
              <a:buFont typeface="Raleway Thin"/>
              <a:buChar char="■"/>
              <a:defRPr sz="1400" b="0" i="0" u="none" strike="noStrike" cap="none">
                <a:solidFill>
                  <a:schemeClr val="dk2"/>
                </a:solidFill>
                <a:latin typeface="Raleway Thin"/>
                <a:ea typeface="Raleway Thin"/>
                <a:cs typeface="Raleway Thin"/>
                <a:sym typeface="Raleway Thin"/>
              </a:defRPr>
            </a:lvl6pPr>
            <a:lvl7pPr marL="3200400" marR="0" lvl="6" indent="-317500" algn="l" rtl="0">
              <a:lnSpc>
                <a:spcPct val="100000"/>
              </a:lnSpc>
              <a:spcBef>
                <a:spcPts val="0"/>
              </a:spcBef>
              <a:spcAft>
                <a:spcPts val="0"/>
              </a:spcAft>
              <a:buClr>
                <a:schemeClr val="dk2"/>
              </a:buClr>
              <a:buSzPts val="1400"/>
              <a:buFont typeface="Raleway Thin"/>
              <a:buChar char="●"/>
              <a:defRPr sz="1400" b="0" i="0" u="none" strike="noStrike" cap="none">
                <a:solidFill>
                  <a:schemeClr val="dk2"/>
                </a:solidFill>
                <a:latin typeface="Raleway Thin"/>
                <a:ea typeface="Raleway Thin"/>
                <a:cs typeface="Raleway Thin"/>
                <a:sym typeface="Raleway Thin"/>
              </a:defRPr>
            </a:lvl7pPr>
            <a:lvl8pPr marL="3657600" marR="0" lvl="7" indent="-317500" algn="l" rtl="0">
              <a:lnSpc>
                <a:spcPct val="100000"/>
              </a:lnSpc>
              <a:spcBef>
                <a:spcPts val="0"/>
              </a:spcBef>
              <a:spcAft>
                <a:spcPts val="0"/>
              </a:spcAft>
              <a:buClr>
                <a:schemeClr val="dk2"/>
              </a:buClr>
              <a:buSzPts val="1400"/>
              <a:buFont typeface="Raleway Thin"/>
              <a:buChar char="○"/>
              <a:defRPr sz="1400" b="0" i="0" u="none" strike="noStrike" cap="none">
                <a:solidFill>
                  <a:schemeClr val="dk2"/>
                </a:solidFill>
                <a:latin typeface="Raleway Thin"/>
                <a:ea typeface="Raleway Thin"/>
                <a:cs typeface="Raleway Thin"/>
                <a:sym typeface="Raleway Thin"/>
              </a:defRPr>
            </a:lvl8pPr>
            <a:lvl9pPr marL="4114800" marR="0" lvl="8" indent="-317500" algn="l" rtl="0">
              <a:lnSpc>
                <a:spcPct val="100000"/>
              </a:lnSpc>
              <a:spcBef>
                <a:spcPts val="0"/>
              </a:spcBef>
              <a:spcAft>
                <a:spcPts val="0"/>
              </a:spcAft>
              <a:buClr>
                <a:schemeClr val="dk2"/>
              </a:buClr>
              <a:buSzPts val="1400"/>
              <a:buFont typeface="Raleway Thin"/>
              <a:buChar char="■"/>
              <a:defRPr sz="1400" b="0" i="0" u="none" strike="noStrike" cap="none">
                <a:solidFill>
                  <a:schemeClr val="dk2"/>
                </a:solidFill>
                <a:latin typeface="Raleway Thin"/>
                <a:ea typeface="Raleway Thin"/>
                <a:cs typeface="Raleway Thin"/>
                <a:sym typeface="Raleway Thin"/>
              </a:defRPr>
            </a:lvl9pPr>
          </a:lstStyle>
          <a:p>
            <a:pPr marL="0" indent="0">
              <a:buNone/>
            </a:pPr>
            <a:r>
              <a:rPr lang="en-US" sz="1200" b="1" dirty="0">
                <a:solidFill>
                  <a:schemeClr val="tx2">
                    <a:lumMod val="10000"/>
                  </a:schemeClr>
                </a:solidFill>
                <a:latin typeface="Raleway" pitchFamily="2" charset="77"/>
              </a:rPr>
              <a:t>Navigation and Narration system for the Blind </a:t>
            </a:r>
            <a:endParaRPr lang="en-US" sz="1200" b="1" dirty="0">
              <a:solidFill>
                <a:schemeClr val="tx2">
                  <a:lumMod val="10000"/>
                </a:schemeClr>
              </a:solidFill>
              <a:latin typeface="Raleway" pitchFamily="2" charset="77"/>
            </a:endParaRPr>
          </a:p>
          <a:p>
            <a:pPr marL="0" indent="0">
              <a:buNone/>
            </a:pPr>
            <a:r>
              <a:rPr lang="en-US" sz="1100" b="1" dirty="0">
                <a:solidFill>
                  <a:schemeClr val="tx2">
                    <a:lumMod val="10000"/>
                  </a:schemeClr>
                </a:solidFill>
                <a:latin typeface="Raleway" pitchFamily="2" charset="77"/>
              </a:rPr>
              <a:t>a device that had an ImageNet dataset that was trained and worked on a neural network that was convolution in nature.</a:t>
            </a:r>
            <a:r>
              <a:rPr lang="en-IN" sz="1100" b="1" dirty="0">
                <a:solidFill>
                  <a:schemeClr val="tx2">
                    <a:lumMod val="10000"/>
                  </a:schemeClr>
                </a:solidFill>
                <a:latin typeface="Raleway" pitchFamily="2" charset="77"/>
              </a:rPr>
              <a:t> </a:t>
            </a:r>
            <a:endParaRPr lang="en-US" sz="1100" b="1" dirty="0">
              <a:solidFill>
                <a:schemeClr val="tx2">
                  <a:lumMod val="10000"/>
                </a:schemeClr>
              </a:solidFill>
              <a:latin typeface="Raleway" pitchFamily="2" charset="77"/>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7"/>
          <p:cNvSpPr txBox="1">
            <a:spLocks noGrp="1"/>
          </p:cNvSpPr>
          <p:nvPr>
            <p:ph type="title"/>
          </p:nvPr>
        </p:nvSpPr>
        <p:spPr>
          <a:xfrm>
            <a:off x="860801" y="266550"/>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400" b="1" dirty="0">
                <a:solidFill>
                  <a:schemeClr val="tx1">
                    <a:lumMod val="50000"/>
                  </a:schemeClr>
                </a:solidFill>
                <a:latin typeface="Raleway" pitchFamily="2" charset="77"/>
              </a:rPr>
              <a:t>Research Gap:</a:t>
            </a:r>
            <a:endParaRPr sz="4400" b="1" dirty="0">
              <a:solidFill>
                <a:schemeClr val="tx1">
                  <a:lumMod val="50000"/>
                </a:schemeClr>
              </a:solidFill>
              <a:latin typeface="Raleway" pitchFamily="2" charset="77"/>
            </a:endParaRPr>
          </a:p>
        </p:txBody>
      </p:sp>
      <p:sp>
        <p:nvSpPr>
          <p:cNvPr id="408" name="Google Shape;408;p37"/>
          <p:cNvSpPr txBox="1">
            <a:spLocks noGrp="1"/>
          </p:cNvSpPr>
          <p:nvPr>
            <p:ph type="body" idx="1"/>
          </p:nvPr>
        </p:nvSpPr>
        <p:spPr>
          <a:xfrm>
            <a:off x="860801" y="1239450"/>
            <a:ext cx="7661284" cy="2664600"/>
          </a:xfrm>
          <a:prstGeom prst="rect">
            <a:avLst/>
          </a:prstGeom>
        </p:spPr>
        <p:txBody>
          <a:bodyPr spcFirstLastPara="1" wrap="square" lIns="91425" tIns="91425" rIns="91425" bIns="91425" anchor="t" anchorCtr="0">
            <a:noAutofit/>
          </a:bodyPr>
          <a:lstStyle/>
          <a:p>
            <a:pPr>
              <a:lnSpc>
                <a:spcPct val="150000"/>
              </a:lnSpc>
            </a:pPr>
            <a:r>
              <a:rPr lang="en-IN" sz="2400" b="1" dirty="0">
                <a:solidFill>
                  <a:schemeClr val="tx2">
                    <a:lumMod val="10000"/>
                  </a:schemeClr>
                </a:solidFill>
                <a:latin typeface="Raleway" pitchFamily="2" charset="77"/>
              </a:rPr>
              <a:t>Steep Learning Curve.</a:t>
            </a:r>
            <a:endParaRPr lang="en-IN" sz="2400" b="1" dirty="0">
              <a:solidFill>
                <a:schemeClr val="tx2">
                  <a:lumMod val="10000"/>
                </a:schemeClr>
              </a:solidFill>
              <a:latin typeface="Raleway" pitchFamily="2" charset="77"/>
            </a:endParaRPr>
          </a:p>
          <a:p>
            <a:pPr>
              <a:lnSpc>
                <a:spcPct val="150000"/>
              </a:lnSpc>
            </a:pPr>
            <a:r>
              <a:rPr lang="en-IN" sz="2400" b="1" dirty="0">
                <a:solidFill>
                  <a:schemeClr val="tx2">
                    <a:lumMod val="10000"/>
                  </a:schemeClr>
                </a:solidFill>
                <a:latin typeface="Raleway" pitchFamily="2" charset="77"/>
              </a:rPr>
              <a:t>Difficult To Operate </a:t>
            </a:r>
            <a:endParaRPr lang="en-IN" sz="2400" b="1" dirty="0">
              <a:solidFill>
                <a:schemeClr val="tx2">
                  <a:lumMod val="10000"/>
                </a:schemeClr>
              </a:solidFill>
              <a:latin typeface="Raleway" pitchFamily="2" charset="77"/>
            </a:endParaRPr>
          </a:p>
          <a:p>
            <a:pPr>
              <a:lnSpc>
                <a:spcPct val="150000"/>
              </a:lnSpc>
            </a:pPr>
            <a:r>
              <a:rPr lang="en-IN" sz="2400" b="1" dirty="0">
                <a:solidFill>
                  <a:schemeClr val="tx2">
                    <a:lumMod val="10000"/>
                  </a:schemeClr>
                </a:solidFill>
                <a:latin typeface="Raleway" pitchFamily="2" charset="77"/>
              </a:rPr>
              <a:t>Obstacle Detection Range: 2-12m </a:t>
            </a:r>
            <a:endParaRPr lang="en-IN" sz="2400" b="1" dirty="0">
              <a:solidFill>
                <a:schemeClr val="tx2">
                  <a:lumMod val="10000"/>
                </a:schemeClr>
              </a:solidFill>
              <a:latin typeface="Raleway" pitchFamily="2" charset="77"/>
            </a:endParaRPr>
          </a:p>
          <a:p>
            <a:pPr>
              <a:lnSpc>
                <a:spcPct val="150000"/>
              </a:lnSpc>
            </a:pPr>
            <a:r>
              <a:rPr lang="en-IN" sz="2400" b="1" dirty="0">
                <a:solidFill>
                  <a:schemeClr val="tx2">
                    <a:lumMod val="10000"/>
                  </a:schemeClr>
                </a:solidFill>
                <a:latin typeface="Raleway" pitchFamily="2" charset="77"/>
              </a:rPr>
              <a:t>Information Overload.  </a:t>
            </a:r>
            <a:endParaRPr lang="en-IN" sz="2400" b="1" dirty="0">
              <a:solidFill>
                <a:schemeClr val="tx2">
                  <a:lumMod val="10000"/>
                </a:schemeClr>
              </a:solidFill>
              <a:latin typeface="Raleway" pitchFamily="2" charset="77"/>
            </a:endParaRPr>
          </a:p>
          <a:p>
            <a:pPr marL="114300" indent="0">
              <a:buNone/>
            </a:pPr>
            <a:r>
              <a:rPr lang="en-IN" sz="2400" b="1" dirty="0">
                <a:solidFill>
                  <a:schemeClr val="tx2">
                    <a:lumMod val="10000"/>
                  </a:schemeClr>
                </a:solidFill>
                <a:latin typeface="Raleway" pitchFamily="2" charset="77"/>
              </a:rPr>
              <a:t>	</a:t>
            </a:r>
            <a:endParaRPr lang="en-IN" sz="2400" b="1" dirty="0">
              <a:solidFill>
                <a:schemeClr val="tx2">
                  <a:lumMod val="10000"/>
                </a:schemeClr>
              </a:solidFill>
              <a:latin typeface="Raleway" pitchFamily="2" charset="77"/>
            </a:endParaRPr>
          </a:p>
        </p:txBody>
      </p:sp>
      <p:sp>
        <p:nvSpPr>
          <p:cNvPr id="410" name="Google Shape;410;p3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9" name="Google Shape;422;p38"/>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600" dirty="0">
                <a:solidFill>
                  <a:schemeClr val="dk1"/>
                </a:solidFill>
                <a:latin typeface="Raleway Thin"/>
                <a:ea typeface="Raleway Thin"/>
                <a:cs typeface="Raleway Thin"/>
                <a:sym typeface="Raleway Thin"/>
              </a:rPr>
              <a:t>3</a:t>
            </a:r>
            <a:endParaRPr sz="9600" dirty="0">
              <a:solidFill>
                <a:schemeClr val="dk1"/>
              </a:solidFill>
              <a:latin typeface="Raleway Thin"/>
              <a:ea typeface="Raleway Thin"/>
              <a:cs typeface="Raleway Thin"/>
              <a:sym typeface="Raleway Thin"/>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ctrTitle" idx="4294967295"/>
          </p:nvPr>
        </p:nvSpPr>
        <p:spPr>
          <a:xfrm>
            <a:off x="832000" y="0"/>
            <a:ext cx="5766758" cy="1159800"/>
          </a:xfrm>
          <a:prstGeom prst="rect">
            <a:avLst/>
          </a:prstGeom>
        </p:spPr>
        <p:txBody>
          <a:bodyPr spcFirstLastPara="1" wrap="square" lIns="91425" tIns="91425" rIns="91425" bIns="91425" anchor="b" anchorCtr="0">
            <a:noAutofit/>
          </a:bodyPr>
          <a:lstStyle/>
          <a:p>
            <a:pPr lvl="0"/>
            <a:r>
              <a:rPr lang="en-GB" sz="4400" b="1" dirty="0">
                <a:solidFill>
                  <a:schemeClr val="tx2">
                    <a:lumMod val="10000"/>
                  </a:schemeClr>
                </a:solidFill>
                <a:latin typeface="Raleway" pitchFamily="2" charset="77"/>
              </a:rPr>
              <a:t>Proposed Solution:</a:t>
            </a:r>
            <a:endParaRPr sz="4400" b="1" dirty="0">
              <a:solidFill>
                <a:schemeClr val="tx2">
                  <a:lumMod val="10000"/>
                </a:schemeClr>
              </a:solidFill>
              <a:latin typeface="Raleway" pitchFamily="2" charset="77"/>
            </a:endParaRPr>
          </a:p>
        </p:txBody>
      </p:sp>
      <p:sp>
        <p:nvSpPr>
          <p:cNvPr id="133" name="Google Shape;133;p19"/>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18" name="Google Shape;422;p38"/>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600" dirty="0">
                <a:solidFill>
                  <a:schemeClr val="dk1"/>
                </a:solidFill>
                <a:latin typeface="Raleway Thin"/>
                <a:ea typeface="Raleway Thin"/>
                <a:cs typeface="Raleway Thin"/>
                <a:sym typeface="Raleway Thin"/>
              </a:rPr>
              <a:t>4</a:t>
            </a:r>
            <a:endParaRPr sz="9600" dirty="0">
              <a:solidFill>
                <a:schemeClr val="dk1"/>
              </a:solidFill>
              <a:latin typeface="Raleway Thin"/>
              <a:ea typeface="Raleway Thin"/>
              <a:cs typeface="Raleway Thin"/>
              <a:sym typeface="Raleway Thin"/>
            </a:endParaRPr>
          </a:p>
        </p:txBody>
      </p:sp>
      <p:sp>
        <p:nvSpPr>
          <p:cNvPr id="2" name="Rectangle 1"/>
          <p:cNvSpPr/>
          <p:nvPr/>
        </p:nvSpPr>
        <p:spPr>
          <a:xfrm>
            <a:off x="992037" y="1159778"/>
            <a:ext cx="6819288" cy="3322955"/>
          </a:xfrm>
          <a:prstGeom prst="rect">
            <a:avLst/>
          </a:prstGeom>
        </p:spPr>
        <p:txBody>
          <a:bodyPr wrap="square">
            <a:spAutoFit/>
          </a:bodyPr>
          <a:lstStyle/>
          <a:p>
            <a:pPr marL="285750" indent="-285750">
              <a:buFont typeface="Wingdings" panose="05000000000000000000" pitchFamily="2" charset="2"/>
              <a:buChar char="Ø"/>
            </a:pPr>
            <a:r>
              <a:rPr lang="en-IN" altLang="en-US" sz="1800" b="1" dirty="0">
                <a:solidFill>
                  <a:schemeClr val="tx2">
                    <a:lumMod val="10000"/>
                  </a:schemeClr>
                </a:solidFill>
                <a:latin typeface="Raleway" pitchFamily="2" charset="77"/>
              </a:rPr>
              <a:t>Realtime superintendence and surveillance. </a:t>
            </a:r>
            <a:endParaRPr lang="en-US" sz="1800" b="1" dirty="0">
              <a:solidFill>
                <a:schemeClr val="tx2">
                  <a:lumMod val="10000"/>
                </a:schemeClr>
              </a:solidFill>
              <a:latin typeface="Raleway" pitchFamily="2" charset="77"/>
            </a:endParaRPr>
          </a:p>
          <a:p>
            <a:endParaRPr lang="en-US" sz="1800" b="1" dirty="0">
              <a:solidFill>
                <a:schemeClr val="tx2">
                  <a:lumMod val="10000"/>
                </a:schemeClr>
              </a:solidFill>
              <a:latin typeface="Raleway" pitchFamily="2" charset="77"/>
            </a:endParaRPr>
          </a:p>
          <a:p>
            <a:pPr marL="285750" indent="-285750">
              <a:buFont typeface="Wingdings" panose="05000000000000000000" pitchFamily="2" charset="2"/>
              <a:buChar char="Ø"/>
            </a:pPr>
            <a:r>
              <a:rPr lang="en-US" sz="1800" b="1" dirty="0">
                <a:solidFill>
                  <a:schemeClr val="tx2">
                    <a:lumMod val="10000"/>
                  </a:schemeClr>
                </a:solidFill>
                <a:latin typeface="Raleway" pitchFamily="2" charset="77"/>
              </a:rPr>
              <a:t>It consists of </a:t>
            </a:r>
            <a:r>
              <a:rPr lang="en-IN" altLang="en-US" sz="1800" b="1" dirty="0">
                <a:solidFill>
                  <a:schemeClr val="tx2">
                    <a:lumMod val="10000"/>
                  </a:schemeClr>
                </a:solidFill>
                <a:latin typeface="Raleway" pitchFamily="2" charset="77"/>
              </a:rPr>
              <a:t>four</a:t>
            </a:r>
            <a:r>
              <a:rPr lang="en-US" sz="1800" b="1" dirty="0">
                <a:solidFill>
                  <a:schemeClr val="tx2">
                    <a:lumMod val="10000"/>
                  </a:schemeClr>
                </a:solidFill>
                <a:latin typeface="Raleway" pitchFamily="2" charset="77"/>
              </a:rPr>
              <a:t> modules:</a:t>
            </a:r>
            <a:endParaRPr lang="en-US" sz="1800" b="1" dirty="0">
              <a:solidFill>
                <a:schemeClr val="tx2">
                  <a:lumMod val="10000"/>
                </a:schemeClr>
              </a:solidFill>
              <a:latin typeface="Raleway" pitchFamily="2" charset="77"/>
            </a:endParaRPr>
          </a:p>
          <a:p>
            <a:pPr marL="0" indent="0">
              <a:buFont typeface="Wingdings" panose="05000000000000000000" pitchFamily="2" charset="2"/>
              <a:buNone/>
            </a:pPr>
            <a:r>
              <a:rPr lang="en-US" sz="1800" b="1" dirty="0">
                <a:solidFill>
                  <a:schemeClr val="tx2">
                    <a:lumMod val="10000"/>
                  </a:schemeClr>
                </a:solidFill>
                <a:latin typeface="Raleway" pitchFamily="2" charset="77"/>
              </a:rPr>
              <a:t>	A) </a:t>
            </a:r>
            <a:r>
              <a:rPr lang="en-IN" altLang="en-US" sz="1600" b="1" dirty="0">
                <a:solidFill>
                  <a:schemeClr val="tx2">
                    <a:lumMod val="10000"/>
                  </a:schemeClr>
                </a:solidFill>
                <a:latin typeface="Raleway" pitchFamily="2" charset="77"/>
              </a:rPr>
              <a:t>Drone Based Superintendence.</a:t>
            </a:r>
            <a:r>
              <a:rPr lang="en-US" sz="1600" b="1" dirty="0">
                <a:solidFill>
                  <a:schemeClr val="tx2">
                    <a:lumMod val="10000"/>
                  </a:schemeClr>
                </a:solidFill>
                <a:latin typeface="Raleway" pitchFamily="2" charset="77"/>
              </a:rPr>
              <a:t> </a:t>
            </a:r>
            <a:endParaRPr lang="en-US" sz="1600" b="1" dirty="0">
              <a:solidFill>
                <a:schemeClr val="tx2">
                  <a:lumMod val="10000"/>
                </a:schemeClr>
              </a:solidFill>
              <a:latin typeface="Raleway" pitchFamily="2" charset="77"/>
            </a:endParaRPr>
          </a:p>
          <a:p>
            <a:r>
              <a:rPr lang="en-US" sz="1800" b="1" dirty="0">
                <a:solidFill>
                  <a:schemeClr val="tx2">
                    <a:lumMod val="10000"/>
                  </a:schemeClr>
                </a:solidFill>
                <a:latin typeface="Raleway" pitchFamily="2" charset="77"/>
              </a:rPr>
              <a:t>	B) </a:t>
            </a:r>
            <a:r>
              <a:rPr lang="en-IN" altLang="en-US" sz="1600" b="1" dirty="0">
                <a:solidFill>
                  <a:schemeClr val="tx2">
                    <a:lumMod val="10000"/>
                  </a:schemeClr>
                </a:solidFill>
                <a:latin typeface="Raleway" pitchFamily="2" charset="77"/>
              </a:rPr>
              <a:t>Temperature Sensor LM35 series.</a:t>
            </a:r>
            <a:endParaRPr lang="en-IN" altLang="en-US" sz="1600" b="1" dirty="0">
              <a:solidFill>
                <a:schemeClr val="tx2">
                  <a:lumMod val="10000"/>
                </a:schemeClr>
              </a:solidFill>
              <a:latin typeface="Raleway" pitchFamily="2" charset="77"/>
            </a:endParaRPr>
          </a:p>
          <a:p>
            <a:r>
              <a:rPr lang="en-IN" altLang="en-US" sz="1600" b="1" dirty="0">
                <a:solidFill>
                  <a:schemeClr val="tx2">
                    <a:lumMod val="75000"/>
                  </a:schemeClr>
                </a:solidFill>
                <a:latin typeface="Raleway" pitchFamily="2" charset="77"/>
              </a:rPr>
              <a:t>	</a:t>
            </a:r>
            <a:r>
              <a:rPr lang="en-IN" altLang="en-US" b="1" i="1" dirty="0">
                <a:solidFill>
                  <a:schemeClr val="bg2"/>
                </a:solidFill>
                <a:latin typeface="Raleway" pitchFamily="2" charset="77"/>
              </a:rPr>
              <a:t>(Calibrated in Kelvin) </a:t>
            </a:r>
            <a:endParaRPr lang="en-IN" altLang="en-US" sz="1600" b="1" i="1" dirty="0">
              <a:solidFill>
                <a:schemeClr val="bg2"/>
              </a:solidFill>
              <a:latin typeface="Raleway" pitchFamily="2" charset="77"/>
            </a:endParaRPr>
          </a:p>
          <a:p>
            <a:r>
              <a:rPr lang="en-IN" altLang="en-US" sz="1800" b="1" dirty="0">
                <a:solidFill>
                  <a:schemeClr val="tx2">
                    <a:lumMod val="10000"/>
                  </a:schemeClr>
                </a:solidFill>
                <a:latin typeface="Raleway" pitchFamily="2" charset="77"/>
              </a:rPr>
              <a:t>	C)</a:t>
            </a:r>
            <a:r>
              <a:rPr lang="en-IN" altLang="en-US" sz="1600" b="1" dirty="0">
                <a:solidFill>
                  <a:schemeClr val="tx2">
                    <a:lumMod val="10000"/>
                  </a:schemeClr>
                </a:solidFill>
                <a:latin typeface="Raleway" pitchFamily="2" charset="77"/>
              </a:rPr>
              <a:t>Humidity Sensor.</a:t>
            </a:r>
            <a:endParaRPr lang="en-IN" altLang="en-US" sz="1600" b="1" dirty="0">
              <a:solidFill>
                <a:schemeClr val="tx2">
                  <a:lumMod val="10000"/>
                </a:schemeClr>
              </a:solidFill>
              <a:latin typeface="Raleway" pitchFamily="2" charset="77"/>
            </a:endParaRPr>
          </a:p>
          <a:p>
            <a:r>
              <a:rPr lang="en-IN" altLang="en-US" sz="1800" b="1" dirty="0">
                <a:solidFill>
                  <a:schemeClr val="tx2">
                    <a:lumMod val="10000"/>
                  </a:schemeClr>
                </a:solidFill>
                <a:latin typeface="Raleway" pitchFamily="2" charset="77"/>
              </a:rPr>
              <a:t>                </a:t>
            </a:r>
            <a:r>
              <a:rPr lang="en-IN" altLang="en-US" sz="1600" b="1" dirty="0">
                <a:solidFill>
                  <a:schemeClr val="tx2">
                    <a:lumMod val="10000"/>
                  </a:schemeClr>
                </a:solidFill>
                <a:latin typeface="Raleway" pitchFamily="2" charset="77"/>
              </a:rPr>
              <a:t> </a:t>
            </a:r>
            <a:r>
              <a:rPr lang="en-IN" altLang="en-US" b="1" i="1" dirty="0">
                <a:solidFill>
                  <a:schemeClr val="bg2"/>
                </a:solidFill>
                <a:latin typeface="Raleway" pitchFamily="2" charset="77"/>
              </a:rPr>
              <a:t>(DHT22, Alias AM2302)</a:t>
            </a:r>
            <a:endParaRPr lang="en-IN" altLang="en-US" sz="1600" b="1" i="1" dirty="0">
              <a:solidFill>
                <a:schemeClr val="bg2"/>
              </a:solidFill>
              <a:latin typeface="Raleway" pitchFamily="2" charset="77"/>
            </a:endParaRPr>
          </a:p>
          <a:p>
            <a:r>
              <a:rPr lang="en-IN" altLang="en-US" sz="1800" b="1" dirty="0">
                <a:solidFill>
                  <a:schemeClr val="tx2">
                    <a:lumMod val="10000"/>
                  </a:schemeClr>
                </a:solidFill>
                <a:latin typeface="Raleway" pitchFamily="2" charset="77"/>
              </a:rPr>
              <a:t>	D)</a:t>
            </a:r>
            <a:r>
              <a:rPr lang="en-IN" altLang="en-US" sz="1600" b="1" dirty="0">
                <a:solidFill>
                  <a:schemeClr val="tx2">
                    <a:lumMod val="10000"/>
                  </a:schemeClr>
                </a:solidFill>
                <a:latin typeface="Raleway" pitchFamily="2" charset="77"/>
              </a:rPr>
              <a:t>Robocraze HC05. </a:t>
            </a:r>
            <a:endParaRPr lang="en-IN" altLang="en-US" sz="1800" b="1" dirty="0">
              <a:solidFill>
                <a:schemeClr val="tx2">
                  <a:lumMod val="10000"/>
                </a:schemeClr>
              </a:solidFill>
              <a:latin typeface="Raleway" pitchFamily="2" charset="77"/>
            </a:endParaRPr>
          </a:p>
          <a:p>
            <a:r>
              <a:rPr lang="en-IN" altLang="en-US" sz="1800" b="1" dirty="0">
                <a:solidFill>
                  <a:schemeClr val="tx2">
                    <a:lumMod val="10000"/>
                  </a:schemeClr>
                </a:solidFill>
                <a:latin typeface="Raleway" pitchFamily="2" charset="77"/>
              </a:rPr>
              <a:t>                </a:t>
            </a:r>
            <a:r>
              <a:rPr lang="en-IN" altLang="en-US" sz="1800" b="1" i="1" dirty="0">
                <a:solidFill>
                  <a:schemeClr val="tx2">
                    <a:lumMod val="10000"/>
                  </a:schemeClr>
                </a:solidFill>
                <a:latin typeface="Raleway" pitchFamily="2" charset="77"/>
              </a:rPr>
              <a:t> </a:t>
            </a:r>
            <a:r>
              <a:rPr lang="en-IN" altLang="en-US" b="1" i="1" dirty="0">
                <a:solidFill>
                  <a:schemeClr val="bg2"/>
                </a:solidFill>
                <a:latin typeface="Raleway" pitchFamily="2" charset="77"/>
              </a:rPr>
              <a:t>(Bluetooth Transceiver Module with TTL Outputs)</a:t>
            </a:r>
            <a:endParaRPr lang="en-IN" altLang="en-US" b="1" i="1" dirty="0">
              <a:solidFill>
                <a:schemeClr val="bg2"/>
              </a:solidFill>
              <a:latin typeface="Raleway" pitchFamily="2" charset="77"/>
            </a:endParaRPr>
          </a:p>
          <a:p>
            <a:endParaRPr lang="en-US" b="1" dirty="0">
              <a:solidFill>
                <a:schemeClr val="bg2"/>
              </a:solidFill>
              <a:latin typeface="Raleway" pitchFamily="2" charset="77"/>
            </a:endParaRPr>
          </a:p>
          <a:p>
            <a:pPr marL="285750" indent="-285750">
              <a:buFont typeface="Wingdings" panose="05000000000000000000" pitchFamily="2" charset="2"/>
              <a:buChar char="Ø"/>
            </a:pPr>
            <a:r>
              <a:rPr lang="en-US" sz="1800" b="1" dirty="0">
                <a:solidFill>
                  <a:schemeClr val="tx2">
                    <a:lumMod val="10000"/>
                  </a:schemeClr>
                </a:solidFill>
                <a:latin typeface="Raleway" pitchFamily="2" charset="77"/>
              </a:rPr>
              <a:t>Alerts using auditory commands</a:t>
            </a:r>
            <a:r>
              <a:rPr lang="en-IN" altLang="en-US" sz="1800" b="1" dirty="0">
                <a:solidFill>
                  <a:schemeClr val="tx2">
                    <a:lumMod val="10000"/>
                  </a:schemeClr>
                </a:solidFill>
                <a:latin typeface="Raleway" pitchFamily="2" charset="77"/>
              </a:rPr>
              <a:t> and vibration signals.</a:t>
            </a:r>
            <a:endParaRPr lang="en-IN" altLang="en-US" sz="1800" b="1" dirty="0">
              <a:solidFill>
                <a:schemeClr val="tx2">
                  <a:lumMod val="10000"/>
                </a:schemeClr>
              </a:solidFill>
              <a:latin typeface="Raleway" pitchFamily="2" charset="77"/>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7"/>
          <p:cNvSpPr txBox="1">
            <a:spLocks noGrp="1"/>
          </p:cNvSpPr>
          <p:nvPr>
            <p:ph type="title"/>
          </p:nvPr>
        </p:nvSpPr>
        <p:spPr>
          <a:xfrm>
            <a:off x="897871" y="250785"/>
            <a:ext cx="6866100" cy="8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400" b="1" dirty="0">
                <a:solidFill>
                  <a:schemeClr val="tx1">
                    <a:lumMod val="50000"/>
                  </a:schemeClr>
                </a:solidFill>
                <a:latin typeface="Raleway" pitchFamily="2" charset="77"/>
              </a:rPr>
              <a:t>Novelty:</a:t>
            </a:r>
            <a:endParaRPr sz="4400" b="1" dirty="0">
              <a:solidFill>
                <a:schemeClr val="tx1">
                  <a:lumMod val="50000"/>
                </a:schemeClr>
              </a:solidFill>
              <a:latin typeface="Raleway" pitchFamily="2" charset="77"/>
            </a:endParaRPr>
          </a:p>
        </p:txBody>
      </p:sp>
      <p:sp>
        <p:nvSpPr>
          <p:cNvPr id="410" name="Google Shape;410;p37"/>
          <p:cNvSpPr txBox="1">
            <a:spLocks noGrp="1"/>
          </p:cNvSpPr>
          <p:nvPr>
            <p:ph type="sldNum" idx="12"/>
          </p:nvPr>
        </p:nvSpPr>
        <p:spPr>
          <a:xfrm>
            <a:off x="8604400" y="4590300"/>
            <a:ext cx="539700" cy="5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
        <p:nvSpPr>
          <p:cNvPr id="9" name="Google Shape;422;p38"/>
          <p:cNvSpPr txBox="1"/>
          <p:nvPr/>
        </p:nvSpPr>
        <p:spPr>
          <a:xfrm>
            <a:off x="7811325" y="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9600" dirty="0">
              <a:solidFill>
                <a:schemeClr val="dk1"/>
              </a:solidFill>
              <a:latin typeface="Raleway Thin"/>
              <a:ea typeface="Raleway Thin"/>
              <a:cs typeface="Raleway Thin"/>
              <a:sym typeface="Raleway Thin"/>
            </a:endParaRPr>
          </a:p>
        </p:txBody>
      </p:sp>
      <p:sp>
        <p:nvSpPr>
          <p:cNvPr id="6" name="Google Shape;249;p28"/>
          <p:cNvSpPr txBox="1"/>
          <p:nvPr/>
        </p:nvSpPr>
        <p:spPr>
          <a:xfrm>
            <a:off x="801047" y="1109732"/>
            <a:ext cx="7010278" cy="29255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Raleway Thin"/>
              <a:buChar char="●"/>
              <a:defRPr sz="1800" b="0" i="0" u="none" strike="noStrike" cap="none">
                <a:solidFill>
                  <a:schemeClr val="dk2"/>
                </a:solidFill>
                <a:latin typeface="Raleway Thin"/>
                <a:ea typeface="Raleway Thin"/>
                <a:cs typeface="Raleway Thin"/>
                <a:sym typeface="Raleway Thin"/>
              </a:defRPr>
            </a:lvl1pPr>
            <a:lvl2pPr marL="914400" marR="0" lvl="1" indent="-342900" algn="l" rtl="0">
              <a:lnSpc>
                <a:spcPct val="100000"/>
              </a:lnSpc>
              <a:spcBef>
                <a:spcPts val="0"/>
              </a:spcBef>
              <a:spcAft>
                <a:spcPts val="0"/>
              </a:spcAft>
              <a:buClr>
                <a:schemeClr val="accent1"/>
              </a:buClr>
              <a:buSzPts val="1800"/>
              <a:buFont typeface="Raleway Thin"/>
              <a:buChar char="○"/>
              <a:defRPr sz="1800" b="0" i="0" u="none" strike="noStrike" cap="none">
                <a:solidFill>
                  <a:schemeClr val="dk2"/>
                </a:solidFill>
                <a:latin typeface="Raleway Thin"/>
                <a:ea typeface="Raleway Thin"/>
                <a:cs typeface="Raleway Thin"/>
                <a:sym typeface="Raleway Thin"/>
              </a:defRPr>
            </a:lvl2pPr>
            <a:lvl3pPr marL="1371600" marR="0" lvl="2" indent="-342900" algn="l" rtl="0">
              <a:lnSpc>
                <a:spcPct val="100000"/>
              </a:lnSpc>
              <a:spcBef>
                <a:spcPts val="0"/>
              </a:spcBef>
              <a:spcAft>
                <a:spcPts val="0"/>
              </a:spcAft>
              <a:buClr>
                <a:schemeClr val="accent1"/>
              </a:buClr>
              <a:buSzPts val="1800"/>
              <a:buFont typeface="Raleway Thin"/>
              <a:buChar char="■"/>
              <a:defRPr sz="1800" b="0" i="0" u="none" strike="noStrike" cap="none">
                <a:solidFill>
                  <a:schemeClr val="dk2"/>
                </a:solidFill>
                <a:latin typeface="Raleway Thin"/>
                <a:ea typeface="Raleway Thin"/>
                <a:cs typeface="Raleway Thin"/>
                <a:sym typeface="Raleway Thin"/>
              </a:defRPr>
            </a:lvl3pPr>
            <a:lvl4pPr marL="1828800" marR="0" lvl="3" indent="-342900" algn="l" rtl="0">
              <a:lnSpc>
                <a:spcPct val="100000"/>
              </a:lnSpc>
              <a:spcBef>
                <a:spcPts val="0"/>
              </a:spcBef>
              <a:spcAft>
                <a:spcPts val="0"/>
              </a:spcAft>
              <a:buClr>
                <a:schemeClr val="dk2"/>
              </a:buClr>
              <a:buSzPts val="1800"/>
              <a:buFont typeface="Raleway Thin"/>
              <a:buChar char="●"/>
              <a:defRPr sz="1800" b="0" i="0" u="none" strike="noStrike" cap="none">
                <a:solidFill>
                  <a:schemeClr val="dk2"/>
                </a:solidFill>
                <a:latin typeface="Raleway Thin"/>
                <a:ea typeface="Raleway Thin"/>
                <a:cs typeface="Raleway Thin"/>
                <a:sym typeface="Raleway Thin"/>
              </a:defRPr>
            </a:lvl4pPr>
            <a:lvl5pPr marL="2286000" marR="0" lvl="4" indent="-342900" algn="l" rtl="0">
              <a:lnSpc>
                <a:spcPct val="100000"/>
              </a:lnSpc>
              <a:spcBef>
                <a:spcPts val="0"/>
              </a:spcBef>
              <a:spcAft>
                <a:spcPts val="0"/>
              </a:spcAft>
              <a:buClr>
                <a:schemeClr val="dk2"/>
              </a:buClr>
              <a:buSzPts val="1800"/>
              <a:buFont typeface="Raleway Thin"/>
              <a:buChar char="○"/>
              <a:defRPr sz="1800" b="0" i="0" u="none" strike="noStrike" cap="none">
                <a:solidFill>
                  <a:schemeClr val="dk2"/>
                </a:solidFill>
                <a:latin typeface="Raleway Thin"/>
                <a:ea typeface="Raleway Thin"/>
                <a:cs typeface="Raleway Thin"/>
                <a:sym typeface="Raleway Thin"/>
              </a:defRPr>
            </a:lvl5pPr>
            <a:lvl6pPr marL="2743200" marR="0" lvl="5" indent="-342900" algn="l" rtl="0">
              <a:lnSpc>
                <a:spcPct val="100000"/>
              </a:lnSpc>
              <a:spcBef>
                <a:spcPts val="0"/>
              </a:spcBef>
              <a:spcAft>
                <a:spcPts val="0"/>
              </a:spcAft>
              <a:buClr>
                <a:schemeClr val="dk2"/>
              </a:buClr>
              <a:buSzPts val="1800"/>
              <a:buFont typeface="Raleway Thin"/>
              <a:buChar char="■"/>
              <a:defRPr sz="1800" b="0" i="0" u="none" strike="noStrike" cap="none">
                <a:solidFill>
                  <a:schemeClr val="dk2"/>
                </a:solidFill>
                <a:latin typeface="Raleway Thin"/>
                <a:ea typeface="Raleway Thin"/>
                <a:cs typeface="Raleway Thin"/>
                <a:sym typeface="Raleway Thin"/>
              </a:defRPr>
            </a:lvl6pPr>
            <a:lvl7pPr marL="3200400" marR="0" lvl="6" indent="-342900" algn="l" rtl="0">
              <a:lnSpc>
                <a:spcPct val="100000"/>
              </a:lnSpc>
              <a:spcBef>
                <a:spcPts val="0"/>
              </a:spcBef>
              <a:spcAft>
                <a:spcPts val="0"/>
              </a:spcAft>
              <a:buClr>
                <a:schemeClr val="dk2"/>
              </a:buClr>
              <a:buSzPts val="1800"/>
              <a:buFont typeface="Raleway Thin"/>
              <a:buChar char="●"/>
              <a:defRPr sz="1800" b="0" i="0" u="none" strike="noStrike" cap="none">
                <a:solidFill>
                  <a:schemeClr val="dk2"/>
                </a:solidFill>
                <a:latin typeface="Raleway Thin"/>
                <a:ea typeface="Raleway Thin"/>
                <a:cs typeface="Raleway Thin"/>
                <a:sym typeface="Raleway Thin"/>
              </a:defRPr>
            </a:lvl7pPr>
            <a:lvl8pPr marL="3657600" marR="0" lvl="7" indent="-342900" algn="l" rtl="0">
              <a:lnSpc>
                <a:spcPct val="100000"/>
              </a:lnSpc>
              <a:spcBef>
                <a:spcPts val="0"/>
              </a:spcBef>
              <a:spcAft>
                <a:spcPts val="0"/>
              </a:spcAft>
              <a:buClr>
                <a:schemeClr val="dk2"/>
              </a:buClr>
              <a:buSzPts val="1800"/>
              <a:buFont typeface="Raleway Thin"/>
              <a:buChar char="○"/>
              <a:defRPr sz="1800" b="0" i="0" u="none" strike="noStrike" cap="none">
                <a:solidFill>
                  <a:schemeClr val="dk2"/>
                </a:solidFill>
                <a:latin typeface="Raleway Thin"/>
                <a:ea typeface="Raleway Thin"/>
                <a:cs typeface="Raleway Thin"/>
                <a:sym typeface="Raleway Thin"/>
              </a:defRPr>
            </a:lvl8pPr>
            <a:lvl9pPr marL="4114800" marR="0" lvl="8" indent="-342900" algn="l" rtl="0">
              <a:lnSpc>
                <a:spcPct val="100000"/>
              </a:lnSpc>
              <a:spcBef>
                <a:spcPts val="0"/>
              </a:spcBef>
              <a:spcAft>
                <a:spcPts val="0"/>
              </a:spcAft>
              <a:buClr>
                <a:schemeClr val="dk2"/>
              </a:buClr>
              <a:buSzPts val="1800"/>
              <a:buFont typeface="Raleway Thin"/>
              <a:buChar char="■"/>
              <a:defRPr sz="1800" b="0" i="0" u="none" strike="noStrike" cap="none">
                <a:solidFill>
                  <a:schemeClr val="dk2"/>
                </a:solidFill>
                <a:latin typeface="Raleway Thin"/>
                <a:ea typeface="Raleway Thin"/>
                <a:cs typeface="Raleway Thin"/>
                <a:sym typeface="Raleway Thin"/>
              </a:defRPr>
            </a:lvl9pPr>
          </a:lstStyle>
          <a:p>
            <a:pPr marL="342900">
              <a:lnSpc>
                <a:spcPct val="150000"/>
              </a:lnSpc>
              <a:buFont typeface="Arial" panose="020B0604020202020204" pitchFamily="34" charset="0"/>
              <a:buChar char="•"/>
            </a:pPr>
            <a:r>
              <a:rPr lang="en-IN" b="1" dirty="0">
                <a:solidFill>
                  <a:schemeClr val="tx2">
                    <a:lumMod val="10000"/>
                  </a:schemeClr>
                </a:solidFill>
                <a:latin typeface="Raleway" pitchFamily="2" charset="77"/>
              </a:rPr>
              <a:t>Higher accuracy by implementation of RTH index Metric.</a:t>
            </a:r>
            <a:endParaRPr lang="en-IN" b="1" dirty="0">
              <a:solidFill>
                <a:schemeClr val="tx2">
                  <a:lumMod val="10000"/>
                </a:schemeClr>
              </a:solidFill>
              <a:latin typeface="Raleway" pitchFamily="2" charset="77"/>
            </a:endParaRPr>
          </a:p>
          <a:p>
            <a:pPr marL="342900">
              <a:lnSpc>
                <a:spcPct val="150000"/>
              </a:lnSpc>
              <a:buFont typeface="Arial" panose="020B0604020202020204" pitchFamily="34" charset="0"/>
              <a:buChar char="•"/>
            </a:pPr>
            <a:r>
              <a:rPr lang="en-IN" b="1" dirty="0">
                <a:solidFill>
                  <a:schemeClr val="tx2">
                    <a:lumMod val="10000"/>
                  </a:schemeClr>
                </a:solidFill>
                <a:latin typeface="Raleway" pitchFamily="2" charset="77"/>
              </a:rPr>
              <a:t>Easier Decentralized Deployment.</a:t>
            </a:r>
            <a:endParaRPr lang="en-IN" b="1" dirty="0">
              <a:solidFill>
                <a:schemeClr val="tx2">
                  <a:lumMod val="10000"/>
                </a:schemeClr>
              </a:solidFill>
              <a:latin typeface="Raleway" pitchFamily="2" charset="77"/>
            </a:endParaRPr>
          </a:p>
          <a:p>
            <a:pPr marL="342900">
              <a:lnSpc>
                <a:spcPct val="150000"/>
              </a:lnSpc>
              <a:buFont typeface="Arial" panose="020B0604020202020204" pitchFamily="34" charset="0"/>
              <a:buChar char="•"/>
            </a:pPr>
            <a:r>
              <a:rPr lang="en-IN" b="1" dirty="0">
                <a:solidFill>
                  <a:schemeClr val="tx2">
                    <a:lumMod val="10000"/>
                  </a:schemeClr>
                </a:solidFill>
                <a:latin typeface="Raleway" pitchFamily="2" charset="77"/>
              </a:rPr>
              <a:t>Lower computational expenses.</a:t>
            </a:r>
            <a:endParaRPr lang="en-IN" b="1" dirty="0">
              <a:solidFill>
                <a:schemeClr val="tx2">
                  <a:lumMod val="10000"/>
                </a:schemeClr>
              </a:solidFill>
              <a:latin typeface="Raleway" pitchFamily="2" charset="77"/>
            </a:endParaRPr>
          </a:p>
          <a:p>
            <a:pPr marL="342900">
              <a:lnSpc>
                <a:spcPct val="150000"/>
              </a:lnSpc>
              <a:buFont typeface="Arial" panose="020B0604020202020204" pitchFamily="34" charset="0"/>
              <a:buChar char="•"/>
            </a:pPr>
            <a:r>
              <a:rPr lang="en-IN" b="1" dirty="0">
                <a:solidFill>
                  <a:schemeClr val="tx2">
                    <a:lumMod val="10000"/>
                  </a:schemeClr>
                </a:solidFill>
                <a:latin typeface="Raleway" pitchFamily="2" charset="77"/>
              </a:rPr>
              <a:t>Portable and Hybrid low powered arduino system.</a:t>
            </a:r>
            <a:endParaRPr lang="en-IN" b="1" dirty="0">
              <a:solidFill>
                <a:schemeClr val="tx2">
                  <a:lumMod val="10000"/>
                </a:schemeClr>
              </a:solidFill>
              <a:latin typeface="Raleway" pitchFamily="2" charset="77"/>
            </a:endParaRPr>
          </a:p>
          <a:p>
            <a:pPr marL="342900">
              <a:lnSpc>
                <a:spcPct val="150000"/>
              </a:lnSpc>
              <a:buFont typeface="Arial" panose="020B0604020202020204" pitchFamily="34" charset="0"/>
              <a:buChar char="•"/>
            </a:pPr>
            <a:r>
              <a:rPr lang="en-IN" b="1" dirty="0">
                <a:solidFill>
                  <a:schemeClr val="tx2">
                    <a:lumMod val="10000"/>
                  </a:schemeClr>
                </a:solidFill>
                <a:latin typeface="Raleway" pitchFamily="2" charset="77"/>
              </a:rPr>
              <a:t>Can be deployed on solid platforms as well.</a:t>
            </a:r>
            <a:endParaRPr lang="en-IN" b="1" dirty="0">
              <a:solidFill>
                <a:schemeClr val="tx2">
                  <a:lumMod val="10000"/>
                </a:schemeClr>
              </a:solidFill>
              <a:latin typeface="Raleway" pitchFamily="2" charset="77"/>
            </a:endParaRPr>
          </a:p>
          <a:p>
            <a:pPr marL="342900">
              <a:lnSpc>
                <a:spcPct val="150000"/>
              </a:lnSpc>
              <a:buFont typeface="Arial" panose="020B0604020202020204" pitchFamily="34" charset="0"/>
              <a:buChar char="•"/>
            </a:pPr>
            <a:r>
              <a:rPr lang="en-IN" b="1" dirty="0">
                <a:solidFill>
                  <a:schemeClr val="tx2">
                    <a:lumMod val="10000"/>
                  </a:schemeClr>
                </a:solidFill>
                <a:latin typeface="Raleway" pitchFamily="2" charset="77"/>
              </a:rPr>
              <a:t>Detects Fire in the range of up to 4 m to avoid information overloading. </a:t>
            </a:r>
            <a:endParaRPr lang="en-IN" b="1" dirty="0">
              <a:solidFill>
                <a:schemeClr val="tx2">
                  <a:lumMod val="10000"/>
                </a:schemeClr>
              </a:solidFill>
              <a:latin typeface="Raleway" pitchFamily="2" charset="77"/>
            </a:endParaRPr>
          </a:p>
          <a:p>
            <a:pPr marL="342900">
              <a:lnSpc>
                <a:spcPct val="150000"/>
              </a:lnSpc>
              <a:buFont typeface="Arial" panose="020B0604020202020204" pitchFamily="34" charset="0"/>
              <a:buChar char="•"/>
            </a:pPr>
            <a:endParaRPr lang="en-IN" sz="2400" b="1" dirty="0">
              <a:solidFill>
                <a:schemeClr val="tx2">
                  <a:lumMod val="10000"/>
                </a:schemeClr>
              </a:solidFill>
              <a:latin typeface="Raleway" pitchFamily="2" charset="77"/>
            </a:endParaRPr>
          </a:p>
          <a:p>
            <a:pPr marL="0" indent="0">
              <a:buFont typeface="Raleway Thin"/>
              <a:buNone/>
            </a:pPr>
            <a:r>
              <a:rPr lang="en-IN" sz="2400" dirty="0">
                <a:solidFill>
                  <a:schemeClr val="tx2">
                    <a:lumMod val="10000"/>
                  </a:schemeClr>
                </a:solidFill>
                <a:latin typeface="Raleway" pitchFamily="2" charset="77"/>
              </a:rPr>
              <a:t> </a:t>
            </a:r>
            <a:endParaRPr lang="en-IN" sz="2400" dirty="0">
              <a:solidFill>
                <a:schemeClr val="tx2">
                  <a:lumMod val="10000"/>
                </a:schemeClr>
              </a:solidFill>
              <a:latin typeface="Raleway" pitchFamily="2" charset="77"/>
            </a:endParaRPr>
          </a:p>
        </p:txBody>
      </p:sp>
      <p:sp>
        <p:nvSpPr>
          <p:cNvPr id="7" name="Google Shape;422;p38"/>
          <p:cNvSpPr txBox="1"/>
          <p:nvPr/>
        </p:nvSpPr>
        <p:spPr>
          <a:xfrm>
            <a:off x="7963725" y="152400"/>
            <a:ext cx="960900" cy="139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600" dirty="0">
                <a:solidFill>
                  <a:schemeClr val="dk1"/>
                </a:solidFill>
                <a:latin typeface="Raleway Thin"/>
                <a:ea typeface="Raleway Thin"/>
                <a:cs typeface="Raleway Thin"/>
                <a:sym typeface="Raleway Thin"/>
              </a:rPr>
              <a:t>5</a:t>
            </a:r>
            <a:endParaRPr sz="9600" dirty="0">
              <a:solidFill>
                <a:schemeClr val="dk1"/>
              </a:solidFill>
              <a:latin typeface="Raleway Thin"/>
              <a:ea typeface="Raleway Thin"/>
              <a:cs typeface="Raleway Thin"/>
              <a:sym typeface="Raleway Thin"/>
            </a:endParaRPr>
          </a:p>
        </p:txBody>
      </p:sp>
    </p:spTree>
  </p:cSld>
  <p:clrMapOvr>
    <a:masterClrMapping/>
  </p:clrMapOvr>
  <p:transition>
    <p:fade thruBlk="1"/>
  </p:transition>
</p:sld>
</file>

<file path=ppt/theme/theme1.xml><?xml version="1.0" encoding="utf-8"?>
<a:theme xmlns:a="http://schemas.openxmlformats.org/drawingml/2006/main" name="Olivia template">
  <a:themeElements>
    <a:clrScheme name="Custom 347">
      <a:dk1>
        <a:srgbClr val="434343"/>
      </a:dk1>
      <a:lt1>
        <a:srgbClr val="FFFFFF"/>
      </a:lt1>
      <a:dk2>
        <a:srgbClr val="666666"/>
      </a:dk2>
      <a:lt2>
        <a:srgbClr val="ECE9E6"/>
      </a:lt2>
      <a:accent1>
        <a:srgbClr val="FFB600"/>
      </a:accent1>
      <a:accent2>
        <a:srgbClr val="FF8400"/>
      </a:accent2>
      <a:accent3>
        <a:srgbClr val="FA5E5E"/>
      </a:accent3>
      <a:accent4>
        <a:srgbClr val="E42A87"/>
      </a:accent4>
      <a:accent5>
        <a:srgbClr val="B143C7"/>
      </a:accent5>
      <a:accent6>
        <a:srgbClr val="7241B4"/>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7285</Words>
  <Application>WPS Presentation</Application>
  <PresentationFormat>On-screen Show (16:9)</PresentationFormat>
  <Paragraphs>413</Paragraphs>
  <Slides>24</Slides>
  <Notes>22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24</vt:i4>
      </vt:variant>
    </vt:vector>
  </HeadingPairs>
  <TitlesOfParts>
    <vt:vector size="40" baseType="lpstr">
      <vt:lpstr>Arial</vt:lpstr>
      <vt:lpstr>SimSun</vt:lpstr>
      <vt:lpstr>Wingdings</vt:lpstr>
      <vt:lpstr>Arial</vt:lpstr>
      <vt:lpstr>Raleway Thin</vt:lpstr>
      <vt:lpstr>Raleway</vt:lpstr>
      <vt:lpstr>Roboto</vt:lpstr>
      <vt:lpstr>Verdana</vt:lpstr>
      <vt:lpstr>Raavi</vt:lpstr>
      <vt:lpstr>Segoe UI Symbol</vt:lpstr>
      <vt:lpstr>Microsoft YaHei</vt:lpstr>
      <vt:lpstr>Arial Unicode MS</vt:lpstr>
      <vt:lpstr>Raleway</vt:lpstr>
      <vt:lpstr>Calibri</vt:lpstr>
      <vt:lpstr>Times New Roman</vt:lpstr>
      <vt:lpstr>Olivia template</vt:lpstr>
      <vt:lpstr>Vishwakarma Institute of Technology, Pune  </vt:lpstr>
      <vt:lpstr>Introduction:</vt:lpstr>
      <vt:lpstr>Literature Review:</vt:lpstr>
      <vt:lpstr>Literature Review:</vt:lpstr>
      <vt:lpstr>Literature Review:</vt:lpstr>
      <vt:lpstr>Literature Review:</vt:lpstr>
      <vt:lpstr>Research Gap:</vt:lpstr>
      <vt:lpstr>Proposed Solution:</vt:lpstr>
      <vt:lpstr>Novelty:</vt:lpstr>
      <vt:lpstr>Road Surface Classification:</vt:lpstr>
      <vt:lpstr>PowerPoint 演示文稿</vt:lpstr>
      <vt:lpstr>1) Dataset</vt:lpstr>
      <vt:lpstr>Data Pre-processing:</vt:lpstr>
      <vt:lpstr>Feature Extraction: SIFT</vt:lpstr>
      <vt:lpstr>Compilation of Optimized Feature Vector:</vt:lpstr>
      <vt:lpstr>K-Means:</vt:lpstr>
      <vt:lpstr>Principal Component Analysis (PCA):</vt:lpstr>
      <vt:lpstr>Classification:</vt:lpstr>
      <vt:lpstr>Performance Evaluation: </vt:lpstr>
      <vt:lpstr>Comparison:</vt:lpstr>
      <vt:lpstr>Conclusion:</vt:lpstr>
      <vt:lpstr>References: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Vishwakarma Institute of Technology, Pune  </dc:title>
  <dc:creator/>
  <cp:lastModifiedBy>SHREYASH S BHATKAR</cp:lastModifiedBy>
  <cp:revision>44</cp:revision>
  <dcterms:created xsi:type="dcterms:W3CDTF">2022-03-19T12:13:12Z</dcterms:created>
  <dcterms:modified xsi:type="dcterms:W3CDTF">2022-03-19T13:38:13Z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9A7491F812644B3E88B64E1D4A9B19BC</vt:lpwstr>
  </property>
  <property fmtid="{D5CDD505-2E9C-101B-9397-08002B2CF9AE}" pid="3" name="KSOProductBuildVer">
    <vt:lpwstr>1033-11.2.0.11029</vt:lpwstr>
  </property>
</Properties>
</file>