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74" r:id="rId3"/>
    <p:sldId id="259" r:id="rId4"/>
    <p:sldId id="262" r:id="rId5"/>
    <p:sldId id="260" r:id="rId6"/>
    <p:sldId id="269" r:id="rId7"/>
    <p:sldId id="263" r:id="rId8"/>
    <p:sldId id="264" r:id="rId9"/>
    <p:sldId id="270" r:id="rId10"/>
    <p:sldId id="271"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F3CC"/>
    <a:srgbClr val="56E694"/>
    <a:srgbClr val="2F364D"/>
    <a:srgbClr val="3036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14" autoAdjust="0"/>
    <p:restoredTop sz="96085" autoAdjust="0"/>
  </p:normalViewPr>
  <p:slideViewPr>
    <p:cSldViewPr snapToGrid="0">
      <p:cViewPr varScale="1">
        <p:scale>
          <a:sx n="61" d="100"/>
          <a:sy n="61" d="100"/>
        </p:scale>
        <p:origin x="1240" y="6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BE34A-F6FB-C343-A2B7-0CA37763BCB2}"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75349-50F3-0743-8064-532C93BD33A1}" type="slidenum">
              <a:rPr lang="en-US" smtClean="0"/>
              <a:t>‹#›</a:t>
            </a:fld>
            <a:endParaRPr lang="en-US"/>
          </a:p>
        </p:txBody>
      </p:sp>
    </p:spTree>
    <p:extLst>
      <p:ext uri="{BB962C8B-B14F-4D97-AF65-F5344CB8AC3E}">
        <p14:creationId xmlns:p14="http://schemas.microsoft.com/office/powerpoint/2010/main" val="221695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Neue" panose="02000503000000020004" pitchFamily="2" charset="0"/>
              </a:rPr>
              <a:t>Tell us about your project. What problem or opportunity have you identified? What solution are you proposing?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Neue" panose="02000503000000020004" pitchFamily="2" charset="0"/>
              </a:rPr>
              <a:t>Don’t forget to highlight </a:t>
            </a:r>
            <a:r>
              <a:rPr lang="en-US" b="1" dirty="0">
                <a:effectLst/>
                <a:latin typeface="Helvetica Neue" panose="02000503000000020004" pitchFamily="2" charset="0"/>
              </a:rPr>
              <a:t>why</a:t>
            </a:r>
            <a:r>
              <a:rPr lang="en-US" dirty="0">
                <a:effectLst/>
                <a:latin typeface="Helvetica Neue" panose="02000503000000020004" pitchFamily="2" charset="0"/>
              </a:rPr>
              <a:t> this is important. If you’ve chosen a theme that’s focused on our customer, it must talk to the customer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Neue" panose="02000503000000020004" pitchFamily="2" charset="0"/>
              </a:rPr>
              <a:t>Or for themes that are internally focused, talk about why it’s valuable for your colleagues.</a:t>
            </a:r>
          </a:p>
          <a:p>
            <a:endParaRPr lang="en-US" dirty="0"/>
          </a:p>
        </p:txBody>
      </p:sp>
      <p:sp>
        <p:nvSpPr>
          <p:cNvPr id="4" name="Slide Number Placeholder 3"/>
          <p:cNvSpPr>
            <a:spLocks noGrp="1"/>
          </p:cNvSpPr>
          <p:nvPr>
            <p:ph type="sldNum" sz="quarter" idx="5"/>
          </p:nvPr>
        </p:nvSpPr>
        <p:spPr/>
        <p:txBody>
          <a:bodyPr/>
          <a:lstStyle/>
          <a:p>
            <a:fld id="{AAB75349-50F3-0743-8064-532C93BD33A1}" type="slidenum">
              <a:rPr lang="en-US" smtClean="0"/>
              <a:t>3</a:t>
            </a:fld>
            <a:endParaRPr lang="en-US"/>
          </a:p>
        </p:txBody>
      </p:sp>
    </p:spTree>
    <p:extLst>
      <p:ext uri="{BB962C8B-B14F-4D97-AF65-F5344CB8AC3E}">
        <p14:creationId xmlns:p14="http://schemas.microsoft.com/office/powerpoint/2010/main" val="1495087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user goal is…</a:t>
            </a:r>
          </a:p>
          <a:p>
            <a:pPr marL="171450" indent="-171450">
              <a:buFont typeface="Arial" panose="020B0604020202020204" pitchFamily="34" charset="0"/>
              <a:buChar char="•"/>
            </a:pPr>
            <a:r>
              <a:rPr lang="en-US" dirty="0"/>
              <a:t>Solution agnostic</a:t>
            </a:r>
          </a:p>
          <a:p>
            <a:pPr marL="171450" indent="-171450">
              <a:buFont typeface="Arial" panose="020B0604020202020204" pitchFamily="34" charset="0"/>
              <a:buChar char="•"/>
            </a:pPr>
            <a:r>
              <a:rPr lang="en-US" dirty="0"/>
              <a:t>Explores multiple ideas</a:t>
            </a:r>
          </a:p>
          <a:p>
            <a:pPr marL="171450" indent="-171450">
              <a:buFont typeface="Arial" panose="020B0604020202020204" pitchFamily="34" charset="0"/>
              <a:buChar char="•"/>
            </a:pPr>
            <a:r>
              <a:rPr lang="en-US" dirty="0"/>
              <a:t>Durable over time</a:t>
            </a:r>
          </a:p>
          <a:p>
            <a:pPr marL="171450" indent="-171450">
              <a:buFont typeface="Arial" panose="020B0604020202020204" pitchFamily="34" charset="0"/>
              <a:buChar char="•"/>
            </a:pPr>
            <a:r>
              <a:rPr lang="en-US" dirty="0"/>
              <a:t>Broad enough to be broken down into many smaller tasks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User = Who are you solving a problem for?</a:t>
            </a:r>
          </a:p>
          <a:p>
            <a:pPr marL="0" indent="0">
              <a:buFont typeface="Arial" panose="020B0604020202020204" pitchFamily="34" charset="0"/>
              <a:buNone/>
            </a:pPr>
            <a:r>
              <a:rPr lang="en-US" dirty="0"/>
              <a:t>Goal = What are they trying to achieve?</a:t>
            </a:r>
          </a:p>
          <a:p>
            <a:pPr marL="0" indent="0">
              <a:buFont typeface="Arial" panose="020B0604020202020204" pitchFamily="34" charset="0"/>
              <a:buNone/>
            </a:pPr>
            <a:r>
              <a:rPr lang="en-US" dirty="0"/>
              <a:t>Motivation = Why do they need to accomplish this goal?</a:t>
            </a:r>
          </a:p>
          <a:p>
            <a:endParaRPr lang="en-US" dirty="0"/>
          </a:p>
        </p:txBody>
      </p:sp>
      <p:sp>
        <p:nvSpPr>
          <p:cNvPr id="4" name="Slide Number Placeholder 3"/>
          <p:cNvSpPr>
            <a:spLocks noGrp="1"/>
          </p:cNvSpPr>
          <p:nvPr>
            <p:ph type="sldNum" sz="quarter" idx="5"/>
          </p:nvPr>
        </p:nvSpPr>
        <p:spPr/>
        <p:txBody>
          <a:bodyPr/>
          <a:lstStyle/>
          <a:p>
            <a:fld id="{AAB75349-50F3-0743-8064-532C93BD33A1}" type="slidenum">
              <a:rPr lang="en-US" smtClean="0"/>
              <a:t>4</a:t>
            </a:fld>
            <a:endParaRPr lang="en-US"/>
          </a:p>
        </p:txBody>
      </p:sp>
    </p:spTree>
    <p:extLst>
      <p:ext uri="{BB962C8B-B14F-4D97-AF65-F5344CB8AC3E}">
        <p14:creationId xmlns:p14="http://schemas.microsoft.com/office/powerpoint/2010/main" val="115835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metrics:</a:t>
            </a:r>
          </a:p>
          <a:p>
            <a:pPr marL="171450" indent="-171450">
              <a:buFont typeface="Arial" panose="020B0604020202020204" pitchFamily="34" charset="0"/>
              <a:buChar char="•"/>
            </a:pPr>
            <a:r>
              <a:rPr lang="en-US" dirty="0"/>
              <a:t>Cost</a:t>
            </a:r>
          </a:p>
          <a:p>
            <a:pPr marL="171450" indent="-171450">
              <a:buFont typeface="Arial" panose="020B0604020202020204" pitchFamily="34" charset="0"/>
              <a:buChar char="•"/>
            </a:pPr>
            <a:r>
              <a:rPr lang="en-US" dirty="0"/>
              <a:t>Time</a:t>
            </a:r>
          </a:p>
          <a:p>
            <a:pPr marL="171450" indent="-171450">
              <a:buFont typeface="Arial" panose="020B0604020202020204" pitchFamily="34" charset="0"/>
              <a:buChar char="•"/>
            </a:pPr>
            <a:r>
              <a:rPr lang="en-US" dirty="0"/>
              <a:t>Error reduction</a:t>
            </a:r>
          </a:p>
          <a:p>
            <a:pPr marL="171450" indent="-171450">
              <a:buFont typeface="Arial" panose="020B0604020202020204" pitchFamily="34" charset="0"/>
              <a:buChar char="•"/>
            </a:pPr>
            <a:r>
              <a:rPr lang="en-US" dirty="0"/>
              <a:t>Accuracy</a:t>
            </a:r>
          </a:p>
          <a:p>
            <a:pPr marL="171450" indent="-171450">
              <a:buFont typeface="Arial" panose="020B0604020202020204" pitchFamily="34" charset="0"/>
              <a:buChar char="•"/>
            </a:pPr>
            <a:r>
              <a:rPr lang="en-US" dirty="0"/>
              <a:t>Safety</a:t>
            </a:r>
          </a:p>
          <a:p>
            <a:pPr marL="171450" indent="-171450">
              <a:buFont typeface="Arial" panose="020B0604020202020204" pitchFamily="34" charset="0"/>
              <a:buChar char="•"/>
            </a:pPr>
            <a:r>
              <a:rPr lang="en-US" dirty="0"/>
              <a:t>Health or well-being</a:t>
            </a:r>
          </a:p>
          <a:p>
            <a:pPr marL="171450" indent="-171450">
              <a:buFont typeface="Arial" panose="020B0604020202020204" pitchFamily="34" charset="0"/>
              <a:buChar char="•"/>
            </a:pPr>
            <a:r>
              <a:rPr lang="en-US" dirty="0"/>
              <a:t>Profit</a:t>
            </a:r>
          </a:p>
        </p:txBody>
      </p:sp>
      <p:sp>
        <p:nvSpPr>
          <p:cNvPr id="4" name="Slide Number Placeholder 3"/>
          <p:cNvSpPr>
            <a:spLocks noGrp="1"/>
          </p:cNvSpPr>
          <p:nvPr>
            <p:ph type="sldNum" sz="quarter" idx="5"/>
          </p:nvPr>
        </p:nvSpPr>
        <p:spPr/>
        <p:txBody>
          <a:bodyPr/>
          <a:lstStyle/>
          <a:p>
            <a:fld id="{AAB75349-50F3-0743-8064-532C93BD33A1}" type="slidenum">
              <a:rPr lang="en-US" smtClean="0"/>
              <a:t>9</a:t>
            </a:fld>
            <a:endParaRPr lang="en-US"/>
          </a:p>
        </p:txBody>
      </p:sp>
    </p:spTree>
    <p:extLst>
      <p:ext uri="{BB962C8B-B14F-4D97-AF65-F5344CB8AC3E}">
        <p14:creationId xmlns:p14="http://schemas.microsoft.com/office/powerpoint/2010/main" val="3330242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vider 2 - Illustration Dark Sky">
    <p:bg>
      <p:bgPr>
        <a:solidFill>
          <a:srgbClr val="2F364D"/>
        </a:solidFill>
        <a:effectLst/>
      </p:bgPr>
    </p:bg>
    <p:spTree>
      <p:nvGrpSpPr>
        <p:cNvPr id="1" name=""/>
        <p:cNvGrpSpPr/>
        <p:nvPr/>
      </p:nvGrpSpPr>
      <p:grpSpPr>
        <a:xfrm>
          <a:off x="0" y="0"/>
          <a:ext cx="0" cy="0"/>
          <a:chOff x="0" y="0"/>
          <a:chExt cx="0" cy="0"/>
        </a:xfrm>
      </p:grpSpPr>
      <p:sp>
        <p:nvSpPr>
          <p:cNvPr id="7" name="Text Placeholder 19">
            <a:extLst>
              <a:ext uri="{FF2B5EF4-FFF2-40B4-BE49-F238E27FC236}">
                <a16:creationId xmlns:a16="http://schemas.microsoft.com/office/drawing/2014/main" id="{3E6A45B8-D185-6E45-A878-5972592903A9}"/>
              </a:ext>
            </a:extLst>
          </p:cNvPr>
          <p:cNvSpPr>
            <a:spLocks noGrp="1"/>
          </p:cNvSpPr>
          <p:nvPr>
            <p:ph type="body" sz="quarter" idx="14" hasCustomPrompt="1"/>
          </p:nvPr>
        </p:nvSpPr>
        <p:spPr>
          <a:xfrm>
            <a:off x="543559" y="2779090"/>
            <a:ext cx="4768274" cy="1002514"/>
          </a:xfrm>
          <a:prstGeom prst="rect">
            <a:avLst/>
          </a:prstGeom>
        </p:spPr>
        <p:txBody>
          <a:bodyPr lIns="0" anchor="b"/>
          <a:lstStyle>
            <a:lvl1pPr marL="0" indent="0" algn="l" defTabSz="914400" rtl="0" eaLnBrk="1" latinLnBrk="0" hangingPunct="1">
              <a:lnSpc>
                <a:spcPts val="3600"/>
              </a:lnSpc>
              <a:spcBef>
                <a:spcPts val="0"/>
              </a:spcBef>
              <a:buFont typeface="Arial" panose="020B0604020202020204" pitchFamily="34" charset="0"/>
              <a:buNone/>
              <a:defRPr lang="en-US" sz="3000" b="0" i="0" kern="1200" dirty="0">
                <a:solidFill>
                  <a:schemeClr val="bg2"/>
                </a:solidFill>
                <a:latin typeface="Georgia" panose="02040502050405020303" pitchFamily="18" charset="0"/>
                <a:ea typeface="Georgia" panose="02040502050405020303" pitchFamily="18" charset="0"/>
                <a:cs typeface="Oracle Sans Ultra Light" panose="020B0303020204020204" pitchFamily="34" charset="0"/>
              </a:defRPr>
            </a:lvl1pPr>
          </a:lstStyle>
          <a:p>
            <a:pPr lvl="0"/>
            <a:r>
              <a:rPr lang="en-US" dirty="0"/>
              <a:t>Team Name</a:t>
            </a:r>
          </a:p>
        </p:txBody>
      </p:sp>
      <p:sp>
        <p:nvSpPr>
          <p:cNvPr id="8" name="Text Placeholder 19">
            <a:extLst>
              <a:ext uri="{FF2B5EF4-FFF2-40B4-BE49-F238E27FC236}">
                <a16:creationId xmlns:a16="http://schemas.microsoft.com/office/drawing/2014/main" id="{85644723-250E-484D-AA79-B7F2518A0BA7}"/>
              </a:ext>
            </a:extLst>
          </p:cNvPr>
          <p:cNvSpPr>
            <a:spLocks noGrp="1"/>
          </p:cNvSpPr>
          <p:nvPr>
            <p:ph type="body" sz="quarter" idx="19" hasCustomPrompt="1"/>
          </p:nvPr>
        </p:nvSpPr>
        <p:spPr>
          <a:xfrm>
            <a:off x="543559" y="3826030"/>
            <a:ext cx="4768273" cy="446064"/>
          </a:xfrm>
          <a:prstGeom prst="rect">
            <a:avLst/>
          </a:prstGeom>
        </p:spPr>
        <p:txBody>
          <a:bodyPr lIns="0"/>
          <a:lstStyle>
            <a:lvl1pPr marL="0" indent="0" algn="l" defTabSz="914400" rtl="0" eaLnBrk="1" latinLnBrk="0" hangingPunct="1">
              <a:lnSpc>
                <a:spcPts val="1860"/>
              </a:lnSpc>
              <a:spcBef>
                <a:spcPts val="1000"/>
              </a:spcBef>
              <a:buFont typeface="Arial" panose="020B0604020202020204" pitchFamily="34" charset="0"/>
              <a:buNone/>
              <a:defRPr lang="en-US" sz="1300" b="0" i="0" kern="1200" spc="100" baseline="0" dirty="0">
                <a:solidFill>
                  <a:schemeClr val="bg2"/>
                </a:solidFill>
                <a:latin typeface="Oracle Sans Light" panose="020B0403020204020204" pitchFamily="34" charset="0"/>
                <a:ea typeface="Oracle Sans Light" panose="020B0403020204020204" pitchFamily="34" charset="0"/>
                <a:cs typeface="Oracle Sans Light" panose="020B0403020204020204" pitchFamily="34" charset="0"/>
              </a:defRPr>
            </a:lvl1pPr>
          </a:lstStyle>
          <a:p>
            <a:pPr lvl="0"/>
            <a:r>
              <a:rPr lang="en-US" dirty="0"/>
              <a:t>Category Theme</a:t>
            </a:r>
          </a:p>
        </p:txBody>
      </p:sp>
      <p:sp>
        <p:nvSpPr>
          <p:cNvPr id="13" name="Slide Number">
            <a:extLst>
              <a:ext uri="{FF2B5EF4-FFF2-40B4-BE49-F238E27FC236}">
                <a16:creationId xmlns:a16="http://schemas.microsoft.com/office/drawing/2014/main" id="{E3F4FB16-D447-DBE9-9FE9-4C26E343632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15" name="Footer">
            <a:extLst>
              <a:ext uri="{FF2B5EF4-FFF2-40B4-BE49-F238E27FC236}">
                <a16:creationId xmlns:a16="http://schemas.microsoft.com/office/drawing/2014/main" id="{330118BF-1BF2-1F78-BE68-058B6C737E7E}"/>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pic>
        <p:nvPicPr>
          <p:cNvPr id="4" name="Picture 3">
            <a:extLst>
              <a:ext uri="{FF2B5EF4-FFF2-40B4-BE49-F238E27FC236}">
                <a16:creationId xmlns:a16="http://schemas.microsoft.com/office/drawing/2014/main" id="{787CE80F-AC16-6D15-AE8A-D975C0E52F01}"/>
              </a:ext>
            </a:extLst>
          </p:cNvPr>
          <p:cNvPicPr>
            <a:picLocks noChangeAspect="1"/>
          </p:cNvPicPr>
          <p:nvPr userDrawn="1"/>
        </p:nvPicPr>
        <p:blipFill>
          <a:blip r:embed="rId2"/>
          <a:stretch>
            <a:fillRect/>
          </a:stretch>
        </p:blipFill>
        <p:spPr>
          <a:xfrm>
            <a:off x="7554012" y="1135049"/>
            <a:ext cx="4637988" cy="1836135"/>
          </a:xfrm>
          <a:prstGeom prst="rect">
            <a:avLst/>
          </a:prstGeom>
        </p:spPr>
      </p:pic>
      <p:pic>
        <p:nvPicPr>
          <p:cNvPr id="10" name="Picture 9">
            <a:extLst>
              <a:ext uri="{FF2B5EF4-FFF2-40B4-BE49-F238E27FC236}">
                <a16:creationId xmlns:a16="http://schemas.microsoft.com/office/drawing/2014/main" id="{910DF139-2DCD-DABC-20A9-C79AC7233A3C}"/>
              </a:ext>
            </a:extLst>
          </p:cNvPr>
          <p:cNvPicPr>
            <a:picLocks noChangeAspect="1"/>
          </p:cNvPicPr>
          <p:nvPr userDrawn="1"/>
        </p:nvPicPr>
        <p:blipFill>
          <a:blip r:embed="rId3"/>
          <a:stretch>
            <a:fillRect/>
          </a:stretch>
        </p:blipFill>
        <p:spPr>
          <a:xfrm>
            <a:off x="6549887" y="3653680"/>
            <a:ext cx="5387009" cy="1683048"/>
          </a:xfrm>
          <a:prstGeom prst="rect">
            <a:avLst/>
          </a:prstGeom>
        </p:spPr>
      </p:pic>
      <p:pic>
        <p:nvPicPr>
          <p:cNvPr id="11" name="Picture 10">
            <a:extLst>
              <a:ext uri="{FF2B5EF4-FFF2-40B4-BE49-F238E27FC236}">
                <a16:creationId xmlns:a16="http://schemas.microsoft.com/office/drawing/2014/main" id="{5DAF13E1-60B8-644E-EEC7-73FD769BDF1B}"/>
              </a:ext>
            </a:extLst>
          </p:cNvPr>
          <p:cNvPicPr>
            <a:picLocks noChangeAspect="1"/>
          </p:cNvPicPr>
          <p:nvPr userDrawn="1"/>
        </p:nvPicPr>
        <p:blipFill>
          <a:blip r:embed="rId4"/>
          <a:stretch>
            <a:fillRect/>
          </a:stretch>
        </p:blipFill>
        <p:spPr>
          <a:xfrm>
            <a:off x="7168622" y="5679312"/>
            <a:ext cx="3982930" cy="1178687"/>
          </a:xfrm>
          <a:prstGeom prst="rect">
            <a:avLst/>
          </a:prstGeom>
        </p:spPr>
      </p:pic>
      <p:pic>
        <p:nvPicPr>
          <p:cNvPr id="12" name="Picture 11">
            <a:extLst>
              <a:ext uri="{FF2B5EF4-FFF2-40B4-BE49-F238E27FC236}">
                <a16:creationId xmlns:a16="http://schemas.microsoft.com/office/drawing/2014/main" id="{E7F42750-E846-B1BB-B07C-2113D86032C0}"/>
              </a:ext>
            </a:extLst>
          </p:cNvPr>
          <p:cNvPicPr>
            <a:picLocks noChangeAspect="1"/>
          </p:cNvPicPr>
          <p:nvPr userDrawn="1"/>
        </p:nvPicPr>
        <p:blipFill>
          <a:blip r:embed="rId5"/>
          <a:stretch>
            <a:fillRect/>
          </a:stretch>
        </p:blipFill>
        <p:spPr>
          <a:xfrm>
            <a:off x="6192019" y="2518739"/>
            <a:ext cx="4149453" cy="1890307"/>
          </a:xfrm>
          <a:prstGeom prst="rect">
            <a:avLst/>
          </a:prstGeom>
        </p:spPr>
      </p:pic>
      <p:pic>
        <p:nvPicPr>
          <p:cNvPr id="16" name="Picture 15">
            <a:extLst>
              <a:ext uri="{FF2B5EF4-FFF2-40B4-BE49-F238E27FC236}">
                <a16:creationId xmlns:a16="http://schemas.microsoft.com/office/drawing/2014/main" id="{807D6753-13BB-8FEB-9B48-3CAD8B606E17}"/>
              </a:ext>
            </a:extLst>
          </p:cNvPr>
          <p:cNvPicPr>
            <a:picLocks noChangeAspect="1"/>
          </p:cNvPicPr>
          <p:nvPr userDrawn="1"/>
        </p:nvPicPr>
        <p:blipFill>
          <a:blip r:embed="rId6"/>
          <a:stretch>
            <a:fillRect/>
          </a:stretch>
        </p:blipFill>
        <p:spPr>
          <a:xfrm>
            <a:off x="5884607" y="2421224"/>
            <a:ext cx="4412711" cy="1863284"/>
          </a:xfrm>
          <a:prstGeom prst="rect">
            <a:avLst/>
          </a:prstGeom>
        </p:spPr>
      </p:pic>
      <p:pic>
        <p:nvPicPr>
          <p:cNvPr id="17" name="Picture 16">
            <a:extLst>
              <a:ext uri="{FF2B5EF4-FFF2-40B4-BE49-F238E27FC236}">
                <a16:creationId xmlns:a16="http://schemas.microsoft.com/office/drawing/2014/main" id="{19080350-0DB3-A68D-22D9-2167F5527DA5}"/>
              </a:ext>
            </a:extLst>
          </p:cNvPr>
          <p:cNvPicPr>
            <a:picLocks noChangeAspect="1"/>
          </p:cNvPicPr>
          <p:nvPr userDrawn="1"/>
        </p:nvPicPr>
        <p:blipFill>
          <a:blip r:embed="rId7"/>
          <a:stretch>
            <a:fillRect/>
          </a:stretch>
        </p:blipFill>
        <p:spPr>
          <a:xfrm>
            <a:off x="1" y="5432622"/>
            <a:ext cx="1898374" cy="1425378"/>
          </a:xfrm>
          <a:prstGeom prst="rect">
            <a:avLst/>
          </a:prstGeom>
        </p:spPr>
      </p:pic>
      <p:pic>
        <p:nvPicPr>
          <p:cNvPr id="19" name="Picture 18">
            <a:extLst>
              <a:ext uri="{FF2B5EF4-FFF2-40B4-BE49-F238E27FC236}">
                <a16:creationId xmlns:a16="http://schemas.microsoft.com/office/drawing/2014/main" id="{0DE61AFC-A588-B876-88BE-B5E152A88428}"/>
              </a:ext>
            </a:extLst>
          </p:cNvPr>
          <p:cNvPicPr>
            <a:picLocks noChangeAspect="1"/>
          </p:cNvPicPr>
          <p:nvPr userDrawn="1"/>
        </p:nvPicPr>
        <p:blipFill>
          <a:blip r:embed="rId8"/>
          <a:stretch>
            <a:fillRect/>
          </a:stretch>
        </p:blipFill>
        <p:spPr>
          <a:xfrm>
            <a:off x="9992007" y="249123"/>
            <a:ext cx="2029046" cy="2529967"/>
          </a:xfrm>
          <a:prstGeom prst="rect">
            <a:avLst/>
          </a:prstGeom>
        </p:spPr>
      </p:pic>
      <p:pic>
        <p:nvPicPr>
          <p:cNvPr id="20" name="Picture 19">
            <a:extLst>
              <a:ext uri="{FF2B5EF4-FFF2-40B4-BE49-F238E27FC236}">
                <a16:creationId xmlns:a16="http://schemas.microsoft.com/office/drawing/2014/main" id="{07AF9A38-12AC-861A-ED3B-B72727765905}"/>
              </a:ext>
            </a:extLst>
          </p:cNvPr>
          <p:cNvPicPr>
            <a:picLocks noChangeAspect="1"/>
          </p:cNvPicPr>
          <p:nvPr userDrawn="1"/>
        </p:nvPicPr>
        <p:blipFill>
          <a:blip r:embed="rId9"/>
          <a:stretch>
            <a:fillRect/>
          </a:stretch>
        </p:blipFill>
        <p:spPr>
          <a:xfrm>
            <a:off x="6783391" y="5784998"/>
            <a:ext cx="4337938" cy="1061078"/>
          </a:xfrm>
          <a:prstGeom prst="rect">
            <a:avLst/>
          </a:prstGeom>
        </p:spPr>
      </p:pic>
      <p:pic>
        <p:nvPicPr>
          <p:cNvPr id="21" name="Picture 20">
            <a:extLst>
              <a:ext uri="{FF2B5EF4-FFF2-40B4-BE49-F238E27FC236}">
                <a16:creationId xmlns:a16="http://schemas.microsoft.com/office/drawing/2014/main" id="{A4CD7BB0-D2B1-2425-0EE1-7BE68C3B5842}"/>
              </a:ext>
            </a:extLst>
          </p:cNvPr>
          <p:cNvPicPr>
            <a:picLocks noChangeAspect="1"/>
          </p:cNvPicPr>
          <p:nvPr userDrawn="1"/>
        </p:nvPicPr>
        <p:blipFill>
          <a:blip r:embed="rId10"/>
          <a:stretch>
            <a:fillRect/>
          </a:stretch>
        </p:blipFill>
        <p:spPr>
          <a:xfrm>
            <a:off x="8209069" y="4693711"/>
            <a:ext cx="3982930" cy="1530919"/>
          </a:xfrm>
          <a:prstGeom prst="rect">
            <a:avLst/>
          </a:prstGeom>
        </p:spPr>
      </p:pic>
    </p:spTree>
    <p:extLst>
      <p:ext uri="{BB962C8B-B14F-4D97-AF65-F5344CB8AC3E}">
        <p14:creationId xmlns:p14="http://schemas.microsoft.com/office/powerpoint/2010/main" val="1400134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Right Rail - Light Grey">
    <p:bg>
      <p:bgPr>
        <a:solidFill>
          <a:srgbClr val="ECEAE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16A3D1-033D-F06A-56D8-5E41BD689519}"/>
              </a:ext>
            </a:extLst>
          </p:cNvPr>
          <p:cNvSpPr/>
          <p:nvPr/>
        </p:nvSpPr>
        <p:spPr>
          <a:xfrm flipH="1">
            <a:off x="0" y="0"/>
            <a:ext cx="8143876" cy="6858000"/>
          </a:xfrm>
          <a:prstGeom prst="rect">
            <a:avLst/>
          </a:prstGeom>
          <a:solidFill>
            <a:srgbClr val="FE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a:extLst>
              <a:ext uri="{FF2B5EF4-FFF2-40B4-BE49-F238E27FC236}">
                <a16:creationId xmlns:a16="http://schemas.microsoft.com/office/drawing/2014/main" id="{77653FCF-F955-9CD5-CBEF-892EF90A14FE}"/>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17" name="Footer">
            <a:extLst>
              <a:ext uri="{FF2B5EF4-FFF2-40B4-BE49-F238E27FC236}">
                <a16:creationId xmlns:a16="http://schemas.microsoft.com/office/drawing/2014/main" id="{905910D3-622E-B17D-333D-1198C83AAFED}"/>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19" name="Title 1">
            <a:extLst>
              <a:ext uri="{FF2B5EF4-FFF2-40B4-BE49-F238E27FC236}">
                <a16:creationId xmlns:a16="http://schemas.microsoft.com/office/drawing/2014/main" id="{68D8362D-D6C6-4DB2-2E7D-ED4C7D8AF43A}"/>
              </a:ext>
            </a:extLst>
          </p:cNvPr>
          <p:cNvSpPr>
            <a:spLocks noGrp="1"/>
          </p:cNvSpPr>
          <p:nvPr>
            <p:ph type="title" hasCustomPrompt="1"/>
          </p:nvPr>
        </p:nvSpPr>
        <p:spPr>
          <a:xfrm>
            <a:off x="543559" y="797786"/>
            <a:ext cx="7076671"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One line </a:t>
            </a:r>
          </a:p>
        </p:txBody>
      </p:sp>
      <p:sp>
        <p:nvSpPr>
          <p:cNvPr id="20" name="Text Placeholder 4">
            <a:extLst>
              <a:ext uri="{FF2B5EF4-FFF2-40B4-BE49-F238E27FC236}">
                <a16:creationId xmlns:a16="http://schemas.microsoft.com/office/drawing/2014/main" id="{A6810E16-03EE-138E-C392-7741E72BFFC7}"/>
              </a:ext>
            </a:extLst>
          </p:cNvPr>
          <p:cNvSpPr>
            <a:spLocks noGrp="1"/>
          </p:cNvSpPr>
          <p:nvPr>
            <p:ph type="body" sz="quarter" idx="10"/>
          </p:nvPr>
        </p:nvSpPr>
        <p:spPr>
          <a:xfrm>
            <a:off x="542925" y="1752600"/>
            <a:ext cx="7077075" cy="4495800"/>
          </a:xfrm>
          <a:prstGeom prst="rect">
            <a:avLst/>
          </a:prstGeom>
        </p:spPr>
        <p:txBody>
          <a:bodyPr lIns="0" rIns="0"/>
          <a:lstStyle>
            <a:lvl1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1pPr>
            <a:lvl2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2pPr>
            <a:lvl3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3pPr>
            <a:lvl4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4pPr>
            <a:lvl5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6">
            <a:extLst>
              <a:ext uri="{FF2B5EF4-FFF2-40B4-BE49-F238E27FC236}">
                <a16:creationId xmlns:a16="http://schemas.microsoft.com/office/drawing/2014/main" id="{42A2D43A-3AFF-6E7F-850B-DAEA4595A684}"/>
              </a:ext>
            </a:extLst>
          </p:cNvPr>
          <p:cNvSpPr>
            <a:spLocks noGrp="1"/>
          </p:cNvSpPr>
          <p:nvPr>
            <p:ph type="body" sz="quarter" idx="11" hasCustomPrompt="1"/>
          </p:nvPr>
        </p:nvSpPr>
        <p:spPr>
          <a:xfrm>
            <a:off x="542924" y="1185770"/>
            <a:ext cx="7077075" cy="473075"/>
          </a:xfrm>
          <a:prstGeom prst="rect">
            <a:avLst/>
          </a:prstGeom>
        </p:spPr>
        <p:txBody>
          <a:bodyPr lIns="0"/>
          <a:lstStyle>
            <a:lvl1pPr>
              <a:lnSpc>
                <a:spcPct val="100000"/>
              </a:lnSpc>
              <a:spcBef>
                <a:spcPts val="0"/>
              </a:spcBef>
              <a:defRPr sz="1300" b="0" i="0">
                <a:solidFill>
                  <a:schemeClr val="tx2">
                    <a:lumMod val="75000"/>
                    <a:lumOff val="25000"/>
                  </a:schemeClr>
                </a:solidFill>
                <a:latin typeface="Oracle Sans Light" panose="020B0403020204020204" pitchFamily="34" charset="0"/>
                <a:cs typeface="Oracle Sans Light" panose="020B0403020204020204" pitchFamily="34" charset="0"/>
              </a:defRPr>
            </a:lvl1pPr>
          </a:lstStyle>
          <a:p>
            <a:pPr lvl="0"/>
            <a:r>
              <a:rPr lang="en-US" dirty="0"/>
              <a:t>Subhead line </a:t>
            </a:r>
          </a:p>
        </p:txBody>
      </p:sp>
      <p:pic>
        <p:nvPicPr>
          <p:cNvPr id="4" name="Picture 3">
            <a:extLst>
              <a:ext uri="{FF2B5EF4-FFF2-40B4-BE49-F238E27FC236}">
                <a16:creationId xmlns:a16="http://schemas.microsoft.com/office/drawing/2014/main" id="{45C15E69-C3C8-6B53-78F8-A8A5DB703090}"/>
              </a:ext>
            </a:extLst>
          </p:cNvPr>
          <p:cNvPicPr>
            <a:picLocks noChangeAspect="1"/>
          </p:cNvPicPr>
          <p:nvPr userDrawn="1"/>
        </p:nvPicPr>
        <p:blipFill>
          <a:blip r:embed="rId2"/>
          <a:stretch>
            <a:fillRect/>
          </a:stretch>
        </p:blipFill>
        <p:spPr>
          <a:xfrm>
            <a:off x="11002666" y="-10480"/>
            <a:ext cx="1189334" cy="2355574"/>
          </a:xfrm>
          <a:prstGeom prst="rect">
            <a:avLst/>
          </a:prstGeom>
        </p:spPr>
      </p:pic>
      <p:pic>
        <p:nvPicPr>
          <p:cNvPr id="5" name="Picture 4">
            <a:extLst>
              <a:ext uri="{FF2B5EF4-FFF2-40B4-BE49-F238E27FC236}">
                <a16:creationId xmlns:a16="http://schemas.microsoft.com/office/drawing/2014/main" id="{0E4E8879-B114-BF88-633C-5C35DC01BD8D}"/>
              </a:ext>
            </a:extLst>
          </p:cNvPr>
          <p:cNvPicPr>
            <a:picLocks noChangeAspect="1"/>
          </p:cNvPicPr>
          <p:nvPr userDrawn="1"/>
        </p:nvPicPr>
        <p:blipFill>
          <a:blip r:embed="rId3"/>
          <a:stretch>
            <a:fillRect/>
          </a:stretch>
        </p:blipFill>
        <p:spPr>
          <a:xfrm>
            <a:off x="9276401" y="0"/>
            <a:ext cx="2915599" cy="1327897"/>
          </a:xfrm>
          <a:prstGeom prst="rect">
            <a:avLst/>
          </a:prstGeom>
        </p:spPr>
      </p:pic>
      <p:pic>
        <p:nvPicPr>
          <p:cNvPr id="6" name="Picture 5">
            <a:extLst>
              <a:ext uri="{FF2B5EF4-FFF2-40B4-BE49-F238E27FC236}">
                <a16:creationId xmlns:a16="http://schemas.microsoft.com/office/drawing/2014/main" id="{D4F34A07-4353-91E8-F948-B958B4412209}"/>
              </a:ext>
            </a:extLst>
          </p:cNvPr>
          <p:cNvPicPr>
            <a:picLocks noChangeAspect="1"/>
          </p:cNvPicPr>
          <p:nvPr userDrawn="1"/>
        </p:nvPicPr>
        <p:blipFill>
          <a:blip r:embed="rId4"/>
          <a:stretch>
            <a:fillRect/>
          </a:stretch>
        </p:blipFill>
        <p:spPr>
          <a:xfrm rot="10800000">
            <a:off x="10680567" y="991664"/>
            <a:ext cx="1511433" cy="1884568"/>
          </a:xfrm>
          <a:prstGeom prst="rect">
            <a:avLst/>
          </a:prstGeom>
        </p:spPr>
      </p:pic>
    </p:spTree>
    <p:extLst>
      <p:ext uri="{BB962C8B-B14F-4D97-AF65-F5344CB8AC3E}">
        <p14:creationId xmlns:p14="http://schemas.microsoft.com/office/powerpoint/2010/main" val="2141094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am - 3">
    <p:bg>
      <p:bgPr>
        <a:solidFill>
          <a:srgbClr val="ECEAE9"/>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451ABC-7778-5B06-76BD-60B46A3AE1F3}"/>
              </a:ext>
            </a:extLst>
          </p:cNvPr>
          <p:cNvPicPr>
            <a:picLocks noChangeAspect="1"/>
          </p:cNvPicPr>
          <p:nvPr userDrawn="1"/>
        </p:nvPicPr>
        <p:blipFill>
          <a:blip r:embed="rId2"/>
          <a:stretch>
            <a:fillRect/>
          </a:stretch>
        </p:blipFill>
        <p:spPr>
          <a:xfrm>
            <a:off x="0" y="6263864"/>
            <a:ext cx="4022749" cy="617044"/>
          </a:xfrm>
          <a:prstGeom prst="rect">
            <a:avLst/>
          </a:prstGeom>
        </p:spPr>
      </p:pic>
      <p:pic>
        <p:nvPicPr>
          <p:cNvPr id="9" name="Picture 8">
            <a:extLst>
              <a:ext uri="{FF2B5EF4-FFF2-40B4-BE49-F238E27FC236}">
                <a16:creationId xmlns:a16="http://schemas.microsoft.com/office/drawing/2014/main" id="{975C0270-C2E2-1303-0962-283B55A9CB85}"/>
              </a:ext>
            </a:extLst>
          </p:cNvPr>
          <p:cNvPicPr>
            <a:picLocks noChangeAspect="1"/>
          </p:cNvPicPr>
          <p:nvPr userDrawn="1"/>
        </p:nvPicPr>
        <p:blipFill>
          <a:blip r:embed="rId3"/>
          <a:stretch>
            <a:fillRect/>
          </a:stretch>
        </p:blipFill>
        <p:spPr>
          <a:xfrm>
            <a:off x="1" y="5386138"/>
            <a:ext cx="2641666" cy="1436696"/>
          </a:xfrm>
          <a:prstGeom prst="rect">
            <a:avLst/>
          </a:prstGeom>
        </p:spPr>
      </p:pic>
      <p:sp>
        <p:nvSpPr>
          <p:cNvPr id="4" name="Slide Number">
            <a:extLst>
              <a:ext uri="{FF2B5EF4-FFF2-40B4-BE49-F238E27FC236}">
                <a16:creationId xmlns:a16="http://schemas.microsoft.com/office/drawing/2014/main" id="{02874B2E-860E-1B20-F0B1-B57C442DD48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3C44F199-B4A4-220C-FB91-DB5578CF27C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6" name="Title 1">
            <a:extLst>
              <a:ext uri="{FF2B5EF4-FFF2-40B4-BE49-F238E27FC236}">
                <a16:creationId xmlns:a16="http://schemas.microsoft.com/office/drawing/2014/main" id="{F18D6510-346E-3ABF-D6EF-3B14CA3EDB20}"/>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Meet the team</a:t>
            </a:r>
          </a:p>
        </p:txBody>
      </p:sp>
      <p:sp>
        <p:nvSpPr>
          <p:cNvPr id="7" name="Text Placeholder 17">
            <a:extLst>
              <a:ext uri="{FF2B5EF4-FFF2-40B4-BE49-F238E27FC236}">
                <a16:creationId xmlns:a16="http://schemas.microsoft.com/office/drawing/2014/main" id="{C3CABD79-FFD7-CB00-8004-B7BF3843FE83}"/>
              </a:ext>
            </a:extLst>
          </p:cNvPr>
          <p:cNvSpPr>
            <a:spLocks noGrp="1"/>
          </p:cNvSpPr>
          <p:nvPr>
            <p:ph type="body" sz="quarter" idx="16" hasCustomPrompt="1"/>
          </p:nvPr>
        </p:nvSpPr>
        <p:spPr>
          <a:xfrm>
            <a:off x="4974910" y="4177258"/>
            <a:ext cx="2226139" cy="274320"/>
          </a:xfrm>
          <a:prstGeom prst="rect">
            <a:avLst/>
          </a:prstGeom>
        </p:spPr>
        <p:txBody>
          <a:bodyPr lIns="0" tIns="0" rIns="0" bIns="0" anchor="b"/>
          <a:lstStyle>
            <a:lvl1pPr marL="0" indent="0" algn="ctr">
              <a:buNone/>
              <a:defRPr sz="1600" b="1" i="0">
                <a:solidFill>
                  <a:schemeClr val="tx2"/>
                </a:solidFill>
                <a:latin typeface="Oracle Sans Semi Bold" panose="020B0503020204020204" pitchFamily="34" charset="0"/>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Name</a:t>
            </a:r>
          </a:p>
        </p:txBody>
      </p:sp>
      <p:sp>
        <p:nvSpPr>
          <p:cNvPr id="8" name="Text Placeholder 17">
            <a:extLst>
              <a:ext uri="{FF2B5EF4-FFF2-40B4-BE49-F238E27FC236}">
                <a16:creationId xmlns:a16="http://schemas.microsoft.com/office/drawing/2014/main" id="{0539F706-9B3B-98BF-93F9-AE1FF286D4C6}"/>
              </a:ext>
            </a:extLst>
          </p:cNvPr>
          <p:cNvSpPr>
            <a:spLocks noGrp="1"/>
          </p:cNvSpPr>
          <p:nvPr>
            <p:ph type="body" sz="quarter" idx="17" hasCustomPrompt="1"/>
          </p:nvPr>
        </p:nvSpPr>
        <p:spPr>
          <a:xfrm>
            <a:off x="4974910" y="4524704"/>
            <a:ext cx="2226139" cy="238910"/>
          </a:xfrm>
          <a:prstGeom prst="rect">
            <a:avLst/>
          </a:prstGeom>
        </p:spPr>
        <p:txBody>
          <a:bodyPr lIns="0" tIns="0" rIns="0" bIns="0" anchor="t"/>
          <a:lstStyle>
            <a:lvl1pPr marL="0" indent="0" algn="ctr">
              <a:buNone/>
              <a:defRPr sz="1200" b="0" i="0">
                <a:solidFill>
                  <a:schemeClr val="tx2">
                    <a:lumMod val="75000"/>
                    <a:lumOff val="25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Co-lead</a:t>
            </a:r>
          </a:p>
        </p:txBody>
      </p:sp>
      <p:sp>
        <p:nvSpPr>
          <p:cNvPr id="35" name="Picture Placeholder 32">
            <a:extLst>
              <a:ext uri="{FF2B5EF4-FFF2-40B4-BE49-F238E27FC236}">
                <a16:creationId xmlns:a16="http://schemas.microsoft.com/office/drawing/2014/main" id="{3E99F5F6-7212-A2C8-A9DC-243E996EE192}"/>
              </a:ext>
            </a:extLst>
          </p:cNvPr>
          <p:cNvSpPr>
            <a:spLocks noGrp="1" noChangeAspect="1"/>
          </p:cNvSpPr>
          <p:nvPr>
            <p:ph type="pic" sz="quarter" idx="18" hasCustomPrompt="1"/>
          </p:nvPr>
        </p:nvSpPr>
        <p:spPr>
          <a:xfrm>
            <a:off x="5080858" y="1962922"/>
            <a:ext cx="2014242" cy="2011680"/>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5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36" name="Text Placeholder 17">
            <a:extLst>
              <a:ext uri="{FF2B5EF4-FFF2-40B4-BE49-F238E27FC236}">
                <a16:creationId xmlns:a16="http://schemas.microsoft.com/office/drawing/2014/main" id="{0A6AE7BB-842C-1DED-FCC9-8D9BB118C757}"/>
              </a:ext>
            </a:extLst>
          </p:cNvPr>
          <p:cNvSpPr>
            <a:spLocks noGrp="1"/>
          </p:cNvSpPr>
          <p:nvPr>
            <p:ph type="body" sz="quarter" idx="14" hasCustomPrompt="1"/>
          </p:nvPr>
        </p:nvSpPr>
        <p:spPr>
          <a:xfrm>
            <a:off x="980403" y="4177258"/>
            <a:ext cx="2226140" cy="274320"/>
          </a:xfrm>
          <a:prstGeom prst="rect">
            <a:avLst/>
          </a:prstGeom>
        </p:spPr>
        <p:txBody>
          <a:bodyPr lIns="0" tIns="0" rIns="0" bIns="0" anchor="b"/>
          <a:lstStyle>
            <a:lvl1pPr marL="0" indent="0" algn="ctr">
              <a:buNone/>
              <a:defRPr sz="1600" b="1" i="0">
                <a:solidFill>
                  <a:schemeClr val="tx2"/>
                </a:solidFill>
                <a:latin typeface="Oracle Sans Semi Bold" panose="020B0503020204020204" pitchFamily="34" charset="0"/>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Name</a:t>
            </a:r>
          </a:p>
        </p:txBody>
      </p:sp>
      <p:sp>
        <p:nvSpPr>
          <p:cNvPr id="37" name="Text Placeholder 17">
            <a:extLst>
              <a:ext uri="{FF2B5EF4-FFF2-40B4-BE49-F238E27FC236}">
                <a16:creationId xmlns:a16="http://schemas.microsoft.com/office/drawing/2014/main" id="{9C254471-23C8-BD2D-6B67-956EE51D43C0}"/>
              </a:ext>
            </a:extLst>
          </p:cNvPr>
          <p:cNvSpPr>
            <a:spLocks noGrp="1"/>
          </p:cNvSpPr>
          <p:nvPr>
            <p:ph type="body" sz="quarter" idx="15" hasCustomPrompt="1"/>
          </p:nvPr>
        </p:nvSpPr>
        <p:spPr>
          <a:xfrm>
            <a:off x="980403" y="4524704"/>
            <a:ext cx="2226140" cy="238910"/>
          </a:xfrm>
          <a:prstGeom prst="rect">
            <a:avLst/>
          </a:prstGeom>
        </p:spPr>
        <p:txBody>
          <a:bodyPr lIns="0" tIns="0" rIns="0" bIns="0" anchor="t"/>
          <a:lstStyle>
            <a:lvl1pPr marL="0" indent="0" algn="ctr">
              <a:buNone/>
              <a:defRPr sz="1200" b="0" i="0">
                <a:solidFill>
                  <a:schemeClr val="tx2">
                    <a:lumMod val="75000"/>
                    <a:lumOff val="25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Project Leader</a:t>
            </a:r>
          </a:p>
        </p:txBody>
      </p:sp>
      <p:sp>
        <p:nvSpPr>
          <p:cNvPr id="38" name="Picture Placeholder 32">
            <a:extLst>
              <a:ext uri="{FF2B5EF4-FFF2-40B4-BE49-F238E27FC236}">
                <a16:creationId xmlns:a16="http://schemas.microsoft.com/office/drawing/2014/main" id="{E7685C2D-81CE-DA02-10F6-1D6F93E28CA3}"/>
              </a:ext>
            </a:extLst>
          </p:cNvPr>
          <p:cNvSpPr>
            <a:spLocks noGrp="1" noChangeAspect="1"/>
          </p:cNvSpPr>
          <p:nvPr>
            <p:ph type="pic" sz="quarter" idx="12" hasCustomPrompt="1"/>
          </p:nvPr>
        </p:nvSpPr>
        <p:spPr>
          <a:xfrm>
            <a:off x="1086352" y="1962922"/>
            <a:ext cx="2014242" cy="2011680"/>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5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39" name="Text Placeholder 17">
            <a:extLst>
              <a:ext uri="{FF2B5EF4-FFF2-40B4-BE49-F238E27FC236}">
                <a16:creationId xmlns:a16="http://schemas.microsoft.com/office/drawing/2014/main" id="{111C4352-5DCA-C013-7168-3443D8FC1F7E}"/>
              </a:ext>
            </a:extLst>
          </p:cNvPr>
          <p:cNvSpPr>
            <a:spLocks noGrp="1"/>
          </p:cNvSpPr>
          <p:nvPr>
            <p:ph type="body" sz="quarter" idx="19" hasCustomPrompt="1"/>
          </p:nvPr>
        </p:nvSpPr>
        <p:spPr>
          <a:xfrm>
            <a:off x="8969416" y="4177258"/>
            <a:ext cx="2226138" cy="274320"/>
          </a:xfrm>
          <a:prstGeom prst="rect">
            <a:avLst/>
          </a:prstGeom>
        </p:spPr>
        <p:txBody>
          <a:bodyPr lIns="0" tIns="0" rIns="0" bIns="0" anchor="b"/>
          <a:lstStyle>
            <a:lvl1pPr marL="0" indent="0" algn="ctr">
              <a:buNone/>
              <a:defRPr sz="1600" b="1" i="0">
                <a:solidFill>
                  <a:schemeClr val="tx2"/>
                </a:solidFill>
                <a:latin typeface="Oracle Sans Semi Bold" panose="020B0503020204020204" pitchFamily="34" charset="0"/>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Name</a:t>
            </a:r>
          </a:p>
        </p:txBody>
      </p:sp>
      <p:sp>
        <p:nvSpPr>
          <p:cNvPr id="40" name="Text Placeholder 17">
            <a:extLst>
              <a:ext uri="{FF2B5EF4-FFF2-40B4-BE49-F238E27FC236}">
                <a16:creationId xmlns:a16="http://schemas.microsoft.com/office/drawing/2014/main" id="{DF2049D1-9CBF-978C-797A-D2E0C171F1D0}"/>
              </a:ext>
            </a:extLst>
          </p:cNvPr>
          <p:cNvSpPr>
            <a:spLocks noGrp="1"/>
          </p:cNvSpPr>
          <p:nvPr>
            <p:ph type="body" sz="quarter" idx="20" hasCustomPrompt="1"/>
          </p:nvPr>
        </p:nvSpPr>
        <p:spPr>
          <a:xfrm>
            <a:off x="8969416" y="4524704"/>
            <a:ext cx="2226138" cy="238910"/>
          </a:xfrm>
          <a:prstGeom prst="rect">
            <a:avLst/>
          </a:prstGeom>
        </p:spPr>
        <p:txBody>
          <a:bodyPr lIns="0" tIns="0" rIns="0" bIns="0" anchor="t"/>
          <a:lstStyle>
            <a:lvl1pPr marL="0" indent="0" algn="ctr">
              <a:buNone/>
              <a:defRPr sz="1200" b="0" i="0">
                <a:solidFill>
                  <a:schemeClr val="tx2">
                    <a:lumMod val="75000"/>
                    <a:lumOff val="25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41" name="Picture Placeholder 32">
            <a:extLst>
              <a:ext uri="{FF2B5EF4-FFF2-40B4-BE49-F238E27FC236}">
                <a16:creationId xmlns:a16="http://schemas.microsoft.com/office/drawing/2014/main" id="{25A43619-B708-9657-3346-7D7789CE0861}"/>
              </a:ext>
            </a:extLst>
          </p:cNvPr>
          <p:cNvSpPr>
            <a:spLocks noGrp="1" noChangeAspect="1"/>
          </p:cNvSpPr>
          <p:nvPr>
            <p:ph type="pic" sz="quarter" idx="21" hasCustomPrompt="1"/>
          </p:nvPr>
        </p:nvSpPr>
        <p:spPr>
          <a:xfrm>
            <a:off x="9075364" y="1962922"/>
            <a:ext cx="2014242" cy="2011680"/>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5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42" name="Text Placeholder 17">
            <a:extLst>
              <a:ext uri="{FF2B5EF4-FFF2-40B4-BE49-F238E27FC236}">
                <a16:creationId xmlns:a16="http://schemas.microsoft.com/office/drawing/2014/main" id="{9277507E-A26D-02A0-8115-A42A97F1723B}"/>
              </a:ext>
            </a:extLst>
          </p:cNvPr>
          <p:cNvSpPr>
            <a:spLocks noGrp="1"/>
          </p:cNvSpPr>
          <p:nvPr>
            <p:ph type="body" sz="quarter" idx="27" hasCustomPrompt="1"/>
          </p:nvPr>
        </p:nvSpPr>
        <p:spPr>
          <a:xfrm>
            <a:off x="980403" y="4990217"/>
            <a:ext cx="2226140" cy="577672"/>
          </a:xfrm>
          <a:prstGeom prst="rect">
            <a:avLst/>
          </a:prstGeom>
        </p:spPr>
        <p:txBody>
          <a:bodyPr lIns="0" tIns="0" rIns="0" bIns="0" anchor="t"/>
          <a:lstStyle>
            <a:lvl1pPr marL="0" indent="0" algn="ctr">
              <a:lnSpc>
                <a:spcPts val="1400"/>
              </a:lnSpc>
              <a:buNone/>
              <a:defRPr sz="1050" b="0" i="0">
                <a:solidFill>
                  <a:schemeClr val="tx2">
                    <a:lumMod val="75000"/>
                    <a:lumOff val="25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43" name="Text Placeholder 17">
            <a:extLst>
              <a:ext uri="{FF2B5EF4-FFF2-40B4-BE49-F238E27FC236}">
                <a16:creationId xmlns:a16="http://schemas.microsoft.com/office/drawing/2014/main" id="{C8AB3014-2C8E-B9AE-746A-7B8FF6D5F8DB}"/>
              </a:ext>
            </a:extLst>
          </p:cNvPr>
          <p:cNvSpPr>
            <a:spLocks noGrp="1"/>
          </p:cNvSpPr>
          <p:nvPr>
            <p:ph type="body" sz="quarter" idx="28" hasCustomPrompt="1"/>
          </p:nvPr>
        </p:nvSpPr>
        <p:spPr>
          <a:xfrm>
            <a:off x="4974909" y="4990217"/>
            <a:ext cx="2226140" cy="577672"/>
          </a:xfrm>
          <a:prstGeom prst="rect">
            <a:avLst/>
          </a:prstGeom>
        </p:spPr>
        <p:txBody>
          <a:bodyPr lIns="0" tIns="0" rIns="0" bIns="0" anchor="t"/>
          <a:lstStyle>
            <a:lvl1pPr marL="0" indent="0" algn="ctr">
              <a:lnSpc>
                <a:spcPts val="1400"/>
              </a:lnSpc>
              <a:buNone/>
              <a:defRPr sz="1050" b="0" i="0">
                <a:solidFill>
                  <a:schemeClr val="tx2">
                    <a:lumMod val="75000"/>
                    <a:lumOff val="25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ctr" defTabSz="914400" rtl="0" eaLnBrk="1" fontAlgn="auto" latinLnBrk="0" hangingPunct="1">
              <a:lnSpc>
                <a:spcPts val="1400"/>
              </a:lnSpc>
              <a:spcBef>
                <a:spcPts val="600"/>
              </a:spcBef>
              <a:spcAft>
                <a:spcPts val="0"/>
              </a:spcAft>
              <a:buClrTx/>
              <a:buSzTx/>
              <a:buFont typeface="System Font Regular"/>
              <a:buNone/>
              <a:tabLst/>
              <a:defRPr/>
            </a:pPr>
            <a:r>
              <a:rPr lang="en-US" dirty="0"/>
              <a:t>Job title, works on XYZ product/team</a:t>
            </a:r>
          </a:p>
          <a:p>
            <a:pPr lvl="0"/>
            <a:endParaRPr lang="en-US" dirty="0"/>
          </a:p>
        </p:txBody>
      </p:sp>
      <p:sp>
        <p:nvSpPr>
          <p:cNvPr id="44" name="Text Placeholder 17">
            <a:extLst>
              <a:ext uri="{FF2B5EF4-FFF2-40B4-BE49-F238E27FC236}">
                <a16:creationId xmlns:a16="http://schemas.microsoft.com/office/drawing/2014/main" id="{3F37E1FD-CBFE-486F-DF5D-099927D43D76}"/>
              </a:ext>
            </a:extLst>
          </p:cNvPr>
          <p:cNvSpPr>
            <a:spLocks noGrp="1"/>
          </p:cNvSpPr>
          <p:nvPr>
            <p:ph type="body" sz="quarter" idx="29" hasCustomPrompt="1"/>
          </p:nvPr>
        </p:nvSpPr>
        <p:spPr>
          <a:xfrm>
            <a:off x="8969415" y="4990217"/>
            <a:ext cx="2226140" cy="577672"/>
          </a:xfrm>
          <a:prstGeom prst="rect">
            <a:avLst/>
          </a:prstGeom>
        </p:spPr>
        <p:txBody>
          <a:bodyPr lIns="0" tIns="0" rIns="0" bIns="0" anchor="t"/>
          <a:lstStyle>
            <a:lvl1pPr marL="0" indent="0" algn="ctr">
              <a:lnSpc>
                <a:spcPts val="1400"/>
              </a:lnSpc>
              <a:buNone/>
              <a:defRPr sz="1050" b="0" i="0">
                <a:solidFill>
                  <a:schemeClr val="tx2">
                    <a:lumMod val="75000"/>
                    <a:lumOff val="25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ctr" defTabSz="914400" rtl="0" eaLnBrk="1" fontAlgn="auto" latinLnBrk="0" hangingPunct="1">
              <a:lnSpc>
                <a:spcPts val="1400"/>
              </a:lnSpc>
              <a:spcBef>
                <a:spcPts val="600"/>
              </a:spcBef>
              <a:spcAft>
                <a:spcPts val="0"/>
              </a:spcAft>
              <a:buClrTx/>
              <a:buSzTx/>
              <a:buFont typeface="System Font Regular"/>
              <a:buNone/>
              <a:tabLst/>
              <a:defRPr/>
            </a:pPr>
            <a:r>
              <a:rPr lang="en-US" dirty="0"/>
              <a:t>Job title, works on XYZ product/team</a:t>
            </a:r>
          </a:p>
          <a:p>
            <a:pPr lvl="0"/>
            <a:endParaRPr lang="en-US" dirty="0"/>
          </a:p>
        </p:txBody>
      </p:sp>
      <p:pic>
        <p:nvPicPr>
          <p:cNvPr id="10" name="Picture 9">
            <a:extLst>
              <a:ext uri="{FF2B5EF4-FFF2-40B4-BE49-F238E27FC236}">
                <a16:creationId xmlns:a16="http://schemas.microsoft.com/office/drawing/2014/main" id="{3E83FF71-8076-1BA3-90F5-A3807B12B78D}"/>
              </a:ext>
            </a:extLst>
          </p:cNvPr>
          <p:cNvPicPr>
            <a:picLocks noChangeAspect="1"/>
          </p:cNvPicPr>
          <p:nvPr userDrawn="1"/>
        </p:nvPicPr>
        <p:blipFill>
          <a:blip r:embed="rId4"/>
          <a:stretch>
            <a:fillRect/>
          </a:stretch>
        </p:blipFill>
        <p:spPr>
          <a:xfrm rot="10800000">
            <a:off x="10680567" y="220627"/>
            <a:ext cx="1511433" cy="1884568"/>
          </a:xfrm>
          <a:prstGeom prst="rect">
            <a:avLst/>
          </a:prstGeom>
        </p:spPr>
      </p:pic>
    </p:spTree>
    <p:extLst>
      <p:ext uri="{BB962C8B-B14F-4D97-AF65-F5344CB8AC3E}">
        <p14:creationId xmlns:p14="http://schemas.microsoft.com/office/powerpoint/2010/main" val="2909089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am - 6">
    <p:bg>
      <p:bgPr>
        <a:solidFill>
          <a:srgbClr val="ECEAE9"/>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9B8D47-7124-2C64-CD8E-67A88A55B020}"/>
              </a:ext>
            </a:extLst>
          </p:cNvPr>
          <p:cNvPicPr>
            <a:picLocks noChangeAspect="1"/>
          </p:cNvPicPr>
          <p:nvPr userDrawn="1"/>
        </p:nvPicPr>
        <p:blipFill>
          <a:blip r:embed="rId2"/>
          <a:stretch>
            <a:fillRect/>
          </a:stretch>
        </p:blipFill>
        <p:spPr>
          <a:xfrm>
            <a:off x="0" y="6263864"/>
            <a:ext cx="4022749" cy="617044"/>
          </a:xfrm>
          <a:prstGeom prst="rect">
            <a:avLst/>
          </a:prstGeom>
        </p:spPr>
      </p:pic>
      <p:pic>
        <p:nvPicPr>
          <p:cNvPr id="15" name="Picture 14">
            <a:extLst>
              <a:ext uri="{FF2B5EF4-FFF2-40B4-BE49-F238E27FC236}">
                <a16:creationId xmlns:a16="http://schemas.microsoft.com/office/drawing/2014/main" id="{2D9CE12C-4980-9736-778A-AC7144D7F4D6}"/>
              </a:ext>
            </a:extLst>
          </p:cNvPr>
          <p:cNvPicPr>
            <a:picLocks noChangeAspect="1"/>
          </p:cNvPicPr>
          <p:nvPr userDrawn="1"/>
        </p:nvPicPr>
        <p:blipFill>
          <a:blip r:embed="rId3"/>
          <a:stretch>
            <a:fillRect/>
          </a:stretch>
        </p:blipFill>
        <p:spPr>
          <a:xfrm>
            <a:off x="1" y="5386138"/>
            <a:ext cx="2641666" cy="1436696"/>
          </a:xfrm>
          <a:prstGeom prst="rect">
            <a:avLst/>
          </a:prstGeom>
        </p:spPr>
      </p:pic>
      <p:sp>
        <p:nvSpPr>
          <p:cNvPr id="4" name="Slide Number">
            <a:extLst>
              <a:ext uri="{FF2B5EF4-FFF2-40B4-BE49-F238E27FC236}">
                <a16:creationId xmlns:a16="http://schemas.microsoft.com/office/drawing/2014/main" id="{02874B2E-860E-1B20-F0B1-B57C442DD48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3C44F199-B4A4-220C-FB91-DB5578CF27C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2" name="Picture Placeholder 32">
            <a:extLst>
              <a:ext uri="{FF2B5EF4-FFF2-40B4-BE49-F238E27FC236}">
                <a16:creationId xmlns:a16="http://schemas.microsoft.com/office/drawing/2014/main" id="{2F4B3AB3-B3A7-6898-1A85-DABF8D4CA7E7}"/>
              </a:ext>
            </a:extLst>
          </p:cNvPr>
          <p:cNvSpPr>
            <a:spLocks noGrp="1"/>
          </p:cNvSpPr>
          <p:nvPr>
            <p:ph type="pic" sz="quarter" idx="18" hasCustomPrompt="1"/>
          </p:nvPr>
        </p:nvSpPr>
        <p:spPr>
          <a:xfrm>
            <a:off x="4368883" y="2182812"/>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1" i="0">
                <a:solidFill>
                  <a:schemeClr val="bg1"/>
                </a:solidFill>
                <a:latin typeface="Oracle Sans" panose="020B0503020204020204" pitchFamily="34" charset="0"/>
                <a:cs typeface="Oracle Sans" panose="020B0503020204020204" pitchFamily="34" charset="0"/>
              </a:defRPr>
            </a:lvl1pPr>
          </a:lstStyle>
          <a:p>
            <a:r>
              <a:rPr lang="en-US" dirty="0"/>
              <a:t>Click to </a:t>
            </a:r>
            <a:br>
              <a:rPr lang="en-US" dirty="0"/>
            </a:br>
            <a:r>
              <a:rPr lang="en-US" dirty="0"/>
              <a:t>add photo</a:t>
            </a:r>
          </a:p>
        </p:txBody>
      </p:sp>
      <p:sp>
        <p:nvSpPr>
          <p:cNvPr id="3" name="Text Placeholder 17">
            <a:extLst>
              <a:ext uri="{FF2B5EF4-FFF2-40B4-BE49-F238E27FC236}">
                <a16:creationId xmlns:a16="http://schemas.microsoft.com/office/drawing/2014/main" id="{F18F3201-079B-7A92-D715-330BDAC180A1}"/>
              </a:ext>
            </a:extLst>
          </p:cNvPr>
          <p:cNvSpPr>
            <a:spLocks noGrp="1"/>
          </p:cNvSpPr>
          <p:nvPr>
            <p:ph type="body" sz="quarter" idx="14" hasCustomPrompt="1"/>
          </p:nvPr>
        </p:nvSpPr>
        <p:spPr>
          <a:xfrm>
            <a:off x="1989767" y="2263279"/>
            <a:ext cx="1889812" cy="274320"/>
          </a:xfrm>
          <a:prstGeom prst="rect">
            <a:avLst/>
          </a:prstGeom>
        </p:spPr>
        <p:txBody>
          <a:bodyPr lIns="0" anchor="b"/>
          <a:lstStyle>
            <a:lvl1pPr marL="0" indent="0">
              <a:lnSpc>
                <a:spcPts val="132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9" name="Text Placeholder 17">
            <a:extLst>
              <a:ext uri="{FF2B5EF4-FFF2-40B4-BE49-F238E27FC236}">
                <a16:creationId xmlns:a16="http://schemas.microsoft.com/office/drawing/2014/main" id="{AB26FC7D-B8EE-1F9C-630A-9F83D2E35214}"/>
              </a:ext>
            </a:extLst>
          </p:cNvPr>
          <p:cNvSpPr>
            <a:spLocks noGrp="1"/>
          </p:cNvSpPr>
          <p:nvPr>
            <p:ph type="body" sz="quarter" idx="15" hasCustomPrompt="1"/>
          </p:nvPr>
        </p:nvSpPr>
        <p:spPr>
          <a:xfrm>
            <a:off x="1989767" y="2555304"/>
            <a:ext cx="1889812" cy="238910"/>
          </a:xfrm>
          <a:prstGeom prst="rect">
            <a:avLst/>
          </a:prstGeom>
        </p:spPr>
        <p:txBody>
          <a:bodyPr lIns="0"/>
          <a:lstStyle>
            <a:lvl1pPr marL="0" indent="0">
              <a:buNone/>
              <a:defRPr sz="10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Project Leader</a:t>
            </a:r>
          </a:p>
        </p:txBody>
      </p:sp>
      <p:sp>
        <p:nvSpPr>
          <p:cNvPr id="10" name="Picture Placeholder 32">
            <a:extLst>
              <a:ext uri="{FF2B5EF4-FFF2-40B4-BE49-F238E27FC236}">
                <a16:creationId xmlns:a16="http://schemas.microsoft.com/office/drawing/2014/main" id="{F7E87715-5EC1-62E9-8561-F2E0549B77B2}"/>
              </a:ext>
            </a:extLst>
          </p:cNvPr>
          <p:cNvSpPr>
            <a:spLocks noGrp="1"/>
          </p:cNvSpPr>
          <p:nvPr>
            <p:ph type="pic" sz="quarter" idx="12" hasCustomPrompt="1"/>
          </p:nvPr>
        </p:nvSpPr>
        <p:spPr>
          <a:xfrm>
            <a:off x="541191" y="2182812"/>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1"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11" name="Picture Placeholder 32">
            <a:extLst>
              <a:ext uri="{FF2B5EF4-FFF2-40B4-BE49-F238E27FC236}">
                <a16:creationId xmlns:a16="http://schemas.microsoft.com/office/drawing/2014/main" id="{005D3C6C-412A-3526-105A-1D2BFD109EF0}"/>
              </a:ext>
            </a:extLst>
          </p:cNvPr>
          <p:cNvSpPr>
            <a:spLocks noGrp="1"/>
          </p:cNvSpPr>
          <p:nvPr>
            <p:ph type="pic" sz="quarter" idx="21" hasCustomPrompt="1"/>
          </p:nvPr>
        </p:nvSpPr>
        <p:spPr>
          <a:xfrm>
            <a:off x="8249110" y="2182812"/>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1" i="0">
                <a:solidFill>
                  <a:schemeClr val="bg1"/>
                </a:solidFill>
                <a:latin typeface="Oracle Sans" panose="020B0503020204020204" pitchFamily="34" charset="0"/>
                <a:cs typeface="Oracle Sans" panose="020B0503020204020204" pitchFamily="34" charset="0"/>
              </a:defRPr>
            </a:lvl1pPr>
          </a:lstStyle>
          <a:p>
            <a:r>
              <a:rPr lang="en-US" dirty="0"/>
              <a:t>Click to </a:t>
            </a:r>
            <a:br>
              <a:rPr lang="en-US" dirty="0"/>
            </a:br>
            <a:r>
              <a:rPr lang="en-US" dirty="0"/>
              <a:t>add photo</a:t>
            </a:r>
          </a:p>
        </p:txBody>
      </p:sp>
      <p:sp>
        <p:nvSpPr>
          <p:cNvPr id="12" name="Picture Placeholder 32">
            <a:extLst>
              <a:ext uri="{FF2B5EF4-FFF2-40B4-BE49-F238E27FC236}">
                <a16:creationId xmlns:a16="http://schemas.microsoft.com/office/drawing/2014/main" id="{6018957F-6862-D3EB-3FBB-FFBA73773C27}"/>
              </a:ext>
            </a:extLst>
          </p:cNvPr>
          <p:cNvSpPr>
            <a:spLocks noGrp="1"/>
          </p:cNvSpPr>
          <p:nvPr>
            <p:ph type="pic" sz="quarter" idx="25" hasCustomPrompt="1"/>
          </p:nvPr>
        </p:nvSpPr>
        <p:spPr>
          <a:xfrm>
            <a:off x="4368883" y="4186649"/>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1" i="0">
                <a:solidFill>
                  <a:schemeClr val="bg1"/>
                </a:solidFill>
                <a:latin typeface="Oracle Sans" panose="020B0503020204020204" pitchFamily="34" charset="0"/>
                <a:cs typeface="Oracle Sans" panose="020B0503020204020204" pitchFamily="34" charset="0"/>
              </a:defRPr>
            </a:lvl1pPr>
          </a:lstStyle>
          <a:p>
            <a:r>
              <a:rPr lang="en-US" dirty="0"/>
              <a:t>Click to </a:t>
            </a:r>
            <a:br>
              <a:rPr lang="en-US" dirty="0"/>
            </a:br>
            <a:r>
              <a:rPr lang="en-US" dirty="0"/>
              <a:t>add photo</a:t>
            </a:r>
          </a:p>
        </p:txBody>
      </p:sp>
      <p:sp>
        <p:nvSpPr>
          <p:cNvPr id="13" name="Picture Placeholder 32">
            <a:extLst>
              <a:ext uri="{FF2B5EF4-FFF2-40B4-BE49-F238E27FC236}">
                <a16:creationId xmlns:a16="http://schemas.microsoft.com/office/drawing/2014/main" id="{980E1CAF-D020-BFE1-D77A-A147C1EE0CFB}"/>
              </a:ext>
            </a:extLst>
          </p:cNvPr>
          <p:cNvSpPr>
            <a:spLocks noGrp="1"/>
          </p:cNvSpPr>
          <p:nvPr>
            <p:ph type="pic" sz="quarter" idx="28" hasCustomPrompt="1"/>
          </p:nvPr>
        </p:nvSpPr>
        <p:spPr>
          <a:xfrm>
            <a:off x="541191" y="4186649"/>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1"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14" name="Picture Placeholder 32">
            <a:extLst>
              <a:ext uri="{FF2B5EF4-FFF2-40B4-BE49-F238E27FC236}">
                <a16:creationId xmlns:a16="http://schemas.microsoft.com/office/drawing/2014/main" id="{5F8DB48F-7899-23B0-3AB3-60C39A97CFB4}"/>
              </a:ext>
            </a:extLst>
          </p:cNvPr>
          <p:cNvSpPr>
            <a:spLocks noGrp="1"/>
          </p:cNvSpPr>
          <p:nvPr>
            <p:ph type="pic" sz="quarter" idx="31" hasCustomPrompt="1"/>
          </p:nvPr>
        </p:nvSpPr>
        <p:spPr>
          <a:xfrm>
            <a:off x="8249110" y="4186649"/>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1" i="0">
                <a:solidFill>
                  <a:schemeClr val="bg1"/>
                </a:solidFill>
                <a:latin typeface="Oracle Sans" panose="020B0503020204020204" pitchFamily="34" charset="0"/>
                <a:cs typeface="Oracle Sans" panose="020B0503020204020204" pitchFamily="34" charset="0"/>
              </a:defRPr>
            </a:lvl1pPr>
          </a:lstStyle>
          <a:p>
            <a:r>
              <a:rPr lang="en-US" dirty="0"/>
              <a:t>Click to </a:t>
            </a:r>
            <a:br>
              <a:rPr lang="en-US" dirty="0"/>
            </a:br>
            <a:r>
              <a:rPr lang="en-US" dirty="0"/>
              <a:t>add photo</a:t>
            </a:r>
          </a:p>
        </p:txBody>
      </p:sp>
      <p:sp>
        <p:nvSpPr>
          <p:cNvPr id="19" name="Text Placeholder 17">
            <a:extLst>
              <a:ext uri="{FF2B5EF4-FFF2-40B4-BE49-F238E27FC236}">
                <a16:creationId xmlns:a16="http://schemas.microsoft.com/office/drawing/2014/main" id="{196F0CD7-17F6-AC44-51DE-3070970A2F30}"/>
              </a:ext>
            </a:extLst>
          </p:cNvPr>
          <p:cNvSpPr>
            <a:spLocks noGrp="1"/>
          </p:cNvSpPr>
          <p:nvPr>
            <p:ph type="body" sz="quarter" idx="32" hasCustomPrompt="1"/>
          </p:nvPr>
        </p:nvSpPr>
        <p:spPr>
          <a:xfrm>
            <a:off x="1989767" y="2962735"/>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20" name="Text Placeholder 17">
            <a:extLst>
              <a:ext uri="{FF2B5EF4-FFF2-40B4-BE49-F238E27FC236}">
                <a16:creationId xmlns:a16="http://schemas.microsoft.com/office/drawing/2014/main" id="{E507AF09-5AE0-C2E7-2CF0-CB5A073D8AA9}"/>
              </a:ext>
            </a:extLst>
          </p:cNvPr>
          <p:cNvSpPr>
            <a:spLocks noGrp="1"/>
          </p:cNvSpPr>
          <p:nvPr>
            <p:ph type="body" sz="quarter" idx="33" hasCustomPrompt="1"/>
          </p:nvPr>
        </p:nvSpPr>
        <p:spPr>
          <a:xfrm>
            <a:off x="1989767" y="4242608"/>
            <a:ext cx="1889812" cy="274320"/>
          </a:xfrm>
          <a:prstGeom prst="rect">
            <a:avLst/>
          </a:prstGeom>
        </p:spPr>
        <p:txBody>
          <a:bodyPr lIns="0" anchor="b"/>
          <a:lstStyle>
            <a:lvl1pPr marL="0" indent="0">
              <a:lnSpc>
                <a:spcPts val="132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21" name="Text Placeholder 17">
            <a:extLst>
              <a:ext uri="{FF2B5EF4-FFF2-40B4-BE49-F238E27FC236}">
                <a16:creationId xmlns:a16="http://schemas.microsoft.com/office/drawing/2014/main" id="{76282F87-AE6A-A00B-EDE1-B6A850793973}"/>
              </a:ext>
            </a:extLst>
          </p:cNvPr>
          <p:cNvSpPr>
            <a:spLocks noGrp="1"/>
          </p:cNvSpPr>
          <p:nvPr>
            <p:ph type="body" sz="quarter" idx="34" hasCustomPrompt="1"/>
          </p:nvPr>
        </p:nvSpPr>
        <p:spPr>
          <a:xfrm>
            <a:off x="1989767" y="4534633"/>
            <a:ext cx="1889812" cy="238910"/>
          </a:xfrm>
          <a:prstGeom prst="rect">
            <a:avLst/>
          </a:prstGeom>
        </p:spPr>
        <p:txBody>
          <a:bodyPr lIns="0"/>
          <a:lstStyle>
            <a:lvl1pPr marL="0" indent="0">
              <a:buNone/>
              <a:defRPr sz="10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22" name="Text Placeholder 17">
            <a:extLst>
              <a:ext uri="{FF2B5EF4-FFF2-40B4-BE49-F238E27FC236}">
                <a16:creationId xmlns:a16="http://schemas.microsoft.com/office/drawing/2014/main" id="{C0B9B3BE-AD8B-00EE-A1BF-EF38A866D933}"/>
              </a:ext>
            </a:extLst>
          </p:cNvPr>
          <p:cNvSpPr>
            <a:spLocks noGrp="1"/>
          </p:cNvSpPr>
          <p:nvPr>
            <p:ph type="body" sz="quarter" idx="35" hasCustomPrompt="1"/>
          </p:nvPr>
        </p:nvSpPr>
        <p:spPr>
          <a:xfrm>
            <a:off x="1989767" y="4942064"/>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23" name="Text Placeholder 17">
            <a:extLst>
              <a:ext uri="{FF2B5EF4-FFF2-40B4-BE49-F238E27FC236}">
                <a16:creationId xmlns:a16="http://schemas.microsoft.com/office/drawing/2014/main" id="{BB5DB711-508D-4F40-E72C-EA860DBC37C1}"/>
              </a:ext>
            </a:extLst>
          </p:cNvPr>
          <p:cNvSpPr>
            <a:spLocks noGrp="1"/>
          </p:cNvSpPr>
          <p:nvPr>
            <p:ph type="body" sz="quarter" idx="36" hasCustomPrompt="1"/>
          </p:nvPr>
        </p:nvSpPr>
        <p:spPr>
          <a:xfrm>
            <a:off x="5820321" y="2263279"/>
            <a:ext cx="1889812" cy="274320"/>
          </a:xfrm>
          <a:prstGeom prst="rect">
            <a:avLst/>
          </a:prstGeom>
        </p:spPr>
        <p:txBody>
          <a:bodyPr lIns="0" anchor="b"/>
          <a:lstStyle>
            <a:lvl1pPr marL="0" indent="0">
              <a:lnSpc>
                <a:spcPts val="132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24" name="Text Placeholder 17">
            <a:extLst>
              <a:ext uri="{FF2B5EF4-FFF2-40B4-BE49-F238E27FC236}">
                <a16:creationId xmlns:a16="http://schemas.microsoft.com/office/drawing/2014/main" id="{CE7D04B8-826E-0E92-1191-73B545099CF3}"/>
              </a:ext>
            </a:extLst>
          </p:cNvPr>
          <p:cNvSpPr>
            <a:spLocks noGrp="1"/>
          </p:cNvSpPr>
          <p:nvPr>
            <p:ph type="body" sz="quarter" idx="37" hasCustomPrompt="1"/>
          </p:nvPr>
        </p:nvSpPr>
        <p:spPr>
          <a:xfrm>
            <a:off x="5820321" y="2555304"/>
            <a:ext cx="1889812" cy="238910"/>
          </a:xfrm>
          <a:prstGeom prst="rect">
            <a:avLst/>
          </a:prstGeom>
        </p:spPr>
        <p:txBody>
          <a:bodyPr lIns="0"/>
          <a:lstStyle>
            <a:lvl1pPr marL="0" indent="0">
              <a:buNone/>
              <a:defRPr sz="10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Co-lead</a:t>
            </a:r>
          </a:p>
        </p:txBody>
      </p:sp>
      <p:sp>
        <p:nvSpPr>
          <p:cNvPr id="25" name="Text Placeholder 17">
            <a:extLst>
              <a:ext uri="{FF2B5EF4-FFF2-40B4-BE49-F238E27FC236}">
                <a16:creationId xmlns:a16="http://schemas.microsoft.com/office/drawing/2014/main" id="{B5483E57-7B47-1933-4E9E-947F2899E4FA}"/>
              </a:ext>
            </a:extLst>
          </p:cNvPr>
          <p:cNvSpPr>
            <a:spLocks noGrp="1"/>
          </p:cNvSpPr>
          <p:nvPr>
            <p:ph type="body" sz="quarter" idx="38" hasCustomPrompt="1"/>
          </p:nvPr>
        </p:nvSpPr>
        <p:spPr>
          <a:xfrm>
            <a:off x="5820321" y="2962735"/>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26" name="Text Placeholder 17">
            <a:extLst>
              <a:ext uri="{FF2B5EF4-FFF2-40B4-BE49-F238E27FC236}">
                <a16:creationId xmlns:a16="http://schemas.microsoft.com/office/drawing/2014/main" id="{DA961E3A-E359-0877-D222-5F1BAB25EA93}"/>
              </a:ext>
            </a:extLst>
          </p:cNvPr>
          <p:cNvSpPr>
            <a:spLocks noGrp="1"/>
          </p:cNvSpPr>
          <p:nvPr>
            <p:ph type="body" sz="quarter" idx="39" hasCustomPrompt="1"/>
          </p:nvPr>
        </p:nvSpPr>
        <p:spPr>
          <a:xfrm>
            <a:off x="5820321" y="4242608"/>
            <a:ext cx="1889812" cy="274320"/>
          </a:xfrm>
          <a:prstGeom prst="rect">
            <a:avLst/>
          </a:prstGeom>
        </p:spPr>
        <p:txBody>
          <a:bodyPr lIns="0" anchor="b"/>
          <a:lstStyle>
            <a:lvl1pPr marL="0" indent="0">
              <a:lnSpc>
                <a:spcPts val="132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27" name="Text Placeholder 17">
            <a:extLst>
              <a:ext uri="{FF2B5EF4-FFF2-40B4-BE49-F238E27FC236}">
                <a16:creationId xmlns:a16="http://schemas.microsoft.com/office/drawing/2014/main" id="{EB1D003B-B7CA-4DDC-D05D-827E00240283}"/>
              </a:ext>
            </a:extLst>
          </p:cNvPr>
          <p:cNvSpPr>
            <a:spLocks noGrp="1"/>
          </p:cNvSpPr>
          <p:nvPr>
            <p:ph type="body" sz="quarter" idx="40" hasCustomPrompt="1"/>
          </p:nvPr>
        </p:nvSpPr>
        <p:spPr>
          <a:xfrm>
            <a:off x="5820321" y="4534633"/>
            <a:ext cx="1889812" cy="238910"/>
          </a:xfrm>
          <a:prstGeom prst="rect">
            <a:avLst/>
          </a:prstGeom>
        </p:spPr>
        <p:txBody>
          <a:bodyPr lIns="0"/>
          <a:lstStyle>
            <a:lvl1pPr marL="0" indent="0">
              <a:buNone/>
              <a:defRPr sz="10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28" name="Text Placeholder 17">
            <a:extLst>
              <a:ext uri="{FF2B5EF4-FFF2-40B4-BE49-F238E27FC236}">
                <a16:creationId xmlns:a16="http://schemas.microsoft.com/office/drawing/2014/main" id="{EBB76FEE-E176-3B0B-FA00-D31532B300EB}"/>
              </a:ext>
            </a:extLst>
          </p:cNvPr>
          <p:cNvSpPr>
            <a:spLocks noGrp="1"/>
          </p:cNvSpPr>
          <p:nvPr>
            <p:ph type="body" sz="quarter" idx="41" hasCustomPrompt="1"/>
          </p:nvPr>
        </p:nvSpPr>
        <p:spPr>
          <a:xfrm>
            <a:off x="5820321" y="4942064"/>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29" name="Text Placeholder 17">
            <a:extLst>
              <a:ext uri="{FF2B5EF4-FFF2-40B4-BE49-F238E27FC236}">
                <a16:creationId xmlns:a16="http://schemas.microsoft.com/office/drawing/2014/main" id="{9CC4098D-9743-B905-AF08-DFC7C482FAEB}"/>
              </a:ext>
            </a:extLst>
          </p:cNvPr>
          <p:cNvSpPr>
            <a:spLocks noGrp="1"/>
          </p:cNvSpPr>
          <p:nvPr>
            <p:ph type="body" sz="quarter" idx="42" hasCustomPrompt="1"/>
          </p:nvPr>
        </p:nvSpPr>
        <p:spPr>
          <a:xfrm>
            <a:off x="9703409" y="2263279"/>
            <a:ext cx="1889812" cy="274320"/>
          </a:xfrm>
          <a:prstGeom prst="rect">
            <a:avLst/>
          </a:prstGeom>
        </p:spPr>
        <p:txBody>
          <a:bodyPr lIns="0" anchor="b"/>
          <a:lstStyle>
            <a:lvl1pPr marL="0" indent="0">
              <a:lnSpc>
                <a:spcPts val="132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30" name="Text Placeholder 17">
            <a:extLst>
              <a:ext uri="{FF2B5EF4-FFF2-40B4-BE49-F238E27FC236}">
                <a16:creationId xmlns:a16="http://schemas.microsoft.com/office/drawing/2014/main" id="{7262A5E0-826D-0172-1869-128746FDF891}"/>
              </a:ext>
            </a:extLst>
          </p:cNvPr>
          <p:cNvSpPr>
            <a:spLocks noGrp="1"/>
          </p:cNvSpPr>
          <p:nvPr>
            <p:ph type="body" sz="quarter" idx="43" hasCustomPrompt="1"/>
          </p:nvPr>
        </p:nvSpPr>
        <p:spPr>
          <a:xfrm>
            <a:off x="9703409" y="2555304"/>
            <a:ext cx="1889812" cy="238910"/>
          </a:xfrm>
          <a:prstGeom prst="rect">
            <a:avLst/>
          </a:prstGeom>
        </p:spPr>
        <p:txBody>
          <a:bodyPr lIns="0"/>
          <a:lstStyle>
            <a:lvl1pPr marL="0" indent="0">
              <a:buNone/>
              <a:defRPr sz="10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31" name="Text Placeholder 17">
            <a:extLst>
              <a:ext uri="{FF2B5EF4-FFF2-40B4-BE49-F238E27FC236}">
                <a16:creationId xmlns:a16="http://schemas.microsoft.com/office/drawing/2014/main" id="{C43B6E7D-135C-6560-1C5A-B8E4B0ED7F6B}"/>
              </a:ext>
            </a:extLst>
          </p:cNvPr>
          <p:cNvSpPr>
            <a:spLocks noGrp="1"/>
          </p:cNvSpPr>
          <p:nvPr>
            <p:ph type="body" sz="quarter" idx="44" hasCustomPrompt="1"/>
          </p:nvPr>
        </p:nvSpPr>
        <p:spPr>
          <a:xfrm>
            <a:off x="9703409" y="2962735"/>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32" name="Text Placeholder 17">
            <a:extLst>
              <a:ext uri="{FF2B5EF4-FFF2-40B4-BE49-F238E27FC236}">
                <a16:creationId xmlns:a16="http://schemas.microsoft.com/office/drawing/2014/main" id="{86968696-15E5-6A3B-DE2A-18C1045FB7FE}"/>
              </a:ext>
            </a:extLst>
          </p:cNvPr>
          <p:cNvSpPr>
            <a:spLocks noGrp="1"/>
          </p:cNvSpPr>
          <p:nvPr>
            <p:ph type="body" sz="quarter" idx="45" hasCustomPrompt="1"/>
          </p:nvPr>
        </p:nvSpPr>
        <p:spPr>
          <a:xfrm>
            <a:off x="9703409" y="4242608"/>
            <a:ext cx="1889812" cy="274320"/>
          </a:xfrm>
          <a:prstGeom prst="rect">
            <a:avLst/>
          </a:prstGeom>
        </p:spPr>
        <p:txBody>
          <a:bodyPr lIns="0" anchor="b"/>
          <a:lstStyle>
            <a:lvl1pPr marL="0" indent="0">
              <a:lnSpc>
                <a:spcPts val="132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33" name="Text Placeholder 17">
            <a:extLst>
              <a:ext uri="{FF2B5EF4-FFF2-40B4-BE49-F238E27FC236}">
                <a16:creationId xmlns:a16="http://schemas.microsoft.com/office/drawing/2014/main" id="{0407643C-4549-C0FD-430D-BE965EBC87DB}"/>
              </a:ext>
            </a:extLst>
          </p:cNvPr>
          <p:cNvSpPr>
            <a:spLocks noGrp="1"/>
          </p:cNvSpPr>
          <p:nvPr>
            <p:ph type="body" sz="quarter" idx="46" hasCustomPrompt="1"/>
          </p:nvPr>
        </p:nvSpPr>
        <p:spPr>
          <a:xfrm>
            <a:off x="9703409" y="4534633"/>
            <a:ext cx="1889812" cy="238910"/>
          </a:xfrm>
          <a:prstGeom prst="rect">
            <a:avLst/>
          </a:prstGeom>
        </p:spPr>
        <p:txBody>
          <a:bodyPr lIns="0"/>
          <a:lstStyle>
            <a:lvl1pPr marL="0" indent="0">
              <a:buNone/>
              <a:defRPr sz="10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34" name="Text Placeholder 17">
            <a:extLst>
              <a:ext uri="{FF2B5EF4-FFF2-40B4-BE49-F238E27FC236}">
                <a16:creationId xmlns:a16="http://schemas.microsoft.com/office/drawing/2014/main" id="{C5309867-05CD-7CAB-99A2-989B67BE2C0D}"/>
              </a:ext>
            </a:extLst>
          </p:cNvPr>
          <p:cNvSpPr>
            <a:spLocks noGrp="1"/>
          </p:cNvSpPr>
          <p:nvPr>
            <p:ph type="body" sz="quarter" idx="47" hasCustomPrompt="1"/>
          </p:nvPr>
        </p:nvSpPr>
        <p:spPr>
          <a:xfrm>
            <a:off x="9703409" y="4942064"/>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6" name="Title 1">
            <a:extLst>
              <a:ext uri="{FF2B5EF4-FFF2-40B4-BE49-F238E27FC236}">
                <a16:creationId xmlns:a16="http://schemas.microsoft.com/office/drawing/2014/main" id="{F18D6510-346E-3ABF-D6EF-3B14CA3EDB20}"/>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Meet the team</a:t>
            </a:r>
          </a:p>
        </p:txBody>
      </p:sp>
      <p:pic>
        <p:nvPicPr>
          <p:cNvPr id="18" name="Picture 17">
            <a:extLst>
              <a:ext uri="{FF2B5EF4-FFF2-40B4-BE49-F238E27FC236}">
                <a16:creationId xmlns:a16="http://schemas.microsoft.com/office/drawing/2014/main" id="{04582EBE-3F86-9FCC-C514-D22E7D9AF344}"/>
              </a:ext>
            </a:extLst>
          </p:cNvPr>
          <p:cNvPicPr>
            <a:picLocks noChangeAspect="1"/>
          </p:cNvPicPr>
          <p:nvPr userDrawn="1"/>
        </p:nvPicPr>
        <p:blipFill>
          <a:blip r:embed="rId4"/>
          <a:stretch>
            <a:fillRect/>
          </a:stretch>
        </p:blipFill>
        <p:spPr>
          <a:xfrm rot="10800000">
            <a:off x="10680567" y="220627"/>
            <a:ext cx="1511433" cy="1884568"/>
          </a:xfrm>
          <a:prstGeom prst="rect">
            <a:avLst/>
          </a:prstGeom>
        </p:spPr>
      </p:pic>
    </p:spTree>
    <p:extLst>
      <p:ext uri="{BB962C8B-B14F-4D97-AF65-F5344CB8AC3E}">
        <p14:creationId xmlns:p14="http://schemas.microsoft.com/office/powerpoint/2010/main" val="36031189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 9">
    <p:bg>
      <p:bgPr>
        <a:solidFill>
          <a:srgbClr val="ECEA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604754-BDF5-5D88-3A0D-3A752B34D6BB}"/>
              </a:ext>
            </a:extLst>
          </p:cNvPr>
          <p:cNvPicPr>
            <a:picLocks noChangeAspect="1"/>
          </p:cNvPicPr>
          <p:nvPr userDrawn="1"/>
        </p:nvPicPr>
        <p:blipFill>
          <a:blip r:embed="rId2"/>
          <a:stretch>
            <a:fillRect/>
          </a:stretch>
        </p:blipFill>
        <p:spPr>
          <a:xfrm>
            <a:off x="0" y="6263864"/>
            <a:ext cx="4022749" cy="617044"/>
          </a:xfrm>
          <a:prstGeom prst="rect">
            <a:avLst/>
          </a:prstGeom>
        </p:spPr>
      </p:pic>
      <p:pic>
        <p:nvPicPr>
          <p:cNvPr id="9" name="Picture 8">
            <a:extLst>
              <a:ext uri="{FF2B5EF4-FFF2-40B4-BE49-F238E27FC236}">
                <a16:creationId xmlns:a16="http://schemas.microsoft.com/office/drawing/2014/main" id="{3D95E55B-11DC-44FC-5030-05173E2BE0C1}"/>
              </a:ext>
            </a:extLst>
          </p:cNvPr>
          <p:cNvPicPr>
            <a:picLocks noChangeAspect="1"/>
          </p:cNvPicPr>
          <p:nvPr userDrawn="1"/>
        </p:nvPicPr>
        <p:blipFill>
          <a:blip r:embed="rId3"/>
          <a:stretch>
            <a:fillRect/>
          </a:stretch>
        </p:blipFill>
        <p:spPr>
          <a:xfrm>
            <a:off x="1" y="5386138"/>
            <a:ext cx="2641666" cy="1436696"/>
          </a:xfrm>
          <a:prstGeom prst="rect">
            <a:avLst/>
          </a:prstGeom>
        </p:spPr>
      </p:pic>
      <p:pic>
        <p:nvPicPr>
          <p:cNvPr id="10" name="Picture 9">
            <a:extLst>
              <a:ext uri="{FF2B5EF4-FFF2-40B4-BE49-F238E27FC236}">
                <a16:creationId xmlns:a16="http://schemas.microsoft.com/office/drawing/2014/main" id="{3EDD9DE3-F4C5-1A3E-9549-3E71646E7031}"/>
              </a:ext>
            </a:extLst>
          </p:cNvPr>
          <p:cNvPicPr>
            <a:picLocks noChangeAspect="1"/>
          </p:cNvPicPr>
          <p:nvPr userDrawn="1"/>
        </p:nvPicPr>
        <p:blipFill>
          <a:blip r:embed="rId4"/>
          <a:stretch>
            <a:fillRect/>
          </a:stretch>
        </p:blipFill>
        <p:spPr>
          <a:xfrm rot="10800000">
            <a:off x="10680567" y="220627"/>
            <a:ext cx="1511433" cy="1884568"/>
          </a:xfrm>
          <a:prstGeom prst="rect">
            <a:avLst/>
          </a:prstGeom>
        </p:spPr>
      </p:pic>
      <p:sp>
        <p:nvSpPr>
          <p:cNvPr id="4" name="Slide Number">
            <a:extLst>
              <a:ext uri="{FF2B5EF4-FFF2-40B4-BE49-F238E27FC236}">
                <a16:creationId xmlns:a16="http://schemas.microsoft.com/office/drawing/2014/main" id="{02874B2E-860E-1B20-F0B1-B57C442DD48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3C44F199-B4A4-220C-FB91-DB5578CF27C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6" name="Title 1">
            <a:extLst>
              <a:ext uri="{FF2B5EF4-FFF2-40B4-BE49-F238E27FC236}">
                <a16:creationId xmlns:a16="http://schemas.microsoft.com/office/drawing/2014/main" id="{F18D6510-346E-3ABF-D6EF-3B14CA3EDB20}"/>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Meet the team</a:t>
            </a:r>
          </a:p>
        </p:txBody>
      </p:sp>
      <p:sp>
        <p:nvSpPr>
          <p:cNvPr id="7" name="Text Placeholder 17">
            <a:extLst>
              <a:ext uri="{FF2B5EF4-FFF2-40B4-BE49-F238E27FC236}">
                <a16:creationId xmlns:a16="http://schemas.microsoft.com/office/drawing/2014/main" id="{28962A6C-AAE9-25C4-E5CC-DA32C55F506C}"/>
              </a:ext>
            </a:extLst>
          </p:cNvPr>
          <p:cNvSpPr>
            <a:spLocks noGrp="1"/>
          </p:cNvSpPr>
          <p:nvPr>
            <p:ph type="body" sz="quarter" idx="16" hasCustomPrompt="1"/>
          </p:nvPr>
        </p:nvSpPr>
        <p:spPr>
          <a:xfrm>
            <a:off x="5844910" y="1835417"/>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8" name="Text Placeholder 17">
            <a:extLst>
              <a:ext uri="{FF2B5EF4-FFF2-40B4-BE49-F238E27FC236}">
                <a16:creationId xmlns:a16="http://schemas.microsoft.com/office/drawing/2014/main" id="{B96C4AC3-B277-3541-93A3-67DA6272BB47}"/>
              </a:ext>
            </a:extLst>
          </p:cNvPr>
          <p:cNvSpPr>
            <a:spLocks noGrp="1"/>
          </p:cNvSpPr>
          <p:nvPr>
            <p:ph type="body" sz="quarter" idx="17" hasCustomPrompt="1"/>
          </p:nvPr>
        </p:nvSpPr>
        <p:spPr>
          <a:xfrm>
            <a:off x="5844910" y="2127442"/>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35" name="Picture Placeholder 32">
            <a:extLst>
              <a:ext uri="{FF2B5EF4-FFF2-40B4-BE49-F238E27FC236}">
                <a16:creationId xmlns:a16="http://schemas.microsoft.com/office/drawing/2014/main" id="{A07AC7AE-F3ED-1F7F-439C-5BF8E838B78E}"/>
              </a:ext>
            </a:extLst>
          </p:cNvPr>
          <p:cNvSpPr>
            <a:spLocks noGrp="1"/>
          </p:cNvSpPr>
          <p:nvPr>
            <p:ph type="pic" sz="quarter" idx="18" hasCustomPrompt="1"/>
          </p:nvPr>
        </p:nvSpPr>
        <p:spPr>
          <a:xfrm>
            <a:off x="4396334" y="1728913"/>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36" name="Text Placeholder 17">
            <a:extLst>
              <a:ext uri="{FF2B5EF4-FFF2-40B4-BE49-F238E27FC236}">
                <a16:creationId xmlns:a16="http://schemas.microsoft.com/office/drawing/2014/main" id="{38CCCF23-2D43-988F-968D-D437734C6420}"/>
              </a:ext>
            </a:extLst>
          </p:cNvPr>
          <p:cNvSpPr>
            <a:spLocks noGrp="1"/>
          </p:cNvSpPr>
          <p:nvPr>
            <p:ph type="body" sz="quarter" idx="14" hasCustomPrompt="1"/>
          </p:nvPr>
        </p:nvSpPr>
        <p:spPr>
          <a:xfrm>
            <a:off x="1992135" y="1835417"/>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37" name="Text Placeholder 17">
            <a:extLst>
              <a:ext uri="{FF2B5EF4-FFF2-40B4-BE49-F238E27FC236}">
                <a16:creationId xmlns:a16="http://schemas.microsoft.com/office/drawing/2014/main" id="{42BAE595-C5EA-1925-9B87-9F84F1CFFFB3}"/>
              </a:ext>
            </a:extLst>
          </p:cNvPr>
          <p:cNvSpPr>
            <a:spLocks noGrp="1"/>
          </p:cNvSpPr>
          <p:nvPr>
            <p:ph type="body" sz="quarter" idx="15" hasCustomPrompt="1"/>
          </p:nvPr>
        </p:nvSpPr>
        <p:spPr>
          <a:xfrm>
            <a:off x="1992135" y="2127442"/>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38" name="Picture Placeholder 32">
            <a:extLst>
              <a:ext uri="{FF2B5EF4-FFF2-40B4-BE49-F238E27FC236}">
                <a16:creationId xmlns:a16="http://schemas.microsoft.com/office/drawing/2014/main" id="{72FC7515-4E3B-13C2-3A11-508311DA542A}"/>
              </a:ext>
            </a:extLst>
          </p:cNvPr>
          <p:cNvSpPr>
            <a:spLocks noGrp="1"/>
          </p:cNvSpPr>
          <p:nvPr>
            <p:ph type="pic" sz="quarter" idx="12" hasCustomPrompt="1"/>
          </p:nvPr>
        </p:nvSpPr>
        <p:spPr>
          <a:xfrm>
            <a:off x="543559" y="1728913"/>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39" name="Text Placeholder 17">
            <a:extLst>
              <a:ext uri="{FF2B5EF4-FFF2-40B4-BE49-F238E27FC236}">
                <a16:creationId xmlns:a16="http://schemas.microsoft.com/office/drawing/2014/main" id="{515685AD-31B1-0EDD-D710-C985D44ECBB0}"/>
              </a:ext>
            </a:extLst>
          </p:cNvPr>
          <p:cNvSpPr>
            <a:spLocks noGrp="1"/>
          </p:cNvSpPr>
          <p:nvPr>
            <p:ph type="body" sz="quarter" idx="19" hasCustomPrompt="1"/>
          </p:nvPr>
        </p:nvSpPr>
        <p:spPr>
          <a:xfrm>
            <a:off x="9697686" y="1835417"/>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40" name="Text Placeholder 17">
            <a:extLst>
              <a:ext uri="{FF2B5EF4-FFF2-40B4-BE49-F238E27FC236}">
                <a16:creationId xmlns:a16="http://schemas.microsoft.com/office/drawing/2014/main" id="{977C4E9E-ACF9-FE96-D8A6-E33D0CD63C31}"/>
              </a:ext>
            </a:extLst>
          </p:cNvPr>
          <p:cNvSpPr>
            <a:spLocks noGrp="1"/>
          </p:cNvSpPr>
          <p:nvPr>
            <p:ph type="body" sz="quarter" idx="20" hasCustomPrompt="1"/>
          </p:nvPr>
        </p:nvSpPr>
        <p:spPr>
          <a:xfrm>
            <a:off x="9697686" y="2127442"/>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41" name="Picture Placeholder 32">
            <a:extLst>
              <a:ext uri="{FF2B5EF4-FFF2-40B4-BE49-F238E27FC236}">
                <a16:creationId xmlns:a16="http://schemas.microsoft.com/office/drawing/2014/main" id="{F91013BE-6D03-C144-DCE8-A4E0F0F5B393}"/>
              </a:ext>
            </a:extLst>
          </p:cNvPr>
          <p:cNvSpPr>
            <a:spLocks noGrp="1"/>
          </p:cNvSpPr>
          <p:nvPr>
            <p:ph type="pic" sz="quarter" idx="21" hasCustomPrompt="1"/>
          </p:nvPr>
        </p:nvSpPr>
        <p:spPr>
          <a:xfrm>
            <a:off x="8249110" y="1728913"/>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42" name="Text Placeholder 17">
            <a:extLst>
              <a:ext uri="{FF2B5EF4-FFF2-40B4-BE49-F238E27FC236}">
                <a16:creationId xmlns:a16="http://schemas.microsoft.com/office/drawing/2014/main" id="{1E46DF5C-75FC-D016-FE57-5DA1DADED7C5}"/>
              </a:ext>
            </a:extLst>
          </p:cNvPr>
          <p:cNvSpPr>
            <a:spLocks noGrp="1"/>
          </p:cNvSpPr>
          <p:nvPr>
            <p:ph type="body" sz="quarter" idx="23" hasCustomPrompt="1"/>
          </p:nvPr>
        </p:nvSpPr>
        <p:spPr>
          <a:xfrm>
            <a:off x="5844910" y="3374126"/>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43" name="Text Placeholder 17">
            <a:extLst>
              <a:ext uri="{FF2B5EF4-FFF2-40B4-BE49-F238E27FC236}">
                <a16:creationId xmlns:a16="http://schemas.microsoft.com/office/drawing/2014/main" id="{B7E098DC-8D0C-B3AE-4598-F4A1581E4E3D}"/>
              </a:ext>
            </a:extLst>
          </p:cNvPr>
          <p:cNvSpPr>
            <a:spLocks noGrp="1"/>
          </p:cNvSpPr>
          <p:nvPr>
            <p:ph type="body" sz="quarter" idx="24" hasCustomPrompt="1"/>
          </p:nvPr>
        </p:nvSpPr>
        <p:spPr>
          <a:xfrm>
            <a:off x="5844910" y="3666151"/>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44" name="Picture Placeholder 32">
            <a:extLst>
              <a:ext uri="{FF2B5EF4-FFF2-40B4-BE49-F238E27FC236}">
                <a16:creationId xmlns:a16="http://schemas.microsoft.com/office/drawing/2014/main" id="{664F8D26-04D0-D90C-D2BB-C0E16AD5E5CA}"/>
              </a:ext>
            </a:extLst>
          </p:cNvPr>
          <p:cNvSpPr>
            <a:spLocks noGrp="1"/>
          </p:cNvSpPr>
          <p:nvPr>
            <p:ph type="pic" sz="quarter" idx="25" hasCustomPrompt="1"/>
          </p:nvPr>
        </p:nvSpPr>
        <p:spPr>
          <a:xfrm>
            <a:off x="4396334" y="3267622"/>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45" name="Text Placeholder 17">
            <a:extLst>
              <a:ext uri="{FF2B5EF4-FFF2-40B4-BE49-F238E27FC236}">
                <a16:creationId xmlns:a16="http://schemas.microsoft.com/office/drawing/2014/main" id="{D5B53BB6-4B1E-F066-29DA-B4BBFE0A1A51}"/>
              </a:ext>
            </a:extLst>
          </p:cNvPr>
          <p:cNvSpPr>
            <a:spLocks noGrp="1"/>
          </p:cNvSpPr>
          <p:nvPr>
            <p:ph type="body" sz="quarter" idx="26" hasCustomPrompt="1"/>
          </p:nvPr>
        </p:nvSpPr>
        <p:spPr>
          <a:xfrm>
            <a:off x="1992135" y="3374126"/>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46" name="Text Placeholder 17">
            <a:extLst>
              <a:ext uri="{FF2B5EF4-FFF2-40B4-BE49-F238E27FC236}">
                <a16:creationId xmlns:a16="http://schemas.microsoft.com/office/drawing/2014/main" id="{86006B52-486E-0D33-0340-5828102CC5DB}"/>
              </a:ext>
            </a:extLst>
          </p:cNvPr>
          <p:cNvSpPr>
            <a:spLocks noGrp="1"/>
          </p:cNvSpPr>
          <p:nvPr>
            <p:ph type="body" sz="quarter" idx="27" hasCustomPrompt="1"/>
          </p:nvPr>
        </p:nvSpPr>
        <p:spPr>
          <a:xfrm>
            <a:off x="1992135" y="3666151"/>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47" name="Picture Placeholder 32">
            <a:extLst>
              <a:ext uri="{FF2B5EF4-FFF2-40B4-BE49-F238E27FC236}">
                <a16:creationId xmlns:a16="http://schemas.microsoft.com/office/drawing/2014/main" id="{F2D68404-896B-137D-7C4D-0BA8FCBE76A0}"/>
              </a:ext>
            </a:extLst>
          </p:cNvPr>
          <p:cNvSpPr>
            <a:spLocks noGrp="1"/>
          </p:cNvSpPr>
          <p:nvPr>
            <p:ph type="pic" sz="quarter" idx="28" hasCustomPrompt="1"/>
          </p:nvPr>
        </p:nvSpPr>
        <p:spPr>
          <a:xfrm>
            <a:off x="543559" y="3267622"/>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48" name="Text Placeholder 17">
            <a:extLst>
              <a:ext uri="{FF2B5EF4-FFF2-40B4-BE49-F238E27FC236}">
                <a16:creationId xmlns:a16="http://schemas.microsoft.com/office/drawing/2014/main" id="{476471D7-093D-9D56-E9FC-A3E490D3F6DC}"/>
              </a:ext>
            </a:extLst>
          </p:cNvPr>
          <p:cNvSpPr>
            <a:spLocks noGrp="1"/>
          </p:cNvSpPr>
          <p:nvPr>
            <p:ph type="body" sz="quarter" idx="29" hasCustomPrompt="1"/>
          </p:nvPr>
        </p:nvSpPr>
        <p:spPr>
          <a:xfrm>
            <a:off x="9697686" y="3374126"/>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49" name="Text Placeholder 17">
            <a:extLst>
              <a:ext uri="{FF2B5EF4-FFF2-40B4-BE49-F238E27FC236}">
                <a16:creationId xmlns:a16="http://schemas.microsoft.com/office/drawing/2014/main" id="{2747ADC6-10B5-DF29-08CF-33C3F8D8F165}"/>
              </a:ext>
            </a:extLst>
          </p:cNvPr>
          <p:cNvSpPr>
            <a:spLocks noGrp="1"/>
          </p:cNvSpPr>
          <p:nvPr>
            <p:ph type="body" sz="quarter" idx="30" hasCustomPrompt="1"/>
          </p:nvPr>
        </p:nvSpPr>
        <p:spPr>
          <a:xfrm>
            <a:off x="9697686" y="3666151"/>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50" name="Picture Placeholder 32">
            <a:extLst>
              <a:ext uri="{FF2B5EF4-FFF2-40B4-BE49-F238E27FC236}">
                <a16:creationId xmlns:a16="http://schemas.microsoft.com/office/drawing/2014/main" id="{E09F948A-56C4-88B7-CBD8-EA81F543C038}"/>
              </a:ext>
            </a:extLst>
          </p:cNvPr>
          <p:cNvSpPr>
            <a:spLocks noGrp="1"/>
          </p:cNvSpPr>
          <p:nvPr>
            <p:ph type="pic" sz="quarter" idx="31" hasCustomPrompt="1"/>
          </p:nvPr>
        </p:nvSpPr>
        <p:spPr>
          <a:xfrm>
            <a:off x="8249110" y="3267622"/>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51" name="Text Placeholder 17">
            <a:extLst>
              <a:ext uri="{FF2B5EF4-FFF2-40B4-BE49-F238E27FC236}">
                <a16:creationId xmlns:a16="http://schemas.microsoft.com/office/drawing/2014/main" id="{61A9CFB7-E896-4091-C47E-6E6BB612A391}"/>
              </a:ext>
            </a:extLst>
          </p:cNvPr>
          <p:cNvSpPr>
            <a:spLocks noGrp="1"/>
          </p:cNvSpPr>
          <p:nvPr>
            <p:ph type="body" sz="quarter" idx="32" hasCustomPrompt="1"/>
          </p:nvPr>
        </p:nvSpPr>
        <p:spPr>
          <a:xfrm>
            <a:off x="5844910" y="4912835"/>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52" name="Text Placeholder 17">
            <a:extLst>
              <a:ext uri="{FF2B5EF4-FFF2-40B4-BE49-F238E27FC236}">
                <a16:creationId xmlns:a16="http://schemas.microsoft.com/office/drawing/2014/main" id="{8BC7B17C-EFE0-A021-71C6-4805307EFD7A}"/>
              </a:ext>
            </a:extLst>
          </p:cNvPr>
          <p:cNvSpPr>
            <a:spLocks noGrp="1"/>
          </p:cNvSpPr>
          <p:nvPr>
            <p:ph type="body" sz="quarter" idx="33" hasCustomPrompt="1"/>
          </p:nvPr>
        </p:nvSpPr>
        <p:spPr>
          <a:xfrm>
            <a:off x="5844910" y="5204860"/>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53" name="Picture Placeholder 32">
            <a:extLst>
              <a:ext uri="{FF2B5EF4-FFF2-40B4-BE49-F238E27FC236}">
                <a16:creationId xmlns:a16="http://schemas.microsoft.com/office/drawing/2014/main" id="{3A916BAE-ABB3-F198-B157-91DF9DEB11EF}"/>
              </a:ext>
            </a:extLst>
          </p:cNvPr>
          <p:cNvSpPr>
            <a:spLocks noGrp="1"/>
          </p:cNvSpPr>
          <p:nvPr>
            <p:ph type="pic" sz="quarter" idx="34" hasCustomPrompt="1"/>
          </p:nvPr>
        </p:nvSpPr>
        <p:spPr>
          <a:xfrm>
            <a:off x="4396334" y="4806331"/>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54" name="Text Placeholder 17">
            <a:extLst>
              <a:ext uri="{FF2B5EF4-FFF2-40B4-BE49-F238E27FC236}">
                <a16:creationId xmlns:a16="http://schemas.microsoft.com/office/drawing/2014/main" id="{692B2C0C-780D-22CC-7C94-AFDD27FC997D}"/>
              </a:ext>
            </a:extLst>
          </p:cNvPr>
          <p:cNvSpPr>
            <a:spLocks noGrp="1"/>
          </p:cNvSpPr>
          <p:nvPr>
            <p:ph type="body" sz="quarter" idx="35" hasCustomPrompt="1"/>
          </p:nvPr>
        </p:nvSpPr>
        <p:spPr>
          <a:xfrm>
            <a:off x="1992135" y="4912835"/>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55" name="Text Placeholder 17">
            <a:extLst>
              <a:ext uri="{FF2B5EF4-FFF2-40B4-BE49-F238E27FC236}">
                <a16:creationId xmlns:a16="http://schemas.microsoft.com/office/drawing/2014/main" id="{0E97E753-218B-FF3C-FC19-D5308A5FD032}"/>
              </a:ext>
            </a:extLst>
          </p:cNvPr>
          <p:cNvSpPr>
            <a:spLocks noGrp="1"/>
          </p:cNvSpPr>
          <p:nvPr>
            <p:ph type="body" sz="quarter" idx="36" hasCustomPrompt="1"/>
          </p:nvPr>
        </p:nvSpPr>
        <p:spPr>
          <a:xfrm>
            <a:off x="1992135" y="5204860"/>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56" name="Picture Placeholder 32">
            <a:extLst>
              <a:ext uri="{FF2B5EF4-FFF2-40B4-BE49-F238E27FC236}">
                <a16:creationId xmlns:a16="http://schemas.microsoft.com/office/drawing/2014/main" id="{1A0BCD68-534C-D3F1-30F9-32558B4F795D}"/>
              </a:ext>
            </a:extLst>
          </p:cNvPr>
          <p:cNvSpPr>
            <a:spLocks noGrp="1"/>
          </p:cNvSpPr>
          <p:nvPr>
            <p:ph type="pic" sz="quarter" idx="37" hasCustomPrompt="1"/>
          </p:nvPr>
        </p:nvSpPr>
        <p:spPr>
          <a:xfrm>
            <a:off x="543559" y="4806331"/>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57" name="Text Placeholder 17">
            <a:extLst>
              <a:ext uri="{FF2B5EF4-FFF2-40B4-BE49-F238E27FC236}">
                <a16:creationId xmlns:a16="http://schemas.microsoft.com/office/drawing/2014/main" id="{916BA0DA-9F51-3E36-9C80-35798F6E8E88}"/>
              </a:ext>
            </a:extLst>
          </p:cNvPr>
          <p:cNvSpPr>
            <a:spLocks noGrp="1"/>
          </p:cNvSpPr>
          <p:nvPr>
            <p:ph type="body" sz="quarter" idx="38" hasCustomPrompt="1"/>
          </p:nvPr>
        </p:nvSpPr>
        <p:spPr>
          <a:xfrm>
            <a:off x="9697686" y="4912835"/>
            <a:ext cx="1889812" cy="274320"/>
          </a:xfrm>
          <a:prstGeom prst="rect">
            <a:avLst/>
          </a:prstGeom>
        </p:spPr>
        <p:txBody>
          <a:bodyPr lIns="0" anchor="b"/>
          <a:lstStyle>
            <a:lvl1pPr marL="0" indent="0">
              <a:lnSpc>
                <a:spcPts val="1440"/>
              </a:lnSpc>
              <a:buNone/>
              <a:defRPr lang="en-US" sz="12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58" name="Text Placeholder 17">
            <a:extLst>
              <a:ext uri="{FF2B5EF4-FFF2-40B4-BE49-F238E27FC236}">
                <a16:creationId xmlns:a16="http://schemas.microsoft.com/office/drawing/2014/main" id="{E72A6263-240B-4AD8-B17F-8276E7D82137}"/>
              </a:ext>
            </a:extLst>
          </p:cNvPr>
          <p:cNvSpPr>
            <a:spLocks noGrp="1"/>
          </p:cNvSpPr>
          <p:nvPr>
            <p:ph type="body" sz="quarter" idx="39" hasCustomPrompt="1"/>
          </p:nvPr>
        </p:nvSpPr>
        <p:spPr>
          <a:xfrm>
            <a:off x="9697686" y="5204860"/>
            <a:ext cx="1889812" cy="238910"/>
          </a:xfrm>
          <a:prstGeom prst="rect">
            <a:avLst/>
          </a:prstGeom>
        </p:spPr>
        <p:txBody>
          <a:bodyPr lIns="0"/>
          <a:lstStyle>
            <a:lvl1pPr marL="0" indent="0">
              <a:buNone/>
              <a:defRPr sz="1000" b="0" i="0">
                <a:solidFill>
                  <a:schemeClr val="tx1"/>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Team Member Title</a:t>
            </a:r>
          </a:p>
        </p:txBody>
      </p:sp>
      <p:sp>
        <p:nvSpPr>
          <p:cNvPr id="59" name="Picture Placeholder 32">
            <a:extLst>
              <a:ext uri="{FF2B5EF4-FFF2-40B4-BE49-F238E27FC236}">
                <a16:creationId xmlns:a16="http://schemas.microsoft.com/office/drawing/2014/main" id="{E36268E1-4841-C6B4-D354-8B21A2094795}"/>
              </a:ext>
            </a:extLst>
          </p:cNvPr>
          <p:cNvSpPr>
            <a:spLocks noGrp="1"/>
          </p:cNvSpPr>
          <p:nvPr>
            <p:ph type="pic" sz="quarter" idx="40" hasCustomPrompt="1"/>
          </p:nvPr>
        </p:nvSpPr>
        <p:spPr>
          <a:xfrm>
            <a:off x="8249110" y="4806331"/>
            <a:ext cx="1247775" cy="1246188"/>
          </a:xfrm>
          <a:prstGeom prst="roundRect">
            <a:avLst>
              <a:gd name="adj" fmla="val 50000"/>
            </a:avLst>
          </a:prstGeom>
          <a:solidFill>
            <a:schemeClr val="accent4">
              <a:lumMod val="50000"/>
            </a:schemeClr>
          </a:solidFill>
          <a:ln w="28575">
            <a:noFill/>
          </a:ln>
        </p:spPr>
        <p:txBody>
          <a:bodyPr bIns="822960" anchor="ctr"/>
          <a:lstStyle>
            <a:lvl1pPr marL="0" indent="0" algn="ctr">
              <a:buNone/>
              <a:defRPr sz="10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13" name="Text Placeholder 17">
            <a:extLst>
              <a:ext uri="{FF2B5EF4-FFF2-40B4-BE49-F238E27FC236}">
                <a16:creationId xmlns:a16="http://schemas.microsoft.com/office/drawing/2014/main" id="{D8C2DC4B-8EA9-9A98-ABD8-6D5858BE95EB}"/>
              </a:ext>
            </a:extLst>
          </p:cNvPr>
          <p:cNvSpPr>
            <a:spLocks noGrp="1"/>
          </p:cNvSpPr>
          <p:nvPr>
            <p:ph type="body" sz="quarter" idx="41" hasCustomPrompt="1"/>
          </p:nvPr>
        </p:nvSpPr>
        <p:spPr>
          <a:xfrm>
            <a:off x="1989767" y="2421118"/>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15" name="Text Placeholder 17">
            <a:extLst>
              <a:ext uri="{FF2B5EF4-FFF2-40B4-BE49-F238E27FC236}">
                <a16:creationId xmlns:a16="http://schemas.microsoft.com/office/drawing/2014/main" id="{3B1E3D9E-F2DD-F296-E93C-8C193F989DB4}"/>
              </a:ext>
            </a:extLst>
          </p:cNvPr>
          <p:cNvSpPr>
            <a:spLocks noGrp="1"/>
          </p:cNvSpPr>
          <p:nvPr>
            <p:ph type="body" sz="quarter" idx="42" hasCustomPrompt="1"/>
          </p:nvPr>
        </p:nvSpPr>
        <p:spPr>
          <a:xfrm>
            <a:off x="1989767" y="3948651"/>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16" name="Text Placeholder 17">
            <a:extLst>
              <a:ext uri="{FF2B5EF4-FFF2-40B4-BE49-F238E27FC236}">
                <a16:creationId xmlns:a16="http://schemas.microsoft.com/office/drawing/2014/main" id="{A24C5083-4865-92C8-AADB-06DC05E303DE}"/>
              </a:ext>
            </a:extLst>
          </p:cNvPr>
          <p:cNvSpPr>
            <a:spLocks noGrp="1"/>
          </p:cNvSpPr>
          <p:nvPr>
            <p:ph type="body" sz="quarter" idx="43" hasCustomPrompt="1"/>
          </p:nvPr>
        </p:nvSpPr>
        <p:spPr>
          <a:xfrm>
            <a:off x="1989767" y="5498536"/>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17" name="Text Placeholder 17">
            <a:extLst>
              <a:ext uri="{FF2B5EF4-FFF2-40B4-BE49-F238E27FC236}">
                <a16:creationId xmlns:a16="http://schemas.microsoft.com/office/drawing/2014/main" id="{50549446-4144-EA24-2A51-8F0BFBC95505}"/>
              </a:ext>
            </a:extLst>
          </p:cNvPr>
          <p:cNvSpPr>
            <a:spLocks noGrp="1"/>
          </p:cNvSpPr>
          <p:nvPr>
            <p:ph type="body" sz="quarter" idx="44" hasCustomPrompt="1"/>
          </p:nvPr>
        </p:nvSpPr>
        <p:spPr>
          <a:xfrm>
            <a:off x="5836210" y="2421118"/>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18" name="Text Placeholder 17">
            <a:extLst>
              <a:ext uri="{FF2B5EF4-FFF2-40B4-BE49-F238E27FC236}">
                <a16:creationId xmlns:a16="http://schemas.microsoft.com/office/drawing/2014/main" id="{60C228E9-8541-6FDF-70CF-522EDAD3C294}"/>
              </a:ext>
            </a:extLst>
          </p:cNvPr>
          <p:cNvSpPr>
            <a:spLocks noGrp="1"/>
          </p:cNvSpPr>
          <p:nvPr>
            <p:ph type="body" sz="quarter" idx="45" hasCustomPrompt="1"/>
          </p:nvPr>
        </p:nvSpPr>
        <p:spPr>
          <a:xfrm>
            <a:off x="5836210" y="3948651"/>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19" name="Text Placeholder 17">
            <a:extLst>
              <a:ext uri="{FF2B5EF4-FFF2-40B4-BE49-F238E27FC236}">
                <a16:creationId xmlns:a16="http://schemas.microsoft.com/office/drawing/2014/main" id="{EF27B66C-D18C-CE20-DDE9-7F9D78CE050A}"/>
              </a:ext>
            </a:extLst>
          </p:cNvPr>
          <p:cNvSpPr>
            <a:spLocks noGrp="1"/>
          </p:cNvSpPr>
          <p:nvPr>
            <p:ph type="body" sz="quarter" idx="46" hasCustomPrompt="1"/>
          </p:nvPr>
        </p:nvSpPr>
        <p:spPr>
          <a:xfrm>
            <a:off x="5836210" y="5498536"/>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20" name="Text Placeholder 17">
            <a:extLst>
              <a:ext uri="{FF2B5EF4-FFF2-40B4-BE49-F238E27FC236}">
                <a16:creationId xmlns:a16="http://schemas.microsoft.com/office/drawing/2014/main" id="{3775B2DB-C7D9-1F76-57B9-F344E5FB1B75}"/>
              </a:ext>
            </a:extLst>
          </p:cNvPr>
          <p:cNvSpPr>
            <a:spLocks noGrp="1"/>
          </p:cNvSpPr>
          <p:nvPr>
            <p:ph type="body" sz="quarter" idx="47" hasCustomPrompt="1"/>
          </p:nvPr>
        </p:nvSpPr>
        <p:spPr>
          <a:xfrm>
            <a:off x="9682653" y="2421118"/>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21" name="Text Placeholder 17">
            <a:extLst>
              <a:ext uri="{FF2B5EF4-FFF2-40B4-BE49-F238E27FC236}">
                <a16:creationId xmlns:a16="http://schemas.microsoft.com/office/drawing/2014/main" id="{8E15D9CC-BA38-A3DF-C05E-E79A55B44995}"/>
              </a:ext>
            </a:extLst>
          </p:cNvPr>
          <p:cNvSpPr>
            <a:spLocks noGrp="1"/>
          </p:cNvSpPr>
          <p:nvPr>
            <p:ph type="body" sz="quarter" idx="48" hasCustomPrompt="1"/>
          </p:nvPr>
        </p:nvSpPr>
        <p:spPr>
          <a:xfrm>
            <a:off x="9682653" y="3948651"/>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22" name="Text Placeholder 17">
            <a:extLst>
              <a:ext uri="{FF2B5EF4-FFF2-40B4-BE49-F238E27FC236}">
                <a16:creationId xmlns:a16="http://schemas.microsoft.com/office/drawing/2014/main" id="{5EE6F9E8-42E0-18F8-D9D3-E1BF1297AE97}"/>
              </a:ext>
            </a:extLst>
          </p:cNvPr>
          <p:cNvSpPr>
            <a:spLocks noGrp="1"/>
          </p:cNvSpPr>
          <p:nvPr>
            <p:ph type="body" sz="quarter" idx="49" hasCustomPrompt="1"/>
          </p:nvPr>
        </p:nvSpPr>
        <p:spPr>
          <a:xfrm>
            <a:off x="9682653" y="5498536"/>
            <a:ext cx="1889812"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Tree>
    <p:extLst>
      <p:ext uri="{BB962C8B-B14F-4D97-AF65-F5344CB8AC3E}">
        <p14:creationId xmlns:p14="http://schemas.microsoft.com/office/powerpoint/2010/main" val="3524611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 30">
    <p:bg>
      <p:bgPr>
        <a:solidFill>
          <a:srgbClr val="ECEAE9"/>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71E068D-9E17-F201-FF1C-4BC7468FCFF4}"/>
              </a:ext>
            </a:extLst>
          </p:cNvPr>
          <p:cNvPicPr>
            <a:picLocks noChangeAspect="1"/>
          </p:cNvPicPr>
          <p:nvPr userDrawn="1"/>
        </p:nvPicPr>
        <p:blipFill>
          <a:blip r:embed="rId2"/>
          <a:stretch>
            <a:fillRect/>
          </a:stretch>
        </p:blipFill>
        <p:spPr>
          <a:xfrm>
            <a:off x="0" y="6263864"/>
            <a:ext cx="4022749" cy="617044"/>
          </a:xfrm>
          <a:prstGeom prst="rect">
            <a:avLst/>
          </a:prstGeom>
        </p:spPr>
      </p:pic>
      <p:pic>
        <p:nvPicPr>
          <p:cNvPr id="15" name="Picture 14">
            <a:extLst>
              <a:ext uri="{FF2B5EF4-FFF2-40B4-BE49-F238E27FC236}">
                <a16:creationId xmlns:a16="http://schemas.microsoft.com/office/drawing/2014/main" id="{FB56D6B1-85F2-55A5-DA49-B7C41BC96FBA}"/>
              </a:ext>
            </a:extLst>
          </p:cNvPr>
          <p:cNvPicPr>
            <a:picLocks noChangeAspect="1"/>
          </p:cNvPicPr>
          <p:nvPr userDrawn="1"/>
        </p:nvPicPr>
        <p:blipFill>
          <a:blip r:embed="rId3"/>
          <a:stretch>
            <a:fillRect/>
          </a:stretch>
        </p:blipFill>
        <p:spPr>
          <a:xfrm>
            <a:off x="1" y="5386138"/>
            <a:ext cx="2641666" cy="1436696"/>
          </a:xfrm>
          <a:prstGeom prst="rect">
            <a:avLst/>
          </a:prstGeom>
        </p:spPr>
      </p:pic>
      <p:pic>
        <p:nvPicPr>
          <p:cNvPr id="18" name="Picture 17">
            <a:extLst>
              <a:ext uri="{FF2B5EF4-FFF2-40B4-BE49-F238E27FC236}">
                <a16:creationId xmlns:a16="http://schemas.microsoft.com/office/drawing/2014/main" id="{40CDF736-7541-2935-1C3F-15E1E2D75361}"/>
              </a:ext>
            </a:extLst>
          </p:cNvPr>
          <p:cNvPicPr>
            <a:picLocks noChangeAspect="1"/>
          </p:cNvPicPr>
          <p:nvPr userDrawn="1"/>
        </p:nvPicPr>
        <p:blipFill>
          <a:blip r:embed="rId4"/>
          <a:stretch>
            <a:fillRect/>
          </a:stretch>
        </p:blipFill>
        <p:spPr>
          <a:xfrm rot="10800000">
            <a:off x="10680567" y="220627"/>
            <a:ext cx="1511433" cy="1884568"/>
          </a:xfrm>
          <a:prstGeom prst="rect">
            <a:avLst/>
          </a:prstGeom>
        </p:spPr>
      </p:pic>
      <p:sp>
        <p:nvSpPr>
          <p:cNvPr id="4" name="Slide Number">
            <a:extLst>
              <a:ext uri="{FF2B5EF4-FFF2-40B4-BE49-F238E27FC236}">
                <a16:creationId xmlns:a16="http://schemas.microsoft.com/office/drawing/2014/main" id="{02874B2E-860E-1B20-F0B1-B57C442DD48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3C44F199-B4A4-220C-FB91-DB5578CF27C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6" name="Title 1">
            <a:extLst>
              <a:ext uri="{FF2B5EF4-FFF2-40B4-BE49-F238E27FC236}">
                <a16:creationId xmlns:a16="http://schemas.microsoft.com/office/drawing/2014/main" id="{F18D6510-346E-3ABF-D6EF-3B14CA3EDB20}"/>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Meet the team</a:t>
            </a:r>
          </a:p>
        </p:txBody>
      </p:sp>
      <p:sp>
        <p:nvSpPr>
          <p:cNvPr id="2" name="Text Placeholder 17">
            <a:extLst>
              <a:ext uri="{FF2B5EF4-FFF2-40B4-BE49-F238E27FC236}">
                <a16:creationId xmlns:a16="http://schemas.microsoft.com/office/drawing/2014/main" id="{9FB180D5-6CC4-9990-4ABE-75417708EAA2}"/>
              </a:ext>
            </a:extLst>
          </p:cNvPr>
          <p:cNvSpPr>
            <a:spLocks noGrp="1"/>
          </p:cNvSpPr>
          <p:nvPr>
            <p:ph type="body" sz="quarter" idx="14" hasCustomPrompt="1"/>
          </p:nvPr>
        </p:nvSpPr>
        <p:spPr>
          <a:xfrm>
            <a:off x="1274771" y="2346791"/>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3" name="Text Placeholder 17">
            <a:extLst>
              <a:ext uri="{FF2B5EF4-FFF2-40B4-BE49-F238E27FC236}">
                <a16:creationId xmlns:a16="http://schemas.microsoft.com/office/drawing/2014/main" id="{75C58DF6-8810-46EC-442C-F3D27B7B5057}"/>
              </a:ext>
            </a:extLst>
          </p:cNvPr>
          <p:cNvSpPr>
            <a:spLocks noGrp="1"/>
          </p:cNvSpPr>
          <p:nvPr>
            <p:ph type="body" sz="quarter" idx="15" hasCustomPrompt="1"/>
          </p:nvPr>
        </p:nvSpPr>
        <p:spPr>
          <a:xfrm>
            <a:off x="1274771" y="2563677"/>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Project Lead</a:t>
            </a:r>
          </a:p>
        </p:txBody>
      </p:sp>
      <p:sp>
        <p:nvSpPr>
          <p:cNvPr id="9" name="Picture Placeholder 32">
            <a:extLst>
              <a:ext uri="{FF2B5EF4-FFF2-40B4-BE49-F238E27FC236}">
                <a16:creationId xmlns:a16="http://schemas.microsoft.com/office/drawing/2014/main" id="{A8D760AF-1F4D-E32D-496D-11E88023706F}"/>
              </a:ext>
            </a:extLst>
          </p:cNvPr>
          <p:cNvSpPr>
            <a:spLocks noGrp="1"/>
          </p:cNvSpPr>
          <p:nvPr>
            <p:ph type="pic" sz="quarter" idx="12" hasCustomPrompt="1"/>
          </p:nvPr>
        </p:nvSpPr>
        <p:spPr>
          <a:xfrm>
            <a:off x="551352" y="220564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12" name="Picture Placeholder 32">
            <a:extLst>
              <a:ext uri="{FF2B5EF4-FFF2-40B4-BE49-F238E27FC236}">
                <a16:creationId xmlns:a16="http://schemas.microsoft.com/office/drawing/2014/main" id="{71950AA5-407A-3E8A-B021-702278F4B9B0}"/>
              </a:ext>
            </a:extLst>
          </p:cNvPr>
          <p:cNvSpPr>
            <a:spLocks noGrp="1"/>
          </p:cNvSpPr>
          <p:nvPr>
            <p:ph type="pic" sz="quarter" idx="62" hasCustomPrompt="1"/>
          </p:nvPr>
        </p:nvSpPr>
        <p:spPr>
          <a:xfrm>
            <a:off x="2870468" y="220564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19" name="Picture Placeholder 32">
            <a:extLst>
              <a:ext uri="{FF2B5EF4-FFF2-40B4-BE49-F238E27FC236}">
                <a16:creationId xmlns:a16="http://schemas.microsoft.com/office/drawing/2014/main" id="{B64890DF-B46C-2897-E18C-00A3D43FA22B}"/>
              </a:ext>
            </a:extLst>
          </p:cNvPr>
          <p:cNvSpPr>
            <a:spLocks noGrp="1"/>
          </p:cNvSpPr>
          <p:nvPr>
            <p:ph type="pic" sz="quarter" idx="65" hasCustomPrompt="1"/>
          </p:nvPr>
        </p:nvSpPr>
        <p:spPr>
          <a:xfrm>
            <a:off x="5150887" y="220564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22" name="Picture Placeholder 32">
            <a:extLst>
              <a:ext uri="{FF2B5EF4-FFF2-40B4-BE49-F238E27FC236}">
                <a16:creationId xmlns:a16="http://schemas.microsoft.com/office/drawing/2014/main" id="{DB4467B4-FC28-2BC8-8A5D-CE440396AF7F}"/>
              </a:ext>
            </a:extLst>
          </p:cNvPr>
          <p:cNvSpPr>
            <a:spLocks noGrp="1"/>
          </p:cNvSpPr>
          <p:nvPr>
            <p:ph type="pic" sz="quarter" idx="68" hasCustomPrompt="1"/>
          </p:nvPr>
        </p:nvSpPr>
        <p:spPr>
          <a:xfrm>
            <a:off x="7465976" y="220564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25" name="Picture Placeholder 32">
            <a:extLst>
              <a:ext uri="{FF2B5EF4-FFF2-40B4-BE49-F238E27FC236}">
                <a16:creationId xmlns:a16="http://schemas.microsoft.com/office/drawing/2014/main" id="{0935BB13-C3ED-F0FA-7913-8FD7F7DC87CD}"/>
              </a:ext>
            </a:extLst>
          </p:cNvPr>
          <p:cNvSpPr>
            <a:spLocks noGrp="1"/>
          </p:cNvSpPr>
          <p:nvPr>
            <p:ph type="pic" sz="quarter" idx="71" hasCustomPrompt="1"/>
          </p:nvPr>
        </p:nvSpPr>
        <p:spPr>
          <a:xfrm>
            <a:off x="9735992" y="220564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28" name="Picture Placeholder 32">
            <a:extLst>
              <a:ext uri="{FF2B5EF4-FFF2-40B4-BE49-F238E27FC236}">
                <a16:creationId xmlns:a16="http://schemas.microsoft.com/office/drawing/2014/main" id="{F9F5833E-DDD5-86AE-9669-8B80ECE12BBB}"/>
              </a:ext>
            </a:extLst>
          </p:cNvPr>
          <p:cNvSpPr>
            <a:spLocks noGrp="1"/>
          </p:cNvSpPr>
          <p:nvPr>
            <p:ph type="pic" sz="quarter" idx="74" hasCustomPrompt="1"/>
          </p:nvPr>
        </p:nvSpPr>
        <p:spPr>
          <a:xfrm>
            <a:off x="551352" y="414620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31" name="Picture Placeholder 32">
            <a:extLst>
              <a:ext uri="{FF2B5EF4-FFF2-40B4-BE49-F238E27FC236}">
                <a16:creationId xmlns:a16="http://schemas.microsoft.com/office/drawing/2014/main" id="{A6CEAFF7-AB72-B1F7-0FD6-3132005D4E31}"/>
              </a:ext>
            </a:extLst>
          </p:cNvPr>
          <p:cNvSpPr>
            <a:spLocks noGrp="1"/>
          </p:cNvSpPr>
          <p:nvPr>
            <p:ph type="pic" sz="quarter" idx="77" hasCustomPrompt="1"/>
          </p:nvPr>
        </p:nvSpPr>
        <p:spPr>
          <a:xfrm>
            <a:off x="2870468" y="414620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34" name="Picture Placeholder 32">
            <a:extLst>
              <a:ext uri="{FF2B5EF4-FFF2-40B4-BE49-F238E27FC236}">
                <a16:creationId xmlns:a16="http://schemas.microsoft.com/office/drawing/2014/main" id="{2107C77A-D942-87B4-1774-925E16F2FBAC}"/>
              </a:ext>
            </a:extLst>
          </p:cNvPr>
          <p:cNvSpPr>
            <a:spLocks noGrp="1"/>
          </p:cNvSpPr>
          <p:nvPr>
            <p:ph type="pic" sz="quarter" idx="80" hasCustomPrompt="1"/>
          </p:nvPr>
        </p:nvSpPr>
        <p:spPr>
          <a:xfrm>
            <a:off x="5150887" y="414620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62" name="Picture Placeholder 32">
            <a:extLst>
              <a:ext uri="{FF2B5EF4-FFF2-40B4-BE49-F238E27FC236}">
                <a16:creationId xmlns:a16="http://schemas.microsoft.com/office/drawing/2014/main" id="{47B78B1C-CF74-81B4-E7F6-1B5B78F27A1B}"/>
              </a:ext>
            </a:extLst>
          </p:cNvPr>
          <p:cNvSpPr>
            <a:spLocks noGrp="1"/>
          </p:cNvSpPr>
          <p:nvPr>
            <p:ph type="pic" sz="quarter" idx="83" hasCustomPrompt="1"/>
          </p:nvPr>
        </p:nvSpPr>
        <p:spPr>
          <a:xfrm>
            <a:off x="7465976" y="414620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65" name="Picture Placeholder 32">
            <a:extLst>
              <a:ext uri="{FF2B5EF4-FFF2-40B4-BE49-F238E27FC236}">
                <a16:creationId xmlns:a16="http://schemas.microsoft.com/office/drawing/2014/main" id="{88573366-9585-489F-F62F-88570CA1955E}"/>
              </a:ext>
            </a:extLst>
          </p:cNvPr>
          <p:cNvSpPr>
            <a:spLocks noGrp="1"/>
          </p:cNvSpPr>
          <p:nvPr>
            <p:ph type="pic" sz="quarter" idx="86" hasCustomPrompt="1"/>
          </p:nvPr>
        </p:nvSpPr>
        <p:spPr>
          <a:xfrm>
            <a:off x="9735992" y="4146204"/>
            <a:ext cx="582859" cy="613827"/>
          </a:xfrm>
          <a:prstGeom prst="roundRect">
            <a:avLst>
              <a:gd name="adj" fmla="val 50000"/>
            </a:avLst>
          </a:prstGeom>
          <a:solidFill>
            <a:schemeClr val="accent4">
              <a:lumMod val="50000"/>
            </a:schemeClr>
          </a:solidFill>
          <a:ln w="28575">
            <a:noFill/>
          </a:ln>
        </p:spPr>
        <p:txBody>
          <a:bodyPr bIns="822960" anchor="t"/>
          <a:lstStyle>
            <a:lvl1pPr marL="0" indent="0" algn="ctr">
              <a:buNone/>
              <a:defRPr sz="700" b="0" i="0">
                <a:solidFill>
                  <a:schemeClr val="bg1"/>
                </a:solidFill>
                <a:latin typeface="Oracle Sans Light" panose="020B0403020204020204" pitchFamily="34" charset="0"/>
                <a:cs typeface="Oracle Sans Light" panose="020B0403020204020204" pitchFamily="34" charset="0"/>
              </a:defRPr>
            </a:lvl1pPr>
          </a:lstStyle>
          <a:p>
            <a:r>
              <a:rPr lang="en-US" dirty="0"/>
              <a:t>Click to </a:t>
            </a:r>
            <a:br>
              <a:rPr lang="en-US" dirty="0"/>
            </a:br>
            <a:r>
              <a:rPr lang="en-US" dirty="0"/>
              <a:t>add photo</a:t>
            </a:r>
          </a:p>
        </p:txBody>
      </p:sp>
      <p:sp>
        <p:nvSpPr>
          <p:cNvPr id="36" name="Text Placeholder 17">
            <a:extLst>
              <a:ext uri="{FF2B5EF4-FFF2-40B4-BE49-F238E27FC236}">
                <a16:creationId xmlns:a16="http://schemas.microsoft.com/office/drawing/2014/main" id="{EE179011-0FF4-D05B-290A-3A8C26FDB8FA}"/>
              </a:ext>
            </a:extLst>
          </p:cNvPr>
          <p:cNvSpPr>
            <a:spLocks noGrp="1"/>
          </p:cNvSpPr>
          <p:nvPr>
            <p:ph type="body" sz="quarter" idx="41" hasCustomPrompt="1"/>
          </p:nvPr>
        </p:nvSpPr>
        <p:spPr>
          <a:xfrm>
            <a:off x="1256535" y="2819376"/>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37" name="Text Placeholder 17">
            <a:extLst>
              <a:ext uri="{FF2B5EF4-FFF2-40B4-BE49-F238E27FC236}">
                <a16:creationId xmlns:a16="http://schemas.microsoft.com/office/drawing/2014/main" id="{DAA34B32-7B86-774C-7D5C-7CDF00F47206}"/>
              </a:ext>
            </a:extLst>
          </p:cNvPr>
          <p:cNvSpPr>
            <a:spLocks noGrp="1"/>
          </p:cNvSpPr>
          <p:nvPr>
            <p:ph type="body" sz="quarter" idx="87" hasCustomPrompt="1"/>
          </p:nvPr>
        </p:nvSpPr>
        <p:spPr>
          <a:xfrm>
            <a:off x="3590588" y="2346791"/>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38" name="Text Placeholder 17">
            <a:extLst>
              <a:ext uri="{FF2B5EF4-FFF2-40B4-BE49-F238E27FC236}">
                <a16:creationId xmlns:a16="http://schemas.microsoft.com/office/drawing/2014/main" id="{2F8A995D-CD0B-F715-7E1A-D357ED576861}"/>
              </a:ext>
            </a:extLst>
          </p:cNvPr>
          <p:cNvSpPr>
            <a:spLocks noGrp="1"/>
          </p:cNvSpPr>
          <p:nvPr>
            <p:ph type="body" sz="quarter" idx="88" hasCustomPrompt="1"/>
          </p:nvPr>
        </p:nvSpPr>
        <p:spPr>
          <a:xfrm>
            <a:off x="3590588" y="2563677"/>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Co-lead</a:t>
            </a:r>
          </a:p>
        </p:txBody>
      </p:sp>
      <p:sp>
        <p:nvSpPr>
          <p:cNvPr id="39" name="Text Placeholder 17">
            <a:extLst>
              <a:ext uri="{FF2B5EF4-FFF2-40B4-BE49-F238E27FC236}">
                <a16:creationId xmlns:a16="http://schemas.microsoft.com/office/drawing/2014/main" id="{F842A562-C7A9-5748-BEA2-475F2E0FDCE8}"/>
              </a:ext>
            </a:extLst>
          </p:cNvPr>
          <p:cNvSpPr>
            <a:spLocks noGrp="1"/>
          </p:cNvSpPr>
          <p:nvPr>
            <p:ph type="body" sz="quarter" idx="89" hasCustomPrompt="1"/>
          </p:nvPr>
        </p:nvSpPr>
        <p:spPr>
          <a:xfrm>
            <a:off x="3572352" y="2819376"/>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40" name="Text Placeholder 17">
            <a:extLst>
              <a:ext uri="{FF2B5EF4-FFF2-40B4-BE49-F238E27FC236}">
                <a16:creationId xmlns:a16="http://schemas.microsoft.com/office/drawing/2014/main" id="{E633FA11-25FB-66A6-F9DB-8343BAF08C84}"/>
              </a:ext>
            </a:extLst>
          </p:cNvPr>
          <p:cNvSpPr>
            <a:spLocks noGrp="1"/>
          </p:cNvSpPr>
          <p:nvPr>
            <p:ph type="body" sz="quarter" idx="90" hasCustomPrompt="1"/>
          </p:nvPr>
        </p:nvSpPr>
        <p:spPr>
          <a:xfrm>
            <a:off x="5866649" y="2346791"/>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41" name="Text Placeholder 17">
            <a:extLst>
              <a:ext uri="{FF2B5EF4-FFF2-40B4-BE49-F238E27FC236}">
                <a16:creationId xmlns:a16="http://schemas.microsoft.com/office/drawing/2014/main" id="{D357F418-13B7-5394-1736-4428E490CBFC}"/>
              </a:ext>
            </a:extLst>
          </p:cNvPr>
          <p:cNvSpPr>
            <a:spLocks noGrp="1"/>
          </p:cNvSpPr>
          <p:nvPr>
            <p:ph type="body" sz="quarter" idx="91" hasCustomPrompt="1"/>
          </p:nvPr>
        </p:nvSpPr>
        <p:spPr>
          <a:xfrm>
            <a:off x="5866649" y="2563677"/>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42" name="Text Placeholder 17">
            <a:extLst>
              <a:ext uri="{FF2B5EF4-FFF2-40B4-BE49-F238E27FC236}">
                <a16:creationId xmlns:a16="http://schemas.microsoft.com/office/drawing/2014/main" id="{B67B0DEF-B121-4464-A0FE-8E8FC4957EC4}"/>
              </a:ext>
            </a:extLst>
          </p:cNvPr>
          <p:cNvSpPr>
            <a:spLocks noGrp="1"/>
          </p:cNvSpPr>
          <p:nvPr>
            <p:ph type="body" sz="quarter" idx="92" hasCustomPrompt="1"/>
          </p:nvPr>
        </p:nvSpPr>
        <p:spPr>
          <a:xfrm>
            <a:off x="5848413" y="2819376"/>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43" name="Text Placeholder 17">
            <a:extLst>
              <a:ext uri="{FF2B5EF4-FFF2-40B4-BE49-F238E27FC236}">
                <a16:creationId xmlns:a16="http://schemas.microsoft.com/office/drawing/2014/main" id="{A58A5D4C-DDB1-01B8-69FA-5875B488C78F}"/>
              </a:ext>
            </a:extLst>
          </p:cNvPr>
          <p:cNvSpPr>
            <a:spLocks noGrp="1"/>
          </p:cNvSpPr>
          <p:nvPr>
            <p:ph type="body" sz="quarter" idx="93" hasCustomPrompt="1"/>
          </p:nvPr>
        </p:nvSpPr>
        <p:spPr>
          <a:xfrm>
            <a:off x="8142710" y="2346791"/>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44" name="Text Placeholder 17">
            <a:extLst>
              <a:ext uri="{FF2B5EF4-FFF2-40B4-BE49-F238E27FC236}">
                <a16:creationId xmlns:a16="http://schemas.microsoft.com/office/drawing/2014/main" id="{9177EDC5-363B-5990-BC65-1D7B3FF39203}"/>
              </a:ext>
            </a:extLst>
          </p:cNvPr>
          <p:cNvSpPr>
            <a:spLocks noGrp="1"/>
          </p:cNvSpPr>
          <p:nvPr>
            <p:ph type="body" sz="quarter" idx="94" hasCustomPrompt="1"/>
          </p:nvPr>
        </p:nvSpPr>
        <p:spPr>
          <a:xfrm>
            <a:off x="8142710" y="2563677"/>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45" name="Text Placeholder 17">
            <a:extLst>
              <a:ext uri="{FF2B5EF4-FFF2-40B4-BE49-F238E27FC236}">
                <a16:creationId xmlns:a16="http://schemas.microsoft.com/office/drawing/2014/main" id="{FD341674-26AD-4EFF-0069-D4A7C2902A5E}"/>
              </a:ext>
            </a:extLst>
          </p:cNvPr>
          <p:cNvSpPr>
            <a:spLocks noGrp="1"/>
          </p:cNvSpPr>
          <p:nvPr>
            <p:ph type="body" sz="quarter" idx="95" hasCustomPrompt="1"/>
          </p:nvPr>
        </p:nvSpPr>
        <p:spPr>
          <a:xfrm>
            <a:off x="8124474" y="2819376"/>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46" name="Text Placeholder 17">
            <a:extLst>
              <a:ext uri="{FF2B5EF4-FFF2-40B4-BE49-F238E27FC236}">
                <a16:creationId xmlns:a16="http://schemas.microsoft.com/office/drawing/2014/main" id="{22B61DAA-D756-05C6-1F93-FB989ABE7E99}"/>
              </a:ext>
            </a:extLst>
          </p:cNvPr>
          <p:cNvSpPr>
            <a:spLocks noGrp="1"/>
          </p:cNvSpPr>
          <p:nvPr>
            <p:ph type="body" sz="quarter" idx="96" hasCustomPrompt="1"/>
          </p:nvPr>
        </p:nvSpPr>
        <p:spPr>
          <a:xfrm>
            <a:off x="10448588" y="2346791"/>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47" name="Text Placeholder 17">
            <a:extLst>
              <a:ext uri="{FF2B5EF4-FFF2-40B4-BE49-F238E27FC236}">
                <a16:creationId xmlns:a16="http://schemas.microsoft.com/office/drawing/2014/main" id="{C535392A-F496-2057-6120-A907DF14C9BE}"/>
              </a:ext>
            </a:extLst>
          </p:cNvPr>
          <p:cNvSpPr>
            <a:spLocks noGrp="1"/>
          </p:cNvSpPr>
          <p:nvPr>
            <p:ph type="body" sz="quarter" idx="97" hasCustomPrompt="1"/>
          </p:nvPr>
        </p:nvSpPr>
        <p:spPr>
          <a:xfrm>
            <a:off x="10448588" y="2563677"/>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48" name="Text Placeholder 17">
            <a:extLst>
              <a:ext uri="{FF2B5EF4-FFF2-40B4-BE49-F238E27FC236}">
                <a16:creationId xmlns:a16="http://schemas.microsoft.com/office/drawing/2014/main" id="{D8A0672B-9F00-1016-0E89-4EE091BB680D}"/>
              </a:ext>
            </a:extLst>
          </p:cNvPr>
          <p:cNvSpPr>
            <a:spLocks noGrp="1"/>
          </p:cNvSpPr>
          <p:nvPr>
            <p:ph type="body" sz="quarter" idx="98" hasCustomPrompt="1"/>
          </p:nvPr>
        </p:nvSpPr>
        <p:spPr>
          <a:xfrm>
            <a:off x="10430352" y="2819376"/>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50" name="Text Placeholder 17">
            <a:extLst>
              <a:ext uri="{FF2B5EF4-FFF2-40B4-BE49-F238E27FC236}">
                <a16:creationId xmlns:a16="http://schemas.microsoft.com/office/drawing/2014/main" id="{D5356DDD-C98A-84E5-061B-9C2151C9C17B}"/>
              </a:ext>
            </a:extLst>
          </p:cNvPr>
          <p:cNvSpPr>
            <a:spLocks noGrp="1"/>
          </p:cNvSpPr>
          <p:nvPr>
            <p:ph type="body" sz="quarter" idx="99" hasCustomPrompt="1"/>
          </p:nvPr>
        </p:nvSpPr>
        <p:spPr>
          <a:xfrm>
            <a:off x="1274771" y="4205409"/>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51" name="Text Placeholder 17">
            <a:extLst>
              <a:ext uri="{FF2B5EF4-FFF2-40B4-BE49-F238E27FC236}">
                <a16:creationId xmlns:a16="http://schemas.microsoft.com/office/drawing/2014/main" id="{3BB271DE-FC68-36C3-9E7F-9A227A7E5674}"/>
              </a:ext>
            </a:extLst>
          </p:cNvPr>
          <p:cNvSpPr>
            <a:spLocks noGrp="1"/>
          </p:cNvSpPr>
          <p:nvPr>
            <p:ph type="body" sz="quarter" idx="100" hasCustomPrompt="1"/>
          </p:nvPr>
        </p:nvSpPr>
        <p:spPr>
          <a:xfrm>
            <a:off x="1274771" y="4422295"/>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52" name="Text Placeholder 17">
            <a:extLst>
              <a:ext uri="{FF2B5EF4-FFF2-40B4-BE49-F238E27FC236}">
                <a16:creationId xmlns:a16="http://schemas.microsoft.com/office/drawing/2014/main" id="{2D29496F-84C5-8322-7C01-01C647FB2B16}"/>
              </a:ext>
            </a:extLst>
          </p:cNvPr>
          <p:cNvSpPr>
            <a:spLocks noGrp="1"/>
          </p:cNvSpPr>
          <p:nvPr>
            <p:ph type="body" sz="quarter" idx="101" hasCustomPrompt="1"/>
          </p:nvPr>
        </p:nvSpPr>
        <p:spPr>
          <a:xfrm>
            <a:off x="1256535" y="4677994"/>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53" name="Text Placeholder 17">
            <a:extLst>
              <a:ext uri="{FF2B5EF4-FFF2-40B4-BE49-F238E27FC236}">
                <a16:creationId xmlns:a16="http://schemas.microsoft.com/office/drawing/2014/main" id="{EFAE30DD-38C7-512C-6928-2C69074D4B0D}"/>
              </a:ext>
            </a:extLst>
          </p:cNvPr>
          <p:cNvSpPr>
            <a:spLocks noGrp="1"/>
          </p:cNvSpPr>
          <p:nvPr>
            <p:ph type="body" sz="quarter" idx="102" hasCustomPrompt="1"/>
          </p:nvPr>
        </p:nvSpPr>
        <p:spPr>
          <a:xfrm>
            <a:off x="3590588" y="4205409"/>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54" name="Text Placeholder 17">
            <a:extLst>
              <a:ext uri="{FF2B5EF4-FFF2-40B4-BE49-F238E27FC236}">
                <a16:creationId xmlns:a16="http://schemas.microsoft.com/office/drawing/2014/main" id="{BF4CDB41-162B-FACC-FA19-5C35E21DD0E7}"/>
              </a:ext>
            </a:extLst>
          </p:cNvPr>
          <p:cNvSpPr>
            <a:spLocks noGrp="1"/>
          </p:cNvSpPr>
          <p:nvPr>
            <p:ph type="body" sz="quarter" idx="103" hasCustomPrompt="1"/>
          </p:nvPr>
        </p:nvSpPr>
        <p:spPr>
          <a:xfrm>
            <a:off x="3590588" y="4422295"/>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55" name="Text Placeholder 17">
            <a:extLst>
              <a:ext uri="{FF2B5EF4-FFF2-40B4-BE49-F238E27FC236}">
                <a16:creationId xmlns:a16="http://schemas.microsoft.com/office/drawing/2014/main" id="{0A5DB5F5-36E2-4964-1F2B-EC4D74B5CF60}"/>
              </a:ext>
            </a:extLst>
          </p:cNvPr>
          <p:cNvSpPr>
            <a:spLocks noGrp="1"/>
          </p:cNvSpPr>
          <p:nvPr>
            <p:ph type="body" sz="quarter" idx="104" hasCustomPrompt="1"/>
          </p:nvPr>
        </p:nvSpPr>
        <p:spPr>
          <a:xfrm>
            <a:off x="3572352" y="4677994"/>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56" name="Text Placeholder 17">
            <a:extLst>
              <a:ext uri="{FF2B5EF4-FFF2-40B4-BE49-F238E27FC236}">
                <a16:creationId xmlns:a16="http://schemas.microsoft.com/office/drawing/2014/main" id="{19473D59-3EBF-CFFD-7DA0-707BEA1FAC46}"/>
              </a:ext>
            </a:extLst>
          </p:cNvPr>
          <p:cNvSpPr>
            <a:spLocks noGrp="1"/>
          </p:cNvSpPr>
          <p:nvPr>
            <p:ph type="body" sz="quarter" idx="105" hasCustomPrompt="1"/>
          </p:nvPr>
        </p:nvSpPr>
        <p:spPr>
          <a:xfrm>
            <a:off x="5866649" y="4205409"/>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57" name="Text Placeholder 17">
            <a:extLst>
              <a:ext uri="{FF2B5EF4-FFF2-40B4-BE49-F238E27FC236}">
                <a16:creationId xmlns:a16="http://schemas.microsoft.com/office/drawing/2014/main" id="{AE6D0EB0-EA7D-8D26-8E3D-47006107161D}"/>
              </a:ext>
            </a:extLst>
          </p:cNvPr>
          <p:cNvSpPr>
            <a:spLocks noGrp="1"/>
          </p:cNvSpPr>
          <p:nvPr>
            <p:ph type="body" sz="quarter" idx="106" hasCustomPrompt="1"/>
          </p:nvPr>
        </p:nvSpPr>
        <p:spPr>
          <a:xfrm>
            <a:off x="5866649" y="4422295"/>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58" name="Text Placeholder 17">
            <a:extLst>
              <a:ext uri="{FF2B5EF4-FFF2-40B4-BE49-F238E27FC236}">
                <a16:creationId xmlns:a16="http://schemas.microsoft.com/office/drawing/2014/main" id="{F95D17CE-53CA-5751-F72F-FE43ACAD963F}"/>
              </a:ext>
            </a:extLst>
          </p:cNvPr>
          <p:cNvSpPr>
            <a:spLocks noGrp="1"/>
          </p:cNvSpPr>
          <p:nvPr>
            <p:ph type="body" sz="quarter" idx="107" hasCustomPrompt="1"/>
          </p:nvPr>
        </p:nvSpPr>
        <p:spPr>
          <a:xfrm>
            <a:off x="5848413" y="4677994"/>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59" name="Text Placeholder 17">
            <a:extLst>
              <a:ext uri="{FF2B5EF4-FFF2-40B4-BE49-F238E27FC236}">
                <a16:creationId xmlns:a16="http://schemas.microsoft.com/office/drawing/2014/main" id="{43A13051-B254-BA3F-BCB3-824B57376532}"/>
              </a:ext>
            </a:extLst>
          </p:cNvPr>
          <p:cNvSpPr>
            <a:spLocks noGrp="1"/>
          </p:cNvSpPr>
          <p:nvPr>
            <p:ph type="body" sz="quarter" idx="108" hasCustomPrompt="1"/>
          </p:nvPr>
        </p:nvSpPr>
        <p:spPr>
          <a:xfrm>
            <a:off x="8142710" y="4205409"/>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106" name="Text Placeholder 17">
            <a:extLst>
              <a:ext uri="{FF2B5EF4-FFF2-40B4-BE49-F238E27FC236}">
                <a16:creationId xmlns:a16="http://schemas.microsoft.com/office/drawing/2014/main" id="{7F758FF1-9C60-254E-A619-069A7A5655B6}"/>
              </a:ext>
            </a:extLst>
          </p:cNvPr>
          <p:cNvSpPr>
            <a:spLocks noGrp="1"/>
          </p:cNvSpPr>
          <p:nvPr>
            <p:ph type="body" sz="quarter" idx="109" hasCustomPrompt="1"/>
          </p:nvPr>
        </p:nvSpPr>
        <p:spPr>
          <a:xfrm>
            <a:off x="8142710" y="4422295"/>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107" name="Text Placeholder 17">
            <a:extLst>
              <a:ext uri="{FF2B5EF4-FFF2-40B4-BE49-F238E27FC236}">
                <a16:creationId xmlns:a16="http://schemas.microsoft.com/office/drawing/2014/main" id="{F210DE13-CE26-4F69-CD8D-A2A81290E7A7}"/>
              </a:ext>
            </a:extLst>
          </p:cNvPr>
          <p:cNvSpPr>
            <a:spLocks noGrp="1"/>
          </p:cNvSpPr>
          <p:nvPr>
            <p:ph type="body" sz="quarter" idx="110" hasCustomPrompt="1"/>
          </p:nvPr>
        </p:nvSpPr>
        <p:spPr>
          <a:xfrm>
            <a:off x="8124474" y="4677994"/>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
        <p:nvSpPr>
          <p:cNvPr id="108" name="Text Placeholder 17">
            <a:extLst>
              <a:ext uri="{FF2B5EF4-FFF2-40B4-BE49-F238E27FC236}">
                <a16:creationId xmlns:a16="http://schemas.microsoft.com/office/drawing/2014/main" id="{7A1DEC70-0C8E-33A3-6FE3-401C2E51AFDF}"/>
              </a:ext>
            </a:extLst>
          </p:cNvPr>
          <p:cNvSpPr>
            <a:spLocks noGrp="1"/>
          </p:cNvSpPr>
          <p:nvPr>
            <p:ph type="body" sz="quarter" idx="111" hasCustomPrompt="1"/>
          </p:nvPr>
        </p:nvSpPr>
        <p:spPr>
          <a:xfrm>
            <a:off x="10448588" y="4205409"/>
            <a:ext cx="1385338" cy="212046"/>
          </a:xfrm>
          <a:prstGeom prst="rect">
            <a:avLst/>
          </a:prstGeom>
        </p:spPr>
        <p:txBody>
          <a:bodyPr lIns="0" anchor="b"/>
          <a:lstStyle>
            <a:lvl1pPr marL="0" indent="0">
              <a:lnSpc>
                <a:spcPts val="1100"/>
              </a:lnSpc>
              <a:buNone/>
              <a:defRPr lang="en-US" sz="900" b="1" i="0" kern="1200" spc="0" dirty="0">
                <a:solidFill>
                  <a:schemeClr val="tx2"/>
                </a:solidFill>
                <a:latin typeface="Oracle Sans Semi Bold" panose="020B0503020204020204" pitchFamily="34" charset="0"/>
                <a:ea typeface="+mn-ea"/>
                <a:cs typeface="Oracle Sans Semi Bold"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marL="0" marR="0" lvl="0" indent="0" algn="l" defTabSz="914400" rtl="0" eaLnBrk="1" fontAlgn="auto" latinLnBrk="0" hangingPunct="1">
              <a:lnSpc>
                <a:spcPts val="1800"/>
              </a:lnSpc>
              <a:spcBef>
                <a:spcPts val="600"/>
              </a:spcBef>
              <a:spcAft>
                <a:spcPts val="0"/>
              </a:spcAft>
              <a:buClrTx/>
              <a:buSzTx/>
              <a:buFont typeface="System Font Regular"/>
              <a:buNone/>
              <a:tabLst/>
            </a:pPr>
            <a:r>
              <a:rPr lang="en-US" dirty="0"/>
              <a:t>Team Member Name</a:t>
            </a:r>
          </a:p>
        </p:txBody>
      </p:sp>
      <p:sp>
        <p:nvSpPr>
          <p:cNvPr id="109" name="Text Placeholder 17">
            <a:extLst>
              <a:ext uri="{FF2B5EF4-FFF2-40B4-BE49-F238E27FC236}">
                <a16:creationId xmlns:a16="http://schemas.microsoft.com/office/drawing/2014/main" id="{CCDEB64C-A4AD-4370-0E9C-476D5553B8DE}"/>
              </a:ext>
            </a:extLst>
          </p:cNvPr>
          <p:cNvSpPr>
            <a:spLocks noGrp="1"/>
          </p:cNvSpPr>
          <p:nvPr>
            <p:ph type="body" sz="quarter" idx="112" hasCustomPrompt="1"/>
          </p:nvPr>
        </p:nvSpPr>
        <p:spPr>
          <a:xfrm>
            <a:off x="10448588" y="4422295"/>
            <a:ext cx="1385338" cy="184674"/>
          </a:xfrm>
          <a:prstGeom prst="rect">
            <a:avLst/>
          </a:prstGeom>
        </p:spPr>
        <p:txBody>
          <a:bodyPr lIns="0" tIns="0"/>
          <a:lstStyle>
            <a:lvl1pPr marL="0" indent="0">
              <a:lnSpc>
                <a:spcPts val="1100"/>
              </a:lnSpc>
              <a:spcBef>
                <a:spcPts val="0"/>
              </a:spcBef>
              <a:buNone/>
              <a:defRPr sz="900" b="0" i="0">
                <a:solidFill>
                  <a:schemeClr val="tx1"/>
                </a:solidFill>
                <a:latin typeface="Oracle Sans Light" panose="020B0403020204020204" pitchFamily="34" charset="0"/>
                <a:cs typeface="Oracle Sans Light" panose="020B04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Participant</a:t>
            </a:r>
          </a:p>
        </p:txBody>
      </p:sp>
      <p:sp>
        <p:nvSpPr>
          <p:cNvPr id="110" name="Text Placeholder 17">
            <a:extLst>
              <a:ext uri="{FF2B5EF4-FFF2-40B4-BE49-F238E27FC236}">
                <a16:creationId xmlns:a16="http://schemas.microsoft.com/office/drawing/2014/main" id="{3F02A568-B2BB-6AD0-C7C0-B3B52A1B3544}"/>
              </a:ext>
            </a:extLst>
          </p:cNvPr>
          <p:cNvSpPr>
            <a:spLocks noGrp="1"/>
          </p:cNvSpPr>
          <p:nvPr>
            <p:ph type="body" sz="quarter" idx="113" hasCustomPrompt="1"/>
          </p:nvPr>
        </p:nvSpPr>
        <p:spPr>
          <a:xfrm>
            <a:off x="10430352" y="4677994"/>
            <a:ext cx="1403574" cy="435202"/>
          </a:xfrm>
          <a:prstGeom prst="rect">
            <a:avLst/>
          </a:prstGeom>
        </p:spPr>
        <p:txBody>
          <a:bodyPr lIns="0" tIns="0" rIns="0" bIns="0" anchor="t"/>
          <a:lstStyle>
            <a:lvl1pPr marL="0" indent="0">
              <a:lnSpc>
                <a:spcPts val="1200"/>
              </a:lnSpc>
              <a:buNone/>
              <a:defRPr sz="800" b="0" i="0">
                <a:solidFill>
                  <a:schemeClr val="tx1">
                    <a:lumMod val="50000"/>
                  </a:schemeClr>
                </a:solidFill>
                <a:latin typeface="Oracle Sans" panose="020B0503020204020204" pitchFamily="34" charset="0"/>
                <a:cs typeface="Oracle Sans" panose="020B0503020204020204" pitchFamily="34" charset="0"/>
              </a:defRPr>
            </a:lvl1pPr>
            <a:lvl2pPr marL="457200" indent="0">
              <a:buNone/>
              <a:defRPr b="1" i="1">
                <a:solidFill>
                  <a:schemeClr val="bg1"/>
                </a:solidFill>
              </a:defRPr>
            </a:lvl2pPr>
            <a:lvl3pPr marL="914400" indent="0">
              <a:buNone/>
              <a:defRPr b="1" i="1">
                <a:solidFill>
                  <a:schemeClr val="bg1"/>
                </a:solidFill>
              </a:defRPr>
            </a:lvl3pPr>
            <a:lvl4pPr marL="1371600" indent="0">
              <a:buNone/>
              <a:defRPr b="1" i="1">
                <a:solidFill>
                  <a:schemeClr val="bg1"/>
                </a:solidFill>
              </a:defRPr>
            </a:lvl4pPr>
            <a:lvl5pPr marL="1828800" indent="0">
              <a:buNone/>
              <a:defRPr b="1" i="1">
                <a:solidFill>
                  <a:schemeClr val="bg1"/>
                </a:solidFill>
              </a:defRPr>
            </a:lvl5pPr>
          </a:lstStyle>
          <a:p>
            <a:pPr lvl="0"/>
            <a:r>
              <a:rPr lang="en-US" dirty="0"/>
              <a:t>Job title, works on XYZ product/team</a:t>
            </a:r>
          </a:p>
        </p:txBody>
      </p:sp>
    </p:spTree>
    <p:extLst>
      <p:ext uri="{BB962C8B-B14F-4D97-AF65-F5344CB8AC3E}">
        <p14:creationId xmlns:p14="http://schemas.microsoft.com/office/powerpoint/2010/main" val="24360241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3 - Half Image Dark Sk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Freeform 15">
            <a:extLst>
              <a:ext uri="{FF2B5EF4-FFF2-40B4-BE49-F238E27FC236}">
                <a16:creationId xmlns:a16="http://schemas.microsoft.com/office/drawing/2014/main" id="{5EDA4AF5-C496-D56B-190B-C5D2D11F7BA5}"/>
              </a:ext>
            </a:extLst>
          </p:cNvPr>
          <p:cNvSpPr>
            <a:spLocks noChangeAspect="1"/>
          </p:cNvSpPr>
          <p:nvPr/>
        </p:nvSpPr>
        <p:spPr>
          <a:xfrm>
            <a:off x="11201400" y="6324600"/>
            <a:ext cx="533400" cy="533400"/>
          </a:xfrm>
          <a:custGeom>
            <a:avLst/>
            <a:gdLst>
              <a:gd name="connsiteX0" fmla="*/ 74072 w 504992"/>
              <a:gd name="connsiteY0" fmla="*/ 72346 h 465924"/>
              <a:gd name="connsiteX1" fmla="*/ 74072 w 504992"/>
              <a:gd name="connsiteY1" fmla="*/ 393579 h 465924"/>
              <a:gd name="connsiteX2" fmla="*/ 430921 w 504992"/>
              <a:gd name="connsiteY2" fmla="*/ 393579 h 465924"/>
              <a:gd name="connsiteX3" fmla="*/ 430921 w 504992"/>
              <a:gd name="connsiteY3" fmla="*/ 72346 h 465924"/>
              <a:gd name="connsiteX4" fmla="*/ 0 w 504992"/>
              <a:gd name="connsiteY4" fmla="*/ 0 h 465924"/>
              <a:gd name="connsiteX5" fmla="*/ 504992 w 504992"/>
              <a:gd name="connsiteY5" fmla="*/ 0 h 465924"/>
              <a:gd name="connsiteX6" fmla="*/ 504992 w 504992"/>
              <a:gd name="connsiteY6" fmla="*/ 465924 h 465924"/>
              <a:gd name="connsiteX7" fmla="*/ 0 w 504992"/>
              <a:gd name="connsiteY7" fmla="*/ 465924 h 465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992" h="465924">
                <a:moveTo>
                  <a:pt x="74072" y="72346"/>
                </a:moveTo>
                <a:lnTo>
                  <a:pt x="74072" y="393579"/>
                </a:lnTo>
                <a:lnTo>
                  <a:pt x="430921" y="393579"/>
                </a:lnTo>
                <a:lnTo>
                  <a:pt x="430921" y="72346"/>
                </a:lnTo>
                <a:close/>
                <a:moveTo>
                  <a:pt x="0" y="0"/>
                </a:moveTo>
                <a:lnTo>
                  <a:pt x="504992" y="0"/>
                </a:lnTo>
                <a:lnTo>
                  <a:pt x="504992" y="465924"/>
                </a:lnTo>
                <a:lnTo>
                  <a:pt x="0" y="465924"/>
                </a:lnTo>
                <a:close/>
              </a:path>
            </a:pathLst>
          </a:custGeom>
          <a:solidFill>
            <a:srgbClr val="C946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 Placeholder 19">
            <a:extLst>
              <a:ext uri="{FF2B5EF4-FFF2-40B4-BE49-F238E27FC236}">
                <a16:creationId xmlns:a16="http://schemas.microsoft.com/office/drawing/2014/main" id="{3E6A45B8-D185-6E45-A878-5972592903A9}"/>
              </a:ext>
            </a:extLst>
          </p:cNvPr>
          <p:cNvSpPr>
            <a:spLocks noGrp="1"/>
          </p:cNvSpPr>
          <p:nvPr>
            <p:ph type="body" sz="quarter" idx="14" hasCustomPrompt="1"/>
          </p:nvPr>
        </p:nvSpPr>
        <p:spPr>
          <a:xfrm>
            <a:off x="543559" y="2779090"/>
            <a:ext cx="4768274" cy="1002514"/>
          </a:xfrm>
          <a:prstGeom prst="rect">
            <a:avLst/>
          </a:prstGeom>
        </p:spPr>
        <p:txBody>
          <a:bodyPr lIns="0" anchor="b"/>
          <a:lstStyle>
            <a:lvl1pPr marL="0" indent="0" algn="l" defTabSz="914400" rtl="0" eaLnBrk="1" latinLnBrk="0" hangingPunct="1">
              <a:lnSpc>
                <a:spcPts val="3600"/>
              </a:lnSpc>
              <a:spcBef>
                <a:spcPts val="0"/>
              </a:spcBef>
              <a:buFont typeface="Arial" panose="020B0604020202020204" pitchFamily="34" charset="0"/>
              <a:buNone/>
              <a:defRPr lang="en-US" sz="3000" b="0" i="0" kern="1200" dirty="0">
                <a:solidFill>
                  <a:schemeClr val="bg2"/>
                </a:solidFill>
                <a:latin typeface="Georgia" panose="02040502050405020303" pitchFamily="18" charset="0"/>
                <a:ea typeface="Georgia" panose="02040502050405020303" pitchFamily="18" charset="0"/>
                <a:cs typeface="Oracle Sans Ultra Light" panose="020B0303020204020204" pitchFamily="34" charset="0"/>
              </a:defRPr>
            </a:lvl1pPr>
          </a:lstStyle>
          <a:p>
            <a:pPr lvl="0"/>
            <a:r>
              <a:rPr lang="en-US" dirty="0"/>
              <a:t>Divider</a:t>
            </a:r>
          </a:p>
          <a:p>
            <a:pPr lvl="0"/>
            <a:r>
              <a:rPr lang="en-US" dirty="0"/>
              <a:t>Three</a:t>
            </a:r>
          </a:p>
        </p:txBody>
      </p:sp>
      <p:sp>
        <p:nvSpPr>
          <p:cNvPr id="8" name="Text Placeholder 19">
            <a:extLst>
              <a:ext uri="{FF2B5EF4-FFF2-40B4-BE49-F238E27FC236}">
                <a16:creationId xmlns:a16="http://schemas.microsoft.com/office/drawing/2014/main" id="{85644723-250E-484D-AA79-B7F2518A0BA7}"/>
              </a:ext>
            </a:extLst>
          </p:cNvPr>
          <p:cNvSpPr>
            <a:spLocks noGrp="1"/>
          </p:cNvSpPr>
          <p:nvPr>
            <p:ph type="body" sz="quarter" idx="19" hasCustomPrompt="1"/>
          </p:nvPr>
        </p:nvSpPr>
        <p:spPr>
          <a:xfrm>
            <a:off x="543559" y="3826030"/>
            <a:ext cx="4768273" cy="446064"/>
          </a:xfrm>
          <a:prstGeom prst="rect">
            <a:avLst/>
          </a:prstGeom>
        </p:spPr>
        <p:txBody>
          <a:bodyPr lIns="0"/>
          <a:lstStyle>
            <a:lvl1pPr marL="0" indent="0" algn="l" defTabSz="914400" rtl="0" eaLnBrk="1" latinLnBrk="0" hangingPunct="1">
              <a:lnSpc>
                <a:spcPts val="1860"/>
              </a:lnSpc>
              <a:spcBef>
                <a:spcPts val="1000"/>
              </a:spcBef>
              <a:buFont typeface="Arial" panose="020B0604020202020204" pitchFamily="34" charset="0"/>
              <a:buNone/>
              <a:defRPr lang="en-US" sz="1300" b="0" i="0" kern="1200" spc="100" baseline="0" dirty="0">
                <a:solidFill>
                  <a:schemeClr val="bg2"/>
                </a:solidFill>
                <a:latin typeface="Oracle Sans Light" panose="020B0403020204020204" pitchFamily="34" charset="0"/>
                <a:ea typeface="Oracle Sans Light" panose="020B0403020204020204" pitchFamily="34" charset="0"/>
                <a:cs typeface="Oracle Sans Light" panose="020B0403020204020204" pitchFamily="34" charset="0"/>
              </a:defRPr>
            </a:lvl1pPr>
          </a:lstStyle>
          <a:p>
            <a:pPr lvl="0"/>
            <a:r>
              <a:rPr lang="en-US" dirty="0"/>
              <a:t>Subtitle (if needed)</a:t>
            </a:r>
          </a:p>
        </p:txBody>
      </p:sp>
      <p:sp>
        <p:nvSpPr>
          <p:cNvPr id="10" name="Picture Placeholder 9">
            <a:extLst>
              <a:ext uri="{FF2B5EF4-FFF2-40B4-BE49-F238E27FC236}">
                <a16:creationId xmlns:a16="http://schemas.microsoft.com/office/drawing/2014/main" id="{6CDE28CC-6F0F-43B8-11AD-E589D0BC30A4}"/>
              </a:ext>
            </a:extLst>
          </p:cNvPr>
          <p:cNvSpPr>
            <a:spLocks noGrp="1"/>
          </p:cNvSpPr>
          <p:nvPr>
            <p:ph type="pic" sz="quarter" idx="12" hasCustomPrompt="1"/>
          </p:nvPr>
        </p:nvSpPr>
        <p:spPr>
          <a:xfrm>
            <a:off x="6007416" y="0"/>
            <a:ext cx="6184583" cy="6861558"/>
          </a:xfrm>
          <a:custGeom>
            <a:avLst/>
            <a:gdLst>
              <a:gd name="connsiteX0" fmla="*/ 0 w 6184583"/>
              <a:gd name="connsiteY0" fmla="*/ 0 h 6861558"/>
              <a:gd name="connsiteX1" fmla="*/ 6184583 w 6184583"/>
              <a:gd name="connsiteY1" fmla="*/ 0 h 6861558"/>
              <a:gd name="connsiteX2" fmla="*/ 6184583 w 6184583"/>
              <a:gd name="connsiteY2" fmla="*/ 6861558 h 6861558"/>
              <a:gd name="connsiteX3" fmla="*/ 5706973 w 6184583"/>
              <a:gd name="connsiteY3" fmla="*/ 6861558 h 6861558"/>
              <a:gd name="connsiteX4" fmla="*/ 5706973 w 6184583"/>
              <a:gd name="connsiteY4" fmla="*/ 6373368 h 6861558"/>
              <a:gd name="connsiteX5" fmla="*/ 5222341 w 6184583"/>
              <a:gd name="connsiteY5" fmla="*/ 6373368 h 6861558"/>
              <a:gd name="connsiteX6" fmla="*/ 5222341 w 6184583"/>
              <a:gd name="connsiteY6" fmla="*/ 6861558 h 6861558"/>
              <a:gd name="connsiteX7" fmla="*/ 0 w 6184583"/>
              <a:gd name="connsiteY7" fmla="*/ 6861558 h 686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84583" h="6861558">
                <a:moveTo>
                  <a:pt x="0" y="0"/>
                </a:moveTo>
                <a:lnTo>
                  <a:pt x="6184583" y="0"/>
                </a:lnTo>
                <a:lnTo>
                  <a:pt x="6184583" y="6861558"/>
                </a:lnTo>
                <a:lnTo>
                  <a:pt x="5706973" y="6861558"/>
                </a:lnTo>
                <a:lnTo>
                  <a:pt x="5706973" y="6373368"/>
                </a:lnTo>
                <a:lnTo>
                  <a:pt x="5222341" y="6373368"/>
                </a:lnTo>
                <a:lnTo>
                  <a:pt x="5222341" y="6861558"/>
                </a:lnTo>
                <a:lnTo>
                  <a:pt x="0" y="6861558"/>
                </a:lnTo>
                <a:close/>
              </a:path>
            </a:pathLst>
          </a:custGeom>
          <a:solidFill>
            <a:schemeClr val="accent4">
              <a:lumMod val="50000"/>
            </a:schemeClr>
          </a:solidFill>
        </p:spPr>
        <p:txBody>
          <a:bodyPr wrap="square" anchor="ctr">
            <a:noAutofit/>
          </a:bodyPr>
          <a:lstStyle>
            <a:lvl1pPr marL="0" indent="0" algn="ctr">
              <a:buNone/>
              <a:defRPr b="0" i="0" baseline="0">
                <a:solidFill>
                  <a:schemeClr val="bg1"/>
                </a:solidFill>
                <a:latin typeface="Oracle Sans Ultra Light" panose="020B0303020204020204" pitchFamily="34" charset="0"/>
                <a:cs typeface="Oracle Sans Ultra Light" panose="020B0303020204020204" pitchFamily="34" charset="0"/>
              </a:defRPr>
            </a:lvl1pPr>
          </a:lstStyle>
          <a:p>
            <a:r>
              <a:rPr lang="en-US" dirty="0"/>
              <a:t>Click icon to insert photo</a:t>
            </a:r>
          </a:p>
          <a:p>
            <a:endParaRPr lang="en-US" dirty="0"/>
          </a:p>
          <a:p>
            <a:endParaRPr lang="en-US" dirty="0"/>
          </a:p>
          <a:p>
            <a:endParaRPr lang="en-US" dirty="0"/>
          </a:p>
          <a:p>
            <a:endParaRPr lang="en-US" dirty="0"/>
          </a:p>
        </p:txBody>
      </p:sp>
      <p:sp>
        <p:nvSpPr>
          <p:cNvPr id="13" name="Slide Number">
            <a:extLst>
              <a:ext uri="{FF2B5EF4-FFF2-40B4-BE49-F238E27FC236}">
                <a16:creationId xmlns:a16="http://schemas.microsoft.com/office/drawing/2014/main" id="{E3F4FB16-D447-DBE9-9FE9-4C26E343632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15" name="Footer">
            <a:extLst>
              <a:ext uri="{FF2B5EF4-FFF2-40B4-BE49-F238E27FC236}">
                <a16:creationId xmlns:a16="http://schemas.microsoft.com/office/drawing/2014/main" id="{330118BF-1BF2-1F78-BE68-058B6C737E7E}"/>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pic>
        <p:nvPicPr>
          <p:cNvPr id="2" name="Picture 1">
            <a:extLst>
              <a:ext uri="{FF2B5EF4-FFF2-40B4-BE49-F238E27FC236}">
                <a16:creationId xmlns:a16="http://schemas.microsoft.com/office/drawing/2014/main" id="{E18D3AC0-02D3-19E8-0D0D-8CCFACD9D4BB}"/>
              </a:ext>
            </a:extLst>
          </p:cNvPr>
          <p:cNvPicPr>
            <a:picLocks noChangeAspect="1"/>
          </p:cNvPicPr>
          <p:nvPr userDrawn="1"/>
        </p:nvPicPr>
        <p:blipFill>
          <a:blip r:embed="rId3"/>
          <a:stretch>
            <a:fillRect/>
          </a:stretch>
        </p:blipFill>
        <p:spPr>
          <a:xfrm>
            <a:off x="1" y="5432622"/>
            <a:ext cx="1898374" cy="1425378"/>
          </a:xfrm>
          <a:prstGeom prst="rect">
            <a:avLst/>
          </a:prstGeom>
        </p:spPr>
      </p:pic>
      <p:pic>
        <p:nvPicPr>
          <p:cNvPr id="3" name="Picture 2">
            <a:extLst>
              <a:ext uri="{FF2B5EF4-FFF2-40B4-BE49-F238E27FC236}">
                <a16:creationId xmlns:a16="http://schemas.microsoft.com/office/drawing/2014/main" id="{05706DA1-569B-9DD2-C6D9-1DCDFEDEB856}"/>
              </a:ext>
            </a:extLst>
          </p:cNvPr>
          <p:cNvPicPr>
            <a:picLocks noChangeAspect="1"/>
          </p:cNvPicPr>
          <p:nvPr userDrawn="1"/>
        </p:nvPicPr>
        <p:blipFill>
          <a:blip r:embed="rId4"/>
          <a:stretch>
            <a:fillRect/>
          </a:stretch>
        </p:blipFill>
        <p:spPr>
          <a:xfrm>
            <a:off x="2452822" y="0"/>
            <a:ext cx="4337938" cy="1061078"/>
          </a:xfrm>
          <a:prstGeom prst="rect">
            <a:avLst/>
          </a:prstGeom>
        </p:spPr>
      </p:pic>
    </p:spTree>
    <p:extLst>
      <p:ext uri="{BB962C8B-B14F-4D97-AF65-F5344CB8AC3E}">
        <p14:creationId xmlns:p14="http://schemas.microsoft.com/office/powerpoint/2010/main" val="16618771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ull Page - Light Orange">
    <p:bg>
      <p:bgPr>
        <a:solidFill>
          <a:srgbClr val="FEF9F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0CE741-9242-0CD1-5D55-F89C61B67BED}"/>
              </a:ext>
            </a:extLst>
          </p:cNvPr>
          <p:cNvPicPr>
            <a:picLocks noChangeAspect="1"/>
          </p:cNvPicPr>
          <p:nvPr userDrawn="1"/>
        </p:nvPicPr>
        <p:blipFill>
          <a:blip r:embed="rId2"/>
          <a:stretch>
            <a:fillRect/>
          </a:stretch>
        </p:blipFill>
        <p:spPr>
          <a:xfrm>
            <a:off x="8507896" y="5649614"/>
            <a:ext cx="3684104" cy="1208386"/>
          </a:xfrm>
          <a:prstGeom prst="rect">
            <a:avLst/>
          </a:prstGeom>
        </p:spPr>
      </p:pic>
      <p:sp>
        <p:nvSpPr>
          <p:cNvPr id="12" name="Title 1">
            <a:extLst>
              <a:ext uri="{FF2B5EF4-FFF2-40B4-BE49-F238E27FC236}">
                <a16:creationId xmlns:a16="http://schemas.microsoft.com/office/drawing/2014/main" id="{403A288E-0326-029B-5FFF-76CA92DC2103}"/>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One line </a:t>
            </a:r>
          </a:p>
        </p:txBody>
      </p:sp>
      <p:sp>
        <p:nvSpPr>
          <p:cNvPr id="13" name="Text Placeholder 4">
            <a:extLst>
              <a:ext uri="{FF2B5EF4-FFF2-40B4-BE49-F238E27FC236}">
                <a16:creationId xmlns:a16="http://schemas.microsoft.com/office/drawing/2014/main" id="{533D74DF-6509-DE1D-A8D6-34BAF93E2AA5}"/>
              </a:ext>
            </a:extLst>
          </p:cNvPr>
          <p:cNvSpPr>
            <a:spLocks noGrp="1"/>
          </p:cNvSpPr>
          <p:nvPr>
            <p:ph type="body" sz="quarter" idx="10"/>
          </p:nvPr>
        </p:nvSpPr>
        <p:spPr>
          <a:xfrm>
            <a:off x="542925" y="1752600"/>
            <a:ext cx="11115675" cy="4495800"/>
          </a:xfrm>
          <a:prstGeom prst="rect">
            <a:avLst/>
          </a:prstGeom>
        </p:spPr>
        <p:txBody>
          <a:bodyPr lIns="0" rIns="0"/>
          <a:lstStyle>
            <a:lvl1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1pPr>
            <a:lvl2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2pPr>
            <a:lvl3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3pPr>
            <a:lvl4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4pPr>
            <a:lvl5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a:extLst>
              <a:ext uri="{FF2B5EF4-FFF2-40B4-BE49-F238E27FC236}">
                <a16:creationId xmlns:a16="http://schemas.microsoft.com/office/drawing/2014/main" id="{85156307-6C0F-8682-178E-7B521C6CEA32}"/>
              </a:ext>
            </a:extLst>
          </p:cNvPr>
          <p:cNvSpPr>
            <a:spLocks noGrp="1"/>
          </p:cNvSpPr>
          <p:nvPr>
            <p:ph type="body" sz="quarter" idx="11" hasCustomPrompt="1"/>
          </p:nvPr>
        </p:nvSpPr>
        <p:spPr>
          <a:xfrm>
            <a:off x="542924" y="1185770"/>
            <a:ext cx="11115039" cy="473075"/>
          </a:xfrm>
          <a:prstGeom prst="rect">
            <a:avLst/>
          </a:prstGeom>
        </p:spPr>
        <p:txBody>
          <a:bodyPr lIns="0"/>
          <a:lstStyle>
            <a:lvl1pPr>
              <a:lnSpc>
                <a:spcPct val="100000"/>
              </a:lnSpc>
              <a:spcBef>
                <a:spcPts val="0"/>
              </a:spcBef>
              <a:defRPr sz="1300" b="0" i="0">
                <a:solidFill>
                  <a:schemeClr val="tx2">
                    <a:lumMod val="75000"/>
                    <a:lumOff val="25000"/>
                  </a:schemeClr>
                </a:solidFill>
                <a:latin typeface="Oracle Sans Light" panose="020B0403020204020204" pitchFamily="34" charset="0"/>
                <a:cs typeface="Oracle Sans Light" panose="020B040302020402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System Font Regular"/>
              <a:buNone/>
              <a:tabLst/>
              <a:defRPr/>
            </a:pPr>
            <a:r>
              <a:rPr lang="en-US" dirty="0"/>
              <a:t>Subhead line</a:t>
            </a:r>
          </a:p>
          <a:p>
            <a:pPr marL="0" marR="0" lvl="0" indent="0" algn="l" defTabSz="914400" rtl="0" eaLnBrk="1" fontAlgn="auto" latinLnBrk="0" hangingPunct="1">
              <a:lnSpc>
                <a:spcPct val="100000"/>
              </a:lnSpc>
              <a:spcBef>
                <a:spcPts val="600"/>
              </a:spcBef>
              <a:spcAft>
                <a:spcPts val="0"/>
              </a:spcAft>
              <a:buClrTx/>
              <a:buSzTx/>
              <a:buFont typeface="System Font Regular"/>
              <a:buNone/>
              <a:tabLst/>
              <a:defRPr/>
            </a:pPr>
            <a:endParaRPr lang="en-US" dirty="0"/>
          </a:p>
        </p:txBody>
      </p:sp>
      <p:sp>
        <p:nvSpPr>
          <p:cNvPr id="4" name="Slide Number">
            <a:extLst>
              <a:ext uri="{FF2B5EF4-FFF2-40B4-BE49-F238E27FC236}">
                <a16:creationId xmlns:a16="http://schemas.microsoft.com/office/drawing/2014/main" id="{B57CA68A-FE76-E45B-5667-57000E909D90}"/>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D5CF958B-E762-C92C-E9A9-382A07FC5EDB}"/>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pic>
        <p:nvPicPr>
          <p:cNvPr id="3" name="Picture 2">
            <a:extLst>
              <a:ext uri="{FF2B5EF4-FFF2-40B4-BE49-F238E27FC236}">
                <a16:creationId xmlns:a16="http://schemas.microsoft.com/office/drawing/2014/main" id="{D6697805-FAF6-4CF7-37AA-BD74088DDFFD}"/>
              </a:ext>
            </a:extLst>
          </p:cNvPr>
          <p:cNvPicPr>
            <a:picLocks noChangeAspect="1"/>
          </p:cNvPicPr>
          <p:nvPr userDrawn="1"/>
        </p:nvPicPr>
        <p:blipFill>
          <a:blip r:embed="rId3"/>
          <a:stretch>
            <a:fillRect/>
          </a:stretch>
        </p:blipFill>
        <p:spPr>
          <a:xfrm>
            <a:off x="9662401" y="5045181"/>
            <a:ext cx="2529599" cy="1188475"/>
          </a:xfrm>
          <a:prstGeom prst="rect">
            <a:avLst/>
          </a:prstGeom>
        </p:spPr>
      </p:pic>
      <p:pic>
        <p:nvPicPr>
          <p:cNvPr id="7" name="Picture 6">
            <a:extLst>
              <a:ext uri="{FF2B5EF4-FFF2-40B4-BE49-F238E27FC236}">
                <a16:creationId xmlns:a16="http://schemas.microsoft.com/office/drawing/2014/main" id="{475C62A2-5487-423B-AF8B-028BD55E2DEC}"/>
              </a:ext>
            </a:extLst>
          </p:cNvPr>
          <p:cNvPicPr>
            <a:picLocks noChangeAspect="1"/>
          </p:cNvPicPr>
          <p:nvPr userDrawn="1"/>
        </p:nvPicPr>
        <p:blipFill>
          <a:blip r:embed="rId4"/>
          <a:stretch>
            <a:fillRect/>
          </a:stretch>
        </p:blipFill>
        <p:spPr>
          <a:xfrm>
            <a:off x="10188628" y="4455492"/>
            <a:ext cx="2938669" cy="1300419"/>
          </a:xfrm>
          <a:prstGeom prst="rect">
            <a:avLst/>
          </a:prstGeom>
        </p:spPr>
      </p:pic>
    </p:spTree>
    <p:extLst>
      <p:ext uri="{BB962C8B-B14F-4D97-AF65-F5344CB8AC3E}">
        <p14:creationId xmlns:p14="http://schemas.microsoft.com/office/powerpoint/2010/main" val="3605576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Full Page - Light Orange">
    <p:bg>
      <p:bgPr>
        <a:solidFill>
          <a:srgbClr val="FEF9F9"/>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03A288E-0326-029B-5FFF-76CA92DC2103}"/>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One line </a:t>
            </a:r>
          </a:p>
        </p:txBody>
      </p:sp>
      <p:sp>
        <p:nvSpPr>
          <p:cNvPr id="13" name="Text Placeholder 4">
            <a:extLst>
              <a:ext uri="{FF2B5EF4-FFF2-40B4-BE49-F238E27FC236}">
                <a16:creationId xmlns:a16="http://schemas.microsoft.com/office/drawing/2014/main" id="{533D74DF-6509-DE1D-A8D6-34BAF93E2AA5}"/>
              </a:ext>
            </a:extLst>
          </p:cNvPr>
          <p:cNvSpPr>
            <a:spLocks noGrp="1"/>
          </p:cNvSpPr>
          <p:nvPr>
            <p:ph type="body" sz="quarter" idx="10"/>
          </p:nvPr>
        </p:nvSpPr>
        <p:spPr>
          <a:xfrm>
            <a:off x="542925" y="1752600"/>
            <a:ext cx="11115675" cy="4495800"/>
          </a:xfrm>
          <a:prstGeom prst="rect">
            <a:avLst/>
          </a:prstGeom>
        </p:spPr>
        <p:txBody>
          <a:bodyPr lIns="0" rIns="0"/>
          <a:lstStyle>
            <a:lvl1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1pPr>
            <a:lvl2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2pPr>
            <a:lvl3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3pPr>
            <a:lvl4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4pPr>
            <a:lvl5pPr>
              <a:defRPr sz="1200" b="0" i="0">
                <a:solidFill>
                  <a:schemeClr val="tx2">
                    <a:lumMod val="75000"/>
                    <a:lumOff val="25000"/>
                  </a:schemeClr>
                </a:solidFill>
                <a:latin typeface="Oracle Sans Light" panose="020B0403020204020204" pitchFamily="34" charset="0"/>
                <a:cs typeface="Oracle Sans Light" panose="020B04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a:extLst>
              <a:ext uri="{FF2B5EF4-FFF2-40B4-BE49-F238E27FC236}">
                <a16:creationId xmlns:a16="http://schemas.microsoft.com/office/drawing/2014/main" id="{85156307-6C0F-8682-178E-7B521C6CEA32}"/>
              </a:ext>
            </a:extLst>
          </p:cNvPr>
          <p:cNvSpPr>
            <a:spLocks noGrp="1"/>
          </p:cNvSpPr>
          <p:nvPr>
            <p:ph type="body" sz="quarter" idx="11" hasCustomPrompt="1"/>
          </p:nvPr>
        </p:nvSpPr>
        <p:spPr>
          <a:xfrm>
            <a:off x="542924" y="1185770"/>
            <a:ext cx="11115039" cy="473075"/>
          </a:xfrm>
          <a:prstGeom prst="rect">
            <a:avLst/>
          </a:prstGeom>
        </p:spPr>
        <p:txBody>
          <a:bodyPr lIns="0"/>
          <a:lstStyle>
            <a:lvl1pPr>
              <a:lnSpc>
                <a:spcPct val="100000"/>
              </a:lnSpc>
              <a:spcBef>
                <a:spcPts val="0"/>
              </a:spcBef>
              <a:defRPr sz="1300" b="0" i="0">
                <a:solidFill>
                  <a:schemeClr val="tx2">
                    <a:lumMod val="75000"/>
                    <a:lumOff val="25000"/>
                  </a:schemeClr>
                </a:solidFill>
                <a:latin typeface="Oracle Sans Light" panose="020B0403020204020204" pitchFamily="34" charset="0"/>
                <a:cs typeface="Oracle Sans Light" panose="020B040302020402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System Font Regular"/>
              <a:buNone/>
              <a:tabLst/>
              <a:defRPr/>
            </a:pPr>
            <a:r>
              <a:rPr lang="en-US" dirty="0"/>
              <a:t>Subhead line</a:t>
            </a:r>
          </a:p>
          <a:p>
            <a:pPr marL="0" marR="0" lvl="0" indent="0" algn="l" defTabSz="914400" rtl="0" eaLnBrk="1" fontAlgn="auto" latinLnBrk="0" hangingPunct="1">
              <a:lnSpc>
                <a:spcPct val="100000"/>
              </a:lnSpc>
              <a:spcBef>
                <a:spcPts val="600"/>
              </a:spcBef>
              <a:spcAft>
                <a:spcPts val="0"/>
              </a:spcAft>
              <a:buClrTx/>
              <a:buSzTx/>
              <a:buFont typeface="System Font Regular"/>
              <a:buNone/>
              <a:tabLst/>
              <a:defRPr/>
            </a:pPr>
            <a:endParaRPr lang="en-US" dirty="0"/>
          </a:p>
        </p:txBody>
      </p:sp>
      <p:sp>
        <p:nvSpPr>
          <p:cNvPr id="4" name="Slide Number">
            <a:extLst>
              <a:ext uri="{FF2B5EF4-FFF2-40B4-BE49-F238E27FC236}">
                <a16:creationId xmlns:a16="http://schemas.microsoft.com/office/drawing/2014/main" id="{B57CA68A-FE76-E45B-5667-57000E909D90}"/>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D5CF958B-E762-C92C-E9A9-382A07FC5EDB}"/>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pic>
        <p:nvPicPr>
          <p:cNvPr id="2" name="Picture 1">
            <a:extLst>
              <a:ext uri="{FF2B5EF4-FFF2-40B4-BE49-F238E27FC236}">
                <a16:creationId xmlns:a16="http://schemas.microsoft.com/office/drawing/2014/main" id="{5238DF2E-D348-C46A-5A42-BD2B05C9A496}"/>
              </a:ext>
            </a:extLst>
          </p:cNvPr>
          <p:cNvPicPr>
            <a:picLocks noChangeAspect="1"/>
          </p:cNvPicPr>
          <p:nvPr userDrawn="1"/>
        </p:nvPicPr>
        <p:blipFill>
          <a:blip r:embed="rId2"/>
          <a:stretch>
            <a:fillRect/>
          </a:stretch>
        </p:blipFill>
        <p:spPr>
          <a:xfrm>
            <a:off x="11264248" y="-10480"/>
            <a:ext cx="927751" cy="1837487"/>
          </a:xfrm>
          <a:prstGeom prst="rect">
            <a:avLst/>
          </a:prstGeom>
        </p:spPr>
      </p:pic>
      <p:pic>
        <p:nvPicPr>
          <p:cNvPr id="6" name="Picture 5">
            <a:extLst>
              <a:ext uri="{FF2B5EF4-FFF2-40B4-BE49-F238E27FC236}">
                <a16:creationId xmlns:a16="http://schemas.microsoft.com/office/drawing/2014/main" id="{CED06760-BFC3-CB38-95DB-EAEA0EDC7F0A}"/>
              </a:ext>
            </a:extLst>
          </p:cNvPr>
          <p:cNvPicPr>
            <a:picLocks noChangeAspect="1"/>
          </p:cNvPicPr>
          <p:nvPr userDrawn="1"/>
        </p:nvPicPr>
        <p:blipFill>
          <a:blip r:embed="rId3"/>
          <a:stretch>
            <a:fillRect/>
          </a:stretch>
        </p:blipFill>
        <p:spPr>
          <a:xfrm>
            <a:off x="9917661" y="1"/>
            <a:ext cx="2274339" cy="1035838"/>
          </a:xfrm>
          <a:prstGeom prst="rect">
            <a:avLst/>
          </a:prstGeom>
        </p:spPr>
      </p:pic>
    </p:spTree>
    <p:extLst>
      <p:ext uri="{BB962C8B-B14F-4D97-AF65-F5344CB8AC3E}">
        <p14:creationId xmlns:p14="http://schemas.microsoft.com/office/powerpoint/2010/main" val="39880778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ll Page - Illustration 2 Light Grey">
    <p:bg>
      <p:bgPr>
        <a:solidFill>
          <a:srgbClr val="ECEAE9"/>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AD30E74-D05A-EB89-7E7F-CCB3F3304BC7}"/>
              </a:ext>
            </a:extLst>
          </p:cNvPr>
          <p:cNvPicPr>
            <a:picLocks noChangeAspect="1"/>
          </p:cNvPicPr>
          <p:nvPr userDrawn="1"/>
        </p:nvPicPr>
        <p:blipFill>
          <a:blip r:embed="rId2"/>
          <a:stretch>
            <a:fillRect/>
          </a:stretch>
        </p:blipFill>
        <p:spPr>
          <a:xfrm>
            <a:off x="0" y="6263864"/>
            <a:ext cx="4022749" cy="617044"/>
          </a:xfrm>
          <a:prstGeom prst="rect">
            <a:avLst/>
          </a:prstGeom>
        </p:spPr>
      </p:pic>
      <p:pic>
        <p:nvPicPr>
          <p:cNvPr id="10" name="Picture 9">
            <a:extLst>
              <a:ext uri="{FF2B5EF4-FFF2-40B4-BE49-F238E27FC236}">
                <a16:creationId xmlns:a16="http://schemas.microsoft.com/office/drawing/2014/main" id="{05164FE5-23B2-8D7A-38B9-96EAD08EE30E}"/>
              </a:ext>
            </a:extLst>
          </p:cNvPr>
          <p:cNvPicPr>
            <a:picLocks noChangeAspect="1"/>
          </p:cNvPicPr>
          <p:nvPr userDrawn="1"/>
        </p:nvPicPr>
        <p:blipFill>
          <a:blip r:embed="rId3"/>
          <a:stretch>
            <a:fillRect/>
          </a:stretch>
        </p:blipFill>
        <p:spPr>
          <a:xfrm>
            <a:off x="1" y="5386138"/>
            <a:ext cx="2641666" cy="1436696"/>
          </a:xfrm>
          <a:prstGeom prst="rect">
            <a:avLst/>
          </a:prstGeom>
        </p:spPr>
      </p:pic>
      <p:sp>
        <p:nvSpPr>
          <p:cNvPr id="11" name="Slide Number">
            <a:extLst>
              <a:ext uri="{FF2B5EF4-FFF2-40B4-BE49-F238E27FC236}">
                <a16:creationId xmlns:a16="http://schemas.microsoft.com/office/drawing/2014/main" id="{82ED1E7D-D926-E63F-A5F5-4FBDBE27E8C9}"/>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12" name="Footer">
            <a:extLst>
              <a:ext uri="{FF2B5EF4-FFF2-40B4-BE49-F238E27FC236}">
                <a16:creationId xmlns:a16="http://schemas.microsoft.com/office/drawing/2014/main" id="{448EFF45-E06F-A600-210D-6FA69436552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13" name="Title 1">
            <a:extLst>
              <a:ext uri="{FF2B5EF4-FFF2-40B4-BE49-F238E27FC236}">
                <a16:creationId xmlns:a16="http://schemas.microsoft.com/office/drawing/2014/main" id="{DCB4CEC4-6E8D-0C68-EBCC-B5C2CCB71F1C}"/>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One line </a:t>
            </a:r>
          </a:p>
        </p:txBody>
      </p:sp>
      <p:sp>
        <p:nvSpPr>
          <p:cNvPr id="4" name="Text Placeholder 4">
            <a:extLst>
              <a:ext uri="{FF2B5EF4-FFF2-40B4-BE49-F238E27FC236}">
                <a16:creationId xmlns:a16="http://schemas.microsoft.com/office/drawing/2014/main" id="{9A846D89-D5AC-9E6C-022B-77C4BF600252}"/>
              </a:ext>
            </a:extLst>
          </p:cNvPr>
          <p:cNvSpPr>
            <a:spLocks noGrp="1"/>
          </p:cNvSpPr>
          <p:nvPr>
            <p:ph type="body" sz="quarter" idx="10"/>
          </p:nvPr>
        </p:nvSpPr>
        <p:spPr>
          <a:xfrm>
            <a:off x="542925" y="1752600"/>
            <a:ext cx="11115675" cy="4495800"/>
          </a:xfrm>
          <a:prstGeom prst="rect">
            <a:avLst/>
          </a:prstGeom>
        </p:spPr>
        <p:txBody>
          <a:bodyPr lIns="0" rIns="0"/>
          <a:lstStyle>
            <a:lvl1pPr>
              <a:defRPr sz="1200" b="0" i="0">
                <a:solidFill>
                  <a:schemeClr val="tx1"/>
                </a:solidFill>
                <a:latin typeface="Oracle Sans Light" panose="020B0403020204020204" pitchFamily="34" charset="0"/>
                <a:cs typeface="Oracle Sans Light" panose="020B0403020204020204" pitchFamily="34" charset="0"/>
              </a:defRPr>
            </a:lvl1pPr>
            <a:lvl2pPr>
              <a:defRPr sz="1200" b="0" i="0">
                <a:solidFill>
                  <a:schemeClr val="tx1"/>
                </a:solidFill>
                <a:latin typeface="Oracle Sans Light" panose="020B0403020204020204" pitchFamily="34" charset="0"/>
                <a:cs typeface="Oracle Sans Light" panose="020B0403020204020204" pitchFamily="34" charset="0"/>
              </a:defRPr>
            </a:lvl2pPr>
            <a:lvl3pPr>
              <a:defRPr sz="1200" b="0" i="0">
                <a:solidFill>
                  <a:schemeClr val="tx1"/>
                </a:solidFill>
                <a:latin typeface="Oracle Sans Light" panose="020B0403020204020204" pitchFamily="34" charset="0"/>
                <a:cs typeface="Oracle Sans Light" panose="020B0403020204020204" pitchFamily="34" charset="0"/>
              </a:defRPr>
            </a:lvl3pPr>
            <a:lvl4pPr>
              <a:defRPr sz="1200" b="0" i="0">
                <a:solidFill>
                  <a:schemeClr val="tx1"/>
                </a:solidFill>
                <a:latin typeface="Oracle Sans Light" panose="020B0403020204020204" pitchFamily="34" charset="0"/>
                <a:cs typeface="Oracle Sans Light" panose="020B0403020204020204" pitchFamily="34" charset="0"/>
              </a:defRPr>
            </a:lvl4pPr>
            <a:lvl5pPr>
              <a:defRPr sz="1200" b="0" i="0">
                <a:solidFill>
                  <a:schemeClr val="tx1"/>
                </a:solidFill>
                <a:latin typeface="Oracle Sans Light" panose="020B0403020204020204" pitchFamily="34" charset="0"/>
                <a:cs typeface="Oracle Sans Light" panose="020B04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a:extLst>
              <a:ext uri="{FF2B5EF4-FFF2-40B4-BE49-F238E27FC236}">
                <a16:creationId xmlns:a16="http://schemas.microsoft.com/office/drawing/2014/main" id="{E8CE4CD3-47F9-B12E-80B3-C3A527FC5B36}"/>
              </a:ext>
            </a:extLst>
          </p:cNvPr>
          <p:cNvSpPr>
            <a:spLocks noGrp="1"/>
          </p:cNvSpPr>
          <p:nvPr>
            <p:ph type="body" sz="quarter" idx="11" hasCustomPrompt="1"/>
          </p:nvPr>
        </p:nvSpPr>
        <p:spPr>
          <a:xfrm>
            <a:off x="542924" y="1185770"/>
            <a:ext cx="11115039" cy="473075"/>
          </a:xfrm>
          <a:prstGeom prst="rect">
            <a:avLst/>
          </a:prstGeom>
        </p:spPr>
        <p:txBody>
          <a:bodyPr lIns="0"/>
          <a:lstStyle>
            <a:lvl1pPr>
              <a:lnSpc>
                <a:spcPct val="100000"/>
              </a:lnSpc>
              <a:spcBef>
                <a:spcPts val="0"/>
              </a:spcBef>
              <a:defRPr sz="1300" b="0" i="0">
                <a:solidFill>
                  <a:schemeClr val="tx1"/>
                </a:solidFill>
                <a:latin typeface="Oracle Sans Light" panose="020B0403020204020204" pitchFamily="34" charset="0"/>
                <a:cs typeface="Oracle Sans Light" panose="020B040302020402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System Font Regular"/>
              <a:buNone/>
              <a:tabLst/>
              <a:defRPr/>
            </a:pPr>
            <a:r>
              <a:rPr lang="en-US" dirty="0"/>
              <a:t>Subhead line</a:t>
            </a:r>
          </a:p>
        </p:txBody>
      </p:sp>
      <p:pic>
        <p:nvPicPr>
          <p:cNvPr id="16" name="Picture 15">
            <a:extLst>
              <a:ext uri="{FF2B5EF4-FFF2-40B4-BE49-F238E27FC236}">
                <a16:creationId xmlns:a16="http://schemas.microsoft.com/office/drawing/2014/main" id="{A2BB70CF-5B7F-BA9B-16D0-844E9583F5AD}"/>
              </a:ext>
            </a:extLst>
          </p:cNvPr>
          <p:cNvPicPr>
            <a:picLocks noChangeAspect="1"/>
          </p:cNvPicPr>
          <p:nvPr userDrawn="1"/>
        </p:nvPicPr>
        <p:blipFill>
          <a:blip r:embed="rId4"/>
          <a:stretch>
            <a:fillRect/>
          </a:stretch>
        </p:blipFill>
        <p:spPr>
          <a:xfrm>
            <a:off x="10689455" y="243486"/>
            <a:ext cx="1511433" cy="1884568"/>
          </a:xfrm>
          <a:prstGeom prst="rect">
            <a:avLst/>
          </a:prstGeom>
        </p:spPr>
      </p:pic>
    </p:spTree>
    <p:extLst>
      <p:ext uri="{BB962C8B-B14F-4D97-AF65-F5344CB8AC3E}">
        <p14:creationId xmlns:p14="http://schemas.microsoft.com/office/powerpoint/2010/main" val="3120943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id Page - Illustration 1">
    <p:bg>
      <p:bgPr>
        <a:solidFill>
          <a:srgbClr val="ECEAE9"/>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CEC0EE-6D1C-6822-5F95-7AEAF80542B2}"/>
              </a:ext>
            </a:extLst>
          </p:cNvPr>
          <p:cNvSpPr>
            <a:spLocks noGrp="1"/>
          </p:cNvSpPr>
          <p:nvPr>
            <p:ph type="title" hasCustomPrompt="1"/>
          </p:nvPr>
        </p:nvSpPr>
        <p:spPr>
          <a:xfrm>
            <a:off x="543559" y="1828800"/>
            <a:ext cx="11115040" cy="762000"/>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a:t>
            </a:r>
            <a:br>
              <a:rPr lang="en-US" dirty="0"/>
            </a:br>
            <a:r>
              <a:rPr lang="en-US" dirty="0"/>
              <a:t>Two lines </a:t>
            </a:r>
          </a:p>
        </p:txBody>
      </p:sp>
      <p:sp>
        <p:nvSpPr>
          <p:cNvPr id="14" name="Slide Number">
            <a:extLst>
              <a:ext uri="{FF2B5EF4-FFF2-40B4-BE49-F238E27FC236}">
                <a16:creationId xmlns:a16="http://schemas.microsoft.com/office/drawing/2014/main" id="{1B515844-CAFD-2639-071B-A12F9D7FC067}"/>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15" name="Footer">
            <a:extLst>
              <a:ext uri="{FF2B5EF4-FFF2-40B4-BE49-F238E27FC236}">
                <a16:creationId xmlns:a16="http://schemas.microsoft.com/office/drawing/2014/main" id="{B62A85A5-8437-1DC7-B93E-6DF70FA10211}"/>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3" name="Text Placeholder 4">
            <a:extLst>
              <a:ext uri="{FF2B5EF4-FFF2-40B4-BE49-F238E27FC236}">
                <a16:creationId xmlns:a16="http://schemas.microsoft.com/office/drawing/2014/main" id="{ED508E5C-2691-1ABA-D0EB-DC487482D7C8}"/>
              </a:ext>
            </a:extLst>
          </p:cNvPr>
          <p:cNvSpPr>
            <a:spLocks noGrp="1"/>
          </p:cNvSpPr>
          <p:nvPr>
            <p:ph type="body" sz="quarter" idx="12"/>
          </p:nvPr>
        </p:nvSpPr>
        <p:spPr>
          <a:xfrm>
            <a:off x="542925" y="3252293"/>
            <a:ext cx="11115675" cy="2709770"/>
          </a:xfrm>
          <a:prstGeom prst="rect">
            <a:avLst/>
          </a:prstGeom>
        </p:spPr>
        <p:txBody>
          <a:bodyPr lIns="0" rIns="0"/>
          <a:lstStyle>
            <a:lvl1pPr>
              <a:defRPr sz="1200" b="0" i="0">
                <a:solidFill>
                  <a:schemeClr val="tx1"/>
                </a:solidFill>
                <a:latin typeface="Oracle Sans Light" panose="020B0403020204020204" pitchFamily="34" charset="0"/>
                <a:cs typeface="Oracle Sans Light" panose="020B0403020204020204" pitchFamily="34" charset="0"/>
              </a:defRPr>
            </a:lvl1pPr>
            <a:lvl2pPr>
              <a:defRPr sz="1200" b="0" i="0">
                <a:solidFill>
                  <a:schemeClr val="tx1"/>
                </a:solidFill>
                <a:latin typeface="Oracle Sans Light" panose="020B0403020204020204" pitchFamily="34" charset="0"/>
                <a:cs typeface="Oracle Sans Light" panose="020B0403020204020204" pitchFamily="34" charset="0"/>
              </a:defRPr>
            </a:lvl2pPr>
            <a:lvl3pPr>
              <a:defRPr sz="1200" b="0" i="0">
                <a:solidFill>
                  <a:schemeClr val="tx1"/>
                </a:solidFill>
                <a:latin typeface="Oracle Sans Light" panose="020B0403020204020204" pitchFamily="34" charset="0"/>
                <a:cs typeface="Oracle Sans Light" panose="020B0403020204020204" pitchFamily="34" charset="0"/>
              </a:defRPr>
            </a:lvl3pPr>
            <a:lvl4pPr>
              <a:defRPr sz="1200" b="0" i="0">
                <a:solidFill>
                  <a:schemeClr val="tx1"/>
                </a:solidFill>
                <a:latin typeface="Oracle Sans Light" panose="020B0403020204020204" pitchFamily="34" charset="0"/>
                <a:cs typeface="Oracle Sans Light" panose="020B0403020204020204" pitchFamily="34" charset="0"/>
              </a:defRPr>
            </a:lvl4pPr>
            <a:lvl5pPr>
              <a:defRPr sz="1200" b="0" i="0">
                <a:solidFill>
                  <a:schemeClr val="tx1"/>
                </a:solidFill>
                <a:latin typeface="Oracle Sans Light" panose="020B0403020204020204" pitchFamily="34" charset="0"/>
                <a:cs typeface="Oracle Sans Light" panose="020B04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a:extLst>
              <a:ext uri="{FF2B5EF4-FFF2-40B4-BE49-F238E27FC236}">
                <a16:creationId xmlns:a16="http://schemas.microsoft.com/office/drawing/2014/main" id="{B6279762-2E32-237A-E7D9-102AF24B602D}"/>
              </a:ext>
            </a:extLst>
          </p:cNvPr>
          <p:cNvSpPr>
            <a:spLocks noGrp="1"/>
          </p:cNvSpPr>
          <p:nvPr>
            <p:ph type="body" sz="quarter" idx="13" hasCustomPrompt="1"/>
          </p:nvPr>
        </p:nvSpPr>
        <p:spPr>
          <a:xfrm>
            <a:off x="542924" y="2639695"/>
            <a:ext cx="11115039" cy="473075"/>
          </a:xfrm>
          <a:prstGeom prst="rect">
            <a:avLst/>
          </a:prstGeom>
        </p:spPr>
        <p:txBody>
          <a:bodyPr lIns="0"/>
          <a:lstStyle>
            <a:lvl1pPr>
              <a:lnSpc>
                <a:spcPct val="100000"/>
              </a:lnSpc>
              <a:spcBef>
                <a:spcPts val="0"/>
              </a:spcBef>
              <a:defRPr sz="1300" b="0" i="0">
                <a:solidFill>
                  <a:schemeClr val="tx1"/>
                </a:solidFill>
                <a:latin typeface="Oracle Sans Light" panose="020B0403020204020204" pitchFamily="34" charset="0"/>
                <a:cs typeface="Oracle Sans Light" panose="020B0403020204020204" pitchFamily="34" charset="0"/>
              </a:defRPr>
            </a:lvl1pPr>
          </a:lstStyle>
          <a:p>
            <a:pPr marL="0" marR="0" lvl="0" indent="0" algn="l" defTabSz="914400" rtl="0" eaLnBrk="1" fontAlgn="auto" latinLnBrk="0" hangingPunct="1">
              <a:lnSpc>
                <a:spcPct val="100000"/>
              </a:lnSpc>
              <a:spcBef>
                <a:spcPts val="600"/>
              </a:spcBef>
              <a:spcAft>
                <a:spcPts val="0"/>
              </a:spcAft>
              <a:buClrTx/>
              <a:buSzTx/>
              <a:buFont typeface="System Font Regular"/>
              <a:buNone/>
              <a:tabLst/>
              <a:defRPr/>
            </a:pPr>
            <a:r>
              <a:rPr lang="en-US" dirty="0"/>
              <a:t>Subhead line</a:t>
            </a:r>
          </a:p>
        </p:txBody>
      </p:sp>
      <p:pic>
        <p:nvPicPr>
          <p:cNvPr id="17" name="Picture 16">
            <a:extLst>
              <a:ext uri="{FF2B5EF4-FFF2-40B4-BE49-F238E27FC236}">
                <a16:creationId xmlns:a16="http://schemas.microsoft.com/office/drawing/2014/main" id="{51CADBD6-1073-398E-087B-65847DDF77BA}"/>
              </a:ext>
            </a:extLst>
          </p:cNvPr>
          <p:cNvPicPr>
            <a:picLocks noChangeAspect="1"/>
          </p:cNvPicPr>
          <p:nvPr userDrawn="1"/>
        </p:nvPicPr>
        <p:blipFill>
          <a:blip r:embed="rId2"/>
          <a:stretch>
            <a:fillRect/>
          </a:stretch>
        </p:blipFill>
        <p:spPr>
          <a:xfrm>
            <a:off x="11002666" y="-10480"/>
            <a:ext cx="1189334" cy="2355574"/>
          </a:xfrm>
          <a:prstGeom prst="rect">
            <a:avLst/>
          </a:prstGeom>
        </p:spPr>
      </p:pic>
      <p:pic>
        <p:nvPicPr>
          <p:cNvPr id="12" name="Picture 11">
            <a:extLst>
              <a:ext uri="{FF2B5EF4-FFF2-40B4-BE49-F238E27FC236}">
                <a16:creationId xmlns:a16="http://schemas.microsoft.com/office/drawing/2014/main" id="{D2B02F50-390D-C9BC-15A6-CED5B45454E9}"/>
              </a:ext>
            </a:extLst>
          </p:cNvPr>
          <p:cNvPicPr>
            <a:picLocks noChangeAspect="1"/>
          </p:cNvPicPr>
          <p:nvPr userDrawn="1"/>
        </p:nvPicPr>
        <p:blipFill>
          <a:blip r:embed="rId3"/>
          <a:stretch>
            <a:fillRect/>
          </a:stretch>
        </p:blipFill>
        <p:spPr>
          <a:xfrm>
            <a:off x="9276401" y="0"/>
            <a:ext cx="2915599" cy="1327897"/>
          </a:xfrm>
          <a:prstGeom prst="rect">
            <a:avLst/>
          </a:prstGeom>
        </p:spPr>
      </p:pic>
      <p:pic>
        <p:nvPicPr>
          <p:cNvPr id="18" name="Picture 17">
            <a:extLst>
              <a:ext uri="{FF2B5EF4-FFF2-40B4-BE49-F238E27FC236}">
                <a16:creationId xmlns:a16="http://schemas.microsoft.com/office/drawing/2014/main" id="{1B27DA22-D442-147F-42CE-E761EEE083FF}"/>
              </a:ext>
            </a:extLst>
          </p:cNvPr>
          <p:cNvPicPr>
            <a:picLocks noChangeAspect="1"/>
          </p:cNvPicPr>
          <p:nvPr userDrawn="1"/>
        </p:nvPicPr>
        <p:blipFill>
          <a:blip r:embed="rId4"/>
          <a:stretch>
            <a:fillRect/>
          </a:stretch>
        </p:blipFill>
        <p:spPr>
          <a:xfrm rot="10800000">
            <a:off x="10680567" y="991664"/>
            <a:ext cx="1511433" cy="1884568"/>
          </a:xfrm>
          <a:prstGeom prst="rect">
            <a:avLst/>
          </a:prstGeom>
        </p:spPr>
      </p:pic>
    </p:spTree>
    <p:extLst>
      <p:ext uri="{BB962C8B-B14F-4D97-AF65-F5344CB8AC3E}">
        <p14:creationId xmlns:p14="http://schemas.microsoft.com/office/powerpoint/2010/main" val="23670067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 Light Grey">
    <p:bg>
      <p:bgPr>
        <a:solidFill>
          <a:srgbClr val="ECEAE9"/>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02874B2E-860E-1B20-F0B1-B57C442DD48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3C44F199-B4A4-220C-FB91-DB5578CF27C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13" name="Title 1">
            <a:extLst>
              <a:ext uri="{FF2B5EF4-FFF2-40B4-BE49-F238E27FC236}">
                <a16:creationId xmlns:a16="http://schemas.microsoft.com/office/drawing/2014/main" id="{1640BB11-2471-EDB3-FB33-D0E9BCE3B1D8}"/>
              </a:ext>
            </a:extLst>
          </p:cNvPr>
          <p:cNvSpPr>
            <a:spLocks noGrp="1"/>
          </p:cNvSpPr>
          <p:nvPr>
            <p:ph type="title" hasCustomPrompt="1"/>
          </p:nvPr>
        </p:nvSpPr>
        <p:spPr>
          <a:xfrm>
            <a:off x="543559" y="797786"/>
            <a:ext cx="11023606"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One line </a:t>
            </a:r>
          </a:p>
        </p:txBody>
      </p:sp>
      <p:sp>
        <p:nvSpPr>
          <p:cNvPr id="19" name="Text Placeholder 6">
            <a:extLst>
              <a:ext uri="{FF2B5EF4-FFF2-40B4-BE49-F238E27FC236}">
                <a16:creationId xmlns:a16="http://schemas.microsoft.com/office/drawing/2014/main" id="{A065976A-6667-435E-0E06-2688B16FA342}"/>
              </a:ext>
            </a:extLst>
          </p:cNvPr>
          <p:cNvSpPr>
            <a:spLocks noGrp="1"/>
          </p:cNvSpPr>
          <p:nvPr>
            <p:ph type="body" sz="quarter" idx="11" hasCustomPrompt="1"/>
          </p:nvPr>
        </p:nvSpPr>
        <p:spPr>
          <a:xfrm>
            <a:off x="542925" y="1185770"/>
            <a:ext cx="11024236" cy="473075"/>
          </a:xfrm>
          <a:prstGeom prst="rect">
            <a:avLst/>
          </a:prstGeom>
        </p:spPr>
        <p:txBody>
          <a:bodyPr lIns="0"/>
          <a:lstStyle>
            <a:lvl1pPr>
              <a:defRPr sz="1300" b="0" i="0">
                <a:solidFill>
                  <a:schemeClr val="tx2">
                    <a:lumMod val="75000"/>
                    <a:lumOff val="25000"/>
                  </a:schemeClr>
                </a:solidFill>
                <a:latin typeface="Oracle Sans Light" panose="020B0403020204020204" pitchFamily="34" charset="0"/>
                <a:cs typeface="Oracle Sans Light" panose="020B0403020204020204" pitchFamily="34" charset="0"/>
              </a:defRPr>
            </a:lvl1pPr>
          </a:lstStyle>
          <a:p>
            <a:pPr lvl="0"/>
            <a:r>
              <a:rPr lang="en-US" dirty="0"/>
              <a:t>Subhead line </a:t>
            </a:r>
          </a:p>
        </p:txBody>
      </p:sp>
      <p:sp>
        <p:nvSpPr>
          <p:cNvPr id="15" name="Text Placeholder 3">
            <a:extLst>
              <a:ext uri="{FF2B5EF4-FFF2-40B4-BE49-F238E27FC236}">
                <a16:creationId xmlns:a16="http://schemas.microsoft.com/office/drawing/2014/main" id="{ECF8017C-8785-BA75-9C85-C75A16FAB028}"/>
              </a:ext>
            </a:extLst>
          </p:cNvPr>
          <p:cNvSpPr>
            <a:spLocks noGrp="1"/>
          </p:cNvSpPr>
          <p:nvPr>
            <p:ph type="body" sz="quarter" idx="12" hasCustomPrompt="1"/>
          </p:nvPr>
        </p:nvSpPr>
        <p:spPr>
          <a:xfrm>
            <a:off x="543559" y="2559240"/>
            <a:ext cx="4937760" cy="3465064"/>
          </a:xfrm>
          <a:prstGeom prst="rect">
            <a:avLst/>
          </a:prstGeom>
        </p:spPr>
        <p:txBody>
          <a:bodyPr lIns="0" rIns="0" numCol="1" spcCol="457200"/>
          <a:lstStyle>
            <a:lvl1pPr marL="182880" indent="-182880">
              <a:lnSpc>
                <a:spcPts val="2000"/>
              </a:lnSpc>
              <a:spcBef>
                <a:spcPts val="0"/>
              </a:spcBef>
              <a:spcAft>
                <a:spcPts val="1000"/>
              </a:spcAft>
              <a:buClr>
                <a:srgbClr val="494D53"/>
              </a:buClr>
              <a:buFont typeface="Arial" panose="020B0604020202020204" pitchFamily="34" charset="0"/>
              <a:buChar char="•"/>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407988" indent="-225425">
              <a:spcAft>
                <a:spcPts val="1000"/>
              </a:spcAft>
              <a:buClr>
                <a:srgbClr val="494D53"/>
              </a:buClr>
              <a:buFont typeface="System Font Regular"/>
              <a:buChar char="—"/>
              <a:tabLst/>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2pPr>
            <a:lvl3pPr marL="577850" indent="-169863">
              <a:spcAft>
                <a:spcPts val="1000"/>
              </a:spcAft>
              <a:buClr>
                <a:srgbClr val="494D53"/>
              </a:buClr>
              <a:buFont typeface=".PingFang SC Regular"/>
              <a:buChar char="〉"/>
              <a:tabLst/>
              <a:defRPr lang="en-US" sz="11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Level 1 bullet</a:t>
            </a:r>
          </a:p>
          <a:p>
            <a:pPr lvl="1"/>
            <a:r>
              <a:rPr lang="en-US" dirty="0"/>
              <a:t>Level 2 Bullet</a:t>
            </a:r>
          </a:p>
          <a:p>
            <a:pPr lvl="2"/>
            <a:r>
              <a:rPr lang="en-US" dirty="0"/>
              <a:t>Level 3 Bullet</a:t>
            </a:r>
          </a:p>
        </p:txBody>
      </p:sp>
      <p:sp>
        <p:nvSpPr>
          <p:cNvPr id="16" name="Text Placeholder 3">
            <a:extLst>
              <a:ext uri="{FF2B5EF4-FFF2-40B4-BE49-F238E27FC236}">
                <a16:creationId xmlns:a16="http://schemas.microsoft.com/office/drawing/2014/main" id="{52A7246A-21E3-11C4-32CF-22AAE2F3E68A}"/>
              </a:ext>
            </a:extLst>
          </p:cNvPr>
          <p:cNvSpPr>
            <a:spLocks noGrp="1"/>
          </p:cNvSpPr>
          <p:nvPr>
            <p:ph type="body" sz="quarter" idx="14" hasCustomPrompt="1"/>
          </p:nvPr>
        </p:nvSpPr>
        <p:spPr>
          <a:xfrm>
            <a:off x="543559" y="2027163"/>
            <a:ext cx="4937760" cy="396201"/>
          </a:xfrm>
          <a:prstGeom prst="rect">
            <a:avLst/>
          </a:prstGeom>
        </p:spPr>
        <p:txBody>
          <a:bodyPr lIns="0" anchor="ctr"/>
          <a:lstStyle>
            <a:lvl1pPr marL="0" indent="0">
              <a:lnSpc>
                <a:spcPts val="1800"/>
              </a:lnSpc>
              <a:buNone/>
              <a:defRPr lang="en-US" sz="1200" b="1" i="0" kern="1200" spc="0" dirty="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4572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2pPr>
            <a:lvl3pPr marL="9144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3pPr>
            <a:lvl4pPr marL="13716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4pPr>
            <a:lvl5pPr marL="18288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5pPr>
          </a:lstStyle>
          <a:p>
            <a:pPr lvl="0"/>
            <a:r>
              <a:rPr lang="en-US" dirty="0"/>
              <a:t>Click To Edit Headline</a:t>
            </a:r>
          </a:p>
        </p:txBody>
      </p:sp>
      <p:sp>
        <p:nvSpPr>
          <p:cNvPr id="17" name="Text Placeholder 3">
            <a:extLst>
              <a:ext uri="{FF2B5EF4-FFF2-40B4-BE49-F238E27FC236}">
                <a16:creationId xmlns:a16="http://schemas.microsoft.com/office/drawing/2014/main" id="{B3F821A0-B35F-EAB0-5F65-DB2E78B93583}"/>
              </a:ext>
            </a:extLst>
          </p:cNvPr>
          <p:cNvSpPr>
            <a:spLocks noGrp="1"/>
          </p:cNvSpPr>
          <p:nvPr>
            <p:ph type="body" sz="quarter" idx="16" hasCustomPrompt="1"/>
          </p:nvPr>
        </p:nvSpPr>
        <p:spPr>
          <a:xfrm>
            <a:off x="6629400" y="2027163"/>
            <a:ext cx="4937760" cy="396201"/>
          </a:xfrm>
          <a:prstGeom prst="rect">
            <a:avLst/>
          </a:prstGeom>
        </p:spPr>
        <p:txBody>
          <a:bodyPr lIns="0" anchor="ctr"/>
          <a:lstStyle>
            <a:lvl1pPr marL="0" indent="0">
              <a:lnSpc>
                <a:spcPts val="1800"/>
              </a:lnSpc>
              <a:buNone/>
              <a:defRPr lang="en-US" sz="1200" b="1" i="0" kern="1200" spc="0" dirty="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4572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2pPr>
            <a:lvl3pPr marL="9144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3pPr>
            <a:lvl4pPr marL="13716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4pPr>
            <a:lvl5pPr marL="18288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5pPr>
          </a:lstStyle>
          <a:p>
            <a:pPr lvl="0"/>
            <a:r>
              <a:rPr lang="en-US" dirty="0"/>
              <a:t>Click To Edit Headline</a:t>
            </a:r>
          </a:p>
        </p:txBody>
      </p:sp>
      <p:sp>
        <p:nvSpPr>
          <p:cNvPr id="18" name="Text Placeholder 3">
            <a:extLst>
              <a:ext uri="{FF2B5EF4-FFF2-40B4-BE49-F238E27FC236}">
                <a16:creationId xmlns:a16="http://schemas.microsoft.com/office/drawing/2014/main" id="{501166C3-A8E7-8A2F-9654-680F846F58DC}"/>
              </a:ext>
            </a:extLst>
          </p:cNvPr>
          <p:cNvSpPr>
            <a:spLocks noGrp="1"/>
          </p:cNvSpPr>
          <p:nvPr>
            <p:ph type="body" sz="quarter" idx="18" hasCustomPrompt="1"/>
          </p:nvPr>
        </p:nvSpPr>
        <p:spPr>
          <a:xfrm>
            <a:off x="6629400" y="2559240"/>
            <a:ext cx="4937760" cy="3465064"/>
          </a:xfrm>
          <a:prstGeom prst="rect">
            <a:avLst/>
          </a:prstGeom>
        </p:spPr>
        <p:txBody>
          <a:bodyPr lIns="0" rIns="0" numCol="1" spcCol="457200"/>
          <a:lstStyle>
            <a:lvl1pPr marL="182880" indent="-182880">
              <a:lnSpc>
                <a:spcPts val="2000"/>
              </a:lnSpc>
              <a:spcBef>
                <a:spcPts val="0"/>
              </a:spcBef>
              <a:spcAft>
                <a:spcPts val="1000"/>
              </a:spcAft>
              <a:buClr>
                <a:srgbClr val="494D53"/>
              </a:buClr>
              <a:buFont typeface="Arial" panose="020B0604020202020204" pitchFamily="34" charset="0"/>
              <a:buChar char="•"/>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407988" indent="-225425">
              <a:spcAft>
                <a:spcPts val="1000"/>
              </a:spcAft>
              <a:buClr>
                <a:srgbClr val="494D53"/>
              </a:buClr>
              <a:buFont typeface="System Font Regular"/>
              <a:buChar char="—"/>
              <a:tabLst/>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2pPr>
            <a:lvl3pPr marL="577850" indent="-169863">
              <a:spcAft>
                <a:spcPts val="1000"/>
              </a:spcAft>
              <a:buClr>
                <a:srgbClr val="494D53"/>
              </a:buClr>
              <a:buFont typeface=".PingFang SC Regular"/>
              <a:buChar char="〉"/>
              <a:tabLst/>
              <a:defRPr lang="en-US" sz="11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Level 1 bullet</a:t>
            </a:r>
          </a:p>
          <a:p>
            <a:pPr lvl="1"/>
            <a:r>
              <a:rPr lang="en-US" dirty="0"/>
              <a:t>Level 2 Bullet</a:t>
            </a:r>
          </a:p>
          <a:p>
            <a:pPr lvl="2"/>
            <a:r>
              <a:rPr lang="en-US" dirty="0"/>
              <a:t>Level 3 Bullet</a:t>
            </a:r>
          </a:p>
        </p:txBody>
      </p:sp>
      <p:cxnSp>
        <p:nvCxnSpPr>
          <p:cNvPr id="23" name="Straight Connector 22">
            <a:extLst>
              <a:ext uri="{FF2B5EF4-FFF2-40B4-BE49-F238E27FC236}">
                <a16:creationId xmlns:a16="http://schemas.microsoft.com/office/drawing/2014/main" id="{60D08268-7983-DAF3-35D6-22D3593EDCB3}"/>
              </a:ext>
            </a:extLst>
          </p:cNvPr>
          <p:cNvCxnSpPr/>
          <p:nvPr/>
        </p:nvCxnSpPr>
        <p:spPr>
          <a:xfrm>
            <a:off x="6055360" y="2027163"/>
            <a:ext cx="0" cy="3997141"/>
          </a:xfrm>
          <a:prstGeom prst="line">
            <a:avLst/>
          </a:prstGeom>
          <a:ln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44CDAB1-C9AF-74D5-4D9B-85083D3EAC0F}"/>
              </a:ext>
            </a:extLst>
          </p:cNvPr>
          <p:cNvPicPr>
            <a:picLocks noChangeAspect="1"/>
          </p:cNvPicPr>
          <p:nvPr userDrawn="1"/>
        </p:nvPicPr>
        <p:blipFill>
          <a:blip r:embed="rId2"/>
          <a:stretch>
            <a:fillRect/>
          </a:stretch>
        </p:blipFill>
        <p:spPr>
          <a:xfrm>
            <a:off x="9276401" y="0"/>
            <a:ext cx="2915599" cy="1327897"/>
          </a:xfrm>
          <a:prstGeom prst="rect">
            <a:avLst/>
          </a:prstGeom>
        </p:spPr>
      </p:pic>
      <p:pic>
        <p:nvPicPr>
          <p:cNvPr id="6" name="Picture 5">
            <a:extLst>
              <a:ext uri="{FF2B5EF4-FFF2-40B4-BE49-F238E27FC236}">
                <a16:creationId xmlns:a16="http://schemas.microsoft.com/office/drawing/2014/main" id="{51C0EC52-0121-1F2F-B948-A809AF2DE393}"/>
              </a:ext>
            </a:extLst>
          </p:cNvPr>
          <p:cNvPicPr>
            <a:picLocks noChangeAspect="1"/>
          </p:cNvPicPr>
          <p:nvPr userDrawn="1"/>
        </p:nvPicPr>
        <p:blipFill>
          <a:blip r:embed="rId3"/>
          <a:stretch>
            <a:fillRect/>
          </a:stretch>
        </p:blipFill>
        <p:spPr>
          <a:xfrm rot="10800000">
            <a:off x="10680567" y="991664"/>
            <a:ext cx="1511433" cy="1884568"/>
          </a:xfrm>
          <a:prstGeom prst="rect">
            <a:avLst/>
          </a:prstGeom>
        </p:spPr>
      </p:pic>
    </p:spTree>
    <p:extLst>
      <p:ext uri="{BB962C8B-B14F-4D97-AF65-F5344CB8AC3E}">
        <p14:creationId xmlns:p14="http://schemas.microsoft.com/office/powerpoint/2010/main" val="3286105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 Light Grey">
    <p:bg>
      <p:bgPr>
        <a:solidFill>
          <a:srgbClr val="ECEAE9"/>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02874B2E-860E-1B20-F0B1-B57C442DD48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3C44F199-B4A4-220C-FB91-DB5578CF27C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2" name="Text Placeholder 3">
            <a:extLst>
              <a:ext uri="{FF2B5EF4-FFF2-40B4-BE49-F238E27FC236}">
                <a16:creationId xmlns:a16="http://schemas.microsoft.com/office/drawing/2014/main" id="{C9058384-E7FA-6F2F-FD7B-CB41E2503DEC}"/>
              </a:ext>
            </a:extLst>
          </p:cNvPr>
          <p:cNvSpPr>
            <a:spLocks noGrp="1"/>
          </p:cNvSpPr>
          <p:nvPr>
            <p:ph type="body" sz="quarter" idx="12" hasCustomPrompt="1"/>
          </p:nvPr>
        </p:nvSpPr>
        <p:spPr>
          <a:xfrm>
            <a:off x="542923" y="2269008"/>
            <a:ext cx="2926080" cy="3425924"/>
          </a:xfrm>
          <a:prstGeom prst="rect">
            <a:avLst/>
          </a:prstGeom>
        </p:spPr>
        <p:txBody>
          <a:bodyPr lIns="0" rIns="0" numCol="1" spcCol="457200"/>
          <a:lstStyle>
            <a:lvl1pPr marL="182880" indent="-182880">
              <a:lnSpc>
                <a:spcPts val="1900"/>
              </a:lnSpc>
              <a:spcBef>
                <a:spcPts val="0"/>
              </a:spcBef>
              <a:spcAft>
                <a:spcPts val="1000"/>
              </a:spcAft>
              <a:buClr>
                <a:srgbClr val="494D53"/>
              </a:buClr>
              <a:buFont typeface="Arial" panose="020B0604020202020204" pitchFamily="34" charset="0"/>
              <a:buChar char="•"/>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407988" indent="-225425">
              <a:spcAft>
                <a:spcPts val="1000"/>
              </a:spcAft>
              <a:buClr>
                <a:srgbClr val="494D53"/>
              </a:buClr>
              <a:buFont typeface="System Font Regular"/>
              <a:buChar char="—"/>
              <a:tabLst/>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2pPr>
            <a:lvl3pPr marL="577850" indent="-169863">
              <a:spcAft>
                <a:spcPts val="1000"/>
              </a:spcAft>
              <a:buClr>
                <a:srgbClr val="494D53"/>
              </a:buClr>
              <a:buFont typeface=".PingFang SC Regular"/>
              <a:buChar char="〉"/>
              <a:tabLst/>
              <a:defRPr lang="en-US" sz="11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Level 1 bullet</a:t>
            </a:r>
          </a:p>
          <a:p>
            <a:pPr lvl="1"/>
            <a:r>
              <a:rPr lang="en-US" dirty="0"/>
              <a:t>Level 2 Bullet</a:t>
            </a:r>
          </a:p>
          <a:p>
            <a:pPr lvl="2"/>
            <a:r>
              <a:rPr lang="en-US" dirty="0"/>
              <a:t>Level 3 Bullet</a:t>
            </a:r>
          </a:p>
        </p:txBody>
      </p:sp>
      <p:sp>
        <p:nvSpPr>
          <p:cNvPr id="3" name="Text Placeholder 3">
            <a:extLst>
              <a:ext uri="{FF2B5EF4-FFF2-40B4-BE49-F238E27FC236}">
                <a16:creationId xmlns:a16="http://schemas.microsoft.com/office/drawing/2014/main" id="{56B8E2CD-4D99-28EA-9273-C8754532D6DF}"/>
              </a:ext>
            </a:extLst>
          </p:cNvPr>
          <p:cNvSpPr>
            <a:spLocks noGrp="1"/>
          </p:cNvSpPr>
          <p:nvPr>
            <p:ph type="body" sz="quarter" idx="18" hasCustomPrompt="1"/>
          </p:nvPr>
        </p:nvSpPr>
        <p:spPr>
          <a:xfrm>
            <a:off x="4631188" y="2269008"/>
            <a:ext cx="2926080" cy="3425924"/>
          </a:xfrm>
          <a:prstGeom prst="rect">
            <a:avLst/>
          </a:prstGeom>
        </p:spPr>
        <p:txBody>
          <a:bodyPr lIns="0" rIns="0" numCol="1" spcCol="457200"/>
          <a:lstStyle>
            <a:lvl1pPr marL="182880" indent="-182880">
              <a:lnSpc>
                <a:spcPts val="1900"/>
              </a:lnSpc>
              <a:spcBef>
                <a:spcPts val="0"/>
              </a:spcBef>
              <a:spcAft>
                <a:spcPts val="1000"/>
              </a:spcAft>
              <a:buClr>
                <a:srgbClr val="494D53"/>
              </a:buClr>
              <a:buFont typeface="Arial" panose="020B0604020202020204" pitchFamily="34" charset="0"/>
              <a:buChar char="•"/>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407988" indent="-225425">
              <a:spcAft>
                <a:spcPts val="1000"/>
              </a:spcAft>
              <a:buClr>
                <a:srgbClr val="494D53"/>
              </a:buClr>
              <a:buFont typeface="System Font Regular"/>
              <a:buChar char="—"/>
              <a:tabLst/>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2pPr>
            <a:lvl3pPr marL="577850" indent="-169863">
              <a:spcAft>
                <a:spcPts val="1000"/>
              </a:spcAft>
              <a:buClr>
                <a:srgbClr val="494D53"/>
              </a:buClr>
              <a:buFont typeface=".PingFang SC Regular"/>
              <a:buChar char="〉"/>
              <a:tabLst/>
              <a:defRPr lang="en-US" sz="11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Level 1 bullet</a:t>
            </a:r>
          </a:p>
          <a:p>
            <a:pPr lvl="1"/>
            <a:r>
              <a:rPr lang="en-US" dirty="0"/>
              <a:t>Level 2 Bullet</a:t>
            </a:r>
          </a:p>
          <a:p>
            <a:pPr lvl="2"/>
            <a:r>
              <a:rPr lang="en-US" dirty="0"/>
              <a:t>Level 3 Bullet</a:t>
            </a:r>
          </a:p>
        </p:txBody>
      </p:sp>
      <p:cxnSp>
        <p:nvCxnSpPr>
          <p:cNvPr id="6" name="Straight Connector 5">
            <a:extLst>
              <a:ext uri="{FF2B5EF4-FFF2-40B4-BE49-F238E27FC236}">
                <a16:creationId xmlns:a16="http://schemas.microsoft.com/office/drawing/2014/main" id="{299E7C2C-43A1-A749-8968-55739E627422}"/>
              </a:ext>
            </a:extLst>
          </p:cNvPr>
          <p:cNvCxnSpPr>
            <a:cxnSpLocks/>
          </p:cNvCxnSpPr>
          <p:nvPr/>
        </p:nvCxnSpPr>
        <p:spPr>
          <a:xfrm>
            <a:off x="4050096" y="1837017"/>
            <a:ext cx="0" cy="3857915"/>
          </a:xfrm>
          <a:prstGeom prst="line">
            <a:avLst/>
          </a:prstGeom>
          <a:ln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3">
            <a:extLst>
              <a:ext uri="{FF2B5EF4-FFF2-40B4-BE49-F238E27FC236}">
                <a16:creationId xmlns:a16="http://schemas.microsoft.com/office/drawing/2014/main" id="{FC522573-46C0-D81A-D7CF-49B39EE6D1A1}"/>
              </a:ext>
            </a:extLst>
          </p:cNvPr>
          <p:cNvSpPr>
            <a:spLocks noGrp="1"/>
          </p:cNvSpPr>
          <p:nvPr>
            <p:ph type="body" sz="quarter" idx="14" hasCustomPrompt="1"/>
          </p:nvPr>
        </p:nvSpPr>
        <p:spPr>
          <a:xfrm>
            <a:off x="542924" y="1872807"/>
            <a:ext cx="2926080" cy="396201"/>
          </a:xfrm>
          <a:prstGeom prst="rect">
            <a:avLst/>
          </a:prstGeom>
        </p:spPr>
        <p:txBody>
          <a:bodyPr lIns="0" anchor="ctr"/>
          <a:lstStyle>
            <a:lvl1pPr marL="0" indent="0">
              <a:buNone/>
              <a:defRPr lang="en-US" sz="1200" b="1" i="0" kern="1200" spc="0" dirty="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4572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2pPr>
            <a:lvl3pPr marL="9144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3pPr>
            <a:lvl4pPr marL="13716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4pPr>
            <a:lvl5pPr marL="18288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5pPr>
          </a:lstStyle>
          <a:p>
            <a:pPr marL="0" marR="0" lvl="0" indent="0" algn="l" defTabSz="914400" rtl="0" eaLnBrk="1" fontAlgn="auto" latinLnBrk="0" hangingPunct="1">
              <a:lnSpc>
                <a:spcPts val="1640"/>
              </a:lnSpc>
              <a:spcBef>
                <a:spcPts val="600"/>
              </a:spcBef>
              <a:spcAft>
                <a:spcPts val="0"/>
              </a:spcAft>
              <a:buClrTx/>
              <a:buSzTx/>
              <a:buFont typeface="System Font Regular"/>
              <a:buNone/>
              <a:tabLst/>
            </a:pPr>
            <a:r>
              <a:rPr lang="en-US" dirty="0"/>
              <a:t>Click To Edit Headline</a:t>
            </a:r>
          </a:p>
        </p:txBody>
      </p:sp>
      <p:sp>
        <p:nvSpPr>
          <p:cNvPr id="8" name="Text Placeholder 3">
            <a:extLst>
              <a:ext uri="{FF2B5EF4-FFF2-40B4-BE49-F238E27FC236}">
                <a16:creationId xmlns:a16="http://schemas.microsoft.com/office/drawing/2014/main" id="{B4C55D5F-2405-6602-B8F6-55722B1113A2}"/>
              </a:ext>
            </a:extLst>
          </p:cNvPr>
          <p:cNvSpPr>
            <a:spLocks noGrp="1"/>
          </p:cNvSpPr>
          <p:nvPr>
            <p:ph type="body" sz="quarter" idx="15" hasCustomPrompt="1"/>
          </p:nvPr>
        </p:nvSpPr>
        <p:spPr>
          <a:xfrm>
            <a:off x="4631188" y="1872807"/>
            <a:ext cx="2926080" cy="396201"/>
          </a:xfrm>
          <a:prstGeom prst="rect">
            <a:avLst/>
          </a:prstGeom>
        </p:spPr>
        <p:txBody>
          <a:bodyPr lIns="0" anchor="ctr"/>
          <a:lstStyle>
            <a:lvl1pPr marL="0" indent="0">
              <a:buNone/>
              <a:defRPr lang="en-US" sz="1200" b="1" i="0" kern="1200" spc="0" dirty="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4572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2pPr>
            <a:lvl3pPr marL="9144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3pPr>
            <a:lvl4pPr marL="13716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4pPr>
            <a:lvl5pPr marL="18288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5pPr>
          </a:lstStyle>
          <a:p>
            <a:pPr marL="0" marR="0" lvl="0" indent="0" algn="l" defTabSz="914400" rtl="0" eaLnBrk="1" fontAlgn="auto" latinLnBrk="0" hangingPunct="1">
              <a:lnSpc>
                <a:spcPts val="1640"/>
              </a:lnSpc>
              <a:spcBef>
                <a:spcPts val="600"/>
              </a:spcBef>
              <a:spcAft>
                <a:spcPts val="0"/>
              </a:spcAft>
              <a:buClrTx/>
              <a:buSzTx/>
              <a:buFont typeface="System Font Regular"/>
              <a:buNone/>
              <a:tabLst/>
            </a:pPr>
            <a:r>
              <a:rPr lang="en-US" dirty="0"/>
              <a:t>Click To Edit Headline</a:t>
            </a:r>
          </a:p>
        </p:txBody>
      </p:sp>
      <p:sp>
        <p:nvSpPr>
          <p:cNvPr id="9" name="Text Placeholder 3">
            <a:extLst>
              <a:ext uri="{FF2B5EF4-FFF2-40B4-BE49-F238E27FC236}">
                <a16:creationId xmlns:a16="http://schemas.microsoft.com/office/drawing/2014/main" id="{FA038992-0877-8606-9AC7-A22356EA36F6}"/>
              </a:ext>
            </a:extLst>
          </p:cNvPr>
          <p:cNvSpPr>
            <a:spLocks noGrp="1"/>
          </p:cNvSpPr>
          <p:nvPr>
            <p:ph type="body" sz="quarter" idx="16" hasCustomPrompt="1"/>
          </p:nvPr>
        </p:nvSpPr>
        <p:spPr>
          <a:xfrm>
            <a:off x="8719452" y="1872807"/>
            <a:ext cx="2926080" cy="396201"/>
          </a:xfrm>
          <a:prstGeom prst="rect">
            <a:avLst/>
          </a:prstGeom>
        </p:spPr>
        <p:txBody>
          <a:bodyPr lIns="0" anchor="ctr"/>
          <a:lstStyle>
            <a:lvl1pPr marL="0" indent="0">
              <a:buNone/>
              <a:defRPr lang="en-US" sz="1200" b="1" i="0" kern="1200" spc="0" dirty="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4572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2pPr>
            <a:lvl3pPr marL="9144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3pPr>
            <a:lvl4pPr marL="13716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4pPr>
            <a:lvl5pPr marL="1828800" indent="0">
              <a:buNone/>
              <a:defRPr sz="1500" b="1" i="0">
                <a:solidFill>
                  <a:schemeClr val="tx1">
                    <a:lumMod val="50000"/>
                  </a:schemeClr>
                </a:solidFill>
                <a:latin typeface="Oracle Sans Semi Bold" panose="020B0503020204020204" pitchFamily="34" charset="0"/>
                <a:cs typeface="Oracle Sans Semi Bold" panose="020B0503020204020204" pitchFamily="34" charset="0"/>
              </a:defRPr>
            </a:lvl5pPr>
          </a:lstStyle>
          <a:p>
            <a:pPr marL="0" marR="0" lvl="0" indent="0" algn="l" defTabSz="914400" rtl="0" eaLnBrk="1" fontAlgn="auto" latinLnBrk="0" hangingPunct="1">
              <a:lnSpc>
                <a:spcPts val="1640"/>
              </a:lnSpc>
              <a:spcBef>
                <a:spcPts val="600"/>
              </a:spcBef>
              <a:spcAft>
                <a:spcPts val="0"/>
              </a:spcAft>
              <a:buClrTx/>
              <a:buSzTx/>
              <a:buFont typeface="System Font Regular"/>
              <a:buNone/>
              <a:tabLst/>
            </a:pPr>
            <a:r>
              <a:rPr lang="en-US" dirty="0"/>
              <a:t>Click To Edit Headline</a:t>
            </a:r>
          </a:p>
        </p:txBody>
      </p:sp>
      <p:sp>
        <p:nvSpPr>
          <p:cNvPr id="10" name="Text Placeholder 3">
            <a:extLst>
              <a:ext uri="{FF2B5EF4-FFF2-40B4-BE49-F238E27FC236}">
                <a16:creationId xmlns:a16="http://schemas.microsoft.com/office/drawing/2014/main" id="{A8DAB2AC-1083-9DCB-3519-50C8A11269C1}"/>
              </a:ext>
            </a:extLst>
          </p:cNvPr>
          <p:cNvSpPr>
            <a:spLocks noGrp="1"/>
          </p:cNvSpPr>
          <p:nvPr>
            <p:ph type="body" sz="quarter" idx="19" hasCustomPrompt="1"/>
          </p:nvPr>
        </p:nvSpPr>
        <p:spPr>
          <a:xfrm>
            <a:off x="8719452" y="2269008"/>
            <a:ext cx="2926080" cy="3425924"/>
          </a:xfrm>
          <a:prstGeom prst="rect">
            <a:avLst/>
          </a:prstGeom>
        </p:spPr>
        <p:txBody>
          <a:bodyPr lIns="0" rIns="0" numCol="1" spcCol="457200"/>
          <a:lstStyle>
            <a:lvl1pPr marL="182880" indent="-182880">
              <a:lnSpc>
                <a:spcPts val="1900"/>
              </a:lnSpc>
              <a:spcBef>
                <a:spcPts val="0"/>
              </a:spcBef>
              <a:spcAft>
                <a:spcPts val="1000"/>
              </a:spcAft>
              <a:buClr>
                <a:srgbClr val="494D53"/>
              </a:buClr>
              <a:buFont typeface="Arial" panose="020B0604020202020204" pitchFamily="34" charset="0"/>
              <a:buChar char="•"/>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407988" indent="-225425">
              <a:spcAft>
                <a:spcPts val="1000"/>
              </a:spcAft>
              <a:buClr>
                <a:srgbClr val="494D53"/>
              </a:buClr>
              <a:buFont typeface="System Font Regular"/>
              <a:buChar char="—"/>
              <a:tabLst/>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2pPr>
            <a:lvl3pPr marL="577850" indent="-169863">
              <a:spcAft>
                <a:spcPts val="1000"/>
              </a:spcAft>
              <a:buClr>
                <a:srgbClr val="494D53"/>
              </a:buClr>
              <a:buFont typeface=".PingFang SC Regular"/>
              <a:buChar char="〉"/>
              <a:tabLst/>
              <a:defRPr lang="en-US" sz="11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Level 1 bullet</a:t>
            </a:r>
          </a:p>
          <a:p>
            <a:pPr lvl="1"/>
            <a:r>
              <a:rPr lang="en-US" dirty="0"/>
              <a:t>Level 2 Bullet</a:t>
            </a:r>
          </a:p>
          <a:p>
            <a:pPr lvl="2"/>
            <a:r>
              <a:rPr lang="en-US" dirty="0"/>
              <a:t>Level 3 Bullet</a:t>
            </a:r>
          </a:p>
        </p:txBody>
      </p:sp>
      <p:cxnSp>
        <p:nvCxnSpPr>
          <p:cNvPr id="11" name="Straight Connector 10">
            <a:extLst>
              <a:ext uri="{FF2B5EF4-FFF2-40B4-BE49-F238E27FC236}">
                <a16:creationId xmlns:a16="http://schemas.microsoft.com/office/drawing/2014/main" id="{6170198B-2087-E93C-0EE3-0A616FF7037E}"/>
              </a:ext>
            </a:extLst>
          </p:cNvPr>
          <p:cNvCxnSpPr>
            <a:cxnSpLocks/>
          </p:cNvCxnSpPr>
          <p:nvPr/>
        </p:nvCxnSpPr>
        <p:spPr>
          <a:xfrm>
            <a:off x="8138360" y="1837017"/>
            <a:ext cx="0" cy="3857915"/>
          </a:xfrm>
          <a:prstGeom prst="line">
            <a:avLst/>
          </a:prstGeom>
          <a:ln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640BB11-2471-EDB3-FB33-D0E9BCE3B1D8}"/>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One line </a:t>
            </a:r>
          </a:p>
        </p:txBody>
      </p:sp>
      <p:sp>
        <p:nvSpPr>
          <p:cNvPr id="19" name="Text Placeholder 6">
            <a:extLst>
              <a:ext uri="{FF2B5EF4-FFF2-40B4-BE49-F238E27FC236}">
                <a16:creationId xmlns:a16="http://schemas.microsoft.com/office/drawing/2014/main" id="{A065976A-6667-435E-0E06-2688B16FA342}"/>
              </a:ext>
            </a:extLst>
          </p:cNvPr>
          <p:cNvSpPr>
            <a:spLocks noGrp="1"/>
          </p:cNvSpPr>
          <p:nvPr>
            <p:ph type="body" sz="quarter" idx="11" hasCustomPrompt="1"/>
          </p:nvPr>
        </p:nvSpPr>
        <p:spPr>
          <a:xfrm>
            <a:off x="542924" y="1185770"/>
            <a:ext cx="11115675" cy="473075"/>
          </a:xfrm>
          <a:prstGeom prst="rect">
            <a:avLst/>
          </a:prstGeom>
        </p:spPr>
        <p:txBody>
          <a:bodyPr lIns="0"/>
          <a:lstStyle>
            <a:lvl1pPr>
              <a:defRPr sz="1300" b="0" i="0">
                <a:solidFill>
                  <a:schemeClr val="tx2">
                    <a:lumMod val="75000"/>
                    <a:lumOff val="25000"/>
                  </a:schemeClr>
                </a:solidFill>
                <a:latin typeface="Oracle Sans Light" panose="020B0403020204020204" pitchFamily="34" charset="0"/>
                <a:cs typeface="Oracle Sans Light" panose="020B0403020204020204" pitchFamily="34" charset="0"/>
              </a:defRPr>
            </a:lvl1pPr>
          </a:lstStyle>
          <a:p>
            <a:pPr lvl="0"/>
            <a:r>
              <a:rPr lang="en-US" dirty="0"/>
              <a:t>Subhead line </a:t>
            </a:r>
          </a:p>
        </p:txBody>
      </p:sp>
      <p:pic>
        <p:nvPicPr>
          <p:cNvPr id="14" name="Picture 13">
            <a:extLst>
              <a:ext uri="{FF2B5EF4-FFF2-40B4-BE49-F238E27FC236}">
                <a16:creationId xmlns:a16="http://schemas.microsoft.com/office/drawing/2014/main" id="{0562F41E-7645-BFC7-EF81-FA6BC3692543}"/>
              </a:ext>
            </a:extLst>
          </p:cNvPr>
          <p:cNvPicPr>
            <a:picLocks noChangeAspect="1"/>
          </p:cNvPicPr>
          <p:nvPr userDrawn="1"/>
        </p:nvPicPr>
        <p:blipFill>
          <a:blip r:embed="rId2"/>
          <a:stretch>
            <a:fillRect/>
          </a:stretch>
        </p:blipFill>
        <p:spPr>
          <a:xfrm>
            <a:off x="9358240" y="5928526"/>
            <a:ext cx="2833759" cy="929473"/>
          </a:xfrm>
          <a:prstGeom prst="rect">
            <a:avLst/>
          </a:prstGeom>
        </p:spPr>
      </p:pic>
      <p:pic>
        <p:nvPicPr>
          <p:cNvPr id="15" name="Picture 14">
            <a:extLst>
              <a:ext uri="{FF2B5EF4-FFF2-40B4-BE49-F238E27FC236}">
                <a16:creationId xmlns:a16="http://schemas.microsoft.com/office/drawing/2014/main" id="{F7B12673-418F-C2E9-5820-0D86DC5DD40F}"/>
              </a:ext>
            </a:extLst>
          </p:cNvPr>
          <p:cNvPicPr>
            <a:picLocks noChangeAspect="1"/>
          </p:cNvPicPr>
          <p:nvPr userDrawn="1"/>
        </p:nvPicPr>
        <p:blipFill>
          <a:blip r:embed="rId3"/>
          <a:stretch>
            <a:fillRect/>
          </a:stretch>
        </p:blipFill>
        <p:spPr>
          <a:xfrm>
            <a:off x="10255395" y="5603135"/>
            <a:ext cx="1945731" cy="914158"/>
          </a:xfrm>
          <a:prstGeom prst="rect">
            <a:avLst/>
          </a:prstGeom>
        </p:spPr>
      </p:pic>
      <p:pic>
        <p:nvPicPr>
          <p:cNvPr id="16" name="Picture 15">
            <a:extLst>
              <a:ext uri="{FF2B5EF4-FFF2-40B4-BE49-F238E27FC236}">
                <a16:creationId xmlns:a16="http://schemas.microsoft.com/office/drawing/2014/main" id="{8E093D3D-3D08-4012-A288-5072868B5867}"/>
              </a:ext>
            </a:extLst>
          </p:cNvPr>
          <p:cNvPicPr>
            <a:picLocks noChangeAspect="1"/>
          </p:cNvPicPr>
          <p:nvPr userDrawn="1"/>
        </p:nvPicPr>
        <p:blipFill>
          <a:blip r:embed="rId4"/>
          <a:stretch>
            <a:fillRect/>
          </a:stretch>
        </p:blipFill>
        <p:spPr>
          <a:xfrm>
            <a:off x="10688578" y="5090870"/>
            <a:ext cx="2260381" cy="1000263"/>
          </a:xfrm>
          <a:prstGeom prst="rect">
            <a:avLst/>
          </a:prstGeom>
        </p:spPr>
      </p:pic>
    </p:spTree>
    <p:extLst>
      <p:ext uri="{BB962C8B-B14F-4D97-AF65-F5344CB8AC3E}">
        <p14:creationId xmlns:p14="http://schemas.microsoft.com/office/powerpoint/2010/main" val="4085709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x Columns - Light Orange">
    <p:bg>
      <p:bgPr>
        <a:solidFill>
          <a:srgbClr val="FEF9F9"/>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DD3260F-D09E-183D-3270-3B00D47369A9}"/>
              </a:ext>
            </a:extLst>
          </p:cNvPr>
          <p:cNvPicPr>
            <a:picLocks noChangeAspect="1"/>
          </p:cNvPicPr>
          <p:nvPr userDrawn="1"/>
        </p:nvPicPr>
        <p:blipFill>
          <a:blip r:embed="rId2"/>
          <a:stretch>
            <a:fillRect/>
          </a:stretch>
        </p:blipFill>
        <p:spPr>
          <a:xfrm>
            <a:off x="0" y="6263864"/>
            <a:ext cx="4022749" cy="617044"/>
          </a:xfrm>
          <a:prstGeom prst="rect">
            <a:avLst/>
          </a:prstGeom>
        </p:spPr>
      </p:pic>
      <p:pic>
        <p:nvPicPr>
          <p:cNvPr id="9" name="Picture 8">
            <a:extLst>
              <a:ext uri="{FF2B5EF4-FFF2-40B4-BE49-F238E27FC236}">
                <a16:creationId xmlns:a16="http://schemas.microsoft.com/office/drawing/2014/main" id="{1123B261-8858-15DB-0105-441B5BBFEBD4}"/>
              </a:ext>
            </a:extLst>
          </p:cNvPr>
          <p:cNvPicPr>
            <a:picLocks noChangeAspect="1"/>
          </p:cNvPicPr>
          <p:nvPr userDrawn="1"/>
        </p:nvPicPr>
        <p:blipFill>
          <a:blip r:embed="rId3"/>
          <a:stretch>
            <a:fillRect/>
          </a:stretch>
        </p:blipFill>
        <p:spPr>
          <a:xfrm>
            <a:off x="1" y="5386138"/>
            <a:ext cx="2641666" cy="1436696"/>
          </a:xfrm>
          <a:prstGeom prst="rect">
            <a:avLst/>
          </a:prstGeom>
        </p:spPr>
      </p:pic>
      <p:sp>
        <p:nvSpPr>
          <p:cNvPr id="4" name="Slide Number">
            <a:extLst>
              <a:ext uri="{FF2B5EF4-FFF2-40B4-BE49-F238E27FC236}">
                <a16:creationId xmlns:a16="http://schemas.microsoft.com/office/drawing/2014/main" id="{02874B2E-860E-1B20-F0B1-B57C442DD488}"/>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5" name="Footer">
            <a:extLst>
              <a:ext uri="{FF2B5EF4-FFF2-40B4-BE49-F238E27FC236}">
                <a16:creationId xmlns:a16="http://schemas.microsoft.com/office/drawing/2014/main" id="{3C44F199-B4A4-220C-FB91-DB5578CF27C8}"/>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25000"/>
                    <a:lumOff val="75000"/>
                  </a:schemeClr>
                </a:solidFill>
                <a:latin typeface="Oracle Sans Light" panose="020B0403020204020204" pitchFamily="34" charset="0"/>
                <a:cs typeface="Oracle Sans Light" panose="020B0403020204020204" pitchFamily="34" charset="0"/>
              </a:defRPr>
            </a:lvl1pPr>
          </a:lstStyle>
          <a:p>
            <a:endParaRPr lang="en-US"/>
          </a:p>
        </p:txBody>
      </p:sp>
      <p:sp>
        <p:nvSpPr>
          <p:cNvPr id="2" name="Text Placeholder 3">
            <a:extLst>
              <a:ext uri="{FF2B5EF4-FFF2-40B4-BE49-F238E27FC236}">
                <a16:creationId xmlns:a16="http://schemas.microsoft.com/office/drawing/2014/main" id="{C9058384-E7FA-6F2F-FD7B-CB41E2503DEC}"/>
              </a:ext>
            </a:extLst>
          </p:cNvPr>
          <p:cNvSpPr>
            <a:spLocks noGrp="1"/>
          </p:cNvSpPr>
          <p:nvPr>
            <p:ph type="body" sz="quarter" idx="12" hasCustomPrompt="1"/>
          </p:nvPr>
        </p:nvSpPr>
        <p:spPr>
          <a:xfrm>
            <a:off x="542923" y="2584009"/>
            <a:ext cx="2926080" cy="1007592"/>
          </a:xfrm>
          <a:prstGeom prst="rect">
            <a:avLst/>
          </a:prstGeom>
        </p:spPr>
        <p:txBody>
          <a:bodyPr lIns="0" rIns="0" numCol="1" spcCol="457200"/>
          <a:lstStyle>
            <a:lvl1pPr marL="0" indent="0" algn="ctr">
              <a:lnSpc>
                <a:spcPts val="1900"/>
              </a:lnSpc>
              <a:spcBef>
                <a:spcPts val="0"/>
              </a:spcBef>
              <a:spcAft>
                <a:spcPts val="1000"/>
              </a:spcAft>
              <a:buClr>
                <a:srgbClr val="494D53"/>
              </a:buClr>
              <a:buFont typeface="Arial" panose="020B0604020202020204" pitchFamily="34" charset="0"/>
              <a:buNone/>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Descriptive sentences</a:t>
            </a:r>
          </a:p>
        </p:txBody>
      </p:sp>
      <p:sp>
        <p:nvSpPr>
          <p:cNvPr id="3" name="Text Placeholder 3">
            <a:extLst>
              <a:ext uri="{FF2B5EF4-FFF2-40B4-BE49-F238E27FC236}">
                <a16:creationId xmlns:a16="http://schemas.microsoft.com/office/drawing/2014/main" id="{56B8E2CD-4D99-28EA-9273-C8754532D6DF}"/>
              </a:ext>
            </a:extLst>
          </p:cNvPr>
          <p:cNvSpPr>
            <a:spLocks noGrp="1"/>
          </p:cNvSpPr>
          <p:nvPr>
            <p:ph type="body" sz="quarter" idx="18" hasCustomPrompt="1"/>
          </p:nvPr>
        </p:nvSpPr>
        <p:spPr>
          <a:xfrm>
            <a:off x="4631188" y="2584009"/>
            <a:ext cx="2926080" cy="1007592"/>
          </a:xfrm>
          <a:prstGeom prst="rect">
            <a:avLst/>
          </a:prstGeom>
        </p:spPr>
        <p:txBody>
          <a:bodyPr lIns="0" rIns="0" numCol="1" spcCol="457200"/>
          <a:lstStyle>
            <a:lvl1pPr marL="0" indent="0" algn="ctr">
              <a:lnSpc>
                <a:spcPts val="1900"/>
              </a:lnSpc>
              <a:spcBef>
                <a:spcPts val="0"/>
              </a:spcBef>
              <a:spcAft>
                <a:spcPts val="1000"/>
              </a:spcAft>
              <a:buClr>
                <a:srgbClr val="494D53"/>
              </a:buClr>
              <a:buFont typeface="Arial" panose="020B0604020202020204" pitchFamily="34" charset="0"/>
              <a:buNone/>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Descriptive sentences</a:t>
            </a:r>
          </a:p>
        </p:txBody>
      </p:sp>
      <p:grpSp>
        <p:nvGrpSpPr>
          <p:cNvPr id="15" name="Group 14">
            <a:extLst>
              <a:ext uri="{FF2B5EF4-FFF2-40B4-BE49-F238E27FC236}">
                <a16:creationId xmlns:a16="http://schemas.microsoft.com/office/drawing/2014/main" id="{4EB4C483-4CB3-15DF-2F04-AE881261F80D}"/>
              </a:ext>
            </a:extLst>
          </p:cNvPr>
          <p:cNvGrpSpPr/>
          <p:nvPr/>
        </p:nvGrpSpPr>
        <p:grpSpPr>
          <a:xfrm>
            <a:off x="4050096" y="2057400"/>
            <a:ext cx="4088264" cy="1591983"/>
            <a:chOff x="4050096" y="1837017"/>
            <a:chExt cx="4088264" cy="3857915"/>
          </a:xfrm>
        </p:grpSpPr>
        <p:cxnSp>
          <p:nvCxnSpPr>
            <p:cNvPr id="6" name="Straight Connector 5">
              <a:extLst>
                <a:ext uri="{FF2B5EF4-FFF2-40B4-BE49-F238E27FC236}">
                  <a16:creationId xmlns:a16="http://schemas.microsoft.com/office/drawing/2014/main" id="{299E7C2C-43A1-A749-8968-55739E627422}"/>
                </a:ext>
              </a:extLst>
            </p:cNvPr>
            <p:cNvCxnSpPr>
              <a:cxnSpLocks/>
            </p:cNvCxnSpPr>
            <p:nvPr/>
          </p:nvCxnSpPr>
          <p:spPr>
            <a:xfrm>
              <a:off x="4050096" y="1837017"/>
              <a:ext cx="0" cy="3857915"/>
            </a:xfrm>
            <a:prstGeom prst="line">
              <a:avLst/>
            </a:prstGeom>
            <a:ln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170198B-2087-E93C-0EE3-0A616FF7037E}"/>
                </a:ext>
              </a:extLst>
            </p:cNvPr>
            <p:cNvCxnSpPr>
              <a:cxnSpLocks/>
            </p:cNvCxnSpPr>
            <p:nvPr/>
          </p:nvCxnSpPr>
          <p:spPr>
            <a:xfrm>
              <a:off x="8138360" y="1837017"/>
              <a:ext cx="0" cy="3857915"/>
            </a:xfrm>
            <a:prstGeom prst="line">
              <a:avLst/>
            </a:prstGeom>
            <a:ln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grpSp>
      <p:sp>
        <p:nvSpPr>
          <p:cNvPr id="13" name="Title 1">
            <a:extLst>
              <a:ext uri="{FF2B5EF4-FFF2-40B4-BE49-F238E27FC236}">
                <a16:creationId xmlns:a16="http://schemas.microsoft.com/office/drawing/2014/main" id="{1640BB11-2471-EDB3-FB33-D0E9BCE3B1D8}"/>
              </a:ext>
            </a:extLst>
          </p:cNvPr>
          <p:cNvSpPr>
            <a:spLocks noGrp="1"/>
          </p:cNvSpPr>
          <p:nvPr>
            <p:ph type="title" hasCustomPrompt="1"/>
          </p:nvPr>
        </p:nvSpPr>
        <p:spPr>
          <a:xfrm>
            <a:off x="543559" y="797786"/>
            <a:ext cx="11115040" cy="365125"/>
          </a:xfrm>
          <a:prstGeom prst="rect">
            <a:avLst/>
          </a:prstGeom>
        </p:spPr>
        <p:txBody>
          <a:bodyPr lIns="0" anchor="t"/>
          <a:lstStyle>
            <a:lvl1pPr>
              <a:lnSpc>
                <a:spcPts val="2800"/>
              </a:lnSpc>
              <a:defRPr sz="2500" b="0" i="0">
                <a:solidFill>
                  <a:schemeClr val="tx2">
                    <a:lumMod val="75000"/>
                    <a:lumOff val="25000"/>
                  </a:schemeClr>
                </a:solidFill>
                <a:latin typeface="Georgia" panose="02040502050405020303" pitchFamily="18" charset="0"/>
                <a:cs typeface="Oracle Sans Ultra Light" panose="020B0303020204020204" pitchFamily="34" charset="0"/>
              </a:defRPr>
            </a:lvl1pPr>
          </a:lstStyle>
          <a:p>
            <a:r>
              <a:rPr lang="en-US" dirty="0"/>
              <a:t>Main topic here – One line </a:t>
            </a:r>
          </a:p>
        </p:txBody>
      </p:sp>
      <p:sp>
        <p:nvSpPr>
          <p:cNvPr id="19" name="Text Placeholder 6">
            <a:extLst>
              <a:ext uri="{FF2B5EF4-FFF2-40B4-BE49-F238E27FC236}">
                <a16:creationId xmlns:a16="http://schemas.microsoft.com/office/drawing/2014/main" id="{A065976A-6667-435E-0E06-2688B16FA342}"/>
              </a:ext>
            </a:extLst>
          </p:cNvPr>
          <p:cNvSpPr>
            <a:spLocks noGrp="1"/>
          </p:cNvSpPr>
          <p:nvPr>
            <p:ph type="body" sz="quarter" idx="11" hasCustomPrompt="1"/>
          </p:nvPr>
        </p:nvSpPr>
        <p:spPr>
          <a:xfrm>
            <a:off x="542924" y="1185770"/>
            <a:ext cx="11115675" cy="473075"/>
          </a:xfrm>
          <a:prstGeom prst="rect">
            <a:avLst/>
          </a:prstGeom>
        </p:spPr>
        <p:txBody>
          <a:bodyPr lIns="0"/>
          <a:lstStyle>
            <a:lvl1pPr>
              <a:defRPr sz="1300" b="0" i="0">
                <a:solidFill>
                  <a:schemeClr val="tx2">
                    <a:lumMod val="75000"/>
                    <a:lumOff val="25000"/>
                  </a:schemeClr>
                </a:solidFill>
                <a:latin typeface="Oracle Sans Light" panose="020B0403020204020204" pitchFamily="34" charset="0"/>
                <a:cs typeface="Oracle Sans Light" panose="020B0403020204020204" pitchFamily="34" charset="0"/>
              </a:defRPr>
            </a:lvl1pPr>
          </a:lstStyle>
          <a:p>
            <a:pPr lvl="0"/>
            <a:r>
              <a:rPr lang="en-US" dirty="0"/>
              <a:t>Subhead line </a:t>
            </a:r>
          </a:p>
        </p:txBody>
      </p:sp>
      <p:sp>
        <p:nvSpPr>
          <p:cNvPr id="16" name="Text Placeholder 3">
            <a:extLst>
              <a:ext uri="{FF2B5EF4-FFF2-40B4-BE49-F238E27FC236}">
                <a16:creationId xmlns:a16="http://schemas.microsoft.com/office/drawing/2014/main" id="{BC47B0B8-D8AB-1297-A0C8-AA71B5C52AF0}"/>
              </a:ext>
            </a:extLst>
          </p:cNvPr>
          <p:cNvSpPr>
            <a:spLocks noGrp="1"/>
          </p:cNvSpPr>
          <p:nvPr>
            <p:ph type="body" sz="quarter" idx="20" hasCustomPrompt="1"/>
          </p:nvPr>
        </p:nvSpPr>
        <p:spPr>
          <a:xfrm>
            <a:off x="542923" y="4740745"/>
            <a:ext cx="2926080" cy="1007592"/>
          </a:xfrm>
          <a:prstGeom prst="rect">
            <a:avLst/>
          </a:prstGeom>
        </p:spPr>
        <p:txBody>
          <a:bodyPr lIns="0" rIns="0" numCol="1" spcCol="457200"/>
          <a:lstStyle>
            <a:lvl1pPr marL="0" indent="0" algn="ctr">
              <a:lnSpc>
                <a:spcPts val="1900"/>
              </a:lnSpc>
              <a:spcBef>
                <a:spcPts val="0"/>
              </a:spcBef>
              <a:spcAft>
                <a:spcPts val="1000"/>
              </a:spcAft>
              <a:buClr>
                <a:srgbClr val="494D53"/>
              </a:buClr>
              <a:buFont typeface="Arial" panose="020B0604020202020204" pitchFamily="34" charset="0"/>
              <a:buNone/>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Descriptive sentences</a:t>
            </a:r>
          </a:p>
        </p:txBody>
      </p:sp>
      <p:sp>
        <p:nvSpPr>
          <p:cNvPr id="17" name="Text Placeholder 3">
            <a:extLst>
              <a:ext uri="{FF2B5EF4-FFF2-40B4-BE49-F238E27FC236}">
                <a16:creationId xmlns:a16="http://schemas.microsoft.com/office/drawing/2014/main" id="{2A686870-59F6-B612-B0C8-623AB0524FE0}"/>
              </a:ext>
            </a:extLst>
          </p:cNvPr>
          <p:cNvSpPr>
            <a:spLocks noGrp="1"/>
          </p:cNvSpPr>
          <p:nvPr>
            <p:ph type="body" sz="quarter" idx="21" hasCustomPrompt="1"/>
          </p:nvPr>
        </p:nvSpPr>
        <p:spPr>
          <a:xfrm>
            <a:off x="4631188" y="4740745"/>
            <a:ext cx="2926080" cy="1007592"/>
          </a:xfrm>
          <a:prstGeom prst="rect">
            <a:avLst/>
          </a:prstGeom>
        </p:spPr>
        <p:txBody>
          <a:bodyPr lIns="0" rIns="0" numCol="1" spcCol="457200"/>
          <a:lstStyle>
            <a:lvl1pPr marL="0" indent="0" algn="ctr">
              <a:lnSpc>
                <a:spcPts val="1900"/>
              </a:lnSpc>
              <a:spcBef>
                <a:spcPts val="0"/>
              </a:spcBef>
              <a:spcAft>
                <a:spcPts val="1000"/>
              </a:spcAft>
              <a:buClr>
                <a:srgbClr val="494D53"/>
              </a:buClr>
              <a:buFont typeface="Arial" panose="020B0604020202020204" pitchFamily="34" charset="0"/>
              <a:buNone/>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Descriptive sentences</a:t>
            </a:r>
          </a:p>
        </p:txBody>
      </p:sp>
      <p:sp>
        <p:nvSpPr>
          <p:cNvPr id="25" name="Text Placeholder 3">
            <a:extLst>
              <a:ext uri="{FF2B5EF4-FFF2-40B4-BE49-F238E27FC236}">
                <a16:creationId xmlns:a16="http://schemas.microsoft.com/office/drawing/2014/main" id="{C513D143-2006-4D40-9B1B-51EF2FFA6F86}"/>
              </a:ext>
            </a:extLst>
          </p:cNvPr>
          <p:cNvSpPr>
            <a:spLocks noGrp="1"/>
          </p:cNvSpPr>
          <p:nvPr>
            <p:ph type="body" sz="quarter" idx="25" hasCustomPrompt="1"/>
          </p:nvPr>
        </p:nvSpPr>
        <p:spPr>
          <a:xfrm>
            <a:off x="8719452" y="4740745"/>
            <a:ext cx="2926080" cy="1007592"/>
          </a:xfrm>
          <a:prstGeom prst="rect">
            <a:avLst/>
          </a:prstGeom>
        </p:spPr>
        <p:txBody>
          <a:bodyPr lIns="0" rIns="0" numCol="1" spcCol="457200"/>
          <a:lstStyle>
            <a:lvl1pPr marL="0" indent="0" algn="ctr">
              <a:lnSpc>
                <a:spcPts val="1900"/>
              </a:lnSpc>
              <a:spcBef>
                <a:spcPts val="0"/>
              </a:spcBef>
              <a:spcAft>
                <a:spcPts val="1000"/>
              </a:spcAft>
              <a:buClr>
                <a:srgbClr val="494D53"/>
              </a:buClr>
              <a:buFont typeface="Arial" panose="020B0604020202020204" pitchFamily="34" charset="0"/>
              <a:buNone/>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Descriptive sentences</a:t>
            </a:r>
          </a:p>
        </p:txBody>
      </p:sp>
      <p:grpSp>
        <p:nvGrpSpPr>
          <p:cNvPr id="26" name="Group 25">
            <a:extLst>
              <a:ext uri="{FF2B5EF4-FFF2-40B4-BE49-F238E27FC236}">
                <a16:creationId xmlns:a16="http://schemas.microsoft.com/office/drawing/2014/main" id="{09168332-9618-6552-41E9-A1253BFFDA86}"/>
              </a:ext>
            </a:extLst>
          </p:cNvPr>
          <p:cNvGrpSpPr/>
          <p:nvPr/>
        </p:nvGrpSpPr>
        <p:grpSpPr>
          <a:xfrm>
            <a:off x="4050096" y="4267200"/>
            <a:ext cx="4088264" cy="1591983"/>
            <a:chOff x="4050096" y="1837017"/>
            <a:chExt cx="4088264" cy="3857915"/>
          </a:xfrm>
        </p:grpSpPr>
        <p:cxnSp>
          <p:nvCxnSpPr>
            <p:cNvPr id="27" name="Straight Connector 26">
              <a:extLst>
                <a:ext uri="{FF2B5EF4-FFF2-40B4-BE49-F238E27FC236}">
                  <a16:creationId xmlns:a16="http://schemas.microsoft.com/office/drawing/2014/main" id="{3383AF09-C38F-155A-9248-F9E8895C39F1}"/>
                </a:ext>
              </a:extLst>
            </p:cNvPr>
            <p:cNvCxnSpPr>
              <a:cxnSpLocks/>
            </p:cNvCxnSpPr>
            <p:nvPr/>
          </p:nvCxnSpPr>
          <p:spPr>
            <a:xfrm>
              <a:off x="4050096" y="1837017"/>
              <a:ext cx="0" cy="3857915"/>
            </a:xfrm>
            <a:prstGeom prst="line">
              <a:avLst/>
            </a:prstGeom>
            <a:ln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F284F58-4C68-C6BB-1537-67642FD2F432}"/>
                </a:ext>
              </a:extLst>
            </p:cNvPr>
            <p:cNvCxnSpPr>
              <a:cxnSpLocks/>
            </p:cNvCxnSpPr>
            <p:nvPr/>
          </p:nvCxnSpPr>
          <p:spPr>
            <a:xfrm>
              <a:off x="8138360" y="1837017"/>
              <a:ext cx="0" cy="3857915"/>
            </a:xfrm>
            <a:prstGeom prst="line">
              <a:avLst/>
            </a:prstGeom>
            <a:ln cap="rnd">
              <a:solidFill>
                <a:schemeClr val="tx1">
                  <a:lumMod val="25000"/>
                  <a:lumOff val="75000"/>
                </a:schemeClr>
              </a:solidFill>
            </a:ln>
          </p:spPr>
          <p:style>
            <a:lnRef idx="1">
              <a:schemeClr val="accent1"/>
            </a:lnRef>
            <a:fillRef idx="0">
              <a:schemeClr val="accent1"/>
            </a:fillRef>
            <a:effectRef idx="0">
              <a:schemeClr val="accent1"/>
            </a:effectRef>
            <a:fontRef idx="minor">
              <a:schemeClr val="tx1"/>
            </a:fontRef>
          </p:style>
        </p:cxnSp>
      </p:grpSp>
      <p:sp>
        <p:nvSpPr>
          <p:cNvPr id="29" name="Text Placeholder 3">
            <a:extLst>
              <a:ext uri="{FF2B5EF4-FFF2-40B4-BE49-F238E27FC236}">
                <a16:creationId xmlns:a16="http://schemas.microsoft.com/office/drawing/2014/main" id="{3B6E5A7E-DB4D-5421-487F-154118C0EFEA}"/>
              </a:ext>
            </a:extLst>
          </p:cNvPr>
          <p:cNvSpPr>
            <a:spLocks noGrp="1"/>
          </p:cNvSpPr>
          <p:nvPr>
            <p:ph type="body" sz="quarter" idx="26" hasCustomPrompt="1"/>
          </p:nvPr>
        </p:nvSpPr>
        <p:spPr>
          <a:xfrm>
            <a:off x="542923" y="2133600"/>
            <a:ext cx="2926080" cy="393192"/>
          </a:xfrm>
          <a:prstGeom prst="rect">
            <a:avLst/>
          </a:prstGeom>
        </p:spPr>
        <p:txBody>
          <a:bodyPr lIns="0" rIns="0" bIns="91440" numCol="1" spcCol="457200" anchor="b"/>
          <a:lstStyle>
            <a:lvl1pPr marL="0" indent="0" algn="ctr">
              <a:lnSpc>
                <a:spcPts val="1900"/>
              </a:lnSpc>
              <a:spcBef>
                <a:spcPts val="0"/>
              </a:spcBef>
              <a:spcAft>
                <a:spcPts val="1000"/>
              </a:spcAft>
              <a:buClr>
                <a:srgbClr val="494D53"/>
              </a:buClr>
              <a:buFont typeface="Arial" panose="020B0604020202020204" pitchFamily="34" charset="0"/>
              <a:buNone/>
              <a:defRPr lang="en-US" sz="1350" b="1" i="0" kern="1200" dirty="0" smtClean="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Headline</a:t>
            </a:r>
          </a:p>
        </p:txBody>
      </p:sp>
      <p:sp>
        <p:nvSpPr>
          <p:cNvPr id="30" name="Text Placeholder 3">
            <a:extLst>
              <a:ext uri="{FF2B5EF4-FFF2-40B4-BE49-F238E27FC236}">
                <a16:creationId xmlns:a16="http://schemas.microsoft.com/office/drawing/2014/main" id="{44EB760C-84CC-F7C9-8A82-A6BE352F230F}"/>
              </a:ext>
            </a:extLst>
          </p:cNvPr>
          <p:cNvSpPr>
            <a:spLocks noGrp="1"/>
          </p:cNvSpPr>
          <p:nvPr>
            <p:ph type="body" sz="quarter" idx="27" hasCustomPrompt="1"/>
          </p:nvPr>
        </p:nvSpPr>
        <p:spPr>
          <a:xfrm>
            <a:off x="4631188" y="2133600"/>
            <a:ext cx="2926080" cy="393192"/>
          </a:xfrm>
          <a:prstGeom prst="rect">
            <a:avLst/>
          </a:prstGeom>
        </p:spPr>
        <p:txBody>
          <a:bodyPr lIns="0" rIns="0" bIns="91440" numCol="1" spcCol="457200" anchor="b"/>
          <a:lstStyle>
            <a:lvl1pPr marL="0" indent="0" algn="ctr">
              <a:lnSpc>
                <a:spcPts val="1900"/>
              </a:lnSpc>
              <a:spcBef>
                <a:spcPts val="0"/>
              </a:spcBef>
              <a:spcAft>
                <a:spcPts val="1000"/>
              </a:spcAft>
              <a:buClr>
                <a:srgbClr val="494D53"/>
              </a:buClr>
              <a:buFont typeface="Arial" panose="020B0604020202020204" pitchFamily="34" charset="0"/>
              <a:buNone/>
              <a:defRPr lang="en-US" sz="1350" b="1" i="0" kern="1200" dirty="0" smtClean="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Headline</a:t>
            </a:r>
          </a:p>
        </p:txBody>
      </p:sp>
      <p:sp>
        <p:nvSpPr>
          <p:cNvPr id="31" name="Text Placeholder 3">
            <a:extLst>
              <a:ext uri="{FF2B5EF4-FFF2-40B4-BE49-F238E27FC236}">
                <a16:creationId xmlns:a16="http://schemas.microsoft.com/office/drawing/2014/main" id="{EDBB4E60-BA57-3686-9E51-2DDF176D316F}"/>
              </a:ext>
            </a:extLst>
          </p:cNvPr>
          <p:cNvSpPr>
            <a:spLocks noGrp="1"/>
          </p:cNvSpPr>
          <p:nvPr>
            <p:ph type="body" sz="quarter" idx="28" hasCustomPrompt="1"/>
          </p:nvPr>
        </p:nvSpPr>
        <p:spPr>
          <a:xfrm>
            <a:off x="8719452" y="2133600"/>
            <a:ext cx="2926080" cy="393192"/>
          </a:xfrm>
          <a:prstGeom prst="rect">
            <a:avLst/>
          </a:prstGeom>
        </p:spPr>
        <p:txBody>
          <a:bodyPr lIns="0" rIns="0" bIns="91440" numCol="1" spcCol="457200" anchor="b"/>
          <a:lstStyle>
            <a:lvl1pPr marL="0" indent="0" algn="ctr">
              <a:lnSpc>
                <a:spcPts val="1900"/>
              </a:lnSpc>
              <a:spcBef>
                <a:spcPts val="0"/>
              </a:spcBef>
              <a:spcAft>
                <a:spcPts val="1000"/>
              </a:spcAft>
              <a:buClr>
                <a:srgbClr val="494D53"/>
              </a:buClr>
              <a:buFont typeface="Arial" panose="020B0604020202020204" pitchFamily="34" charset="0"/>
              <a:buNone/>
              <a:defRPr lang="en-US" sz="1350" b="1" i="0" kern="1200" dirty="0" smtClean="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Headline</a:t>
            </a:r>
          </a:p>
        </p:txBody>
      </p:sp>
      <p:sp>
        <p:nvSpPr>
          <p:cNvPr id="32" name="Text Placeholder 3">
            <a:extLst>
              <a:ext uri="{FF2B5EF4-FFF2-40B4-BE49-F238E27FC236}">
                <a16:creationId xmlns:a16="http://schemas.microsoft.com/office/drawing/2014/main" id="{9E139A2A-D657-6B0D-8ADA-27B974A89599}"/>
              </a:ext>
            </a:extLst>
          </p:cNvPr>
          <p:cNvSpPr>
            <a:spLocks noGrp="1"/>
          </p:cNvSpPr>
          <p:nvPr>
            <p:ph type="body" sz="quarter" idx="29" hasCustomPrompt="1"/>
          </p:nvPr>
        </p:nvSpPr>
        <p:spPr>
          <a:xfrm>
            <a:off x="542923" y="4319655"/>
            <a:ext cx="2926080" cy="393192"/>
          </a:xfrm>
          <a:prstGeom prst="rect">
            <a:avLst/>
          </a:prstGeom>
        </p:spPr>
        <p:txBody>
          <a:bodyPr lIns="0" rIns="0" bIns="91440" numCol="1" spcCol="457200" anchor="b"/>
          <a:lstStyle>
            <a:lvl1pPr marL="0" indent="0" algn="ctr">
              <a:lnSpc>
                <a:spcPts val="1900"/>
              </a:lnSpc>
              <a:spcBef>
                <a:spcPts val="0"/>
              </a:spcBef>
              <a:spcAft>
                <a:spcPts val="1000"/>
              </a:spcAft>
              <a:buClr>
                <a:srgbClr val="494D53"/>
              </a:buClr>
              <a:buFont typeface="Arial" panose="020B0604020202020204" pitchFamily="34" charset="0"/>
              <a:buNone/>
              <a:defRPr lang="en-US" sz="1350" b="1" i="0" kern="1200" dirty="0" smtClean="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Headline</a:t>
            </a:r>
          </a:p>
        </p:txBody>
      </p:sp>
      <p:sp>
        <p:nvSpPr>
          <p:cNvPr id="33" name="Text Placeholder 3">
            <a:extLst>
              <a:ext uri="{FF2B5EF4-FFF2-40B4-BE49-F238E27FC236}">
                <a16:creationId xmlns:a16="http://schemas.microsoft.com/office/drawing/2014/main" id="{4FDD751B-C701-D904-40AE-BF3855E9473D}"/>
              </a:ext>
            </a:extLst>
          </p:cNvPr>
          <p:cNvSpPr>
            <a:spLocks noGrp="1"/>
          </p:cNvSpPr>
          <p:nvPr>
            <p:ph type="body" sz="quarter" idx="30" hasCustomPrompt="1"/>
          </p:nvPr>
        </p:nvSpPr>
        <p:spPr>
          <a:xfrm>
            <a:off x="4631188" y="4319655"/>
            <a:ext cx="2926080" cy="393192"/>
          </a:xfrm>
          <a:prstGeom prst="rect">
            <a:avLst/>
          </a:prstGeom>
        </p:spPr>
        <p:txBody>
          <a:bodyPr lIns="0" rIns="0" bIns="91440" numCol="1" spcCol="457200" anchor="b"/>
          <a:lstStyle>
            <a:lvl1pPr marL="0" indent="0" algn="ctr">
              <a:lnSpc>
                <a:spcPts val="1900"/>
              </a:lnSpc>
              <a:spcBef>
                <a:spcPts val="0"/>
              </a:spcBef>
              <a:spcAft>
                <a:spcPts val="1000"/>
              </a:spcAft>
              <a:buClr>
                <a:srgbClr val="494D53"/>
              </a:buClr>
              <a:buFont typeface="Arial" panose="020B0604020202020204" pitchFamily="34" charset="0"/>
              <a:buNone/>
              <a:defRPr lang="en-US" sz="1350" b="1" i="0" kern="1200" dirty="0" smtClean="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Headline</a:t>
            </a:r>
          </a:p>
        </p:txBody>
      </p:sp>
      <p:sp>
        <p:nvSpPr>
          <p:cNvPr id="34" name="Text Placeholder 3">
            <a:extLst>
              <a:ext uri="{FF2B5EF4-FFF2-40B4-BE49-F238E27FC236}">
                <a16:creationId xmlns:a16="http://schemas.microsoft.com/office/drawing/2014/main" id="{136ADE44-FCF6-6AD4-F8FA-67AE859F8762}"/>
              </a:ext>
            </a:extLst>
          </p:cNvPr>
          <p:cNvSpPr>
            <a:spLocks noGrp="1"/>
          </p:cNvSpPr>
          <p:nvPr>
            <p:ph type="body" sz="quarter" idx="31" hasCustomPrompt="1"/>
          </p:nvPr>
        </p:nvSpPr>
        <p:spPr>
          <a:xfrm>
            <a:off x="8719452" y="4319655"/>
            <a:ext cx="2926080" cy="393192"/>
          </a:xfrm>
          <a:prstGeom prst="rect">
            <a:avLst/>
          </a:prstGeom>
        </p:spPr>
        <p:txBody>
          <a:bodyPr lIns="0" rIns="0" bIns="91440" numCol="1" spcCol="457200" anchor="b"/>
          <a:lstStyle>
            <a:lvl1pPr marL="0" indent="0" algn="ctr">
              <a:lnSpc>
                <a:spcPts val="1900"/>
              </a:lnSpc>
              <a:spcBef>
                <a:spcPts val="0"/>
              </a:spcBef>
              <a:spcAft>
                <a:spcPts val="1000"/>
              </a:spcAft>
              <a:buClr>
                <a:srgbClr val="494D53"/>
              </a:buClr>
              <a:buFont typeface="Arial" panose="020B0604020202020204" pitchFamily="34" charset="0"/>
              <a:buNone/>
              <a:defRPr lang="en-US" sz="1350" b="1" i="0" kern="1200" dirty="0" smtClean="0">
                <a:solidFill>
                  <a:schemeClr val="tx1">
                    <a:lumMod val="50000"/>
                  </a:schemeClr>
                </a:solidFill>
                <a:latin typeface="Oracle Sans Semi Bold" panose="020B0503020204020204" pitchFamily="34" charset="0"/>
                <a:ea typeface="+mn-ea"/>
                <a:cs typeface="Oracle Sans Semi Bold" panose="020B05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Headline</a:t>
            </a:r>
          </a:p>
        </p:txBody>
      </p:sp>
      <p:sp>
        <p:nvSpPr>
          <p:cNvPr id="35" name="Text Placeholder 3">
            <a:extLst>
              <a:ext uri="{FF2B5EF4-FFF2-40B4-BE49-F238E27FC236}">
                <a16:creationId xmlns:a16="http://schemas.microsoft.com/office/drawing/2014/main" id="{2825E2CD-B66E-B561-D693-50DF31826A05}"/>
              </a:ext>
            </a:extLst>
          </p:cNvPr>
          <p:cNvSpPr>
            <a:spLocks noGrp="1"/>
          </p:cNvSpPr>
          <p:nvPr>
            <p:ph type="body" sz="quarter" idx="32" hasCustomPrompt="1"/>
          </p:nvPr>
        </p:nvSpPr>
        <p:spPr>
          <a:xfrm>
            <a:off x="8719452" y="2584009"/>
            <a:ext cx="2926080" cy="1007592"/>
          </a:xfrm>
          <a:prstGeom prst="rect">
            <a:avLst/>
          </a:prstGeom>
        </p:spPr>
        <p:txBody>
          <a:bodyPr lIns="0" rIns="0" numCol="1" spcCol="457200"/>
          <a:lstStyle>
            <a:lvl1pPr marL="0" indent="0" algn="ctr">
              <a:lnSpc>
                <a:spcPts val="1900"/>
              </a:lnSpc>
              <a:spcBef>
                <a:spcPts val="0"/>
              </a:spcBef>
              <a:spcAft>
                <a:spcPts val="1000"/>
              </a:spcAft>
              <a:buClr>
                <a:srgbClr val="494D53"/>
              </a:buClr>
              <a:buFont typeface="Arial" panose="020B0604020202020204" pitchFamily="34" charset="0"/>
              <a:buNone/>
              <a:defRPr lang="en-US" sz="1200" b="0" i="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1pPr>
            <a:lvl2pPr marL="182563" indent="0" algn="ctr">
              <a:spcAft>
                <a:spcPts val="1000"/>
              </a:spcAft>
              <a:buClr>
                <a:srgbClr val="494D53"/>
              </a:buClr>
              <a:buFont typeface="System Font Regular"/>
              <a:buNone/>
              <a:tabLst/>
              <a:defRPr lang="en-US" sz="12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2pPr>
            <a:lvl3pPr marL="407987" indent="0" algn="ctr">
              <a:spcAft>
                <a:spcPts val="1000"/>
              </a:spcAft>
              <a:buClr>
                <a:srgbClr val="494D53"/>
              </a:buClr>
              <a:buFont typeface=".PingFang SC Regular"/>
              <a:buNone/>
              <a:tabLst/>
              <a:defRPr lang="en-US" sz="1100" b="0" i="0" kern="1200" dirty="0" smtClean="0">
                <a:solidFill>
                  <a:schemeClr val="tx1">
                    <a:lumMod val="50000"/>
                  </a:schemeClr>
                </a:solidFill>
                <a:latin typeface="Oracle Sans Ultra Light" panose="020B0303020204020204" pitchFamily="34" charset="0"/>
                <a:ea typeface="+mn-ea"/>
                <a:cs typeface="Oracle Sans Ultra Light" panose="020B0303020204020204" pitchFamily="34" charset="0"/>
              </a:defRPr>
            </a:lvl3pPr>
            <a:lvl4pPr marL="1371600" indent="0">
              <a:buNone/>
              <a:defRPr lang="en-US" sz="1100" kern="1200" dirty="0" smtClean="0">
                <a:solidFill>
                  <a:schemeClr val="tx1">
                    <a:lumMod val="50000"/>
                  </a:schemeClr>
                </a:solidFill>
                <a:latin typeface="Oracle Sans Light" panose="020B0403020204020204" pitchFamily="34" charset="0"/>
                <a:ea typeface="+mn-ea"/>
                <a:cs typeface="Oracle Sans Light" panose="020B0403020204020204" pitchFamily="34" charset="0"/>
              </a:defRPr>
            </a:lvl4pPr>
            <a:lvl5pPr marL="1828800" indent="0">
              <a:buNone/>
              <a:defRPr lang="en-US" sz="1100" kern="1200" dirty="0">
                <a:solidFill>
                  <a:schemeClr val="tx1">
                    <a:lumMod val="50000"/>
                  </a:schemeClr>
                </a:solidFill>
                <a:latin typeface="Oracle Sans Light" panose="020B0403020204020204" pitchFamily="34" charset="0"/>
                <a:ea typeface="+mn-ea"/>
                <a:cs typeface="Oracle Sans Light" panose="020B0403020204020204" pitchFamily="34" charset="0"/>
              </a:defRPr>
            </a:lvl5pPr>
          </a:lstStyle>
          <a:p>
            <a:pPr lvl="0"/>
            <a:r>
              <a:rPr lang="en-US" dirty="0"/>
              <a:t>Descriptive sentences</a:t>
            </a:r>
          </a:p>
        </p:txBody>
      </p:sp>
    </p:spTree>
    <p:extLst>
      <p:ext uri="{BB962C8B-B14F-4D97-AF65-F5344CB8AC3E}">
        <p14:creationId xmlns:p14="http://schemas.microsoft.com/office/powerpoint/2010/main" val="18852985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EF9F9"/>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CBF05C-49B3-04F2-0092-7C3EFB3B042E}"/>
              </a:ext>
            </a:extLst>
          </p:cNvPr>
          <p:cNvSpPr>
            <a:spLocks noChangeAspect="1"/>
          </p:cNvSpPr>
          <p:nvPr/>
        </p:nvSpPr>
        <p:spPr>
          <a:xfrm>
            <a:off x="11229757" y="6373368"/>
            <a:ext cx="484632" cy="484632"/>
          </a:xfrm>
          <a:prstGeom prst="rect">
            <a:avLst/>
          </a:prstGeom>
          <a:solidFill>
            <a:srgbClr val="C946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AA765439-2A72-83D4-9BD1-E78F9046D8A1}"/>
              </a:ext>
            </a:extLst>
          </p:cNvPr>
          <p:cNvSpPr>
            <a:spLocks noGrp="1"/>
          </p:cNvSpPr>
          <p:nvPr>
            <p:ph type="sldNum" sz="quarter" idx="4"/>
          </p:nvPr>
        </p:nvSpPr>
        <p:spPr>
          <a:xfrm>
            <a:off x="137160" y="6414001"/>
            <a:ext cx="365760" cy="365760"/>
          </a:xfrm>
          <a:prstGeom prst="rect">
            <a:avLst/>
          </a:prstGeom>
        </p:spPr>
        <p:txBody>
          <a:bodyPr vert="horz" lIns="0" tIns="0" rIns="0" bIns="0" rtlCol="0" anchor="ctr"/>
          <a:lstStyle>
            <a:lvl1pPr algn="ctr">
              <a:defRPr sz="800" b="0" i="0">
                <a:solidFill>
                  <a:schemeClr val="tx1">
                    <a:lumMod val="50000"/>
                    <a:lumOff val="50000"/>
                  </a:schemeClr>
                </a:solidFill>
                <a:latin typeface="Oracle Sans Light" panose="020B0403020204020204" pitchFamily="34" charset="0"/>
                <a:cs typeface="Oracle Sans Light" panose="020B0403020204020204" pitchFamily="34" charset="0"/>
              </a:defRPr>
            </a:lvl1pPr>
          </a:lstStyle>
          <a:p>
            <a:fld id="{F8EB7108-8DF4-0844-8051-0C9FC51CDE4B}" type="slidenum">
              <a:rPr lang="en-US" smtClean="0"/>
              <a:t>‹#›</a:t>
            </a:fld>
            <a:endParaRPr lang="en-US"/>
          </a:p>
        </p:txBody>
      </p:sp>
      <p:sp>
        <p:nvSpPr>
          <p:cNvPr id="6" name="Footer">
            <a:extLst>
              <a:ext uri="{FF2B5EF4-FFF2-40B4-BE49-F238E27FC236}">
                <a16:creationId xmlns:a16="http://schemas.microsoft.com/office/drawing/2014/main" id="{6BA44742-2ED9-13E8-4CD0-EE56B3868042}"/>
              </a:ext>
            </a:extLst>
          </p:cNvPr>
          <p:cNvSpPr>
            <a:spLocks noGrp="1"/>
          </p:cNvSpPr>
          <p:nvPr>
            <p:ph type="ftr" sz="quarter" idx="3"/>
          </p:nvPr>
        </p:nvSpPr>
        <p:spPr>
          <a:xfrm>
            <a:off x="543559" y="6414319"/>
            <a:ext cx="2098107" cy="365125"/>
          </a:xfrm>
          <a:prstGeom prst="rect">
            <a:avLst/>
          </a:prstGeom>
        </p:spPr>
        <p:txBody>
          <a:bodyPr vert="horz" lIns="0" tIns="0" rIns="0" bIns="0" rtlCol="0" anchor="ctr"/>
          <a:lstStyle>
            <a:lvl1pPr algn="l">
              <a:defRPr sz="800" b="0" i="0">
                <a:solidFill>
                  <a:schemeClr val="tx1">
                    <a:lumMod val="50000"/>
                    <a:lumOff val="50000"/>
                  </a:schemeClr>
                </a:solidFill>
                <a:latin typeface="Oracle Sans Light" panose="020B0403020204020204" pitchFamily="34" charset="0"/>
                <a:cs typeface="Oracle Sans Light" panose="020B0403020204020204" pitchFamily="34" charset="0"/>
              </a:defRPr>
            </a:lvl1pPr>
          </a:lstStyle>
          <a:p>
            <a:endParaRPr lang="en-US"/>
          </a:p>
        </p:txBody>
      </p:sp>
      <p:sp>
        <p:nvSpPr>
          <p:cNvPr id="2" name="Freeform 1">
            <a:extLst>
              <a:ext uri="{FF2B5EF4-FFF2-40B4-BE49-F238E27FC236}">
                <a16:creationId xmlns:a16="http://schemas.microsoft.com/office/drawing/2014/main" id="{E898ED0F-1FC9-4700-59E0-65577B08C208}"/>
              </a:ext>
            </a:extLst>
          </p:cNvPr>
          <p:cNvSpPr>
            <a:spLocks noChangeAspect="1" noChangeArrowheads="1"/>
          </p:cNvSpPr>
          <p:nvPr/>
        </p:nvSpPr>
        <p:spPr bwMode="auto">
          <a:xfrm>
            <a:off x="11334738" y="6528816"/>
            <a:ext cx="274670" cy="173736"/>
          </a:xfrm>
          <a:custGeom>
            <a:avLst/>
            <a:gdLst>
              <a:gd name="T0" fmla="*/ 5360 w 7836"/>
              <a:gd name="T1" fmla="*/ 0 h 4958"/>
              <a:gd name="T2" fmla="*/ 2480 w 7836"/>
              <a:gd name="T3" fmla="*/ 0 h 4958"/>
              <a:gd name="T4" fmla="*/ 0 w 7836"/>
              <a:gd name="T5" fmla="*/ 2479 h 4958"/>
              <a:gd name="T6" fmla="*/ 2480 w 7836"/>
              <a:gd name="T7" fmla="*/ 4957 h 4958"/>
              <a:gd name="T8" fmla="*/ 5360 w 7836"/>
              <a:gd name="T9" fmla="*/ 4957 h 4958"/>
              <a:gd name="T10" fmla="*/ 7835 w 7836"/>
              <a:gd name="T11" fmla="*/ 2479 h 4958"/>
              <a:gd name="T12" fmla="*/ 5360 w 7836"/>
              <a:gd name="T13" fmla="*/ 0 h 4958"/>
              <a:gd name="T14" fmla="*/ 5293 w 7836"/>
              <a:gd name="T15" fmla="*/ 4082 h 4958"/>
              <a:gd name="T16" fmla="*/ 2542 w 7836"/>
              <a:gd name="T17" fmla="*/ 4082 h 4958"/>
              <a:gd name="T18" fmla="*/ 940 w 7836"/>
              <a:gd name="T19" fmla="*/ 2476 h 4958"/>
              <a:gd name="T20" fmla="*/ 2542 w 7836"/>
              <a:gd name="T21" fmla="*/ 872 h 4958"/>
              <a:gd name="T22" fmla="*/ 5293 w 7836"/>
              <a:gd name="T23" fmla="*/ 872 h 4958"/>
              <a:gd name="T24" fmla="*/ 6898 w 7836"/>
              <a:gd name="T25" fmla="*/ 2476 h 4958"/>
              <a:gd name="T26" fmla="*/ 5293 w 7836"/>
              <a:gd name="T27" fmla="*/ 4082 h 4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36" h="4958">
                <a:moveTo>
                  <a:pt x="5360" y="0"/>
                </a:moveTo>
                <a:lnTo>
                  <a:pt x="2480" y="0"/>
                </a:lnTo>
                <a:cubicBezTo>
                  <a:pt x="1112" y="0"/>
                  <a:pt x="0" y="1109"/>
                  <a:pt x="0" y="2479"/>
                </a:cubicBezTo>
                <a:cubicBezTo>
                  <a:pt x="3" y="3848"/>
                  <a:pt x="1112" y="4957"/>
                  <a:pt x="2480" y="4957"/>
                </a:cubicBezTo>
                <a:lnTo>
                  <a:pt x="5360" y="4957"/>
                </a:lnTo>
                <a:cubicBezTo>
                  <a:pt x="6732" y="4957"/>
                  <a:pt x="7835" y="3850"/>
                  <a:pt x="7835" y="2479"/>
                </a:cubicBezTo>
                <a:cubicBezTo>
                  <a:pt x="7835" y="1111"/>
                  <a:pt x="6732" y="0"/>
                  <a:pt x="5360" y="0"/>
                </a:cubicBezTo>
                <a:close/>
                <a:moveTo>
                  <a:pt x="5293" y="4082"/>
                </a:moveTo>
                <a:lnTo>
                  <a:pt x="2542" y="4082"/>
                </a:lnTo>
                <a:cubicBezTo>
                  <a:pt x="1656" y="4082"/>
                  <a:pt x="940" y="3362"/>
                  <a:pt x="940" y="2476"/>
                </a:cubicBezTo>
                <a:cubicBezTo>
                  <a:pt x="940" y="1588"/>
                  <a:pt x="1656" y="872"/>
                  <a:pt x="2542" y="872"/>
                </a:cubicBezTo>
                <a:lnTo>
                  <a:pt x="5293" y="872"/>
                </a:lnTo>
                <a:cubicBezTo>
                  <a:pt x="6182" y="872"/>
                  <a:pt x="6898" y="1588"/>
                  <a:pt x="6898" y="2476"/>
                </a:cubicBezTo>
                <a:cubicBezTo>
                  <a:pt x="6898" y="3362"/>
                  <a:pt x="6182" y="4082"/>
                  <a:pt x="5293" y="4082"/>
                </a:cubicBezTo>
                <a:close/>
              </a:path>
            </a:pathLst>
          </a:custGeom>
          <a:solidFill>
            <a:schemeClr val="bg1"/>
          </a:solidFill>
          <a:ln>
            <a:noFill/>
          </a:ln>
          <a:effectLst/>
        </p:spPr>
        <p:txBody>
          <a:bodyPr wrap="none" anchor="ctr"/>
          <a:lstStyle/>
          <a:p>
            <a:endParaRPr lang="en-US" dirty="0"/>
          </a:p>
        </p:txBody>
      </p:sp>
    </p:spTree>
    <p:extLst>
      <p:ext uri="{BB962C8B-B14F-4D97-AF65-F5344CB8AC3E}">
        <p14:creationId xmlns:p14="http://schemas.microsoft.com/office/powerpoint/2010/main" val="3192110080"/>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9" r:id="rId3"/>
    <p:sldLayoutId id="2147483722" r:id="rId4"/>
    <p:sldLayoutId id="2147483689" r:id="rId5"/>
    <p:sldLayoutId id="2147483693" r:id="rId6"/>
    <p:sldLayoutId id="2147483696" r:id="rId7"/>
    <p:sldLayoutId id="2147483698" r:id="rId8"/>
    <p:sldLayoutId id="2147483701" r:id="rId9"/>
    <p:sldLayoutId id="2147483706" r:id="rId10"/>
    <p:sldLayoutId id="2147483718" r:id="rId11"/>
    <p:sldLayoutId id="2147483719" r:id="rId12"/>
    <p:sldLayoutId id="2147483720" r:id="rId13"/>
    <p:sldLayoutId id="2147483721"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2"/>
          </a:solidFill>
          <a:latin typeface="Oracle Sans Ultra Light" panose="020B0303020204020204" pitchFamily="34" charset="0"/>
          <a:ea typeface="+mn-ea"/>
          <a:cs typeface="Oracle Sans Ultra Light" panose="020B03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2"/>
          </a:solidFill>
          <a:latin typeface="Oracle Sans Ultra Light" panose="020B0303020204020204" pitchFamily="34" charset="0"/>
          <a:ea typeface="+mn-ea"/>
          <a:cs typeface="Oracle Sans Ultra Light" panose="020B03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b="0" i="0" kern="1200">
          <a:solidFill>
            <a:schemeClr val="tx2"/>
          </a:solidFill>
          <a:latin typeface="Oracle Sans Ultra Light" panose="020B0303020204020204" pitchFamily="34" charset="0"/>
          <a:ea typeface="+mn-ea"/>
          <a:cs typeface="Oracle Sans Ultra Light" panose="020B03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b="0" i="0" kern="1200">
          <a:solidFill>
            <a:schemeClr val="tx2"/>
          </a:solidFill>
          <a:latin typeface="Oracle Sans Ultra Light" panose="020B0303020204020204" pitchFamily="34" charset="0"/>
          <a:ea typeface="+mn-ea"/>
          <a:cs typeface="Oracle Sans Ultra Light" panose="020B03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b="0" i="0" kern="1200">
          <a:solidFill>
            <a:schemeClr val="tx2"/>
          </a:solidFill>
          <a:latin typeface="Oracle Sans Ultra Light" panose="020B0303020204020204" pitchFamily="34" charset="0"/>
          <a:ea typeface="+mn-ea"/>
          <a:cs typeface="Oracle Sans Ultra Light" panose="020B03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008">
          <p15:clr>
            <a:srgbClr val="F26B43"/>
          </p15:clr>
        </p15:guide>
        <p15:guide id="4" orient="horz" pos="3852">
          <p15:clr>
            <a:srgbClr val="F26B43"/>
          </p15:clr>
        </p15:guide>
        <p15:guide id="5" pos="408">
          <p15:clr>
            <a:srgbClr val="F26B43"/>
          </p15:clr>
        </p15:guide>
        <p15:guide id="6" orient="horz" pos="795">
          <p15:clr>
            <a:srgbClr val="F26B43"/>
          </p15:clr>
        </p15:guide>
        <p15:guide id="7" orient="horz" pos="590">
          <p15:clr>
            <a:srgbClr val="F26B43"/>
          </p15:clr>
        </p15:guide>
        <p15:guide id="8" pos="72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92F9CB-D2BA-F3F8-55C0-F75FEC7954BB}"/>
              </a:ext>
            </a:extLst>
          </p:cNvPr>
          <p:cNvSpPr>
            <a:spLocks noGrp="1"/>
          </p:cNvSpPr>
          <p:nvPr>
            <p:ph type="body" sz="quarter" idx="14"/>
          </p:nvPr>
        </p:nvSpPr>
        <p:spPr>
          <a:xfrm>
            <a:off x="543559" y="2779090"/>
            <a:ext cx="7508488" cy="1002514"/>
          </a:xfrm>
        </p:spPr>
        <p:txBody>
          <a:bodyPr/>
          <a:lstStyle/>
          <a:p>
            <a:r>
              <a:rPr lang="en-US" dirty="0"/>
              <a:t>Performance Evaluation &amp; Prediction (PEP)</a:t>
            </a:r>
          </a:p>
        </p:txBody>
      </p:sp>
      <p:sp>
        <p:nvSpPr>
          <p:cNvPr id="5" name="Text Placeholder 4">
            <a:extLst>
              <a:ext uri="{FF2B5EF4-FFF2-40B4-BE49-F238E27FC236}">
                <a16:creationId xmlns:a16="http://schemas.microsoft.com/office/drawing/2014/main" id="{12C47CB1-B2CD-EBCE-9FCF-44A45C9A56C9}"/>
              </a:ext>
            </a:extLst>
          </p:cNvPr>
          <p:cNvSpPr>
            <a:spLocks noGrp="1"/>
          </p:cNvSpPr>
          <p:nvPr>
            <p:ph type="body" sz="quarter" idx="19"/>
          </p:nvPr>
        </p:nvSpPr>
        <p:spPr/>
        <p:txBody>
          <a:bodyPr/>
          <a:lstStyle/>
          <a:p>
            <a:r>
              <a:rPr lang="en-US" dirty="0"/>
              <a:t>The Power of Data</a:t>
            </a:r>
          </a:p>
        </p:txBody>
      </p:sp>
    </p:spTree>
    <p:extLst>
      <p:ext uri="{BB962C8B-B14F-4D97-AF65-F5344CB8AC3E}">
        <p14:creationId xmlns:p14="http://schemas.microsoft.com/office/powerpoint/2010/main" val="42615110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7181406-C787-9F2C-3882-96D80B78691C}"/>
              </a:ext>
            </a:extLst>
          </p:cNvPr>
          <p:cNvSpPr>
            <a:spLocks noGrp="1"/>
          </p:cNvSpPr>
          <p:nvPr>
            <p:ph type="body" sz="quarter" idx="12"/>
          </p:nvPr>
        </p:nvSpPr>
        <p:spPr/>
        <p:txBody>
          <a:bodyPr/>
          <a:lstStyle/>
          <a:p>
            <a:r>
              <a:rPr lang="en-US" dirty="0"/>
              <a:t>Does well: Helps extraction, visualization and alert-based motioning.</a:t>
            </a:r>
          </a:p>
          <a:p>
            <a:r>
              <a:rPr lang="en-US" dirty="0"/>
              <a:t>Missing: No analytics and ML. Less granular control for the user.</a:t>
            </a:r>
          </a:p>
        </p:txBody>
      </p:sp>
      <p:sp>
        <p:nvSpPr>
          <p:cNvPr id="11" name="Text Placeholder 10">
            <a:extLst>
              <a:ext uri="{FF2B5EF4-FFF2-40B4-BE49-F238E27FC236}">
                <a16:creationId xmlns:a16="http://schemas.microsoft.com/office/drawing/2014/main" id="{458FD4FB-0E13-BF2B-B084-8EAED7D86158}"/>
              </a:ext>
            </a:extLst>
          </p:cNvPr>
          <p:cNvSpPr>
            <a:spLocks noGrp="1"/>
          </p:cNvSpPr>
          <p:nvPr>
            <p:ph type="body" sz="quarter" idx="18"/>
          </p:nvPr>
        </p:nvSpPr>
        <p:spPr/>
        <p:txBody>
          <a:bodyPr/>
          <a:lstStyle/>
          <a:p>
            <a:r>
              <a:rPr lang="en-US" dirty="0"/>
              <a:t>Does well: Helps extraction, visualization, and alert-based motioning with minimal or no coding experience.</a:t>
            </a:r>
          </a:p>
          <a:p>
            <a:r>
              <a:rPr lang="en-US" dirty="0"/>
              <a:t>Missing: No analytics and ML. Less granular control for the user.</a:t>
            </a:r>
          </a:p>
          <a:p>
            <a:endParaRPr lang="en-US" dirty="0"/>
          </a:p>
        </p:txBody>
      </p:sp>
      <p:sp>
        <p:nvSpPr>
          <p:cNvPr id="8" name="Text Placeholder 7">
            <a:extLst>
              <a:ext uri="{FF2B5EF4-FFF2-40B4-BE49-F238E27FC236}">
                <a16:creationId xmlns:a16="http://schemas.microsoft.com/office/drawing/2014/main" id="{2DF897BD-07EA-260F-A8AA-E34CF1D3E20B}"/>
              </a:ext>
            </a:extLst>
          </p:cNvPr>
          <p:cNvSpPr>
            <a:spLocks noGrp="1"/>
          </p:cNvSpPr>
          <p:nvPr>
            <p:ph type="body" sz="quarter" idx="14"/>
          </p:nvPr>
        </p:nvSpPr>
        <p:spPr/>
        <p:txBody>
          <a:bodyPr/>
          <a:lstStyle/>
          <a:p>
            <a:r>
              <a:rPr lang="en-US" dirty="0"/>
              <a:t>Prometheus and Grafana</a:t>
            </a:r>
          </a:p>
        </p:txBody>
      </p:sp>
      <p:sp>
        <p:nvSpPr>
          <p:cNvPr id="9" name="Text Placeholder 8">
            <a:extLst>
              <a:ext uri="{FF2B5EF4-FFF2-40B4-BE49-F238E27FC236}">
                <a16:creationId xmlns:a16="http://schemas.microsoft.com/office/drawing/2014/main" id="{A1996FBC-9F2F-4F84-8AEF-E6EFB9657E6E}"/>
              </a:ext>
            </a:extLst>
          </p:cNvPr>
          <p:cNvSpPr>
            <a:spLocks noGrp="1"/>
          </p:cNvSpPr>
          <p:nvPr>
            <p:ph type="body" sz="quarter" idx="15"/>
          </p:nvPr>
        </p:nvSpPr>
        <p:spPr/>
        <p:txBody>
          <a:bodyPr/>
          <a:lstStyle/>
          <a:p>
            <a:r>
              <a:rPr lang="en-US" dirty="0"/>
              <a:t>Elastic Search and Kibana</a:t>
            </a:r>
          </a:p>
        </p:txBody>
      </p:sp>
      <p:sp>
        <p:nvSpPr>
          <p:cNvPr id="5" name="Title 4">
            <a:extLst>
              <a:ext uri="{FF2B5EF4-FFF2-40B4-BE49-F238E27FC236}">
                <a16:creationId xmlns:a16="http://schemas.microsoft.com/office/drawing/2014/main" id="{42A8AF52-EC34-E351-5EAA-4C91B2E295EF}"/>
              </a:ext>
            </a:extLst>
          </p:cNvPr>
          <p:cNvSpPr>
            <a:spLocks noGrp="1"/>
          </p:cNvSpPr>
          <p:nvPr>
            <p:ph type="title"/>
          </p:nvPr>
        </p:nvSpPr>
        <p:spPr/>
        <p:txBody>
          <a:bodyPr/>
          <a:lstStyle/>
          <a:p>
            <a:r>
              <a:rPr lang="en-US" dirty="0"/>
              <a:t>Competitive Analysis</a:t>
            </a:r>
          </a:p>
        </p:txBody>
      </p:sp>
      <p:sp>
        <p:nvSpPr>
          <p:cNvPr id="6" name="Text Placeholder 5">
            <a:extLst>
              <a:ext uri="{FF2B5EF4-FFF2-40B4-BE49-F238E27FC236}">
                <a16:creationId xmlns:a16="http://schemas.microsoft.com/office/drawing/2014/main" id="{867381E5-BE88-6210-BBD7-3DE7A71E43F1}"/>
              </a:ext>
            </a:extLst>
          </p:cNvPr>
          <p:cNvSpPr>
            <a:spLocks noGrp="1"/>
          </p:cNvSpPr>
          <p:nvPr>
            <p:ph type="body" sz="quarter" idx="11"/>
          </p:nvPr>
        </p:nvSpPr>
        <p:spPr/>
        <p:txBody>
          <a:bodyPr/>
          <a:lstStyle/>
          <a:p>
            <a:r>
              <a:rPr lang="en-US" dirty="0"/>
              <a:t>Who else might already be operating in the space this project has identified? What do they do well today and where are there opportunities?</a:t>
            </a:r>
          </a:p>
        </p:txBody>
      </p:sp>
      <p:sp>
        <p:nvSpPr>
          <p:cNvPr id="3" name="Text Placeholder 2">
            <a:extLst>
              <a:ext uri="{FF2B5EF4-FFF2-40B4-BE49-F238E27FC236}">
                <a16:creationId xmlns:a16="http://schemas.microsoft.com/office/drawing/2014/main" id="{8EF731E7-EB2A-7F05-F91F-EEAF52EBF8E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4173554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B3E92EA-F6E8-195F-91CB-F3F15CDF3886}"/>
              </a:ext>
            </a:extLst>
          </p:cNvPr>
          <p:cNvSpPr>
            <a:spLocks noGrp="1"/>
          </p:cNvSpPr>
          <p:nvPr>
            <p:ph type="body" sz="quarter" idx="14"/>
          </p:nvPr>
        </p:nvSpPr>
        <p:spPr/>
        <p:txBody>
          <a:bodyPr/>
          <a:lstStyle/>
          <a:p>
            <a:r>
              <a:rPr lang="en-US" dirty="0"/>
              <a:t>Demo</a:t>
            </a:r>
          </a:p>
        </p:txBody>
      </p:sp>
      <p:sp>
        <p:nvSpPr>
          <p:cNvPr id="6" name="Text Placeholder 5">
            <a:extLst>
              <a:ext uri="{FF2B5EF4-FFF2-40B4-BE49-F238E27FC236}">
                <a16:creationId xmlns:a16="http://schemas.microsoft.com/office/drawing/2014/main" id="{DA4E70CE-1ACE-8E94-FD05-256CA3E1ECBB}"/>
              </a:ext>
            </a:extLst>
          </p:cNvPr>
          <p:cNvSpPr>
            <a:spLocks noGrp="1"/>
          </p:cNvSpPr>
          <p:nvPr>
            <p:ph type="body" sz="quarter" idx="19"/>
          </p:nvPr>
        </p:nvSpPr>
        <p:spPr/>
        <p:txBody>
          <a:bodyPr/>
          <a:lstStyle/>
          <a:p>
            <a:endParaRPr lang="en-US" dirty="0"/>
          </a:p>
        </p:txBody>
      </p:sp>
      <p:sp>
        <p:nvSpPr>
          <p:cNvPr id="18" name="Picture Placeholder 17">
            <a:extLst>
              <a:ext uri="{FF2B5EF4-FFF2-40B4-BE49-F238E27FC236}">
                <a16:creationId xmlns:a16="http://schemas.microsoft.com/office/drawing/2014/main" id="{563D05C4-E11C-DD4A-0AB8-0D1FB267226E}"/>
              </a:ext>
            </a:extLst>
          </p:cNvPr>
          <p:cNvSpPr>
            <a:spLocks noGrp="1"/>
          </p:cNvSpPr>
          <p:nvPr>
            <p:ph type="pic" sz="quarter" idx="12"/>
          </p:nvPr>
        </p:nvSpPr>
        <p:spPr/>
      </p:sp>
      <p:pic>
        <p:nvPicPr>
          <p:cNvPr id="24" name="Picture 23">
            <a:extLst>
              <a:ext uri="{FF2B5EF4-FFF2-40B4-BE49-F238E27FC236}">
                <a16:creationId xmlns:a16="http://schemas.microsoft.com/office/drawing/2014/main" id="{20601B37-3B46-3642-AD2D-4BC9F717E92F}"/>
              </a:ext>
            </a:extLst>
          </p:cNvPr>
          <p:cNvPicPr>
            <a:picLocks noChangeAspect="1"/>
          </p:cNvPicPr>
          <p:nvPr/>
        </p:nvPicPr>
        <p:blipFill>
          <a:blip r:embed="rId2"/>
          <a:stretch>
            <a:fillRect/>
          </a:stretch>
        </p:blipFill>
        <p:spPr>
          <a:xfrm>
            <a:off x="4666444" y="0"/>
            <a:ext cx="7525556" cy="6858000"/>
          </a:xfrm>
          <a:prstGeom prst="rect">
            <a:avLst/>
          </a:prstGeom>
        </p:spPr>
      </p:pic>
    </p:spTree>
    <p:extLst>
      <p:ext uri="{BB962C8B-B14F-4D97-AF65-F5344CB8AC3E}">
        <p14:creationId xmlns:p14="http://schemas.microsoft.com/office/powerpoint/2010/main" val="33332285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E939-A98A-3156-A581-6397FD6684C3}"/>
              </a:ext>
            </a:extLst>
          </p:cNvPr>
          <p:cNvSpPr>
            <a:spLocks noGrp="1"/>
          </p:cNvSpPr>
          <p:nvPr>
            <p:ph type="title"/>
          </p:nvPr>
        </p:nvSpPr>
        <p:spPr/>
        <p:txBody>
          <a:bodyPr/>
          <a:lstStyle/>
          <a:p>
            <a:r>
              <a:rPr lang="en-US" dirty="0"/>
              <a:t>What’s Next?</a:t>
            </a:r>
          </a:p>
        </p:txBody>
      </p:sp>
      <p:sp>
        <p:nvSpPr>
          <p:cNvPr id="7" name="Text Placeholder 6">
            <a:extLst>
              <a:ext uri="{FF2B5EF4-FFF2-40B4-BE49-F238E27FC236}">
                <a16:creationId xmlns:a16="http://schemas.microsoft.com/office/drawing/2014/main" id="{1AAA5B3D-9471-F238-3E0A-8504E8FF3FBB}"/>
              </a:ext>
            </a:extLst>
          </p:cNvPr>
          <p:cNvSpPr>
            <a:spLocks noGrp="1"/>
          </p:cNvSpPr>
          <p:nvPr>
            <p:ph type="body" sz="quarter" idx="10"/>
          </p:nvPr>
        </p:nvSpPr>
        <p:spPr/>
        <p:txBody>
          <a:bodyPr/>
          <a:lstStyle/>
          <a:p>
            <a:r>
              <a:rPr lang="en-US" dirty="0"/>
              <a:t>Development needs:</a:t>
            </a:r>
          </a:p>
          <a:p>
            <a:endParaRPr lang="en-US" dirty="0"/>
          </a:p>
          <a:p>
            <a:pPr marL="171450" indent="-171450">
              <a:buFont typeface="Arial" panose="020B0604020202020204" pitchFamily="34" charset="0"/>
              <a:buChar char="•"/>
            </a:pPr>
            <a:r>
              <a:rPr lang="en-US" dirty="0"/>
              <a:t>Extending the framework to process high volume data using parallel data processing pipelines.</a:t>
            </a:r>
          </a:p>
          <a:p>
            <a:pPr marL="171450" indent="-171450">
              <a:buFont typeface="Arial" panose="020B0604020202020204" pitchFamily="34" charset="0"/>
              <a:buChar char="•"/>
            </a:pPr>
            <a:r>
              <a:rPr lang="en-US" dirty="0"/>
              <a:t>Analyze the logs and send out automatic notifications when risks are identified.</a:t>
            </a:r>
          </a:p>
          <a:p>
            <a:pPr marL="171450" indent="-171450">
              <a:buFont typeface="Arial" panose="020B0604020202020204" pitchFamily="34" charset="0"/>
              <a:buChar char="•"/>
            </a:pPr>
            <a:r>
              <a:rPr lang="en-US" dirty="0"/>
              <a:t>Tapping the capability of Oracle Gen AI.</a:t>
            </a:r>
          </a:p>
          <a:p>
            <a:pPr marL="171450" indent="-171450">
              <a:buFont typeface="Arial" panose="020B0604020202020204" pitchFamily="34" charset="0"/>
              <a:buChar char="•"/>
            </a:pPr>
            <a:r>
              <a:rPr lang="en-US" dirty="0"/>
              <a:t>Add the report generation capability.</a:t>
            </a:r>
          </a:p>
          <a:p>
            <a:endParaRPr lang="en-US" dirty="0"/>
          </a:p>
        </p:txBody>
      </p:sp>
      <p:sp>
        <p:nvSpPr>
          <p:cNvPr id="4" name="Text Placeholder 3">
            <a:extLst>
              <a:ext uri="{FF2B5EF4-FFF2-40B4-BE49-F238E27FC236}">
                <a16:creationId xmlns:a16="http://schemas.microsoft.com/office/drawing/2014/main" id="{8FC9E513-B82E-A7A7-C4A7-CE70137CCC86}"/>
              </a:ext>
            </a:extLst>
          </p:cNvPr>
          <p:cNvSpPr>
            <a:spLocks noGrp="1"/>
          </p:cNvSpPr>
          <p:nvPr>
            <p:ph type="body" sz="quarter" idx="11"/>
          </p:nvPr>
        </p:nvSpPr>
        <p:spPr/>
        <p:txBody>
          <a:bodyPr/>
          <a:lstStyle/>
          <a:p>
            <a:r>
              <a:rPr lang="en-US" dirty="0"/>
              <a:t>What would it take to complete or take advantage of the value proposed by this project?</a:t>
            </a:r>
          </a:p>
        </p:txBody>
      </p:sp>
    </p:spTree>
    <p:extLst>
      <p:ext uri="{BB962C8B-B14F-4D97-AF65-F5344CB8AC3E}">
        <p14:creationId xmlns:p14="http://schemas.microsoft.com/office/powerpoint/2010/main" val="7855056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E939-A98A-3156-A581-6397FD6684C3}"/>
              </a:ext>
            </a:extLst>
          </p:cNvPr>
          <p:cNvSpPr>
            <a:spLocks noGrp="1"/>
          </p:cNvSpPr>
          <p:nvPr>
            <p:ph type="title"/>
          </p:nvPr>
        </p:nvSpPr>
        <p:spPr/>
        <p:txBody>
          <a:bodyPr/>
          <a:lstStyle/>
          <a:p>
            <a:r>
              <a:rPr lang="en-US" dirty="0"/>
              <a:t>Summary</a:t>
            </a:r>
          </a:p>
        </p:txBody>
      </p:sp>
      <p:sp>
        <p:nvSpPr>
          <p:cNvPr id="5" name="Text Placeholder 4">
            <a:extLst>
              <a:ext uri="{FF2B5EF4-FFF2-40B4-BE49-F238E27FC236}">
                <a16:creationId xmlns:a16="http://schemas.microsoft.com/office/drawing/2014/main" id="{92053024-AF43-1DEA-E89E-BA9B3E796FEA}"/>
              </a:ext>
            </a:extLst>
          </p:cNvPr>
          <p:cNvSpPr>
            <a:spLocks noGrp="1"/>
          </p:cNvSpPr>
          <p:nvPr>
            <p:ph type="body" sz="quarter" idx="10"/>
          </p:nvPr>
        </p:nvSpPr>
        <p:spPr/>
        <p:txBody>
          <a:bodyPr/>
          <a:lstStyle/>
          <a:p>
            <a:pPr marL="171450" indent="-171450">
              <a:buFont typeface="Arial" panose="020B0604020202020204" pitchFamily="34" charset="0"/>
              <a:buChar char="•"/>
            </a:pPr>
            <a:r>
              <a:rPr lang="en-US" dirty="0"/>
              <a:t>Time is the most expensive thing today. And data is the most impactful thing today. PEP aims to make use of time and data to the best.</a:t>
            </a:r>
          </a:p>
          <a:p>
            <a:pPr marL="171450" indent="-171450">
              <a:buFont typeface="Arial" panose="020B0604020202020204" pitchFamily="34" charset="0"/>
              <a:buChar char="•"/>
            </a:pPr>
            <a:r>
              <a:rPr lang="en-US" dirty="0"/>
              <a:t>Performance is a factor that is ignored on many occasions. But infecting it has a critical impact on everyone and everything related to the product.</a:t>
            </a:r>
          </a:p>
          <a:p>
            <a:pPr marL="171450" indent="-171450">
              <a:buFont typeface="Arial" panose="020B0604020202020204" pitchFamily="34" charset="0"/>
              <a:buChar char="•"/>
            </a:pPr>
            <a:r>
              <a:rPr lang="en-US" dirty="0"/>
              <a:t>Early investing in identifying the performance issues will drastically help the further enhancements applied to the product. It is like a rocket—the less weight it has, the faster it will fly!</a:t>
            </a:r>
          </a:p>
          <a:p>
            <a:pPr marL="171450" indent="-171450">
              <a:buFont typeface="Arial" panose="020B0604020202020204" pitchFamily="34" charset="0"/>
              <a:buChar char="•"/>
            </a:pPr>
            <a:r>
              <a:rPr lang="en-US" dirty="0"/>
              <a:t>In an era where data is fuel for decision-making, living, and pretty much everything, performance improvement can positively impact everything.</a:t>
            </a:r>
          </a:p>
          <a:p>
            <a:pPr marL="171450" indent="-171450">
              <a:buFont typeface="Arial" panose="020B0604020202020204" pitchFamily="34" charset="0"/>
              <a:buChar char="•"/>
            </a:pPr>
            <a:r>
              <a:rPr lang="en-US" dirty="0"/>
              <a:t>PEP gives us granular control over the way we want to get insights about data. This product can also be customized to suit any particular customer needs.</a:t>
            </a:r>
          </a:p>
          <a:p>
            <a:pPr marL="171450" indent="-171450">
              <a:buFont typeface="Arial" panose="020B0604020202020204" pitchFamily="34" charset="0"/>
              <a:buChar char="•"/>
            </a:pPr>
            <a:r>
              <a:rPr lang="en-US" dirty="0"/>
              <a:t>“Pep” literally means to energize and boost. That’s exactly what it does to the product!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8FC9E513-B82E-A7A7-C4A7-CE70137CCC86}"/>
              </a:ext>
            </a:extLst>
          </p:cNvPr>
          <p:cNvSpPr>
            <a:spLocks noGrp="1"/>
          </p:cNvSpPr>
          <p:nvPr>
            <p:ph type="body" sz="quarter" idx="11"/>
          </p:nvPr>
        </p:nvSpPr>
        <p:spPr/>
        <p:txBody>
          <a:bodyPr/>
          <a:lstStyle/>
          <a:p>
            <a:r>
              <a:rPr lang="en-US" dirty="0"/>
              <a:t>Key points of what the project will achieve</a:t>
            </a:r>
          </a:p>
        </p:txBody>
      </p:sp>
      <p:pic>
        <p:nvPicPr>
          <p:cNvPr id="6" name="Picture 5" descr="A yellow and black logo&#10;&#10;Description automatically generated">
            <a:extLst>
              <a:ext uri="{FF2B5EF4-FFF2-40B4-BE49-F238E27FC236}">
                <a16:creationId xmlns:a16="http://schemas.microsoft.com/office/drawing/2014/main" id="{96021A1B-0BBE-EA6A-2E39-E25D6FC05CA7}"/>
              </a:ext>
            </a:extLst>
          </p:cNvPr>
          <p:cNvPicPr>
            <a:picLocks noChangeAspect="1"/>
          </p:cNvPicPr>
          <p:nvPr/>
        </p:nvPicPr>
        <p:blipFill>
          <a:blip r:embed="rId2"/>
          <a:stretch>
            <a:fillRect/>
          </a:stretch>
        </p:blipFill>
        <p:spPr>
          <a:xfrm>
            <a:off x="2694623" y="4820983"/>
            <a:ext cx="2715577" cy="851247"/>
          </a:xfrm>
          <a:prstGeom prst="rect">
            <a:avLst/>
          </a:prstGeom>
        </p:spPr>
      </p:pic>
    </p:spTree>
    <p:extLst>
      <p:ext uri="{BB962C8B-B14F-4D97-AF65-F5344CB8AC3E}">
        <p14:creationId xmlns:p14="http://schemas.microsoft.com/office/powerpoint/2010/main" val="24059363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wearing a hat and glasses&#10;&#10;Description automatically generated">
            <a:extLst>
              <a:ext uri="{FF2B5EF4-FFF2-40B4-BE49-F238E27FC236}">
                <a16:creationId xmlns:a16="http://schemas.microsoft.com/office/drawing/2014/main" id="{1AFCCF46-B41A-34A6-EF6D-FA5CAE6F9B12}"/>
              </a:ext>
            </a:extLst>
          </p:cNvPr>
          <p:cNvPicPr>
            <a:picLocks noGrp="1" noChangeAspect="1"/>
          </p:cNvPicPr>
          <p:nvPr>
            <p:ph type="pic" sz="quarter" idx="18"/>
          </p:nvPr>
        </p:nvPicPr>
        <p:blipFill>
          <a:blip r:embed="rId2"/>
          <a:srcRect t="11268" b="11268"/>
          <a:stretch>
            <a:fillRect/>
          </a:stretch>
        </p:blipFill>
        <p:spPr>
          <a:xfrm>
            <a:off x="4368800" y="1584325"/>
            <a:ext cx="1247775" cy="1246188"/>
          </a:xfrm>
        </p:spPr>
      </p:pic>
      <p:sp>
        <p:nvSpPr>
          <p:cNvPr id="3" name="Text Placeholder 2">
            <a:extLst>
              <a:ext uri="{FF2B5EF4-FFF2-40B4-BE49-F238E27FC236}">
                <a16:creationId xmlns:a16="http://schemas.microsoft.com/office/drawing/2014/main" id="{7B46C26F-8C34-1595-02DC-EF5BD5C10A31}"/>
              </a:ext>
            </a:extLst>
          </p:cNvPr>
          <p:cNvSpPr>
            <a:spLocks noGrp="1"/>
          </p:cNvSpPr>
          <p:nvPr>
            <p:ph type="body" sz="quarter" idx="14"/>
          </p:nvPr>
        </p:nvSpPr>
        <p:spPr>
          <a:xfrm>
            <a:off x="1989767" y="1665109"/>
            <a:ext cx="1889812" cy="274320"/>
          </a:xfrm>
        </p:spPr>
        <p:txBody>
          <a:bodyPr/>
          <a:lstStyle/>
          <a:p>
            <a:r>
              <a:rPr lang="en-US" dirty="0"/>
              <a:t>George Harris</a:t>
            </a:r>
          </a:p>
        </p:txBody>
      </p:sp>
      <p:pic>
        <p:nvPicPr>
          <p:cNvPr id="30" name="Picture Placeholder 29" descr="A person in a suit smiling&#10;&#10;Description automatically generated">
            <a:extLst>
              <a:ext uri="{FF2B5EF4-FFF2-40B4-BE49-F238E27FC236}">
                <a16:creationId xmlns:a16="http://schemas.microsoft.com/office/drawing/2014/main" id="{70DD2BFC-4784-7204-8C96-A312F47667D5}"/>
              </a:ext>
            </a:extLst>
          </p:cNvPr>
          <p:cNvPicPr>
            <a:picLocks noGrp="1" noChangeAspect="1"/>
          </p:cNvPicPr>
          <p:nvPr>
            <p:ph type="pic" sz="quarter" idx="12"/>
          </p:nvPr>
        </p:nvPicPr>
        <p:blipFill>
          <a:blip r:embed="rId3"/>
          <a:srcRect t="64" b="64"/>
          <a:stretch>
            <a:fillRect/>
          </a:stretch>
        </p:blipFill>
        <p:spPr>
          <a:xfrm>
            <a:off x="541338" y="1584643"/>
            <a:ext cx="1247775" cy="1246187"/>
          </a:xfrm>
        </p:spPr>
      </p:pic>
      <p:pic>
        <p:nvPicPr>
          <p:cNvPr id="32" name="Picture Placeholder 31" descr="A person in a suit&#10;&#10;Description automatically generated">
            <a:extLst>
              <a:ext uri="{FF2B5EF4-FFF2-40B4-BE49-F238E27FC236}">
                <a16:creationId xmlns:a16="http://schemas.microsoft.com/office/drawing/2014/main" id="{08A37597-629A-33FD-FEAA-533510DEBECB}"/>
              </a:ext>
            </a:extLst>
          </p:cNvPr>
          <p:cNvPicPr>
            <a:picLocks noGrp="1" noChangeAspect="1"/>
          </p:cNvPicPr>
          <p:nvPr>
            <p:ph type="pic" sz="quarter" idx="21"/>
          </p:nvPr>
        </p:nvPicPr>
        <p:blipFill>
          <a:blip r:embed="rId4"/>
          <a:srcRect l="6678" r="6678"/>
          <a:stretch>
            <a:fillRect/>
          </a:stretch>
        </p:blipFill>
        <p:spPr>
          <a:xfrm>
            <a:off x="8248650" y="1584643"/>
            <a:ext cx="1247775" cy="1246187"/>
          </a:xfrm>
        </p:spPr>
      </p:pic>
      <p:pic>
        <p:nvPicPr>
          <p:cNvPr id="36" name="Picture Placeholder 35" descr="A person with a beard and mustache wearing glasses&#10;&#10;Description automatically generated">
            <a:extLst>
              <a:ext uri="{FF2B5EF4-FFF2-40B4-BE49-F238E27FC236}">
                <a16:creationId xmlns:a16="http://schemas.microsoft.com/office/drawing/2014/main" id="{EEE333E6-104E-FF27-A1AF-4DAF8B6C3FFD}"/>
              </a:ext>
            </a:extLst>
          </p:cNvPr>
          <p:cNvPicPr>
            <a:picLocks noGrp="1" noChangeAspect="1"/>
          </p:cNvPicPr>
          <p:nvPr>
            <p:ph type="pic" sz="quarter" idx="25"/>
          </p:nvPr>
        </p:nvPicPr>
        <p:blipFill>
          <a:blip r:embed="rId5"/>
          <a:srcRect t="1225" b="1225"/>
          <a:stretch>
            <a:fillRect/>
          </a:stretch>
        </p:blipFill>
        <p:spPr>
          <a:xfrm>
            <a:off x="4368800" y="3292793"/>
            <a:ext cx="1247775" cy="1246187"/>
          </a:xfrm>
        </p:spPr>
      </p:pic>
      <p:pic>
        <p:nvPicPr>
          <p:cNvPr id="34" name="Picture Placeholder 33" descr="A person with dark hair and beards wearing a suit&#10;&#10;Description automatically generated">
            <a:extLst>
              <a:ext uri="{FF2B5EF4-FFF2-40B4-BE49-F238E27FC236}">
                <a16:creationId xmlns:a16="http://schemas.microsoft.com/office/drawing/2014/main" id="{6050F1F2-401B-72CE-DD36-8E1C5663D402}"/>
              </a:ext>
            </a:extLst>
          </p:cNvPr>
          <p:cNvPicPr>
            <a:picLocks noGrp="1" noChangeAspect="1"/>
          </p:cNvPicPr>
          <p:nvPr>
            <p:ph type="pic" sz="quarter" idx="28"/>
          </p:nvPr>
        </p:nvPicPr>
        <p:blipFill>
          <a:blip r:embed="rId6"/>
          <a:srcRect t="6373" b="6373"/>
          <a:stretch>
            <a:fillRect/>
          </a:stretch>
        </p:blipFill>
        <p:spPr>
          <a:xfrm>
            <a:off x="541338" y="3292793"/>
            <a:ext cx="1247775" cy="1246187"/>
          </a:xfrm>
        </p:spPr>
      </p:pic>
      <p:pic>
        <p:nvPicPr>
          <p:cNvPr id="38" name="Picture Placeholder 37">
            <a:extLst>
              <a:ext uri="{FF2B5EF4-FFF2-40B4-BE49-F238E27FC236}">
                <a16:creationId xmlns:a16="http://schemas.microsoft.com/office/drawing/2014/main" id="{62E7BFB0-7FEB-5217-38A6-F2FA213A53F3}"/>
              </a:ext>
            </a:extLst>
          </p:cNvPr>
          <p:cNvPicPr>
            <a:picLocks noGrp="1" noChangeAspect="1"/>
          </p:cNvPicPr>
          <p:nvPr>
            <p:ph type="pic" sz="quarter" idx="31"/>
          </p:nvPr>
        </p:nvPicPr>
        <p:blipFill>
          <a:blip r:embed="rId7"/>
          <a:srcRect l="2725" r="2725"/>
          <a:stretch>
            <a:fillRect/>
          </a:stretch>
        </p:blipFill>
        <p:spPr>
          <a:xfrm>
            <a:off x="8248650" y="3292793"/>
            <a:ext cx="1247775" cy="1246187"/>
          </a:xfrm>
        </p:spPr>
      </p:pic>
      <p:sp>
        <p:nvSpPr>
          <p:cNvPr id="10" name="Text Placeholder 9">
            <a:extLst>
              <a:ext uri="{FF2B5EF4-FFF2-40B4-BE49-F238E27FC236}">
                <a16:creationId xmlns:a16="http://schemas.microsoft.com/office/drawing/2014/main" id="{18A687A8-CE07-5F84-24DB-BCFE600EAB64}"/>
              </a:ext>
            </a:extLst>
          </p:cNvPr>
          <p:cNvSpPr>
            <a:spLocks noGrp="1"/>
          </p:cNvSpPr>
          <p:nvPr>
            <p:ph type="body" sz="quarter" idx="32"/>
          </p:nvPr>
        </p:nvSpPr>
        <p:spPr>
          <a:xfrm>
            <a:off x="1989767" y="2364565"/>
            <a:ext cx="1889812" cy="435202"/>
          </a:xfrm>
        </p:spPr>
        <p:txBody>
          <a:bodyPr/>
          <a:lstStyle/>
          <a:p>
            <a:r>
              <a:rPr lang="en-US" dirty="0"/>
              <a:t>Senior Software Developer                  TPM Integration, US</a:t>
            </a:r>
          </a:p>
          <a:p>
            <a:endParaRPr lang="en-US" dirty="0"/>
          </a:p>
        </p:txBody>
      </p:sp>
      <p:sp>
        <p:nvSpPr>
          <p:cNvPr id="11" name="Text Placeholder 10">
            <a:extLst>
              <a:ext uri="{FF2B5EF4-FFF2-40B4-BE49-F238E27FC236}">
                <a16:creationId xmlns:a16="http://schemas.microsoft.com/office/drawing/2014/main" id="{9D614438-5B12-B64F-EEF6-AED43E46C4E1}"/>
              </a:ext>
            </a:extLst>
          </p:cNvPr>
          <p:cNvSpPr>
            <a:spLocks noGrp="1"/>
          </p:cNvSpPr>
          <p:nvPr>
            <p:ph type="body" sz="quarter" idx="33"/>
          </p:nvPr>
        </p:nvSpPr>
        <p:spPr>
          <a:xfrm>
            <a:off x="1989767" y="3349163"/>
            <a:ext cx="1889812" cy="274320"/>
          </a:xfrm>
        </p:spPr>
        <p:txBody>
          <a:bodyPr/>
          <a:lstStyle/>
          <a:p>
            <a:r>
              <a:rPr lang="en-US" dirty="0"/>
              <a:t>Shreyash Bhatkar</a:t>
            </a:r>
          </a:p>
        </p:txBody>
      </p:sp>
      <p:sp>
        <p:nvSpPr>
          <p:cNvPr id="13" name="Text Placeholder 12">
            <a:extLst>
              <a:ext uri="{FF2B5EF4-FFF2-40B4-BE49-F238E27FC236}">
                <a16:creationId xmlns:a16="http://schemas.microsoft.com/office/drawing/2014/main" id="{17133642-C8FC-A61A-5260-5F20456B8102}"/>
              </a:ext>
            </a:extLst>
          </p:cNvPr>
          <p:cNvSpPr>
            <a:spLocks noGrp="1"/>
          </p:cNvSpPr>
          <p:nvPr>
            <p:ph type="body" sz="quarter" idx="35"/>
          </p:nvPr>
        </p:nvSpPr>
        <p:spPr>
          <a:xfrm>
            <a:off x="1989767" y="4048619"/>
            <a:ext cx="1889812" cy="435202"/>
          </a:xfrm>
        </p:spPr>
        <p:txBody>
          <a:bodyPr/>
          <a:lstStyle/>
          <a:p>
            <a:r>
              <a:rPr lang="en-US" dirty="0"/>
              <a:t>Associate Consultant                             GTC-DBX Asset Developer, India</a:t>
            </a:r>
          </a:p>
        </p:txBody>
      </p:sp>
      <p:sp>
        <p:nvSpPr>
          <p:cNvPr id="14" name="Text Placeholder 13">
            <a:extLst>
              <a:ext uri="{FF2B5EF4-FFF2-40B4-BE49-F238E27FC236}">
                <a16:creationId xmlns:a16="http://schemas.microsoft.com/office/drawing/2014/main" id="{705193FB-6151-32A6-EA72-8644A0B94EF8}"/>
              </a:ext>
            </a:extLst>
          </p:cNvPr>
          <p:cNvSpPr>
            <a:spLocks noGrp="1"/>
          </p:cNvSpPr>
          <p:nvPr>
            <p:ph type="body" sz="quarter" idx="36"/>
          </p:nvPr>
        </p:nvSpPr>
        <p:spPr>
          <a:xfrm>
            <a:off x="5820320" y="1665109"/>
            <a:ext cx="2221345" cy="274320"/>
          </a:xfrm>
        </p:spPr>
        <p:txBody>
          <a:bodyPr/>
          <a:lstStyle/>
          <a:p>
            <a:r>
              <a:rPr lang="en-US" dirty="0"/>
              <a:t>Purnachandra Rao Pulikonda</a:t>
            </a:r>
          </a:p>
        </p:txBody>
      </p:sp>
      <p:sp>
        <p:nvSpPr>
          <p:cNvPr id="16" name="Text Placeholder 15">
            <a:extLst>
              <a:ext uri="{FF2B5EF4-FFF2-40B4-BE49-F238E27FC236}">
                <a16:creationId xmlns:a16="http://schemas.microsoft.com/office/drawing/2014/main" id="{20B85BA8-64B6-0F95-C347-8D5D3E361837}"/>
              </a:ext>
            </a:extLst>
          </p:cNvPr>
          <p:cNvSpPr>
            <a:spLocks noGrp="1"/>
          </p:cNvSpPr>
          <p:nvPr>
            <p:ph type="body" sz="quarter" idx="38"/>
          </p:nvPr>
        </p:nvSpPr>
        <p:spPr>
          <a:xfrm>
            <a:off x="5820321" y="2364565"/>
            <a:ext cx="1889812" cy="435202"/>
          </a:xfrm>
        </p:spPr>
        <p:txBody>
          <a:bodyPr/>
          <a:lstStyle/>
          <a:p>
            <a:r>
              <a:rPr lang="en-US" dirty="0"/>
              <a:t>Principal Application Developer          TPM Integration, India</a:t>
            </a:r>
          </a:p>
        </p:txBody>
      </p:sp>
      <p:sp>
        <p:nvSpPr>
          <p:cNvPr id="17" name="Text Placeholder 16">
            <a:extLst>
              <a:ext uri="{FF2B5EF4-FFF2-40B4-BE49-F238E27FC236}">
                <a16:creationId xmlns:a16="http://schemas.microsoft.com/office/drawing/2014/main" id="{B715155F-699D-C6D9-E852-D2A389AB111A}"/>
              </a:ext>
            </a:extLst>
          </p:cNvPr>
          <p:cNvSpPr>
            <a:spLocks noGrp="1"/>
          </p:cNvSpPr>
          <p:nvPr>
            <p:ph type="body" sz="quarter" idx="39"/>
          </p:nvPr>
        </p:nvSpPr>
        <p:spPr>
          <a:xfrm>
            <a:off x="5820321" y="3349163"/>
            <a:ext cx="1889812" cy="274320"/>
          </a:xfrm>
        </p:spPr>
        <p:txBody>
          <a:bodyPr/>
          <a:lstStyle/>
          <a:p>
            <a:r>
              <a:rPr lang="en-US" dirty="0"/>
              <a:t>Brett Bronson</a:t>
            </a:r>
          </a:p>
        </p:txBody>
      </p:sp>
      <p:sp>
        <p:nvSpPr>
          <p:cNvPr id="19" name="Text Placeholder 18">
            <a:extLst>
              <a:ext uri="{FF2B5EF4-FFF2-40B4-BE49-F238E27FC236}">
                <a16:creationId xmlns:a16="http://schemas.microsoft.com/office/drawing/2014/main" id="{BEC6DEBF-A390-F982-5AB2-346E239621AE}"/>
              </a:ext>
            </a:extLst>
          </p:cNvPr>
          <p:cNvSpPr>
            <a:spLocks noGrp="1"/>
          </p:cNvSpPr>
          <p:nvPr>
            <p:ph type="body" sz="quarter" idx="41"/>
          </p:nvPr>
        </p:nvSpPr>
        <p:spPr>
          <a:xfrm>
            <a:off x="5820321" y="4048619"/>
            <a:ext cx="1889812" cy="435202"/>
          </a:xfrm>
        </p:spPr>
        <p:txBody>
          <a:bodyPr/>
          <a:lstStyle/>
          <a:p>
            <a:r>
              <a:rPr lang="en-US" dirty="0"/>
              <a:t>Senior Software Developer                  TPM Integration, US</a:t>
            </a:r>
          </a:p>
        </p:txBody>
      </p:sp>
      <p:sp>
        <p:nvSpPr>
          <p:cNvPr id="20" name="Text Placeholder 19">
            <a:extLst>
              <a:ext uri="{FF2B5EF4-FFF2-40B4-BE49-F238E27FC236}">
                <a16:creationId xmlns:a16="http://schemas.microsoft.com/office/drawing/2014/main" id="{3DB1E801-11D8-D71A-8354-4A8CBD249E60}"/>
              </a:ext>
            </a:extLst>
          </p:cNvPr>
          <p:cNvSpPr>
            <a:spLocks noGrp="1"/>
          </p:cNvSpPr>
          <p:nvPr>
            <p:ph type="body" sz="quarter" idx="42"/>
          </p:nvPr>
        </p:nvSpPr>
        <p:spPr>
          <a:xfrm>
            <a:off x="9703409" y="1665109"/>
            <a:ext cx="1889812" cy="274320"/>
          </a:xfrm>
        </p:spPr>
        <p:txBody>
          <a:bodyPr/>
          <a:lstStyle/>
          <a:p>
            <a:r>
              <a:rPr lang="en-US" dirty="0"/>
              <a:t>Dinesh Kumar</a:t>
            </a:r>
          </a:p>
        </p:txBody>
      </p:sp>
      <p:sp>
        <p:nvSpPr>
          <p:cNvPr id="22" name="Text Placeholder 21">
            <a:extLst>
              <a:ext uri="{FF2B5EF4-FFF2-40B4-BE49-F238E27FC236}">
                <a16:creationId xmlns:a16="http://schemas.microsoft.com/office/drawing/2014/main" id="{774FB533-C400-C5B1-F720-A85D2D2C406E}"/>
              </a:ext>
            </a:extLst>
          </p:cNvPr>
          <p:cNvSpPr>
            <a:spLocks noGrp="1"/>
          </p:cNvSpPr>
          <p:nvPr>
            <p:ph type="body" sz="quarter" idx="44"/>
          </p:nvPr>
        </p:nvSpPr>
        <p:spPr>
          <a:xfrm>
            <a:off x="9703409" y="2364565"/>
            <a:ext cx="1889812" cy="435202"/>
          </a:xfrm>
        </p:spPr>
        <p:txBody>
          <a:bodyPr/>
          <a:lstStyle/>
          <a:p>
            <a:r>
              <a:rPr lang="en-US" dirty="0"/>
              <a:t>Senior Principal Consultant              Oracle 5G PCF Product, US</a:t>
            </a:r>
          </a:p>
        </p:txBody>
      </p:sp>
      <p:sp>
        <p:nvSpPr>
          <p:cNvPr id="23" name="Text Placeholder 22">
            <a:extLst>
              <a:ext uri="{FF2B5EF4-FFF2-40B4-BE49-F238E27FC236}">
                <a16:creationId xmlns:a16="http://schemas.microsoft.com/office/drawing/2014/main" id="{DF1F21B8-3E64-670D-5378-89E0761A73D5}"/>
              </a:ext>
            </a:extLst>
          </p:cNvPr>
          <p:cNvSpPr>
            <a:spLocks noGrp="1"/>
          </p:cNvSpPr>
          <p:nvPr>
            <p:ph type="body" sz="quarter" idx="45"/>
          </p:nvPr>
        </p:nvSpPr>
        <p:spPr>
          <a:xfrm>
            <a:off x="9703409" y="3349163"/>
            <a:ext cx="1889812" cy="274320"/>
          </a:xfrm>
        </p:spPr>
        <p:txBody>
          <a:bodyPr/>
          <a:lstStyle/>
          <a:p>
            <a:r>
              <a:rPr lang="en-US" dirty="0"/>
              <a:t>Garcia Milord</a:t>
            </a:r>
          </a:p>
        </p:txBody>
      </p:sp>
      <p:sp>
        <p:nvSpPr>
          <p:cNvPr id="25" name="Text Placeholder 24">
            <a:extLst>
              <a:ext uri="{FF2B5EF4-FFF2-40B4-BE49-F238E27FC236}">
                <a16:creationId xmlns:a16="http://schemas.microsoft.com/office/drawing/2014/main" id="{8CFE6560-FD95-A004-D89F-EAA28A1E783E}"/>
              </a:ext>
            </a:extLst>
          </p:cNvPr>
          <p:cNvSpPr>
            <a:spLocks noGrp="1"/>
          </p:cNvSpPr>
          <p:nvPr>
            <p:ph type="body" sz="quarter" idx="47"/>
          </p:nvPr>
        </p:nvSpPr>
        <p:spPr>
          <a:xfrm>
            <a:off x="9703409" y="4048619"/>
            <a:ext cx="1889812" cy="435202"/>
          </a:xfrm>
        </p:spPr>
        <p:txBody>
          <a:bodyPr/>
          <a:lstStyle/>
          <a:p>
            <a:r>
              <a:rPr lang="en-US" dirty="0"/>
              <a:t>Application Developer                           TPM Integration, US</a:t>
            </a:r>
          </a:p>
        </p:txBody>
      </p:sp>
      <p:sp>
        <p:nvSpPr>
          <p:cNvPr id="26" name="Title 25">
            <a:extLst>
              <a:ext uri="{FF2B5EF4-FFF2-40B4-BE49-F238E27FC236}">
                <a16:creationId xmlns:a16="http://schemas.microsoft.com/office/drawing/2014/main" id="{D5657178-1AC9-D7EE-4868-DADF5A97A58B}"/>
              </a:ext>
            </a:extLst>
          </p:cNvPr>
          <p:cNvSpPr>
            <a:spLocks noGrp="1"/>
          </p:cNvSpPr>
          <p:nvPr>
            <p:ph type="title"/>
          </p:nvPr>
        </p:nvSpPr>
        <p:spPr/>
        <p:txBody>
          <a:bodyPr/>
          <a:lstStyle/>
          <a:p>
            <a:r>
              <a:rPr lang="en-US" dirty="0"/>
              <a:t>Meet the team</a:t>
            </a:r>
          </a:p>
        </p:txBody>
      </p:sp>
      <p:pic>
        <p:nvPicPr>
          <p:cNvPr id="40" name="Picture Placeholder 33">
            <a:extLst>
              <a:ext uri="{FF2B5EF4-FFF2-40B4-BE49-F238E27FC236}">
                <a16:creationId xmlns:a16="http://schemas.microsoft.com/office/drawing/2014/main" id="{1BC99EF3-F484-2933-361A-7673899CBF14}"/>
              </a:ext>
            </a:extLst>
          </p:cNvPr>
          <p:cNvPicPr>
            <a:picLocks noChangeAspect="1"/>
          </p:cNvPicPr>
          <p:nvPr/>
        </p:nvPicPr>
        <p:blipFill>
          <a:blip r:embed="rId8"/>
          <a:srcRect l="3819" r="3819"/>
          <a:stretch/>
        </p:blipFill>
        <p:spPr>
          <a:xfrm>
            <a:off x="4395434" y="5000943"/>
            <a:ext cx="1247775" cy="1246187"/>
          </a:xfrm>
          <a:prstGeom prst="roundRect">
            <a:avLst>
              <a:gd name="adj" fmla="val 50000"/>
            </a:avLst>
          </a:prstGeom>
          <a:solidFill>
            <a:schemeClr val="accent4">
              <a:lumMod val="50000"/>
            </a:schemeClr>
          </a:solidFill>
          <a:ln w="28575">
            <a:noFill/>
          </a:ln>
        </p:spPr>
      </p:pic>
      <p:sp>
        <p:nvSpPr>
          <p:cNvPr id="42" name="TextBox 41">
            <a:extLst>
              <a:ext uri="{FF2B5EF4-FFF2-40B4-BE49-F238E27FC236}">
                <a16:creationId xmlns:a16="http://schemas.microsoft.com/office/drawing/2014/main" id="{4D5A5547-C027-8F0C-3933-12E10D4051C8}"/>
              </a:ext>
            </a:extLst>
          </p:cNvPr>
          <p:cNvSpPr txBox="1"/>
          <p:nvPr/>
        </p:nvSpPr>
        <p:spPr>
          <a:xfrm>
            <a:off x="5764506" y="5147716"/>
            <a:ext cx="1098378" cy="276999"/>
          </a:xfrm>
          <a:prstGeom prst="rect">
            <a:avLst/>
          </a:prstGeom>
          <a:noFill/>
        </p:spPr>
        <p:txBody>
          <a:bodyPr wrap="none" rtlCol="0">
            <a:spAutoFit/>
          </a:bodyPr>
          <a:lstStyle/>
          <a:p>
            <a:r>
              <a:rPr lang="en-US" sz="1200" dirty="0">
                <a:latin typeface="Oracle Sans Semi Bold" panose="020B0603020204020204" pitchFamily="34" charset="0"/>
                <a:cs typeface="Oracle Sans Semi Bold" panose="020B0603020204020204" pitchFamily="34" charset="0"/>
              </a:rPr>
              <a:t>Harshul Soni</a:t>
            </a:r>
          </a:p>
        </p:txBody>
      </p:sp>
      <p:sp>
        <p:nvSpPr>
          <p:cNvPr id="43" name="TextBox 42">
            <a:extLst>
              <a:ext uri="{FF2B5EF4-FFF2-40B4-BE49-F238E27FC236}">
                <a16:creationId xmlns:a16="http://schemas.microsoft.com/office/drawing/2014/main" id="{23AB6A36-4C14-52FF-9F88-E381CE099A6A}"/>
              </a:ext>
            </a:extLst>
          </p:cNvPr>
          <p:cNvSpPr txBox="1"/>
          <p:nvPr/>
        </p:nvSpPr>
        <p:spPr>
          <a:xfrm>
            <a:off x="5764948" y="5414984"/>
            <a:ext cx="1947969" cy="246221"/>
          </a:xfrm>
          <a:prstGeom prst="rect">
            <a:avLst/>
          </a:prstGeom>
          <a:noFill/>
        </p:spPr>
        <p:txBody>
          <a:bodyPr wrap="none" rtlCol="0">
            <a:spAutoFit/>
          </a:bodyPr>
          <a:lstStyle/>
          <a:p>
            <a:r>
              <a:rPr lang="en-US" sz="1000" dirty="0">
                <a:latin typeface="Oracle Sans" panose="020B0503020204020204" pitchFamily="34" charset="0"/>
                <a:cs typeface="Oracle Sans" panose="020B0503020204020204" pitchFamily="34" charset="0"/>
              </a:rPr>
              <a:t>Team Member (Analysis + UX)</a:t>
            </a:r>
          </a:p>
        </p:txBody>
      </p:sp>
      <p:sp>
        <p:nvSpPr>
          <p:cNvPr id="44" name="TextBox 43">
            <a:extLst>
              <a:ext uri="{FF2B5EF4-FFF2-40B4-BE49-F238E27FC236}">
                <a16:creationId xmlns:a16="http://schemas.microsoft.com/office/drawing/2014/main" id="{945BBF41-E220-940C-FF65-0ECDE44FACB0}"/>
              </a:ext>
            </a:extLst>
          </p:cNvPr>
          <p:cNvSpPr txBox="1"/>
          <p:nvPr/>
        </p:nvSpPr>
        <p:spPr>
          <a:xfrm>
            <a:off x="5773384" y="5811330"/>
            <a:ext cx="2074477" cy="338554"/>
          </a:xfrm>
          <a:prstGeom prst="rect">
            <a:avLst/>
          </a:prstGeom>
          <a:noFill/>
        </p:spPr>
        <p:txBody>
          <a:bodyPr wrap="square" rtlCol="0">
            <a:spAutoFit/>
          </a:bodyPr>
          <a:lstStyle/>
          <a:p>
            <a:r>
              <a:rPr lang="en-US" sz="800" dirty="0">
                <a:latin typeface="Oracle Sans" panose="020B0503020204020204" pitchFamily="34" charset="0"/>
                <a:cs typeface="Oracle Sans" panose="020B0503020204020204" pitchFamily="34" charset="0"/>
              </a:rPr>
              <a:t>Software Development Consultant Customer Solutions for Industries, India</a:t>
            </a:r>
          </a:p>
        </p:txBody>
      </p:sp>
    </p:spTree>
    <p:extLst>
      <p:ext uri="{BB962C8B-B14F-4D97-AF65-F5344CB8AC3E}">
        <p14:creationId xmlns:p14="http://schemas.microsoft.com/office/powerpoint/2010/main" val="26245958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7BEEA5-0C85-CE14-EB8A-39AB8A8F5410}"/>
              </a:ext>
            </a:extLst>
          </p:cNvPr>
          <p:cNvSpPr>
            <a:spLocks noGrp="1"/>
          </p:cNvSpPr>
          <p:nvPr>
            <p:ph type="title"/>
          </p:nvPr>
        </p:nvSpPr>
        <p:spPr/>
        <p:txBody>
          <a:bodyPr/>
          <a:lstStyle/>
          <a:p>
            <a:r>
              <a:rPr lang="en-US" dirty="0"/>
              <a:t>Project Summary</a:t>
            </a:r>
          </a:p>
        </p:txBody>
      </p:sp>
      <p:sp>
        <p:nvSpPr>
          <p:cNvPr id="6" name="Text Placeholder 5">
            <a:extLst>
              <a:ext uri="{FF2B5EF4-FFF2-40B4-BE49-F238E27FC236}">
                <a16:creationId xmlns:a16="http://schemas.microsoft.com/office/drawing/2014/main" id="{6C3C1A0A-1739-5A1A-CE26-40EBE7358CFA}"/>
              </a:ext>
            </a:extLst>
          </p:cNvPr>
          <p:cNvSpPr>
            <a:spLocks noGrp="1"/>
          </p:cNvSpPr>
          <p:nvPr>
            <p:ph type="body" sz="quarter" idx="10"/>
          </p:nvPr>
        </p:nvSpPr>
        <p:spPr/>
        <p:txBody>
          <a:bodyPr/>
          <a:lstStyle/>
          <a:p>
            <a:r>
              <a:rPr lang="en-US" dirty="0"/>
              <a:t>PEP (Performance Evaluation &amp; Prediction) aims to provide insights into the performance of a product and predict future performance challenges.</a:t>
            </a:r>
          </a:p>
          <a:p>
            <a:endParaRPr lang="en-US" dirty="0"/>
          </a:p>
          <a:p>
            <a:r>
              <a:rPr lang="en-US" dirty="0"/>
              <a:t>Performance is an important factor in any product because it directly affects the time and resources for the product to function. An inadequate performance improvement can lead to a significant loss in revenue as well. Especially in an age where AI is widely used, product performance is critical.</a:t>
            </a:r>
          </a:p>
          <a:p>
            <a:endParaRPr lang="en-US" dirty="0"/>
          </a:p>
          <a:p>
            <a:r>
              <a:rPr lang="en-US" dirty="0"/>
              <a:t>PEP not only analyzes and gives you information about the areas to improve performance, but it also gives you the ability to predict how the product may behave in certain conditions. Project Managers, Developers, Customer Support Teams, Sales Consultants, etc. can use this tool to analyze, predict and drill into the data as well as generate reports for the same.</a:t>
            </a:r>
          </a:p>
        </p:txBody>
      </p:sp>
      <p:sp>
        <p:nvSpPr>
          <p:cNvPr id="7" name="Text Placeholder 6">
            <a:extLst>
              <a:ext uri="{FF2B5EF4-FFF2-40B4-BE49-F238E27FC236}">
                <a16:creationId xmlns:a16="http://schemas.microsoft.com/office/drawing/2014/main" id="{5C0760D9-DB96-7EAE-2CCA-D72186B48E75}"/>
              </a:ext>
            </a:extLst>
          </p:cNvPr>
          <p:cNvSpPr>
            <a:spLocks noGrp="1"/>
          </p:cNvSpPr>
          <p:nvPr>
            <p:ph type="body" sz="quarter" idx="11"/>
          </p:nvPr>
        </p:nvSpPr>
        <p:spPr/>
        <p:txBody>
          <a:bodyPr/>
          <a:lstStyle/>
          <a:p>
            <a:r>
              <a:rPr lang="en-US" dirty="0"/>
              <a:t>What problem or opportunity are you trying to address? Why is it important for our customer or colleagues?</a:t>
            </a:r>
          </a:p>
        </p:txBody>
      </p:sp>
      <p:pic>
        <p:nvPicPr>
          <p:cNvPr id="3" name="Picture 2" descr="A yellow and black logo&#10;&#10;Description automatically generated">
            <a:extLst>
              <a:ext uri="{FF2B5EF4-FFF2-40B4-BE49-F238E27FC236}">
                <a16:creationId xmlns:a16="http://schemas.microsoft.com/office/drawing/2014/main" id="{0C73CE79-BC87-E61E-CF62-F91CDE505BC2}"/>
              </a:ext>
            </a:extLst>
          </p:cNvPr>
          <p:cNvPicPr>
            <a:picLocks noChangeAspect="1"/>
          </p:cNvPicPr>
          <p:nvPr/>
        </p:nvPicPr>
        <p:blipFill>
          <a:blip r:embed="rId3"/>
          <a:stretch>
            <a:fillRect/>
          </a:stretch>
        </p:blipFill>
        <p:spPr>
          <a:xfrm>
            <a:off x="3517583" y="4028122"/>
            <a:ext cx="4513898" cy="1414964"/>
          </a:xfrm>
          <a:prstGeom prst="rect">
            <a:avLst/>
          </a:prstGeom>
        </p:spPr>
      </p:pic>
    </p:spTree>
    <p:extLst>
      <p:ext uri="{BB962C8B-B14F-4D97-AF65-F5344CB8AC3E}">
        <p14:creationId xmlns:p14="http://schemas.microsoft.com/office/powerpoint/2010/main" val="403165471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7BEEA5-0C85-CE14-EB8A-39AB8A8F5410}"/>
              </a:ext>
            </a:extLst>
          </p:cNvPr>
          <p:cNvSpPr>
            <a:spLocks noGrp="1"/>
          </p:cNvSpPr>
          <p:nvPr>
            <p:ph type="title"/>
          </p:nvPr>
        </p:nvSpPr>
        <p:spPr/>
        <p:txBody>
          <a:bodyPr/>
          <a:lstStyle/>
          <a:p>
            <a:r>
              <a:rPr lang="en-US" dirty="0"/>
              <a:t>User Goal</a:t>
            </a:r>
          </a:p>
        </p:txBody>
      </p:sp>
      <p:sp>
        <p:nvSpPr>
          <p:cNvPr id="6" name="Text Placeholder 5">
            <a:extLst>
              <a:ext uri="{FF2B5EF4-FFF2-40B4-BE49-F238E27FC236}">
                <a16:creationId xmlns:a16="http://schemas.microsoft.com/office/drawing/2014/main" id="{6C3C1A0A-1739-5A1A-CE26-40EBE7358CFA}"/>
              </a:ext>
            </a:extLst>
          </p:cNvPr>
          <p:cNvSpPr>
            <a:spLocks noGrp="1"/>
          </p:cNvSpPr>
          <p:nvPr>
            <p:ph type="body" sz="quarter" idx="10"/>
          </p:nvPr>
        </p:nvSpPr>
        <p:spPr>
          <a:xfrm>
            <a:off x="3951890" y="1814040"/>
            <a:ext cx="7038003" cy="2749414"/>
          </a:xfrm>
        </p:spPr>
        <p:txBody>
          <a:bodyPr anchor="ctr"/>
          <a:lstStyle/>
          <a:p>
            <a:r>
              <a:rPr lang="en-US" sz="2400" dirty="0"/>
              <a:t>As a</a:t>
            </a:r>
            <a:r>
              <a:rPr lang="en-US" sz="2400" dirty="0">
                <a:solidFill>
                  <a:schemeClr val="accent5">
                    <a:lumMod val="60000"/>
                    <a:lumOff val="40000"/>
                  </a:schemeClr>
                </a:solidFill>
              </a:rPr>
              <a:t> Product Manager</a:t>
            </a:r>
            <a:r>
              <a:rPr lang="en-US" sz="2400" dirty="0"/>
              <a:t>, I need to</a:t>
            </a:r>
            <a:r>
              <a:rPr lang="en-US" sz="2400" dirty="0">
                <a:solidFill>
                  <a:schemeClr val="accent1"/>
                </a:solidFill>
              </a:rPr>
              <a:t> get insights about the performance of my product as well as understand the performance risks </a:t>
            </a:r>
            <a:r>
              <a:rPr lang="en-US" sz="2400" dirty="0"/>
              <a:t>so that I can</a:t>
            </a:r>
            <a:r>
              <a:rPr lang="en-US" sz="2400" dirty="0">
                <a:solidFill>
                  <a:schemeClr val="accent6">
                    <a:lumMod val="75000"/>
                  </a:schemeClr>
                </a:solidFill>
              </a:rPr>
              <a:t> take necessary actions to improve the product as well as set expectations about the product</a:t>
            </a:r>
            <a:r>
              <a:rPr lang="en-US" sz="2400" dirty="0"/>
              <a:t>.</a:t>
            </a:r>
          </a:p>
        </p:txBody>
      </p:sp>
      <p:pic>
        <p:nvPicPr>
          <p:cNvPr id="4" name="Picture 7">
            <a:extLst>
              <a:ext uri="{FF2B5EF4-FFF2-40B4-BE49-F238E27FC236}">
                <a16:creationId xmlns:a16="http://schemas.microsoft.com/office/drawing/2014/main" id="{3074A4CB-1CD0-D02E-1A7C-881520F689EB}"/>
              </a:ext>
            </a:extLst>
          </p:cNvPr>
          <p:cNvPicPr/>
          <p:nvPr/>
        </p:nvPicPr>
        <p:blipFill>
          <a:blip r:embed="rId3" cstate="screen">
            <a:extLst>
              <a:ext uri="{28A0092B-C50C-407E-A947-70E740481C1C}">
                <a14:useLocalDpi xmlns:a14="http://schemas.microsoft.com/office/drawing/2010/main"/>
              </a:ext>
            </a:extLst>
          </a:blip>
          <a:stretch/>
        </p:blipFill>
        <p:spPr>
          <a:xfrm>
            <a:off x="533400" y="1814040"/>
            <a:ext cx="2748801" cy="2749414"/>
          </a:xfrm>
          <a:prstGeom prst="rect">
            <a:avLst/>
          </a:prstGeom>
          <a:ln w="0">
            <a:noFill/>
          </a:ln>
        </p:spPr>
      </p:pic>
      <p:sp>
        <p:nvSpPr>
          <p:cNvPr id="8" name="TextBox 7">
            <a:extLst>
              <a:ext uri="{FF2B5EF4-FFF2-40B4-BE49-F238E27FC236}">
                <a16:creationId xmlns:a16="http://schemas.microsoft.com/office/drawing/2014/main" id="{B721CB78-1336-D4E4-C709-BB1FDACE4ECE}"/>
              </a:ext>
            </a:extLst>
          </p:cNvPr>
          <p:cNvSpPr txBox="1"/>
          <p:nvPr/>
        </p:nvSpPr>
        <p:spPr>
          <a:xfrm>
            <a:off x="533400" y="4845251"/>
            <a:ext cx="3219041" cy="738664"/>
          </a:xfrm>
          <a:prstGeom prst="rect">
            <a:avLst/>
          </a:prstGeom>
          <a:noFill/>
        </p:spPr>
        <p:txBody>
          <a:bodyPr wrap="square" rtlCol="0">
            <a:spAutoFit/>
          </a:bodyPr>
          <a:lstStyle/>
          <a:p>
            <a:r>
              <a:rPr lang="en-US" sz="1400" b="1" dirty="0">
                <a:latin typeface="Oracle Sans" panose="020B0503020204020204" pitchFamily="34" charset="0"/>
                <a:cs typeface="Oracle Sans" panose="020B0503020204020204" pitchFamily="34" charset="0"/>
              </a:rPr>
              <a:t>Matilda</a:t>
            </a:r>
          </a:p>
          <a:p>
            <a:r>
              <a:rPr lang="en-US" sz="1400" dirty="0"/>
              <a:t>Product Manager</a:t>
            </a:r>
          </a:p>
          <a:p>
            <a:r>
              <a:rPr lang="en-US" sz="1400" dirty="0"/>
              <a:t>Product Development</a:t>
            </a:r>
          </a:p>
        </p:txBody>
      </p:sp>
    </p:spTree>
    <p:extLst>
      <p:ext uri="{BB962C8B-B14F-4D97-AF65-F5344CB8AC3E}">
        <p14:creationId xmlns:p14="http://schemas.microsoft.com/office/powerpoint/2010/main" val="41775038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E224ED-19E1-B9D1-A314-B9C927589203}"/>
              </a:ext>
            </a:extLst>
          </p:cNvPr>
          <p:cNvSpPr>
            <a:spLocks noGrp="1"/>
          </p:cNvSpPr>
          <p:nvPr>
            <p:ph type="title"/>
          </p:nvPr>
        </p:nvSpPr>
        <p:spPr/>
        <p:txBody>
          <a:bodyPr/>
          <a:lstStyle/>
          <a:p>
            <a:r>
              <a:rPr lang="en-US" dirty="0"/>
              <a:t>Shape of Data</a:t>
            </a:r>
          </a:p>
        </p:txBody>
      </p:sp>
      <p:sp>
        <p:nvSpPr>
          <p:cNvPr id="7" name="Text Placeholder 6">
            <a:extLst>
              <a:ext uri="{FF2B5EF4-FFF2-40B4-BE49-F238E27FC236}">
                <a16:creationId xmlns:a16="http://schemas.microsoft.com/office/drawing/2014/main" id="{32C1A1D6-7A8C-D645-4503-54DAABA63545}"/>
              </a:ext>
            </a:extLst>
          </p:cNvPr>
          <p:cNvSpPr>
            <a:spLocks noGrp="1"/>
          </p:cNvSpPr>
          <p:nvPr>
            <p:ph type="body" sz="quarter" idx="12"/>
          </p:nvPr>
        </p:nvSpPr>
        <p:spPr>
          <a:xfrm>
            <a:off x="543559" y="1969580"/>
            <a:ext cx="4937760" cy="3465064"/>
          </a:xfrm>
        </p:spPr>
        <p:txBody>
          <a:bodyPr/>
          <a:lstStyle/>
          <a:p>
            <a:pPr marL="0" indent="0">
              <a:lnSpc>
                <a:spcPct val="100000"/>
              </a:lnSpc>
              <a:spcAft>
                <a:spcPts val="0"/>
              </a:spcAft>
              <a:buNone/>
            </a:pPr>
            <a:r>
              <a:rPr lang="en-US" dirty="0"/>
              <a:t>What are the downsides of a low-performance product?</a:t>
            </a:r>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r>
              <a:rPr lang="en-US" dirty="0"/>
              <a:t>How do the consumers respond to product performance issues?</a:t>
            </a:r>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r>
              <a:rPr lang="en-US" dirty="0"/>
              <a:t>What are the risks of a low-performance product?</a:t>
            </a:r>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endParaRPr lang="en-US" dirty="0"/>
          </a:p>
          <a:p>
            <a:pPr marL="0" indent="0">
              <a:lnSpc>
                <a:spcPct val="100000"/>
              </a:lnSpc>
              <a:spcAft>
                <a:spcPts val="0"/>
              </a:spcAft>
              <a:buNone/>
            </a:pPr>
            <a:r>
              <a:rPr lang="en-US" dirty="0"/>
              <a:t>How can we increase the revenue of an organization that uses the product by increasing the product performance and by predicting the risks?</a:t>
            </a:r>
          </a:p>
        </p:txBody>
      </p:sp>
      <p:sp>
        <p:nvSpPr>
          <p:cNvPr id="8" name="Text Placeholder 7">
            <a:extLst>
              <a:ext uri="{FF2B5EF4-FFF2-40B4-BE49-F238E27FC236}">
                <a16:creationId xmlns:a16="http://schemas.microsoft.com/office/drawing/2014/main" id="{8F308365-DAF5-2D2F-160B-5D23CE75DADC}"/>
              </a:ext>
            </a:extLst>
          </p:cNvPr>
          <p:cNvSpPr>
            <a:spLocks noGrp="1"/>
          </p:cNvSpPr>
          <p:nvPr>
            <p:ph type="body" sz="quarter" idx="14"/>
          </p:nvPr>
        </p:nvSpPr>
        <p:spPr>
          <a:xfrm>
            <a:off x="543559" y="1437503"/>
            <a:ext cx="4937760" cy="396201"/>
          </a:xfrm>
        </p:spPr>
        <p:txBody>
          <a:bodyPr/>
          <a:lstStyle/>
          <a:p>
            <a:r>
              <a:rPr lang="en-US" dirty="0"/>
              <a:t>Question</a:t>
            </a:r>
          </a:p>
        </p:txBody>
      </p:sp>
      <p:sp>
        <p:nvSpPr>
          <p:cNvPr id="9" name="Text Placeholder 8">
            <a:extLst>
              <a:ext uri="{FF2B5EF4-FFF2-40B4-BE49-F238E27FC236}">
                <a16:creationId xmlns:a16="http://schemas.microsoft.com/office/drawing/2014/main" id="{E66E8501-77DB-395A-FA8C-103640C9B2E8}"/>
              </a:ext>
            </a:extLst>
          </p:cNvPr>
          <p:cNvSpPr>
            <a:spLocks noGrp="1"/>
          </p:cNvSpPr>
          <p:nvPr>
            <p:ph type="body" sz="quarter" idx="16"/>
          </p:nvPr>
        </p:nvSpPr>
        <p:spPr>
          <a:xfrm>
            <a:off x="6629400" y="1437503"/>
            <a:ext cx="4937760" cy="396201"/>
          </a:xfrm>
        </p:spPr>
        <p:txBody>
          <a:bodyPr/>
          <a:lstStyle/>
          <a:p>
            <a:r>
              <a:rPr lang="en-US" dirty="0"/>
              <a:t>Answer</a:t>
            </a:r>
          </a:p>
        </p:txBody>
      </p:sp>
      <p:sp>
        <p:nvSpPr>
          <p:cNvPr id="10" name="Text Placeholder 9">
            <a:extLst>
              <a:ext uri="{FF2B5EF4-FFF2-40B4-BE49-F238E27FC236}">
                <a16:creationId xmlns:a16="http://schemas.microsoft.com/office/drawing/2014/main" id="{C1FF490E-45B8-CDA2-219A-9BBACBBF4CB7}"/>
              </a:ext>
            </a:extLst>
          </p:cNvPr>
          <p:cNvSpPr>
            <a:spLocks noGrp="1"/>
          </p:cNvSpPr>
          <p:nvPr>
            <p:ph type="body" sz="quarter" idx="18"/>
          </p:nvPr>
        </p:nvSpPr>
        <p:spPr>
          <a:xfrm>
            <a:off x="6629400" y="1969580"/>
            <a:ext cx="4937760" cy="3465064"/>
          </a:xfrm>
        </p:spPr>
        <p:txBody>
          <a:bodyPr/>
          <a:lstStyle/>
          <a:p>
            <a:pPr marL="228600" indent="-228600">
              <a:lnSpc>
                <a:spcPct val="100000"/>
              </a:lnSpc>
              <a:spcAft>
                <a:spcPts val="0"/>
              </a:spcAft>
              <a:buAutoNum type="arabicPeriod"/>
            </a:pPr>
            <a:r>
              <a:rPr lang="en-US" dirty="0"/>
              <a:t>Resources (memory, network bandwidth etc.) can burnout.</a:t>
            </a:r>
          </a:p>
          <a:p>
            <a:pPr marL="228600" indent="-228600">
              <a:lnSpc>
                <a:spcPct val="100000"/>
              </a:lnSpc>
              <a:spcAft>
                <a:spcPts val="0"/>
              </a:spcAft>
              <a:buAutoNum type="arabicPeriod"/>
            </a:pPr>
            <a:r>
              <a:rPr lang="en-US" dirty="0"/>
              <a:t>Network bandwidth can be clogged.</a:t>
            </a:r>
          </a:p>
          <a:p>
            <a:pPr marL="228600" indent="-228600">
              <a:lnSpc>
                <a:spcPct val="100000"/>
              </a:lnSpc>
              <a:spcAft>
                <a:spcPts val="0"/>
              </a:spcAft>
              <a:buAutoNum type="arabicPeriod"/>
            </a:pPr>
            <a:r>
              <a:rPr lang="en-US" dirty="0"/>
              <a:t>Time delay.</a:t>
            </a:r>
          </a:p>
          <a:p>
            <a:pPr marL="228600" indent="-228600">
              <a:lnSpc>
                <a:spcPct val="100000"/>
              </a:lnSpc>
              <a:spcAft>
                <a:spcPts val="0"/>
              </a:spcAft>
              <a:buAutoNum type="arabicPeriod"/>
            </a:pPr>
            <a:r>
              <a:rPr lang="en-US" dirty="0"/>
              <a:t>Revenue loss.</a:t>
            </a:r>
          </a:p>
          <a:p>
            <a:pPr marL="228600" indent="-228600">
              <a:lnSpc>
                <a:spcPct val="100000"/>
              </a:lnSpc>
              <a:buAutoNum type="arabicPeriod"/>
            </a:pPr>
            <a:endParaRPr lang="en-US" dirty="0"/>
          </a:p>
          <a:p>
            <a:pPr marL="0" indent="0">
              <a:lnSpc>
                <a:spcPct val="100000"/>
              </a:lnSpc>
              <a:buNone/>
            </a:pPr>
            <a:r>
              <a:rPr lang="en-US" dirty="0"/>
              <a:t>It can create less confidence in the product and also effect the revenue of the organization which produces the product and consumes the product.</a:t>
            </a:r>
          </a:p>
          <a:p>
            <a:pPr marL="0" indent="0">
              <a:lnSpc>
                <a:spcPct val="100000"/>
              </a:lnSpc>
              <a:buNone/>
            </a:pPr>
            <a:endParaRPr lang="en-US" dirty="0"/>
          </a:p>
          <a:p>
            <a:pPr marL="0" indent="0">
              <a:lnSpc>
                <a:spcPct val="100000"/>
              </a:lnSpc>
              <a:buNone/>
            </a:pPr>
            <a:r>
              <a:rPr lang="en-US" dirty="0"/>
              <a:t>Unexpected product execution failures resulting in customer relationship, revenue and credibility.</a:t>
            </a:r>
          </a:p>
          <a:p>
            <a:pPr marL="0" indent="0">
              <a:lnSpc>
                <a:spcPct val="100000"/>
              </a:lnSpc>
              <a:buNone/>
            </a:pPr>
            <a:endParaRPr lang="en-US" dirty="0"/>
          </a:p>
          <a:p>
            <a:pPr marL="0" indent="0">
              <a:lnSpc>
                <a:spcPct val="100000"/>
              </a:lnSpc>
              <a:buNone/>
            </a:pPr>
            <a:r>
              <a:rPr lang="en-US" dirty="0"/>
              <a:t>A better performance increases customer satisfaction and reliability. It reduces the risk too. </a:t>
            </a:r>
            <a:endParaRPr lang="en-US" dirty="0">
              <a:solidFill>
                <a:schemeClr val="accent1"/>
              </a:solidFill>
            </a:endParaRPr>
          </a:p>
        </p:txBody>
      </p:sp>
    </p:spTree>
    <p:extLst>
      <p:ext uri="{BB962C8B-B14F-4D97-AF65-F5344CB8AC3E}">
        <p14:creationId xmlns:p14="http://schemas.microsoft.com/office/powerpoint/2010/main" val="31829198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3668930-6367-16C1-5CEF-E31B34053765}"/>
              </a:ext>
            </a:extLst>
          </p:cNvPr>
          <p:cNvSpPr>
            <a:spLocks noGrp="1"/>
          </p:cNvSpPr>
          <p:nvPr>
            <p:ph type="body" sz="quarter" idx="12"/>
          </p:nvPr>
        </p:nvSpPr>
        <p:spPr/>
        <p:txBody>
          <a:bodyPr/>
          <a:lstStyle/>
          <a:p>
            <a:r>
              <a:rPr lang="en-US" dirty="0"/>
              <a:t>Use Elastic Search and Kibana to collect data and analyze it. Bring the results after analysis to the App and let app to do the prediction.</a:t>
            </a:r>
          </a:p>
        </p:txBody>
      </p:sp>
      <p:sp>
        <p:nvSpPr>
          <p:cNvPr id="8" name="Text Placeholder 7">
            <a:extLst>
              <a:ext uri="{FF2B5EF4-FFF2-40B4-BE49-F238E27FC236}">
                <a16:creationId xmlns:a16="http://schemas.microsoft.com/office/drawing/2014/main" id="{AD9D213F-E8F0-8C19-1660-15C1AB7CAC8B}"/>
              </a:ext>
            </a:extLst>
          </p:cNvPr>
          <p:cNvSpPr>
            <a:spLocks noGrp="1"/>
          </p:cNvSpPr>
          <p:nvPr>
            <p:ph type="body" sz="quarter" idx="18"/>
          </p:nvPr>
        </p:nvSpPr>
        <p:spPr/>
        <p:txBody>
          <a:bodyPr/>
          <a:lstStyle/>
          <a:p>
            <a:r>
              <a:rPr lang="en-US" dirty="0"/>
              <a:t>Use Prometheus and Grafana to collect data and analyze it. Bring the results to OCI Analytics to predict and forecast.</a:t>
            </a:r>
          </a:p>
          <a:p>
            <a:endParaRPr lang="en-US" dirty="0"/>
          </a:p>
        </p:txBody>
      </p:sp>
      <p:sp>
        <p:nvSpPr>
          <p:cNvPr id="5" name="Title 4">
            <a:extLst>
              <a:ext uri="{FF2B5EF4-FFF2-40B4-BE49-F238E27FC236}">
                <a16:creationId xmlns:a16="http://schemas.microsoft.com/office/drawing/2014/main" id="{B6F6CA75-9B44-5B5B-4DBA-534D58C92577}"/>
              </a:ext>
            </a:extLst>
          </p:cNvPr>
          <p:cNvSpPr>
            <a:spLocks noGrp="1"/>
          </p:cNvSpPr>
          <p:nvPr>
            <p:ph type="title"/>
          </p:nvPr>
        </p:nvSpPr>
        <p:spPr/>
        <p:txBody>
          <a:bodyPr/>
          <a:lstStyle/>
          <a:p>
            <a:r>
              <a:rPr lang="en-US" dirty="0"/>
              <a:t>How Might We?</a:t>
            </a:r>
          </a:p>
        </p:txBody>
      </p:sp>
      <p:sp>
        <p:nvSpPr>
          <p:cNvPr id="6" name="Text Placeholder 5">
            <a:extLst>
              <a:ext uri="{FF2B5EF4-FFF2-40B4-BE49-F238E27FC236}">
                <a16:creationId xmlns:a16="http://schemas.microsoft.com/office/drawing/2014/main" id="{617A1912-5EE3-1EBF-68A8-6937E92A7E7F}"/>
              </a:ext>
            </a:extLst>
          </p:cNvPr>
          <p:cNvSpPr>
            <a:spLocks noGrp="1"/>
          </p:cNvSpPr>
          <p:nvPr>
            <p:ph type="body" sz="quarter" idx="11"/>
          </p:nvPr>
        </p:nvSpPr>
        <p:spPr>
          <a:xfrm>
            <a:off x="542924" y="1185770"/>
            <a:ext cx="10529629" cy="473075"/>
          </a:xfrm>
        </p:spPr>
        <p:txBody>
          <a:bodyPr/>
          <a:lstStyle/>
          <a:p>
            <a:r>
              <a:rPr lang="en-US" dirty="0"/>
              <a:t>These are the options that we explored for creating this tool.</a:t>
            </a:r>
          </a:p>
        </p:txBody>
      </p:sp>
      <p:sp>
        <p:nvSpPr>
          <p:cNvPr id="12" name="Text Placeholder 11">
            <a:extLst>
              <a:ext uri="{FF2B5EF4-FFF2-40B4-BE49-F238E27FC236}">
                <a16:creationId xmlns:a16="http://schemas.microsoft.com/office/drawing/2014/main" id="{A6DAC038-7C46-227B-B337-F7948F25F261}"/>
              </a:ext>
            </a:extLst>
          </p:cNvPr>
          <p:cNvSpPr>
            <a:spLocks noGrp="1"/>
          </p:cNvSpPr>
          <p:nvPr>
            <p:ph type="body" sz="quarter" idx="26"/>
          </p:nvPr>
        </p:nvSpPr>
        <p:spPr>
          <a:xfrm>
            <a:off x="542922" y="2133600"/>
            <a:ext cx="3175637" cy="393192"/>
          </a:xfrm>
        </p:spPr>
        <p:txBody>
          <a:bodyPr/>
          <a:lstStyle/>
          <a:p>
            <a:r>
              <a:rPr lang="en-US" dirty="0"/>
              <a:t>Using Elastic Search and Kibana + PEP</a:t>
            </a:r>
          </a:p>
        </p:txBody>
      </p:sp>
      <p:sp>
        <p:nvSpPr>
          <p:cNvPr id="13" name="Text Placeholder 12">
            <a:extLst>
              <a:ext uri="{FF2B5EF4-FFF2-40B4-BE49-F238E27FC236}">
                <a16:creationId xmlns:a16="http://schemas.microsoft.com/office/drawing/2014/main" id="{F8F5F220-E9DD-DB80-859B-00FACDABFD25}"/>
              </a:ext>
            </a:extLst>
          </p:cNvPr>
          <p:cNvSpPr>
            <a:spLocks noGrp="1"/>
          </p:cNvSpPr>
          <p:nvPr>
            <p:ph type="body" sz="quarter" idx="27"/>
          </p:nvPr>
        </p:nvSpPr>
        <p:spPr>
          <a:xfrm>
            <a:off x="4542672" y="2133600"/>
            <a:ext cx="3103112" cy="393192"/>
          </a:xfrm>
        </p:spPr>
        <p:txBody>
          <a:bodyPr/>
          <a:lstStyle/>
          <a:p>
            <a:r>
              <a:rPr lang="en-US" dirty="0"/>
              <a:t>Using Prometheus and Grafana + OCI</a:t>
            </a:r>
          </a:p>
        </p:txBody>
      </p:sp>
      <p:sp>
        <p:nvSpPr>
          <p:cNvPr id="14" name="Text Placeholder 13">
            <a:extLst>
              <a:ext uri="{FF2B5EF4-FFF2-40B4-BE49-F238E27FC236}">
                <a16:creationId xmlns:a16="http://schemas.microsoft.com/office/drawing/2014/main" id="{A389D17A-E287-9B63-E959-C0557F8D36C7}"/>
              </a:ext>
            </a:extLst>
          </p:cNvPr>
          <p:cNvSpPr>
            <a:spLocks noGrp="1"/>
          </p:cNvSpPr>
          <p:nvPr>
            <p:ph type="body" sz="quarter" idx="28"/>
          </p:nvPr>
        </p:nvSpPr>
        <p:spPr/>
        <p:txBody>
          <a:bodyPr/>
          <a:lstStyle/>
          <a:p>
            <a:r>
              <a:rPr lang="en-US" dirty="0"/>
              <a:t>Use PEP to do all things</a:t>
            </a:r>
          </a:p>
        </p:txBody>
      </p:sp>
      <p:sp>
        <p:nvSpPr>
          <p:cNvPr id="18" name="Text Placeholder 17">
            <a:extLst>
              <a:ext uri="{FF2B5EF4-FFF2-40B4-BE49-F238E27FC236}">
                <a16:creationId xmlns:a16="http://schemas.microsoft.com/office/drawing/2014/main" id="{0FFD4931-1D14-7865-53BA-8F83E4F256DD}"/>
              </a:ext>
            </a:extLst>
          </p:cNvPr>
          <p:cNvSpPr>
            <a:spLocks noGrp="1"/>
          </p:cNvSpPr>
          <p:nvPr>
            <p:ph type="body" sz="quarter" idx="32"/>
          </p:nvPr>
        </p:nvSpPr>
        <p:spPr/>
        <p:txBody>
          <a:bodyPr/>
          <a:lstStyle/>
          <a:p>
            <a:r>
              <a:rPr lang="en-US" dirty="0"/>
              <a:t>Create the PEP app with Flask (Python) backend and OJET frontend to do the analysis and prediction.</a:t>
            </a:r>
          </a:p>
        </p:txBody>
      </p:sp>
      <p:sp>
        <p:nvSpPr>
          <p:cNvPr id="3" name="Text Placeholder 2">
            <a:extLst>
              <a:ext uri="{FF2B5EF4-FFF2-40B4-BE49-F238E27FC236}">
                <a16:creationId xmlns:a16="http://schemas.microsoft.com/office/drawing/2014/main" id="{3A7C8345-E886-3B8D-937B-3C6300329122}"/>
              </a:ext>
            </a:extLst>
          </p:cNvPr>
          <p:cNvSpPr>
            <a:spLocks noGrp="1"/>
          </p:cNvSpPr>
          <p:nvPr>
            <p:ph type="body" sz="quarter" idx="29"/>
          </p:nvPr>
        </p:nvSpPr>
        <p:spPr/>
        <p:txBody>
          <a:bodyPr/>
          <a:lstStyle/>
          <a:p>
            <a:endParaRPr lang="en-US"/>
          </a:p>
        </p:txBody>
      </p:sp>
      <p:sp>
        <p:nvSpPr>
          <p:cNvPr id="19" name="Text Placeholder 18">
            <a:extLst>
              <a:ext uri="{FF2B5EF4-FFF2-40B4-BE49-F238E27FC236}">
                <a16:creationId xmlns:a16="http://schemas.microsoft.com/office/drawing/2014/main" id="{0CB818CB-D3B9-FBBD-DAF2-AA8E4A92DCF6}"/>
              </a:ext>
            </a:extLst>
          </p:cNvPr>
          <p:cNvSpPr>
            <a:spLocks noGrp="1"/>
          </p:cNvSpPr>
          <p:nvPr>
            <p:ph type="body" sz="quarter" idx="30"/>
          </p:nvPr>
        </p:nvSpPr>
        <p:spPr/>
        <p:txBody>
          <a:bodyPr/>
          <a:lstStyle/>
          <a:p>
            <a:endParaRPr lang="en-US"/>
          </a:p>
        </p:txBody>
      </p:sp>
      <p:sp>
        <p:nvSpPr>
          <p:cNvPr id="21" name="Text Placeholder 20">
            <a:extLst>
              <a:ext uri="{FF2B5EF4-FFF2-40B4-BE49-F238E27FC236}">
                <a16:creationId xmlns:a16="http://schemas.microsoft.com/office/drawing/2014/main" id="{DC0318DD-606C-79B0-105E-442E934982F9}"/>
              </a:ext>
            </a:extLst>
          </p:cNvPr>
          <p:cNvSpPr>
            <a:spLocks noGrp="1"/>
          </p:cNvSpPr>
          <p:nvPr>
            <p:ph type="body" sz="quarter" idx="31"/>
          </p:nvPr>
        </p:nvSpPr>
        <p:spPr/>
        <p:txBody>
          <a:bodyPr/>
          <a:lstStyle/>
          <a:p>
            <a:endParaRPr lang="en-US"/>
          </a:p>
        </p:txBody>
      </p:sp>
    </p:spTree>
    <p:extLst>
      <p:ext uri="{BB962C8B-B14F-4D97-AF65-F5344CB8AC3E}">
        <p14:creationId xmlns:p14="http://schemas.microsoft.com/office/powerpoint/2010/main" val="24048688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48DDD6F-2BBE-1296-13DD-03BF91842AD1}"/>
              </a:ext>
            </a:extLst>
          </p:cNvPr>
          <p:cNvSpPr>
            <a:spLocks noGrp="1"/>
          </p:cNvSpPr>
          <p:nvPr>
            <p:ph type="title"/>
          </p:nvPr>
        </p:nvSpPr>
        <p:spPr/>
        <p:txBody>
          <a:bodyPr/>
          <a:lstStyle/>
          <a:p>
            <a:r>
              <a:rPr lang="en-US" dirty="0"/>
              <a:t>Current State</a:t>
            </a:r>
          </a:p>
        </p:txBody>
      </p:sp>
      <p:sp>
        <p:nvSpPr>
          <p:cNvPr id="21" name="Rectangle 20">
            <a:extLst>
              <a:ext uri="{FF2B5EF4-FFF2-40B4-BE49-F238E27FC236}">
                <a16:creationId xmlns:a16="http://schemas.microsoft.com/office/drawing/2014/main" id="{1C4C7E4B-0D4C-0E7F-D2B1-EDF8D89E43CD}"/>
              </a:ext>
            </a:extLst>
          </p:cNvPr>
          <p:cNvSpPr/>
          <p:nvPr/>
        </p:nvSpPr>
        <p:spPr>
          <a:xfrm>
            <a:off x="543559" y="1381191"/>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19428C-4574-3165-DB77-676960F11F95}"/>
              </a:ext>
            </a:extLst>
          </p:cNvPr>
          <p:cNvSpPr/>
          <p:nvPr/>
        </p:nvSpPr>
        <p:spPr>
          <a:xfrm>
            <a:off x="3391007"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CFE720A-1061-59BC-EC8C-C5B0F5AA09AB}"/>
              </a:ext>
            </a:extLst>
          </p:cNvPr>
          <p:cNvSpPr/>
          <p:nvPr/>
        </p:nvSpPr>
        <p:spPr>
          <a:xfrm>
            <a:off x="9085903"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7210D25-C53B-961C-95B9-D923F22113F0}"/>
              </a:ext>
            </a:extLst>
          </p:cNvPr>
          <p:cNvSpPr/>
          <p:nvPr/>
        </p:nvSpPr>
        <p:spPr>
          <a:xfrm>
            <a:off x="6238455"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4BE5C2-AA4B-74C5-EB5B-97DE08B4A63E}"/>
              </a:ext>
            </a:extLst>
          </p:cNvPr>
          <p:cNvSpPr/>
          <p:nvPr/>
        </p:nvSpPr>
        <p:spPr>
          <a:xfrm>
            <a:off x="543559" y="3940628"/>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4BCC55B-5DD3-0B5F-50A7-F73E45A4B586}"/>
              </a:ext>
            </a:extLst>
          </p:cNvPr>
          <p:cNvSpPr/>
          <p:nvPr/>
        </p:nvSpPr>
        <p:spPr>
          <a:xfrm>
            <a:off x="3391007" y="3940626"/>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4E40E9-B78F-86CF-D445-6425EDBF7809}"/>
              </a:ext>
            </a:extLst>
          </p:cNvPr>
          <p:cNvSpPr/>
          <p:nvPr/>
        </p:nvSpPr>
        <p:spPr>
          <a:xfrm>
            <a:off x="9085903" y="3940626"/>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9588EE1-FEC3-F0B8-22E6-6A52ECFA0175}"/>
              </a:ext>
            </a:extLst>
          </p:cNvPr>
          <p:cNvSpPr/>
          <p:nvPr/>
        </p:nvSpPr>
        <p:spPr>
          <a:xfrm>
            <a:off x="6238455" y="3940626"/>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086DD8D-B0D8-9D81-9FE9-E98D87E135F7}"/>
              </a:ext>
            </a:extLst>
          </p:cNvPr>
          <p:cNvSpPr/>
          <p:nvPr/>
        </p:nvSpPr>
        <p:spPr>
          <a:xfrm>
            <a:off x="650658" y="1474089"/>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Matilda just completed a product implementation with the customer. However, she is concerned about how the product will work if the product processes too much data.</a:t>
            </a:r>
          </a:p>
        </p:txBody>
      </p:sp>
      <p:sp>
        <p:nvSpPr>
          <p:cNvPr id="10" name="Rectangle 9">
            <a:extLst>
              <a:ext uri="{FF2B5EF4-FFF2-40B4-BE49-F238E27FC236}">
                <a16:creationId xmlns:a16="http://schemas.microsoft.com/office/drawing/2014/main" id="{A5A26AE5-3FC5-507A-0219-23BB6FDE0D33}"/>
              </a:ext>
            </a:extLst>
          </p:cNvPr>
          <p:cNvSpPr/>
          <p:nvPr/>
        </p:nvSpPr>
        <p:spPr>
          <a:xfrm>
            <a:off x="3509872" y="1474089"/>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She wanted to avoid a risk and wanted her team to investigate the performance of the product.</a:t>
            </a:r>
          </a:p>
        </p:txBody>
      </p:sp>
      <p:sp>
        <p:nvSpPr>
          <p:cNvPr id="11" name="Rectangle 10">
            <a:extLst>
              <a:ext uri="{FF2B5EF4-FFF2-40B4-BE49-F238E27FC236}">
                <a16:creationId xmlns:a16="http://schemas.microsoft.com/office/drawing/2014/main" id="{C26333B2-CEDF-1068-69A2-B6D32EA62F8F}"/>
              </a:ext>
            </a:extLst>
          </p:cNvPr>
          <p:cNvSpPr/>
          <p:nvPr/>
        </p:nvSpPr>
        <p:spPr>
          <a:xfrm>
            <a:off x="6357320" y="1474089"/>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Matilda assigns the task to Rahul, who is a developer. Rahul does some investigation and produces a fix.</a:t>
            </a:r>
          </a:p>
        </p:txBody>
      </p:sp>
      <p:sp>
        <p:nvSpPr>
          <p:cNvPr id="12" name="Rectangle 11">
            <a:extLst>
              <a:ext uri="{FF2B5EF4-FFF2-40B4-BE49-F238E27FC236}">
                <a16:creationId xmlns:a16="http://schemas.microsoft.com/office/drawing/2014/main" id="{DD41F9E8-9C8C-14D5-27C8-A50A9342E9E6}"/>
              </a:ext>
            </a:extLst>
          </p:cNvPr>
          <p:cNvSpPr/>
          <p:nvPr/>
        </p:nvSpPr>
        <p:spPr>
          <a:xfrm>
            <a:off x="9204768" y="1474089"/>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The fix works, but it still does not fully address all aspects of the performance.</a:t>
            </a:r>
          </a:p>
        </p:txBody>
      </p:sp>
      <p:sp>
        <p:nvSpPr>
          <p:cNvPr id="13" name="Rectangle 12">
            <a:extLst>
              <a:ext uri="{FF2B5EF4-FFF2-40B4-BE49-F238E27FC236}">
                <a16:creationId xmlns:a16="http://schemas.microsoft.com/office/drawing/2014/main" id="{430AA97F-E10E-25BB-9DC6-71A293371B05}"/>
              </a:ext>
            </a:extLst>
          </p:cNvPr>
          <p:cNvSpPr/>
          <p:nvPr/>
        </p:nvSpPr>
        <p:spPr>
          <a:xfrm>
            <a:off x="662424" y="4034687"/>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The risk of unknown product failure due to performance still exists.</a:t>
            </a:r>
          </a:p>
        </p:txBody>
      </p:sp>
      <p:sp>
        <p:nvSpPr>
          <p:cNvPr id="15" name="Rectangle 14">
            <a:extLst>
              <a:ext uri="{FF2B5EF4-FFF2-40B4-BE49-F238E27FC236}">
                <a16:creationId xmlns:a16="http://schemas.microsoft.com/office/drawing/2014/main" id="{49DB74E0-2B68-B876-5160-0B85ED68CB32}"/>
              </a:ext>
            </a:extLst>
          </p:cNvPr>
          <p:cNvSpPr/>
          <p:nvPr/>
        </p:nvSpPr>
        <p:spPr>
          <a:xfrm>
            <a:off x="3509872" y="4034687"/>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Matilda implements a new patch for the product with the fix, but shortly the worst thing happened: there was an unexpected surge in data consumption. The product crashes!</a:t>
            </a:r>
          </a:p>
        </p:txBody>
      </p:sp>
      <p:sp>
        <p:nvSpPr>
          <p:cNvPr id="16" name="Rectangle 15">
            <a:extLst>
              <a:ext uri="{FF2B5EF4-FFF2-40B4-BE49-F238E27FC236}">
                <a16:creationId xmlns:a16="http://schemas.microsoft.com/office/drawing/2014/main" id="{494B93C5-6139-817A-A764-90E45DA8C0D3}"/>
              </a:ext>
            </a:extLst>
          </p:cNvPr>
          <p:cNvSpPr/>
          <p:nvPr/>
        </p:nvSpPr>
        <p:spPr>
          <a:xfrm>
            <a:off x="6357320" y="4034687"/>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The management gets involved, and Matilda’s team works round the clock to address the issue. This brings effort, revenue, and credibility loss for the product company.</a:t>
            </a:r>
          </a:p>
        </p:txBody>
      </p:sp>
      <p:sp>
        <p:nvSpPr>
          <p:cNvPr id="17" name="Rectangle 16">
            <a:extLst>
              <a:ext uri="{FF2B5EF4-FFF2-40B4-BE49-F238E27FC236}">
                <a16:creationId xmlns:a16="http://schemas.microsoft.com/office/drawing/2014/main" id="{9660B15D-09C7-44D6-8FE1-2E5DBFE0E4EA}"/>
              </a:ext>
            </a:extLst>
          </p:cNvPr>
          <p:cNvSpPr/>
          <p:nvPr/>
        </p:nvSpPr>
        <p:spPr>
          <a:xfrm>
            <a:off x="9204768" y="4034687"/>
            <a:ext cx="2397341" cy="2153032"/>
          </a:xfrm>
          <a:prstGeom prst="rect">
            <a:avLst/>
          </a:prstGeom>
          <a:solidFill>
            <a:srgbClr val="89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The customer decides not to continue with the product because of the risks involved.</a:t>
            </a:r>
          </a:p>
        </p:txBody>
      </p:sp>
    </p:spTree>
    <p:extLst>
      <p:ext uri="{BB962C8B-B14F-4D97-AF65-F5344CB8AC3E}">
        <p14:creationId xmlns:p14="http://schemas.microsoft.com/office/powerpoint/2010/main" val="419924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48DDD6F-2BBE-1296-13DD-03BF91842AD1}"/>
              </a:ext>
            </a:extLst>
          </p:cNvPr>
          <p:cNvSpPr>
            <a:spLocks noGrp="1"/>
          </p:cNvSpPr>
          <p:nvPr>
            <p:ph type="title"/>
          </p:nvPr>
        </p:nvSpPr>
        <p:spPr/>
        <p:txBody>
          <a:bodyPr/>
          <a:lstStyle/>
          <a:p>
            <a:r>
              <a:rPr lang="en-US" dirty="0"/>
              <a:t>Future State</a:t>
            </a:r>
          </a:p>
        </p:txBody>
      </p:sp>
      <p:sp>
        <p:nvSpPr>
          <p:cNvPr id="21" name="Rectangle 20">
            <a:extLst>
              <a:ext uri="{FF2B5EF4-FFF2-40B4-BE49-F238E27FC236}">
                <a16:creationId xmlns:a16="http://schemas.microsoft.com/office/drawing/2014/main" id="{1C4C7E4B-0D4C-0E7F-D2B1-EDF8D89E43CD}"/>
              </a:ext>
            </a:extLst>
          </p:cNvPr>
          <p:cNvSpPr/>
          <p:nvPr/>
        </p:nvSpPr>
        <p:spPr>
          <a:xfrm>
            <a:off x="543559" y="1381191"/>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F19428C-4574-3165-DB77-676960F11F95}"/>
              </a:ext>
            </a:extLst>
          </p:cNvPr>
          <p:cNvSpPr/>
          <p:nvPr/>
        </p:nvSpPr>
        <p:spPr>
          <a:xfrm>
            <a:off x="3391007"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CFE720A-1061-59BC-EC8C-C5B0F5AA09AB}"/>
              </a:ext>
            </a:extLst>
          </p:cNvPr>
          <p:cNvSpPr/>
          <p:nvPr/>
        </p:nvSpPr>
        <p:spPr>
          <a:xfrm>
            <a:off x="9085903"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7210D25-C53B-961C-95B9-D923F22113F0}"/>
              </a:ext>
            </a:extLst>
          </p:cNvPr>
          <p:cNvSpPr/>
          <p:nvPr/>
        </p:nvSpPr>
        <p:spPr>
          <a:xfrm>
            <a:off x="6238455"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4BE5C2-AA4B-74C5-EB5B-97DE08B4A63E}"/>
              </a:ext>
            </a:extLst>
          </p:cNvPr>
          <p:cNvSpPr/>
          <p:nvPr/>
        </p:nvSpPr>
        <p:spPr>
          <a:xfrm>
            <a:off x="4778464" y="4039688"/>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DD6C07E-6BBD-A94B-1EB8-49FB11110589}"/>
              </a:ext>
            </a:extLst>
          </p:cNvPr>
          <p:cNvSpPr/>
          <p:nvPr/>
        </p:nvSpPr>
        <p:spPr>
          <a:xfrm>
            <a:off x="543559" y="1381191"/>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F77025E6-FB7B-CF6A-6756-7F17633D8978}"/>
              </a:ext>
            </a:extLst>
          </p:cNvPr>
          <p:cNvSpPr/>
          <p:nvPr/>
        </p:nvSpPr>
        <p:spPr>
          <a:xfrm>
            <a:off x="3391007"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508FB8-B7B1-E177-C453-BD2CBD31225B}"/>
              </a:ext>
            </a:extLst>
          </p:cNvPr>
          <p:cNvSpPr/>
          <p:nvPr/>
        </p:nvSpPr>
        <p:spPr>
          <a:xfrm>
            <a:off x="9085903"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65E852-8302-82A4-119D-F0C68F1F73A6}"/>
              </a:ext>
            </a:extLst>
          </p:cNvPr>
          <p:cNvSpPr/>
          <p:nvPr/>
        </p:nvSpPr>
        <p:spPr>
          <a:xfrm>
            <a:off x="6238455" y="1381189"/>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1ABACDD-1A20-E4BF-5E80-1CC1203E0175}"/>
              </a:ext>
            </a:extLst>
          </p:cNvPr>
          <p:cNvSpPr/>
          <p:nvPr/>
        </p:nvSpPr>
        <p:spPr>
          <a:xfrm>
            <a:off x="4778464" y="4039688"/>
            <a:ext cx="2635072" cy="234115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965E25-2821-ECFC-BAC0-558553C91F8F}"/>
              </a:ext>
            </a:extLst>
          </p:cNvPr>
          <p:cNvSpPr/>
          <p:nvPr/>
        </p:nvSpPr>
        <p:spPr>
          <a:xfrm>
            <a:off x="650658" y="1474089"/>
            <a:ext cx="2397341" cy="2153032"/>
          </a:xfrm>
          <a:prstGeom prst="rect">
            <a:avLst/>
          </a:prstGeom>
          <a:solidFill>
            <a:srgbClr val="AF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Matilda makes sure all her products use PEP for analysis and prediction.</a:t>
            </a:r>
          </a:p>
        </p:txBody>
      </p:sp>
      <p:sp>
        <p:nvSpPr>
          <p:cNvPr id="11" name="Rectangle 10">
            <a:extLst>
              <a:ext uri="{FF2B5EF4-FFF2-40B4-BE49-F238E27FC236}">
                <a16:creationId xmlns:a16="http://schemas.microsoft.com/office/drawing/2014/main" id="{8AC89915-3883-D6A9-377F-60B9FDE97FA6}"/>
              </a:ext>
            </a:extLst>
          </p:cNvPr>
          <p:cNvSpPr/>
          <p:nvPr/>
        </p:nvSpPr>
        <p:spPr>
          <a:xfrm>
            <a:off x="3509872" y="1474089"/>
            <a:ext cx="2397341" cy="2153032"/>
          </a:xfrm>
          <a:prstGeom prst="rect">
            <a:avLst/>
          </a:prstGeom>
          <a:solidFill>
            <a:srgbClr val="AF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Soon enough she sees a considerable increase in efficiency of all products.</a:t>
            </a:r>
          </a:p>
        </p:txBody>
      </p:sp>
      <p:sp>
        <p:nvSpPr>
          <p:cNvPr id="12" name="Rectangle 11">
            <a:extLst>
              <a:ext uri="{FF2B5EF4-FFF2-40B4-BE49-F238E27FC236}">
                <a16:creationId xmlns:a16="http://schemas.microsoft.com/office/drawing/2014/main" id="{26B624B5-7F86-279B-C3D3-74A0843DCAA0}"/>
              </a:ext>
            </a:extLst>
          </p:cNvPr>
          <p:cNvSpPr/>
          <p:nvPr/>
        </p:nvSpPr>
        <p:spPr>
          <a:xfrm>
            <a:off x="6357320" y="1474089"/>
            <a:ext cx="2397341" cy="2153032"/>
          </a:xfrm>
          <a:prstGeom prst="rect">
            <a:avLst/>
          </a:prstGeom>
          <a:solidFill>
            <a:srgbClr val="AF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Her company gets a great review. It boosts employee morale and the company revenue too!</a:t>
            </a:r>
          </a:p>
        </p:txBody>
      </p:sp>
      <p:sp>
        <p:nvSpPr>
          <p:cNvPr id="13" name="Rectangle 12">
            <a:extLst>
              <a:ext uri="{FF2B5EF4-FFF2-40B4-BE49-F238E27FC236}">
                <a16:creationId xmlns:a16="http://schemas.microsoft.com/office/drawing/2014/main" id="{9AD7F9DA-4C7E-0735-2504-4A3F152292AF}"/>
              </a:ext>
            </a:extLst>
          </p:cNvPr>
          <p:cNvSpPr/>
          <p:nvPr/>
        </p:nvSpPr>
        <p:spPr>
          <a:xfrm>
            <a:off x="9204768" y="1474089"/>
            <a:ext cx="2397341" cy="2153032"/>
          </a:xfrm>
          <a:prstGeom prst="rect">
            <a:avLst/>
          </a:prstGeom>
          <a:solidFill>
            <a:srgbClr val="AF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 better product means happy customers. Now the customer knows what to expect in case.</a:t>
            </a:r>
          </a:p>
        </p:txBody>
      </p:sp>
      <p:sp>
        <p:nvSpPr>
          <p:cNvPr id="15" name="Rectangle 14">
            <a:extLst>
              <a:ext uri="{FF2B5EF4-FFF2-40B4-BE49-F238E27FC236}">
                <a16:creationId xmlns:a16="http://schemas.microsoft.com/office/drawing/2014/main" id="{8A2F0EFF-37D3-6A25-AA43-ED57A9FFA7F3}"/>
              </a:ext>
            </a:extLst>
          </p:cNvPr>
          <p:cNvSpPr/>
          <p:nvPr/>
        </p:nvSpPr>
        <p:spPr>
          <a:xfrm>
            <a:off x="4897329" y="4133747"/>
            <a:ext cx="2397341" cy="2153032"/>
          </a:xfrm>
          <a:prstGeom prst="rect">
            <a:avLst/>
          </a:prstGeom>
          <a:solidFill>
            <a:srgbClr val="AF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Customers can now take preventive actions as they know the limitations of the product.</a:t>
            </a:r>
          </a:p>
        </p:txBody>
      </p:sp>
    </p:spTree>
    <p:extLst>
      <p:ext uri="{BB962C8B-B14F-4D97-AF65-F5344CB8AC3E}">
        <p14:creationId xmlns:p14="http://schemas.microsoft.com/office/powerpoint/2010/main" val="95001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E939-A98A-3156-A581-6397FD6684C3}"/>
              </a:ext>
            </a:extLst>
          </p:cNvPr>
          <p:cNvSpPr>
            <a:spLocks noGrp="1"/>
          </p:cNvSpPr>
          <p:nvPr>
            <p:ph type="title"/>
          </p:nvPr>
        </p:nvSpPr>
        <p:spPr>
          <a:xfrm>
            <a:off x="543559" y="797786"/>
            <a:ext cx="11115040" cy="365125"/>
          </a:xfrm>
        </p:spPr>
        <p:txBody>
          <a:bodyPr/>
          <a:lstStyle/>
          <a:p>
            <a:r>
              <a:rPr lang="en-US" dirty="0"/>
              <a:t>Market Opportunity</a:t>
            </a:r>
          </a:p>
        </p:txBody>
      </p:sp>
      <p:sp>
        <p:nvSpPr>
          <p:cNvPr id="33" name="Text Placeholder 32">
            <a:extLst>
              <a:ext uri="{FF2B5EF4-FFF2-40B4-BE49-F238E27FC236}">
                <a16:creationId xmlns:a16="http://schemas.microsoft.com/office/drawing/2014/main" id="{F43540EB-B851-43AB-9EFD-E6E236FD09EC}"/>
              </a:ext>
            </a:extLst>
          </p:cNvPr>
          <p:cNvSpPr>
            <a:spLocks noGrp="1"/>
          </p:cNvSpPr>
          <p:nvPr>
            <p:ph type="body" sz="quarter" idx="10"/>
          </p:nvPr>
        </p:nvSpPr>
        <p:spPr>
          <a:xfrm>
            <a:off x="3787140" y="2025196"/>
            <a:ext cx="7962900" cy="4385359"/>
          </a:xfrm>
        </p:spPr>
        <p:txBody>
          <a:bodyPr/>
          <a:lstStyle/>
          <a:p>
            <a:r>
              <a:rPr lang="en-US" sz="1300" dirty="0"/>
              <a:t>Performance delays in applications can create significant challenges for both users and businesses.</a:t>
            </a:r>
          </a:p>
          <a:p>
            <a:pPr marL="171450" indent="-171450">
              <a:buFont typeface="Arial" panose="020B0604020202020204" pitchFamily="34" charset="0"/>
              <a:buChar char="•"/>
            </a:pPr>
            <a:r>
              <a:rPr lang="en-US" sz="1300" dirty="0"/>
              <a:t>When delays occur, it can lead to frustration and a drop in satisfaction. </a:t>
            </a:r>
            <a:r>
              <a:rPr lang="en-US" sz="1300" dirty="0" err="1"/>
              <a:t>Eg</a:t>
            </a:r>
            <a:r>
              <a:rPr lang="en-US" sz="1300" dirty="0"/>
              <a:t>: Google found that even a half-second delay in search results can decrease traffic by </a:t>
            </a:r>
            <a:r>
              <a:rPr lang="en-US" sz="1300" b="1" dirty="0"/>
              <a:t>20%</a:t>
            </a:r>
            <a:r>
              <a:rPr lang="en-US" sz="1300" dirty="0"/>
              <a:t>. According to Akamai, </a:t>
            </a:r>
            <a:r>
              <a:rPr lang="en-US" sz="1300" b="1" dirty="0"/>
              <a:t>47%</a:t>
            </a:r>
            <a:r>
              <a:rPr lang="en-US" sz="1300" dirty="0"/>
              <a:t> of users expect a webpage to load in 2 seconds or less, and </a:t>
            </a:r>
            <a:r>
              <a:rPr lang="en-US" sz="1300" b="1" dirty="0"/>
              <a:t>40%</a:t>
            </a:r>
            <a:r>
              <a:rPr lang="en-US" sz="1300" dirty="0"/>
              <a:t> will leave a site that takes longer than 3 seconds to load.</a:t>
            </a:r>
          </a:p>
          <a:p>
            <a:pPr marL="171450" indent="-171450">
              <a:buFont typeface="Arial" panose="020B0604020202020204" pitchFamily="34" charset="0"/>
              <a:buChar char="•"/>
            </a:pPr>
            <a:r>
              <a:rPr lang="en-US" sz="1300" dirty="0"/>
              <a:t>If a site is slow to respond, users are more likely to abandon it without interacting. </a:t>
            </a:r>
            <a:r>
              <a:rPr lang="en-US" sz="1300" dirty="0" err="1"/>
              <a:t>Eg</a:t>
            </a:r>
            <a:r>
              <a:rPr lang="en-US" sz="1300" dirty="0"/>
              <a:t>: Amazon reported that every 100 milliseconds of latency could cost them 1% in sales. A study by the Nielsen Norman Group found that if a site takes more than 3 seconds to load, </a:t>
            </a:r>
            <a:r>
              <a:rPr lang="en-US" sz="1300" b="1" dirty="0"/>
              <a:t>57%</a:t>
            </a:r>
            <a:r>
              <a:rPr lang="en-US" sz="1300" dirty="0"/>
              <a:t> of mobile users will leave.</a:t>
            </a:r>
          </a:p>
          <a:p>
            <a:endParaRPr lang="en-US" sz="1300" dirty="0"/>
          </a:p>
          <a:p>
            <a:r>
              <a:rPr lang="en-US" sz="1300" dirty="0"/>
              <a:t>Differentiation in the Market:</a:t>
            </a:r>
          </a:p>
          <a:p>
            <a:pPr marL="171450" indent="-171450">
              <a:buFont typeface="Arial" panose="020B0604020202020204" pitchFamily="34" charset="0"/>
              <a:buChar char="•"/>
            </a:pPr>
            <a:r>
              <a:rPr lang="en-US" sz="1300" dirty="0"/>
              <a:t>Advanced Predictive Analytics: Cutting-edge machine learning and precise performance forecasts.</a:t>
            </a:r>
          </a:p>
          <a:p>
            <a:pPr marL="171450" indent="-171450">
              <a:buFont typeface="Arial" panose="020B0604020202020204" pitchFamily="34" charset="0"/>
              <a:buChar char="•"/>
            </a:pPr>
            <a:r>
              <a:rPr lang="en-US" sz="1300" dirty="0"/>
              <a:t>Real-Time Monitoring: We offer live updates and interactive dashboards, enabling quicker decisions.</a:t>
            </a:r>
          </a:p>
          <a:p>
            <a:pPr marL="171450" indent="-171450">
              <a:buFont typeface="Arial" panose="020B0604020202020204" pitchFamily="34" charset="0"/>
              <a:buChar char="•"/>
            </a:pPr>
            <a:r>
              <a:rPr lang="en-US" sz="1300" dirty="0"/>
              <a:t>More Control The user can provide the desired parameters, which gives more control.</a:t>
            </a:r>
          </a:p>
        </p:txBody>
      </p:sp>
      <p:sp>
        <p:nvSpPr>
          <p:cNvPr id="4" name="Text Placeholder 3">
            <a:extLst>
              <a:ext uri="{FF2B5EF4-FFF2-40B4-BE49-F238E27FC236}">
                <a16:creationId xmlns:a16="http://schemas.microsoft.com/office/drawing/2014/main" id="{8FC9E513-B82E-A7A7-C4A7-CE70137CCC86}"/>
              </a:ext>
            </a:extLst>
          </p:cNvPr>
          <p:cNvSpPr>
            <a:spLocks noGrp="1"/>
          </p:cNvSpPr>
          <p:nvPr>
            <p:ph type="body" sz="quarter" idx="11"/>
          </p:nvPr>
        </p:nvSpPr>
        <p:spPr>
          <a:xfrm>
            <a:off x="542924" y="1185770"/>
            <a:ext cx="11115039" cy="473075"/>
          </a:xfrm>
        </p:spPr>
        <p:txBody>
          <a:bodyPr/>
          <a:lstStyle/>
          <a:p>
            <a:r>
              <a:rPr lang="en-US" dirty="0"/>
              <a:t>How will this project be differentiated in the market? What is the projected market size and revenue potential? </a:t>
            </a:r>
          </a:p>
        </p:txBody>
      </p:sp>
      <p:pic>
        <p:nvPicPr>
          <p:cNvPr id="6" name="Graphic 5" descr="Globe outline">
            <a:extLst>
              <a:ext uri="{FF2B5EF4-FFF2-40B4-BE49-F238E27FC236}">
                <a16:creationId xmlns:a16="http://schemas.microsoft.com/office/drawing/2014/main" id="{BF73C3E3-6954-12FA-6A07-9F86F423EC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924" y="2099930"/>
            <a:ext cx="914400" cy="914400"/>
          </a:xfrm>
          <a:prstGeom prst="rect">
            <a:avLst/>
          </a:prstGeom>
        </p:spPr>
      </p:pic>
      <p:pic>
        <p:nvPicPr>
          <p:cNvPr id="15" name="Graphic 14" descr="Store outline">
            <a:extLst>
              <a:ext uri="{FF2B5EF4-FFF2-40B4-BE49-F238E27FC236}">
                <a16:creationId xmlns:a16="http://schemas.microsoft.com/office/drawing/2014/main" id="{FD207807-BE6E-1735-72E4-4EE316B64C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2924" y="3455322"/>
            <a:ext cx="914400" cy="914400"/>
          </a:xfrm>
          <a:prstGeom prst="rect">
            <a:avLst/>
          </a:prstGeom>
        </p:spPr>
      </p:pic>
      <p:sp>
        <p:nvSpPr>
          <p:cNvPr id="17" name="TextBox 16">
            <a:extLst>
              <a:ext uri="{FF2B5EF4-FFF2-40B4-BE49-F238E27FC236}">
                <a16:creationId xmlns:a16="http://schemas.microsoft.com/office/drawing/2014/main" id="{DCEDAFA2-693D-4FD7-C116-65FF9F1026E5}"/>
              </a:ext>
            </a:extLst>
          </p:cNvPr>
          <p:cNvSpPr txBox="1"/>
          <p:nvPr/>
        </p:nvSpPr>
        <p:spPr>
          <a:xfrm>
            <a:off x="1552304" y="3612069"/>
            <a:ext cx="1690577" cy="369332"/>
          </a:xfrm>
          <a:prstGeom prst="rect">
            <a:avLst/>
          </a:prstGeom>
          <a:noFill/>
        </p:spPr>
        <p:txBody>
          <a:bodyPr wrap="square" rtlCol="0">
            <a:spAutoFit/>
          </a:bodyPr>
          <a:lstStyle/>
          <a:p>
            <a:r>
              <a:rPr lang="en-US" dirty="0"/>
              <a:t>15 % increase </a:t>
            </a:r>
          </a:p>
        </p:txBody>
      </p:sp>
      <p:sp>
        <p:nvSpPr>
          <p:cNvPr id="18" name="TextBox 17">
            <a:extLst>
              <a:ext uri="{FF2B5EF4-FFF2-40B4-BE49-F238E27FC236}">
                <a16:creationId xmlns:a16="http://schemas.microsoft.com/office/drawing/2014/main" id="{47D18CC8-6636-FB89-6AA1-CE5023A4FC05}"/>
              </a:ext>
            </a:extLst>
          </p:cNvPr>
          <p:cNvSpPr txBox="1"/>
          <p:nvPr/>
        </p:nvSpPr>
        <p:spPr>
          <a:xfrm>
            <a:off x="1575164" y="4002433"/>
            <a:ext cx="1828801" cy="430887"/>
          </a:xfrm>
          <a:prstGeom prst="rect">
            <a:avLst/>
          </a:prstGeom>
          <a:noFill/>
        </p:spPr>
        <p:txBody>
          <a:bodyPr wrap="square" rtlCol="0">
            <a:spAutoFit/>
          </a:bodyPr>
          <a:lstStyle/>
          <a:p>
            <a:r>
              <a:rPr lang="en-US" sz="1100" dirty="0"/>
              <a:t>Annual Revenue Potential</a:t>
            </a:r>
          </a:p>
          <a:p>
            <a:endParaRPr lang="en-US" sz="1100" dirty="0"/>
          </a:p>
        </p:txBody>
      </p:sp>
      <p:sp>
        <p:nvSpPr>
          <p:cNvPr id="26" name="TextBox 25">
            <a:extLst>
              <a:ext uri="{FF2B5EF4-FFF2-40B4-BE49-F238E27FC236}">
                <a16:creationId xmlns:a16="http://schemas.microsoft.com/office/drawing/2014/main" id="{40D92DA8-80BC-1492-2D1B-1B557BE3F289}"/>
              </a:ext>
            </a:extLst>
          </p:cNvPr>
          <p:cNvSpPr txBox="1"/>
          <p:nvPr/>
        </p:nvSpPr>
        <p:spPr>
          <a:xfrm>
            <a:off x="1552350" y="5006302"/>
            <a:ext cx="1690577" cy="369332"/>
          </a:xfrm>
          <a:prstGeom prst="rect">
            <a:avLst/>
          </a:prstGeom>
          <a:noFill/>
        </p:spPr>
        <p:txBody>
          <a:bodyPr wrap="square" rtlCol="0">
            <a:spAutoFit/>
          </a:bodyPr>
          <a:lstStyle/>
          <a:p>
            <a:r>
              <a:rPr lang="en-US" dirty="0"/>
              <a:t>20 % </a:t>
            </a:r>
          </a:p>
        </p:txBody>
      </p:sp>
      <p:sp>
        <p:nvSpPr>
          <p:cNvPr id="27" name="TextBox 26">
            <a:extLst>
              <a:ext uri="{FF2B5EF4-FFF2-40B4-BE49-F238E27FC236}">
                <a16:creationId xmlns:a16="http://schemas.microsoft.com/office/drawing/2014/main" id="{0B94467F-8BD5-7F23-35AB-5A4EA70CF706}"/>
              </a:ext>
            </a:extLst>
          </p:cNvPr>
          <p:cNvSpPr txBox="1"/>
          <p:nvPr/>
        </p:nvSpPr>
        <p:spPr>
          <a:xfrm>
            <a:off x="1552350" y="5420972"/>
            <a:ext cx="1828801" cy="430887"/>
          </a:xfrm>
          <a:prstGeom prst="rect">
            <a:avLst/>
          </a:prstGeom>
          <a:noFill/>
        </p:spPr>
        <p:txBody>
          <a:bodyPr wrap="square" rtlCol="0">
            <a:spAutoFit/>
          </a:bodyPr>
          <a:lstStyle/>
          <a:p>
            <a:r>
              <a:rPr lang="en-US" sz="1100" dirty="0"/>
              <a:t>Estimated Efficiency Increase</a:t>
            </a:r>
          </a:p>
        </p:txBody>
      </p:sp>
      <p:sp>
        <p:nvSpPr>
          <p:cNvPr id="28" name="TextBox 27">
            <a:extLst>
              <a:ext uri="{FF2B5EF4-FFF2-40B4-BE49-F238E27FC236}">
                <a16:creationId xmlns:a16="http://schemas.microsoft.com/office/drawing/2014/main" id="{AF52EB12-CB0C-548C-DF70-40B27CF724AD}"/>
              </a:ext>
            </a:extLst>
          </p:cNvPr>
          <p:cNvSpPr txBox="1"/>
          <p:nvPr/>
        </p:nvSpPr>
        <p:spPr>
          <a:xfrm>
            <a:off x="1552350" y="2256677"/>
            <a:ext cx="1690577" cy="369332"/>
          </a:xfrm>
          <a:prstGeom prst="rect">
            <a:avLst/>
          </a:prstGeom>
          <a:noFill/>
        </p:spPr>
        <p:txBody>
          <a:bodyPr wrap="square" rtlCol="0">
            <a:spAutoFit/>
          </a:bodyPr>
          <a:lstStyle/>
          <a:p>
            <a:r>
              <a:rPr lang="en-US" dirty="0"/>
              <a:t>$10 B</a:t>
            </a:r>
          </a:p>
        </p:txBody>
      </p:sp>
      <p:sp>
        <p:nvSpPr>
          <p:cNvPr id="29" name="TextBox 28">
            <a:extLst>
              <a:ext uri="{FF2B5EF4-FFF2-40B4-BE49-F238E27FC236}">
                <a16:creationId xmlns:a16="http://schemas.microsoft.com/office/drawing/2014/main" id="{AE350108-023F-3E31-6DE1-10A8C4E4825B}"/>
              </a:ext>
            </a:extLst>
          </p:cNvPr>
          <p:cNvSpPr txBox="1"/>
          <p:nvPr/>
        </p:nvSpPr>
        <p:spPr>
          <a:xfrm>
            <a:off x="1552350" y="2671347"/>
            <a:ext cx="1828801" cy="430887"/>
          </a:xfrm>
          <a:prstGeom prst="rect">
            <a:avLst/>
          </a:prstGeom>
          <a:noFill/>
        </p:spPr>
        <p:txBody>
          <a:bodyPr wrap="square" rtlCol="0">
            <a:spAutoFit/>
          </a:bodyPr>
          <a:lstStyle/>
          <a:p>
            <a:r>
              <a:rPr lang="en-US" sz="1100" dirty="0"/>
              <a:t>Total Addressable Market (Annual)</a:t>
            </a:r>
          </a:p>
        </p:txBody>
      </p:sp>
      <p:pic>
        <p:nvPicPr>
          <p:cNvPr id="39" name="Graphic 38" descr="Hockey Stick Curve Graph outline">
            <a:extLst>
              <a:ext uri="{FF2B5EF4-FFF2-40B4-BE49-F238E27FC236}">
                <a16:creationId xmlns:a16="http://schemas.microsoft.com/office/drawing/2014/main" id="{CD3E1885-24F9-C8DB-E00D-DEE2D9F2DA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924" y="4810714"/>
            <a:ext cx="914400" cy="914400"/>
          </a:xfrm>
          <a:prstGeom prst="rect">
            <a:avLst/>
          </a:prstGeom>
        </p:spPr>
      </p:pic>
    </p:spTree>
    <p:extLst>
      <p:ext uri="{BB962C8B-B14F-4D97-AF65-F5344CB8AC3E}">
        <p14:creationId xmlns:p14="http://schemas.microsoft.com/office/powerpoint/2010/main" val="4264192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Redwood Modern 2">
  <a:themeElements>
    <a:clrScheme name="RW23">
      <a:dk1>
        <a:srgbClr val="312D2A"/>
      </a:dk1>
      <a:lt1>
        <a:srgbClr val="FDF8F8"/>
      </a:lt1>
      <a:dk2>
        <a:srgbClr val="312D2A"/>
      </a:dk2>
      <a:lt2>
        <a:srgbClr val="FCFBFA"/>
      </a:lt2>
      <a:accent1>
        <a:srgbClr val="C96C4F"/>
      </a:accent1>
      <a:accent2>
        <a:srgbClr val="B8C7C7"/>
      </a:accent2>
      <a:accent3>
        <a:srgbClr val="F9BA69"/>
      </a:accent3>
      <a:accent4>
        <a:srgbClr val="8E5C67"/>
      </a:accent4>
      <a:accent5>
        <a:srgbClr val="445A5C"/>
      </a:accent5>
      <a:accent6>
        <a:srgbClr val="9AA891"/>
      </a:accent6>
      <a:hlink>
        <a:srgbClr val="BE8C6C"/>
      </a:hlink>
      <a:folHlink>
        <a:srgbClr val="CE7A75"/>
      </a:folHlink>
    </a:clrScheme>
    <a:fontScheme name="Oracle Sans Tabular">
      <a:majorFont>
        <a:latin typeface="Georgia"/>
        <a:ea typeface=""/>
        <a:cs typeface=""/>
      </a:majorFont>
      <a:minorFont>
        <a:latin typeface="Oracle Sans Tab"/>
        <a:ea typeface=""/>
        <a:cs typeface=""/>
      </a:minorFont>
    </a:fontScheme>
    <a:fmtScheme name="Flat">
      <a:fillStyleLst>
        <a:solidFill>
          <a:schemeClr val="phClr"/>
        </a:solidFill>
        <a:solidFill>
          <a:schemeClr val="phClr">
            <a:tint val="50000"/>
          </a:schemeClr>
        </a:solidFill>
        <a:solidFill>
          <a:schemeClr val="phClr">
            <a:shade val="65000"/>
          </a:schemeClr>
        </a:solidFill>
      </a:fillStyleLst>
      <a:lnStyleLst>
        <a:ln w="3175" cap="flat" cmpd="sng" algn="ctr">
          <a:solidFill>
            <a:schemeClr val="phClr">
              <a:shade val="65000"/>
            </a:schemeClr>
          </a:solidFill>
          <a:prstDash val="solid"/>
        </a:ln>
        <a:ln w="3175" cap="flat" cmpd="sng" algn="ctr">
          <a:solidFill>
            <a:schemeClr val="phClr"/>
          </a:solidFill>
          <a:prstDash val="solid"/>
        </a:ln>
        <a:ln w="0" cap="flat" cmpd="sng" algn="ctr">
          <a:noFill/>
        </a:ln>
      </a:lnStyleLst>
      <a:effectStyleLst>
        <a:effectStyle>
          <a:effectLst>
            <a:blur/>
          </a:effectLst>
        </a:effectStyle>
        <a:effectStyle>
          <a:effectLst>
            <a:blur/>
          </a:effectLst>
        </a:effectStyle>
        <a:effectStyle>
          <a:effectLst>
            <a:fillOverlay blend="darken">
              <a:solidFill>
                <a:schemeClr val="phClr">
                  <a:shade val="30000"/>
                </a:schemeClr>
              </a:solidFill>
            </a:fillOverlay>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2C5967"/>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 name="Position 6">
      <a:srgbClr val="FFFFFF"/>
    </a:custClr>
    <a:custClr name="Highlight/hyperlink dark theme">
      <a:srgbClr val="F0CC71"/>
    </a:custClr>
    <a:custClr name="Highlight/numbered list light theme">
      <a:srgbClr val="AE562C"/>
    </a:custClr>
    <a:custClr name="Hyperlink light theme (default)">
      <a:srgbClr val="00688C"/>
    </a:custClr>
    <a:custClr name="Numbered list dark theme">
      <a:srgbClr val="759C6C"/>
    </a:custClr>
    <a:custClr name="Brand: Neutral 30">
      <a:srgbClr val="F1EFED"/>
    </a:custClr>
    <a:custClr name="Developer: Pebble 30">
      <a:srgbClr val="E7F0FD"/>
    </a:custClr>
    <a:custClr name="Database: Slate 30">
      <a:srgbClr val="E7F2F2"/>
    </a:custClr>
    <a:custClr name="Cloud Platform: Pine 30">
      <a:srgbClr val="E0F5E7"/>
    </a:custClr>
    <a:custClr name="Finance / Operations: Teal 30">
      <a:srgbClr val="E8F1F0"/>
    </a:custClr>
    <a:custClr name="NetSuite: Ocean 30">
      <a:srgbClr val="E7F2F5"/>
    </a:custClr>
    <a:custClr name="GBU: Lilac 30">
      <a:srgbClr val="EBEFFE"/>
    </a:custClr>
    <a:custClr name="CX/Marketing: Plum 30">
      <a:srgbClr val="F5ECFB"/>
    </a:custClr>
    <a:custClr name="HCM/HR: Rose 30">
      <a:srgbClr val="FBECEF"/>
    </a:custClr>
    <a:custClr name="SCM: Sienna 30">
      <a:srgbClr val="FCEDD9"/>
    </a:custClr>
    <a:custClr name="Brand: Neutral 70">
      <a:srgbClr val="AEA8A2"/>
    </a:custClr>
    <a:custClr name="Developer: Pebble 70">
      <a:srgbClr val="A2AAB6"/>
    </a:custClr>
    <a:custClr name="Database: Slate 70">
      <a:srgbClr val="99ADAE"/>
    </a:custClr>
    <a:custClr name="Cloud Platform: Pine 70">
      <a:srgbClr val="86B596"/>
    </a:custClr>
    <a:custClr name="Finance / Operations: Teal 70">
      <a:srgbClr val="89B2B0"/>
    </a:custClr>
    <a:custClr name="NetSuite: Ocean 70">
      <a:srgbClr val="81B2C3"/>
    </a:custClr>
    <a:custClr name="GBU: Lilac 70">
      <a:srgbClr val="A0A9C5"/>
    </a:custClr>
    <a:custClr name="CX/Marketing: Plum 70">
      <a:srgbClr val="B7A1C4"/>
    </a:custClr>
    <a:custClr name="HCM/HR: Rose 70">
      <a:srgbClr val="CE9BA7"/>
    </a:custClr>
    <a:custClr name="SCM: Sienna 70">
      <a:srgbClr val="D39F5D"/>
    </a:custClr>
    <a:custClr name="Brand: Neutral 140">
      <a:srgbClr val="514C47"/>
    </a:custClr>
    <a:custClr name="Developer: Pebble 140">
      <a:srgbClr val="494D53"/>
    </a:custClr>
    <a:custClr name="Database: Slate 140">
      <a:srgbClr val="464F4F"/>
    </a:custClr>
    <a:custClr name="Cloud Platform: Pine 140">
      <a:srgbClr val="33553C"/>
    </a:custClr>
    <a:custClr name="Finance / Operations: Teal 140">
      <a:srgbClr val="315357"/>
    </a:custClr>
    <a:custClr name="NetSuite: Ocean 140">
      <a:srgbClr val="2C5266"/>
    </a:custClr>
    <a:custClr name="GBU: Lilac 140">
      <a:srgbClr val="464C68"/>
    </a:custClr>
    <a:custClr name="CX/Marketing: Plum 140">
      <a:srgbClr val="594564"/>
    </a:custClr>
    <a:custClr name="HCM/HR: Rose 140">
      <a:srgbClr val="6C3F49"/>
    </a:custClr>
    <a:custClr name="SCM: Sienna 140">
      <a:srgbClr val="713F25"/>
    </a:custClr>
    <a:custClr name="Brand: Neutral 170">
      <a:srgbClr val="312D2A"/>
    </a:custClr>
    <a:custClr name="Developer: Pebble 170">
      <a:srgbClr val="2B2E32"/>
    </a:custClr>
    <a:custClr name="Database: Slate 170">
      <a:srgbClr val="2A2F2F"/>
    </a:custClr>
    <a:custClr name="Cloud Platform: Pine 170">
      <a:srgbClr val="1E3224"/>
    </a:custClr>
    <a:custClr name="Finance / Operations: Teal 170">
      <a:srgbClr val="1E3133"/>
    </a:custClr>
    <a:custClr name="NetSuite: Ocean 170">
      <a:srgbClr val="1A2F3F"/>
    </a:custClr>
    <a:custClr name="GBU: Lilac 170">
      <a:srgbClr val="2A2D3F"/>
    </a:custClr>
    <a:custClr name="CX/Marketing: Plum 170">
      <a:srgbClr val="36293C"/>
    </a:custClr>
    <a:custClr name="HCM/HR: Rose 170">
      <a:srgbClr val="41242B"/>
    </a:custClr>
    <a:custClr name="SCM: Sienna 170">
      <a:srgbClr val="442616"/>
    </a:custClr>
  </a:custClrLst>
  <a:extLst>
    <a:ext uri="{05A4C25C-085E-4340-85A3-A5531E510DB2}">
      <thm15:themeFamily xmlns:thm15="http://schemas.microsoft.com/office/thememl/2012/main" name="Redwood Modern 2" id="{C06B71C2-9E70-0E4A-A18C-DDBF17B9696D}" vid="{C1E3ADBB-57C0-B245-B228-095E3DED0B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Redwood Modern 2</Template>
  <TotalTime>18194</TotalTime>
  <Words>1497</Words>
  <Application>Microsoft Office PowerPoint</Application>
  <PresentationFormat>Widescreen</PresentationFormat>
  <Paragraphs>146</Paragraphs>
  <Slides>13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.PingFang SC Regular</vt:lpstr>
      <vt:lpstr>Arial</vt:lpstr>
      <vt:lpstr>Calibri</vt:lpstr>
      <vt:lpstr>Georgia</vt:lpstr>
      <vt:lpstr>Helvetica Neue</vt:lpstr>
      <vt:lpstr>Oracle Sans</vt:lpstr>
      <vt:lpstr>Oracle Sans Light</vt:lpstr>
      <vt:lpstr>Oracle Sans Semi Bold</vt:lpstr>
      <vt:lpstr>Oracle Sans Tab</vt:lpstr>
      <vt:lpstr>Oracle Sans Ultra Light</vt:lpstr>
      <vt:lpstr>System Font Regular</vt:lpstr>
      <vt:lpstr>Redwood Modern 2</vt:lpstr>
      <vt:lpstr>PowerPoint Presentation</vt:lpstr>
      <vt:lpstr>Meet the team</vt:lpstr>
      <vt:lpstr>Project Summary</vt:lpstr>
      <vt:lpstr>User Goal</vt:lpstr>
      <vt:lpstr>Shape of Data</vt:lpstr>
      <vt:lpstr>How Might We?</vt:lpstr>
      <vt:lpstr>Current State</vt:lpstr>
      <vt:lpstr>Future State</vt:lpstr>
      <vt:lpstr>Market Opportunity</vt:lpstr>
      <vt:lpstr>Competitive Analysis</vt:lpstr>
      <vt:lpstr>PowerPoint Presentation</vt:lpstr>
      <vt:lpstr>What’s Next?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Pan</dc:creator>
  <cp:lastModifiedBy>Shreyash Bhatkar</cp:lastModifiedBy>
  <cp:revision>107</cp:revision>
  <dcterms:created xsi:type="dcterms:W3CDTF">2024-01-18T15:30:50Z</dcterms:created>
  <dcterms:modified xsi:type="dcterms:W3CDTF">2024-10-19T20:30:28Z</dcterms:modified>
</cp:coreProperties>
</file>