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faba1e76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faba1e76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efaba1e76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efaba1e76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efaba1e76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efaba1e76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lab.research.google.com/github/ShraavaniKR/html-portfolio/blob/main/personalityML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Personality Detection System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K-Means Clustering Algorithm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45818E"/>
                </a:solidFill>
              </a:rPr>
              <a:t>K-Means Clustering</a:t>
            </a:r>
            <a:endParaRPr sz="2700">
              <a:solidFill>
                <a:srgbClr val="45818E"/>
              </a:solidFill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496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K-Means Clustering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an unsupervised machine learning algorithm used to partition a dataset into K distinct, non-overlapping subsets (clusters). The goal is to divide the data points into clusters such that each data point belongs to the cluster with the nearest mean, serving as a prototype of the cluster.</a:t>
            </a:r>
            <a:endParaRPr sz="1600"/>
          </a:p>
        </p:txBody>
      </p:sp>
      <p:pic>
        <p:nvPicPr>
          <p:cNvPr id="285" name="Google Shape;285;p14" title="File:Iris Flowers Clustering kMeans.svg - Wikimedia Commons"/>
          <p:cNvPicPr preferRelativeResize="0"/>
          <p:nvPr/>
        </p:nvPicPr>
        <p:blipFill rotWithShape="1">
          <a:blip r:embed="rId3">
            <a:alphaModFix/>
          </a:blip>
          <a:srcRect b="0" l="0" r="48043" t="0"/>
          <a:stretch/>
        </p:blipFill>
        <p:spPr>
          <a:xfrm>
            <a:off x="1303800" y="2760650"/>
            <a:ext cx="2570772" cy="211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 title="Mediana (estatística) – Wikipédia, a enciclopédia livr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2550" y="2760650"/>
            <a:ext cx="2457550" cy="205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284425" y="285225"/>
            <a:ext cx="7449000" cy="45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5818E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2116">
                <a:solidFill>
                  <a:srgbClr val="45818E"/>
                </a:solidFill>
                <a:latin typeface="Maven Pro"/>
                <a:ea typeface="Maven Pro"/>
                <a:cs typeface="Maven Pro"/>
                <a:sym typeface="Maven Pro"/>
              </a:rPr>
              <a:t>Implementation of K-Means in Personality Detection System</a:t>
            </a:r>
            <a:endParaRPr b="1" sz="2116">
              <a:solidFill>
                <a:srgbClr val="45818E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5818E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project, K-Means clustering is used to group individuals based on their personality traits. The steps involved are: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 data that includes personality traits, typically using the Big Five personality traits model.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 missing values by filling them with the mean of the column.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Normalize the data to ensure all features contribute equally to the distance calculations.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Selection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relevant features, such as the Big Five personality traits: Openness, Conscientiousness, Extraversion, Agreeableness, and Neuroticism.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329350"/>
            <a:ext cx="7030500" cy="4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 with K-Means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Determine the optimal number of clusters using the Elbow method, which involves plotting the Within-Cluster Sum of Squares (WCSS) for different values of K and looking for the "elbow point."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the K-Means algorithm with the chosen number of clusters to partition the data.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Evaluation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the cluster labels to the original data.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Analyze the cluster centers to understand the characteristics of each cluster.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Interpretation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 the clusters to identify different personality types based on the cluster centers.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https://colab.research.google.com/github/ShraavaniKR/html-portfolio/blob/main/personalityML.ipynb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