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B37-67E1-420F-B488-3DE93FA3DF1F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2BCC-B6B0-286C-E464-4AD90224F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339" y="1960033"/>
            <a:ext cx="10679289" cy="1058334"/>
          </a:xfrm>
        </p:spPr>
        <p:txBody>
          <a:bodyPr>
            <a:normAutofit/>
          </a:bodyPr>
          <a:lstStyle/>
          <a:p>
            <a:r>
              <a:rPr lang="en-US" sz="6600" b="1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Fraud Transaction Detection</a:t>
            </a:r>
            <a:endParaRPr lang="en-IN" sz="66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4B978-FD50-6F32-5933-F10AADB8F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295" y="3256787"/>
            <a:ext cx="9246503" cy="87771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machine learning project which tells a particular transaction is fraud or not. This 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project is under    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ineuron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internship.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DE5345E7-D259-6397-7536-69DD14A4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267" y="479018"/>
            <a:ext cx="3322733" cy="8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1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F7DC-32A2-C48C-1BCF-5E5C9E4A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Front-end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8322-26E0-B009-54FB-70EDAF17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Created “index.html”</a:t>
            </a:r>
          </a:p>
          <a:p>
            <a:r>
              <a:rPr lang="en-IN" dirty="0"/>
              <a:t>Created Form for our features (independent variables) and used “Post” method.</a:t>
            </a:r>
          </a:p>
          <a:p>
            <a:r>
              <a:rPr lang="en-IN" dirty="0"/>
              <a:t>We feed all that data to our saved best fit model ( Random forest model).</a:t>
            </a:r>
          </a:p>
          <a:p>
            <a:r>
              <a:rPr lang="en-IN" dirty="0"/>
              <a:t>Then if our output is “0” then our transaction is not a fraud transaction otherwise it is a fraud transaction.</a:t>
            </a:r>
          </a:p>
          <a:p>
            <a:r>
              <a:rPr lang="en-IN" dirty="0"/>
              <a:t>Display this result on screen.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68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7D35-C381-5435-83FA-83FFF69A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90B1-A9B0-3B98-A0AD-66CDA9AE4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flask app.</a:t>
            </a:r>
          </a:p>
          <a:p>
            <a:r>
              <a:rPr lang="en-US" dirty="0"/>
              <a:t>When the model is ready we deploy it in Fire environment.</a:t>
            </a:r>
          </a:p>
          <a:p>
            <a:r>
              <a:rPr lang="en-US" dirty="0"/>
              <a:t>When we get sign off from Fire then deploy it in Earth and UAT is performed over it.</a:t>
            </a:r>
          </a:p>
          <a:p>
            <a:r>
              <a:rPr lang="en-US" dirty="0"/>
              <a:t>After getting the sign off from Earth we deploy in production.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38D2-4EE7-892B-8479-A71FE938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Thanks For Wonderful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502E-5C52-89B2-6EF7-7C60B80E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60" y="2244270"/>
            <a:ext cx="8595360" cy="4351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This is great opportunity and this internship is great kick-start of my career in Machine Learning. This internship cleared lot of concepts in machine learning. </a:t>
            </a:r>
          </a:p>
          <a:p>
            <a:pPr marL="0" indent="0">
              <a:buNone/>
            </a:pPr>
            <a:r>
              <a:rPr lang="en-IN" dirty="0"/>
              <a:t>Special Thanks To </a:t>
            </a:r>
            <a:r>
              <a:rPr lang="en-IN" dirty="0" err="1"/>
              <a:t>Ineuron</a:t>
            </a:r>
            <a:r>
              <a:rPr lang="en-IN" dirty="0"/>
              <a:t> Team.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Mentors-: Sudhanshu Kumar, Krish Naik</a:t>
            </a:r>
          </a:p>
          <a:p>
            <a:endParaRPr lang="en-IN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154A3AA-9F6D-14E3-0552-50ADDAD4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44" y="5191988"/>
            <a:ext cx="2973681" cy="81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0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D584B8-6CE6-B153-5B9E-2C72E629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D97865-51D2-FD02-21E3-DE3BB2F6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936978"/>
          </a:xfrm>
        </p:spPr>
        <p:txBody>
          <a:bodyPr>
            <a:normAutofit/>
          </a:bodyPr>
          <a:lstStyle/>
          <a:p>
            <a:r>
              <a:rPr lang="en-IN" dirty="0"/>
              <a:t>A machine  learning model that predicts whether a particular transaction is fraud or not.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FD1EA-8885-BEE0-F963-9CC5B4010A27}"/>
              </a:ext>
            </a:extLst>
          </p:cNvPr>
          <p:cNvSpPr txBox="1"/>
          <p:nvPr/>
        </p:nvSpPr>
        <p:spPr>
          <a:xfrm>
            <a:off x="4684889" y="45155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D2A838-EBB5-0BA9-352E-9B943D99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3518680"/>
            <a:ext cx="5803895" cy="20118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A57DCF-DC36-CF9B-9A94-82D24B862F48}"/>
              </a:ext>
            </a:extLst>
          </p:cNvPr>
          <p:cNvSpPr txBox="1"/>
          <p:nvPr/>
        </p:nvSpPr>
        <p:spPr>
          <a:xfrm>
            <a:off x="1261871" y="2723244"/>
            <a:ext cx="88303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spc="-50" dirty="0">
                <a:solidFill>
                  <a:srgbClr val="FF388C"/>
                </a:solidFill>
                <a:latin typeface="Century Schoolbook" panose="02040604050505020304"/>
                <a:ea typeface="+mj-ea"/>
                <a:cs typeface="+mj-cs"/>
              </a:rPr>
              <a:t>Benefits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68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F987-0AB1-5CEA-F433-39F1AC58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E2BB-8A75-F95F-94B4-0A85970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Collecting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Pre-processing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Choosing a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Create pipeline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Training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Evaluating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Making predictions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Front-end part (templates folder).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Flask 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84938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FAEA-7662-4061-7207-6977BDFB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Machine Learning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0B91126-A876-35C8-E3B3-056F0120E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29" y="2114990"/>
            <a:ext cx="9007943" cy="3145631"/>
          </a:xfrm>
        </p:spPr>
      </p:pic>
    </p:spTree>
    <p:extLst>
      <p:ext uri="{BB962C8B-B14F-4D97-AF65-F5344CB8AC3E}">
        <p14:creationId xmlns:p14="http://schemas.microsoft.com/office/powerpoint/2010/main" val="38915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2C8C-A1B3-17B8-EA87-14C2641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5" name="Content Placeholder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64281FA5-BF33-8954-B3BE-43D0DB4E7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904" y="1794933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88528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3E86-E8FD-B278-5B61-4198209B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3141-744A-4E44-51EA-53977420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55" y="1975556"/>
            <a:ext cx="9516534" cy="2731911"/>
          </a:xfrm>
        </p:spPr>
        <p:txBody>
          <a:bodyPr>
            <a:normAutofit/>
          </a:bodyPr>
          <a:lstStyle/>
          <a:p>
            <a:pPr marL="1250950" lvl="2" indent="-342900" algn="l" rtl="0">
              <a:spcBef>
                <a:spcPts val="960"/>
              </a:spcBef>
              <a:spcAft>
                <a:spcPts val="0"/>
              </a:spcAft>
              <a:buSzPts val="154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Performing EDA to get insight of data like  identifying distribution, statistics , outlier among data etc.</a:t>
            </a:r>
          </a:p>
          <a:p>
            <a:pPr marL="1250950" lvl="2" indent="-342900" algn="l" rtl="0">
              <a:spcBef>
                <a:spcPts val="960"/>
              </a:spcBef>
              <a:spcAft>
                <a:spcPts val="0"/>
              </a:spcAft>
              <a:buSzPts val="154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Check for null values in the columns. If present impute the null values.</a:t>
            </a:r>
          </a:p>
          <a:p>
            <a:pPr marL="1250950" lvl="2" indent="-342900" algn="l" rtl="0">
              <a:spcBef>
                <a:spcPts val="960"/>
              </a:spcBef>
              <a:spcAft>
                <a:spcPts val="0"/>
              </a:spcAft>
              <a:buSzPts val="154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Visualizing  scatter plot of independent variables with each other and output variables.</a:t>
            </a:r>
          </a:p>
          <a:p>
            <a:pPr marL="1257300" lvl="2" indent="-342900" algn="l" rtl="0">
              <a:spcBef>
                <a:spcPts val="96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 Standard Scalar to scale down the values.</a:t>
            </a:r>
          </a:p>
          <a:p>
            <a:pPr marL="1257300" lvl="2" indent="-342900" algn="l" rtl="0">
              <a:spcBef>
                <a:spcPts val="96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 PCA .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81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0E58-83D0-AED5-D976-7B7A6B70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And Choosing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1F2A-46AB-363D-063C-83CA987B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Create pipeline:- </a:t>
            </a:r>
            <a:r>
              <a:rPr lang="en-US" dirty="0"/>
              <a:t>Created pipeline for every model (Logistic regression, Gradient boosting classifier, Random forest classifier, etc.)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selection :- We find the best model for each pipeline. For each pipeline, we used hyper tuned algorithms. After calculating the AUC scores for all pipeline models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select the model with the best score.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 found the best accuracy and did prediction.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45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10BC-F199-6D32-5991-2B6760A4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D86F-E02B-75F7-3C1B-3F7959E16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diving the data in training and validation set we performed preprocessing and featuring scaling.</a:t>
            </a:r>
            <a:endParaRPr lang="en-IN" dirty="0"/>
          </a:p>
          <a:p>
            <a:r>
              <a:rPr lang="en-US" dirty="0"/>
              <a:t>The scaling was performed over training and validation data</a:t>
            </a:r>
          </a:p>
          <a:p>
            <a:r>
              <a:rPr lang="en-US" dirty="0"/>
              <a:t>Algorithms like K-mean,  </a:t>
            </a:r>
            <a:r>
              <a:rPr lang="en-US" dirty="0" err="1"/>
              <a:t>XGBoost</a:t>
            </a:r>
            <a:r>
              <a:rPr lang="en-US" dirty="0"/>
              <a:t>, Random Forest </a:t>
            </a:r>
            <a:r>
              <a:rPr lang="en-US" dirty="0" err="1"/>
              <a:t>etc</a:t>
            </a:r>
            <a:r>
              <a:rPr lang="en-US" dirty="0"/>
              <a:t> were used and select our final model and we saved that as </a:t>
            </a:r>
            <a:r>
              <a:rPr lang="en-US" dirty="0" err="1"/>
              <a:t>Model.pkl</a:t>
            </a:r>
            <a:r>
              <a:rPr lang="en-US" dirty="0"/>
              <a:t>.</a:t>
            </a:r>
          </a:p>
          <a:p>
            <a:r>
              <a:rPr lang="en-US" dirty="0"/>
              <a:t>We </a:t>
            </a:r>
            <a:r>
              <a:rPr lang="en-US" dirty="0" err="1"/>
              <a:t>splitted</a:t>
            </a:r>
            <a:r>
              <a:rPr lang="en-US" dirty="0"/>
              <a:t> our </a:t>
            </a:r>
            <a:r>
              <a:rPr lang="en-US" dirty="0" err="1"/>
              <a:t>datset</a:t>
            </a:r>
            <a:r>
              <a:rPr lang="en-US" dirty="0"/>
              <a:t> in training and testing set.</a:t>
            </a:r>
            <a:endParaRPr lang="en-IN" dirty="0"/>
          </a:p>
          <a:p>
            <a:r>
              <a:rPr lang="en-IN" dirty="0"/>
              <a:t>We have found “</a:t>
            </a:r>
            <a:r>
              <a:rPr lang="en-US" dirty="0"/>
              <a:t>Random forest” best fit for our data.</a:t>
            </a:r>
          </a:p>
          <a:p>
            <a:r>
              <a:rPr lang="en-US" dirty="0"/>
              <a:t>Train the selected model and test the prediction on test data.</a:t>
            </a:r>
          </a:p>
          <a:p>
            <a:r>
              <a:rPr lang="en-US" dirty="0"/>
              <a:t>Used performance metrices to evaluate the model.</a:t>
            </a:r>
          </a:p>
          <a:p>
            <a:r>
              <a:rPr lang="en-US" dirty="0"/>
              <a:t>For evaluating model we want </a:t>
            </a:r>
            <a:r>
              <a:rPr lang="en-US" dirty="0" err="1"/>
              <a:t>accuracy_score</a:t>
            </a:r>
            <a:r>
              <a:rPr lang="en-US" dirty="0"/>
              <a:t>, </a:t>
            </a:r>
            <a:r>
              <a:rPr lang="en-US" dirty="0" err="1"/>
              <a:t>confusion_matrix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86BB-DA9A-3B0B-8950-33E28531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Make Predictions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51D2-FDE5-9CEB-5681-0C8B6714C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found “Random forest” best fit for our data.</a:t>
            </a:r>
          </a:p>
          <a:p>
            <a:r>
              <a:rPr lang="en-US" dirty="0"/>
              <a:t>Train the selected model and test the prediction on test data.</a:t>
            </a:r>
          </a:p>
          <a:p>
            <a:r>
              <a:rPr lang="en-US" dirty="0"/>
              <a:t>Loaded model after that performed prediction. At the end we got the output data of predictions.</a:t>
            </a:r>
          </a:p>
          <a:p>
            <a:r>
              <a:rPr lang="en-US" dirty="0"/>
              <a:t>Used performance metrices to evaluate the model.</a:t>
            </a:r>
          </a:p>
          <a:p>
            <a:r>
              <a:rPr lang="en-US" dirty="0"/>
              <a:t>For evaluating model we want </a:t>
            </a:r>
            <a:r>
              <a:rPr lang="en-US" dirty="0" err="1"/>
              <a:t>accuracy_score</a:t>
            </a:r>
            <a:r>
              <a:rPr lang="en-US" dirty="0"/>
              <a:t>, </a:t>
            </a:r>
            <a:r>
              <a:rPr lang="en-US" dirty="0" err="1"/>
              <a:t>confusion_matrix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6170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171</TotalTime>
  <Words>554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Schoolbook</vt:lpstr>
      <vt:lpstr>Consolas</vt:lpstr>
      <vt:lpstr>Times New Roman</vt:lpstr>
      <vt:lpstr>Wingdings</vt:lpstr>
      <vt:lpstr>Wingdings 2</vt:lpstr>
      <vt:lpstr>View</vt:lpstr>
      <vt:lpstr>Fraud Transaction Detection</vt:lpstr>
      <vt:lpstr>Objective</vt:lpstr>
      <vt:lpstr>Project Steps</vt:lpstr>
      <vt:lpstr>Supervised Machine Learning</vt:lpstr>
      <vt:lpstr>Dataset</vt:lpstr>
      <vt:lpstr>Data Pre-processing</vt:lpstr>
      <vt:lpstr>Pipeline And Choosing a Model</vt:lpstr>
      <vt:lpstr>Model Training</vt:lpstr>
      <vt:lpstr>Make Predictions And Evaluation</vt:lpstr>
      <vt:lpstr>Front-end of Project</vt:lpstr>
      <vt:lpstr>Deploy App</vt:lpstr>
      <vt:lpstr>Thanks For Wonderful Opportunity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Transaction Detection</dc:title>
  <dc:creator>GUJAR SHRADDHA MANOJ</dc:creator>
  <cp:lastModifiedBy>Shraddha</cp:lastModifiedBy>
  <cp:revision>1</cp:revision>
  <dcterms:created xsi:type="dcterms:W3CDTF">2023-03-24T12:05:40Z</dcterms:created>
  <dcterms:modified xsi:type="dcterms:W3CDTF">2023-03-24T14:56:59Z</dcterms:modified>
</cp:coreProperties>
</file>