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299" r:id="rId6"/>
    <p:sldId id="315" r:id="rId7"/>
    <p:sldId id="313" r:id="rId8"/>
    <p:sldId id="304" r:id="rId9"/>
    <p:sldId id="305" r:id="rId10"/>
    <p:sldId id="312" r:id="rId11"/>
    <p:sldId id="307" r:id="rId12"/>
    <p:sldId id="308" r:id="rId13"/>
    <p:sldId id="309" r:id="rId14"/>
    <p:sldId id="310" r:id="rId15"/>
    <p:sldId id="306" r:id="rId16"/>
    <p:sldId id="314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solutions142@outlook.com" userId="a7eb4528bdd1aeb6" providerId="LiveId" clId="{14F7C9EE-EB17-4D12-850E-09DB3D860C8A}"/>
    <pc:docChg chg="undo redo custSel addSld modSld">
      <pc:chgData name="excelrsolutions142@outlook.com" userId="a7eb4528bdd1aeb6" providerId="LiveId" clId="{14F7C9EE-EB17-4D12-850E-09DB3D860C8A}" dt="2024-08-24T07:40:21.049" v="533" actId="20577"/>
      <pc:docMkLst>
        <pc:docMk/>
      </pc:docMkLst>
      <pc:sldChg chg="modSp mod">
        <pc:chgData name="excelrsolutions142@outlook.com" userId="a7eb4528bdd1aeb6" providerId="LiveId" clId="{14F7C9EE-EB17-4D12-850E-09DB3D860C8A}" dt="2024-08-18T05:18:01.763" v="480" actId="20577"/>
        <pc:sldMkLst>
          <pc:docMk/>
          <pc:sldMk cId="1886192422" sldId="299"/>
        </pc:sldMkLst>
        <pc:spChg chg="mod">
          <ac:chgData name="excelrsolutions142@outlook.com" userId="a7eb4528bdd1aeb6" providerId="LiveId" clId="{14F7C9EE-EB17-4D12-850E-09DB3D860C8A}" dt="2024-08-18T05:18:01.763" v="480" actId="20577"/>
          <ac:spMkLst>
            <pc:docMk/>
            <pc:sldMk cId="1886192422" sldId="299"/>
            <ac:spMk id="5" creationId="{10993CE5-67F2-2E4D-1567-BDA5AA10AE24}"/>
          </ac:spMkLst>
        </pc:spChg>
      </pc:sldChg>
      <pc:sldChg chg="modSp mod">
        <pc:chgData name="excelrsolutions142@outlook.com" userId="a7eb4528bdd1aeb6" providerId="LiveId" clId="{14F7C9EE-EB17-4D12-850E-09DB3D860C8A}" dt="2024-08-17T17:00:48.325" v="75" actId="1036"/>
        <pc:sldMkLst>
          <pc:docMk/>
          <pc:sldMk cId="2275002461" sldId="301"/>
        </pc:sldMkLst>
        <pc:graphicFrameChg chg="mod modGraphic">
          <ac:chgData name="excelrsolutions142@outlook.com" userId="a7eb4528bdd1aeb6" providerId="LiveId" clId="{14F7C9EE-EB17-4D12-850E-09DB3D860C8A}" dt="2024-08-17T17:00:48.325" v="75" actId="1036"/>
          <ac:graphicFrameMkLst>
            <pc:docMk/>
            <pc:sldMk cId="2275002461" sldId="301"/>
            <ac:graphicFrameMk id="8" creationId="{2DBA8B73-2998-839A-3F83-38CD666CC175}"/>
          </ac:graphicFrameMkLst>
        </pc:graphicFrameChg>
      </pc:sldChg>
      <pc:sldChg chg="modSp">
        <pc:chgData name="excelrsolutions142@outlook.com" userId="a7eb4528bdd1aeb6" providerId="LiveId" clId="{14F7C9EE-EB17-4D12-850E-09DB3D860C8A}" dt="2024-08-18T04:24:29.272" v="431"/>
        <pc:sldMkLst>
          <pc:docMk/>
          <pc:sldMk cId="2218273158" sldId="302"/>
        </pc:sldMkLst>
        <pc:graphicFrameChg chg="mod">
          <ac:chgData name="excelrsolutions142@outlook.com" userId="a7eb4528bdd1aeb6" providerId="LiveId" clId="{14F7C9EE-EB17-4D12-850E-09DB3D860C8A}" dt="2024-08-18T04:24:29.272" v="431"/>
          <ac:graphicFrameMkLst>
            <pc:docMk/>
            <pc:sldMk cId="2218273158" sldId="302"/>
            <ac:graphicFrameMk id="8" creationId="{2DBA8B73-2998-839A-3F83-38CD666CC175}"/>
          </ac:graphicFrameMkLst>
        </pc:graphicFrameChg>
      </pc:sldChg>
      <pc:sldChg chg="modSp mod">
        <pc:chgData name="excelrsolutions142@outlook.com" userId="a7eb4528bdd1aeb6" providerId="LiveId" clId="{14F7C9EE-EB17-4D12-850E-09DB3D860C8A}" dt="2024-08-18T04:41:19.642" v="479" actId="20577"/>
        <pc:sldMkLst>
          <pc:docMk/>
          <pc:sldMk cId="1703866460" sldId="303"/>
        </pc:sldMkLst>
        <pc:spChg chg="mod">
          <ac:chgData name="excelrsolutions142@outlook.com" userId="a7eb4528bdd1aeb6" providerId="LiveId" clId="{14F7C9EE-EB17-4D12-850E-09DB3D860C8A}" dt="2024-08-18T04:41:19.642" v="479" actId="20577"/>
          <ac:spMkLst>
            <pc:docMk/>
            <pc:sldMk cId="1703866460" sldId="303"/>
            <ac:spMk id="3" creationId="{1231BB85-DF50-20D3-0B6A-18DD17828E6A}"/>
          </ac:spMkLst>
        </pc:spChg>
      </pc:sldChg>
      <pc:sldChg chg="modSp">
        <pc:chgData name="excelrsolutions142@outlook.com" userId="a7eb4528bdd1aeb6" providerId="LiveId" clId="{14F7C9EE-EB17-4D12-850E-09DB3D860C8A}" dt="2024-08-17T18:44:08.468" v="379" actId="20577"/>
        <pc:sldMkLst>
          <pc:docMk/>
          <pc:sldMk cId="2533608011" sldId="306"/>
        </pc:sldMkLst>
        <pc:graphicFrameChg chg="mod">
          <ac:chgData name="excelrsolutions142@outlook.com" userId="a7eb4528bdd1aeb6" providerId="LiveId" clId="{14F7C9EE-EB17-4D12-850E-09DB3D860C8A}" dt="2024-08-17T18:44:08.468" v="379" actId="20577"/>
          <ac:graphicFrameMkLst>
            <pc:docMk/>
            <pc:sldMk cId="2533608011" sldId="306"/>
            <ac:graphicFrameMk id="4" creationId="{0517DAA6-E612-2F59-3C2C-AAAED2113D75}"/>
          </ac:graphicFrameMkLst>
        </pc:graphicFrameChg>
      </pc:sldChg>
      <pc:sldChg chg="modSp mod">
        <pc:chgData name="excelrsolutions142@outlook.com" userId="a7eb4528bdd1aeb6" providerId="LiveId" clId="{14F7C9EE-EB17-4D12-850E-09DB3D860C8A}" dt="2024-08-17T18:24:17.659" v="378"/>
        <pc:sldMkLst>
          <pc:docMk/>
          <pc:sldMk cId="30093231" sldId="307"/>
        </pc:sldMkLst>
        <pc:spChg chg="mod">
          <ac:chgData name="excelrsolutions142@outlook.com" userId="a7eb4528bdd1aeb6" providerId="LiveId" clId="{14F7C9EE-EB17-4D12-850E-09DB3D860C8A}" dt="2024-08-17T18:24:17.659" v="378"/>
          <ac:spMkLst>
            <pc:docMk/>
            <pc:sldMk cId="30093231" sldId="307"/>
            <ac:spMk id="3" creationId="{1231BB85-DF50-20D3-0B6A-18DD17828E6A}"/>
          </ac:spMkLst>
        </pc:spChg>
      </pc:sldChg>
      <pc:sldChg chg="modSp mod">
        <pc:chgData name="excelrsolutions142@outlook.com" userId="a7eb4528bdd1aeb6" providerId="LiveId" clId="{14F7C9EE-EB17-4D12-850E-09DB3D860C8A}" dt="2024-08-17T18:24:13.407" v="376" actId="21"/>
        <pc:sldMkLst>
          <pc:docMk/>
          <pc:sldMk cId="3368797238" sldId="308"/>
        </pc:sldMkLst>
        <pc:spChg chg="mod">
          <ac:chgData name="excelrsolutions142@outlook.com" userId="a7eb4528bdd1aeb6" providerId="LiveId" clId="{14F7C9EE-EB17-4D12-850E-09DB3D860C8A}" dt="2024-08-17T18:24:13.407" v="376" actId="21"/>
          <ac:spMkLst>
            <pc:docMk/>
            <pc:sldMk cId="3368797238" sldId="308"/>
            <ac:spMk id="3" creationId="{1231BB85-DF50-20D3-0B6A-18DD17828E6A}"/>
          </ac:spMkLst>
        </pc:spChg>
      </pc:sldChg>
      <pc:sldChg chg="modSp">
        <pc:chgData name="excelrsolutions142@outlook.com" userId="a7eb4528bdd1aeb6" providerId="LiveId" clId="{14F7C9EE-EB17-4D12-850E-09DB3D860C8A}" dt="2024-08-18T06:22:53.143" v="531" actId="20577"/>
        <pc:sldMkLst>
          <pc:docMk/>
          <pc:sldMk cId="2691274766" sldId="313"/>
        </pc:sldMkLst>
        <pc:graphicFrameChg chg="mod">
          <ac:chgData name="excelrsolutions142@outlook.com" userId="a7eb4528bdd1aeb6" providerId="LiveId" clId="{14F7C9EE-EB17-4D12-850E-09DB3D860C8A}" dt="2024-08-18T06:22:53.143" v="531" actId="20577"/>
          <ac:graphicFrameMkLst>
            <pc:docMk/>
            <pc:sldMk cId="2691274766" sldId="313"/>
            <ac:graphicFrameMk id="7" creationId="{8C61AA48-4876-5DEC-FFB4-FA3A817B2BF0}"/>
          </ac:graphicFrameMkLst>
        </pc:graphicFrameChg>
      </pc:sldChg>
      <pc:sldChg chg="modSp mod">
        <pc:chgData name="excelrsolutions142@outlook.com" userId="a7eb4528bdd1aeb6" providerId="LiveId" clId="{14F7C9EE-EB17-4D12-850E-09DB3D860C8A}" dt="2024-08-17T17:20:33.065" v="149" actId="20577"/>
        <pc:sldMkLst>
          <pc:docMk/>
          <pc:sldMk cId="911172074" sldId="315"/>
        </pc:sldMkLst>
        <pc:spChg chg="mod">
          <ac:chgData name="excelrsolutions142@outlook.com" userId="a7eb4528bdd1aeb6" providerId="LiveId" clId="{14F7C9EE-EB17-4D12-850E-09DB3D860C8A}" dt="2024-08-17T16:46:41.527" v="60" actId="1035"/>
          <ac:spMkLst>
            <pc:docMk/>
            <pc:sldMk cId="911172074" sldId="315"/>
            <ac:spMk id="2" creationId="{BBD6C74C-83FC-7283-F61A-39A433D339C0}"/>
          </ac:spMkLst>
        </pc:spChg>
        <pc:spChg chg="mod">
          <ac:chgData name="excelrsolutions142@outlook.com" userId="a7eb4528bdd1aeb6" providerId="LiveId" clId="{14F7C9EE-EB17-4D12-850E-09DB3D860C8A}" dt="2024-08-17T17:20:33.065" v="149" actId="20577"/>
          <ac:spMkLst>
            <pc:docMk/>
            <pc:sldMk cId="911172074" sldId="315"/>
            <ac:spMk id="5" creationId="{10993CE5-67F2-2E4D-1567-BDA5AA10AE24}"/>
          </ac:spMkLst>
        </pc:spChg>
      </pc:sldChg>
      <pc:sldChg chg="modSp mod">
        <pc:chgData name="excelrsolutions142@outlook.com" userId="a7eb4528bdd1aeb6" providerId="LiveId" clId="{14F7C9EE-EB17-4D12-850E-09DB3D860C8A}" dt="2024-08-24T07:40:21.049" v="533" actId="20577"/>
        <pc:sldMkLst>
          <pc:docMk/>
          <pc:sldMk cId="4129400575" sldId="320"/>
        </pc:sldMkLst>
        <pc:spChg chg="mod">
          <ac:chgData name="excelrsolutions142@outlook.com" userId="a7eb4528bdd1aeb6" providerId="LiveId" clId="{14F7C9EE-EB17-4D12-850E-09DB3D860C8A}" dt="2024-08-24T07:40:21.049" v="533" actId="20577"/>
          <ac:spMkLst>
            <pc:docMk/>
            <pc:sldMk cId="4129400575" sldId="320"/>
            <ac:spMk id="3" creationId="{1231BB85-DF50-20D3-0B6A-18DD17828E6A}"/>
          </ac:spMkLst>
        </pc:spChg>
      </pc:sldChg>
      <pc:sldChg chg="modSp mod">
        <pc:chgData name="excelrsolutions142@outlook.com" userId="a7eb4528bdd1aeb6" providerId="LiveId" clId="{14F7C9EE-EB17-4D12-850E-09DB3D860C8A}" dt="2024-08-17T19:19:47.958" v="430" actId="20577"/>
        <pc:sldMkLst>
          <pc:docMk/>
          <pc:sldMk cId="4115748858" sldId="322"/>
        </pc:sldMkLst>
        <pc:spChg chg="mod">
          <ac:chgData name="excelrsolutions142@outlook.com" userId="a7eb4528bdd1aeb6" providerId="LiveId" clId="{14F7C9EE-EB17-4D12-850E-09DB3D860C8A}" dt="2024-08-17T19:19:47.958" v="430" actId="20577"/>
          <ac:spMkLst>
            <pc:docMk/>
            <pc:sldMk cId="4115748858" sldId="322"/>
            <ac:spMk id="3" creationId="{1231BB85-DF50-20D3-0B6A-18DD17828E6A}"/>
          </ac:spMkLst>
        </pc:spChg>
      </pc:sldChg>
      <pc:sldChg chg="modSp add mod">
        <pc:chgData name="excelrsolutions142@outlook.com" userId="a7eb4528bdd1aeb6" providerId="LiveId" clId="{14F7C9EE-EB17-4D12-850E-09DB3D860C8A}" dt="2024-08-17T19:02:18.568" v="422" actId="20577"/>
        <pc:sldMkLst>
          <pc:docMk/>
          <pc:sldMk cId="3782032036" sldId="323"/>
        </pc:sldMkLst>
        <pc:spChg chg="mod">
          <ac:chgData name="excelrsolutions142@outlook.com" userId="a7eb4528bdd1aeb6" providerId="LiveId" clId="{14F7C9EE-EB17-4D12-850E-09DB3D860C8A}" dt="2024-08-17T16:43:36.394" v="8" actId="20577"/>
          <ac:spMkLst>
            <pc:docMk/>
            <pc:sldMk cId="3782032036" sldId="323"/>
            <ac:spMk id="2" creationId="{BBD6C74C-83FC-7283-F61A-39A433D339C0}"/>
          </ac:spMkLst>
        </pc:spChg>
        <pc:spChg chg="mod">
          <ac:chgData name="excelrsolutions142@outlook.com" userId="a7eb4528bdd1aeb6" providerId="LiveId" clId="{14F7C9EE-EB17-4D12-850E-09DB3D860C8A}" dt="2024-08-17T19:02:18.568" v="422" actId="20577"/>
          <ac:spMkLst>
            <pc:docMk/>
            <pc:sldMk cId="3782032036" sldId="323"/>
            <ac:spMk id="3" creationId="{1231BB85-DF50-20D3-0B6A-18DD17828E6A}"/>
          </ac:spMkLst>
        </pc:spChg>
      </pc:sldChg>
    </pc:docChg>
  </pc:docChgLst>
  <pc:docChgLst>
    <pc:chgData name="excelrsolutions142@outlook.com" userId="a7eb4528bdd1aeb6" providerId="LiveId" clId="{1BC8A166-A603-4EAA-857C-E240F91E4AD6}"/>
    <pc:docChg chg="undo redo custSel addSld delSld modSld">
      <pc:chgData name="excelrsolutions142@outlook.com" userId="a7eb4528bdd1aeb6" providerId="LiveId" clId="{1BC8A166-A603-4EAA-857C-E240F91E4AD6}" dt="2024-06-06T06:45:36.920" v="1656" actId="20577"/>
      <pc:docMkLst>
        <pc:docMk/>
      </pc:docMkLst>
      <pc:sldChg chg="modSp mod">
        <pc:chgData name="excelrsolutions142@outlook.com" userId="a7eb4528bdd1aeb6" providerId="LiveId" clId="{1BC8A166-A603-4EAA-857C-E240F91E4AD6}" dt="2024-06-03T12:11:04.919" v="724" actId="20577"/>
        <pc:sldMkLst>
          <pc:docMk/>
          <pc:sldMk cId="1886192422" sldId="299"/>
        </pc:sldMkLst>
        <pc:spChg chg="mod">
          <ac:chgData name="excelrsolutions142@outlook.com" userId="a7eb4528bdd1aeb6" providerId="LiveId" clId="{1BC8A166-A603-4EAA-857C-E240F91E4AD6}" dt="2024-06-03T10:24:06.510" v="264" actId="20577"/>
          <ac:spMkLst>
            <pc:docMk/>
            <pc:sldMk cId="1886192422" sldId="299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3T12:11:04.919" v="724" actId="20577"/>
          <ac:spMkLst>
            <pc:docMk/>
            <pc:sldMk cId="1886192422" sldId="299"/>
            <ac:spMk id="5" creationId="{10993CE5-67F2-2E4D-1567-BDA5AA10AE24}"/>
          </ac:spMkLst>
        </pc:spChg>
      </pc:sldChg>
      <pc:sldChg chg="modSp">
        <pc:chgData name="excelrsolutions142@outlook.com" userId="a7eb4528bdd1aeb6" providerId="LiveId" clId="{1BC8A166-A603-4EAA-857C-E240F91E4AD6}" dt="2024-06-04T06:14:30.942" v="1123"/>
        <pc:sldMkLst>
          <pc:docMk/>
          <pc:sldMk cId="2275002461" sldId="301"/>
        </pc:sldMkLst>
        <pc:graphicFrameChg chg="mod">
          <ac:chgData name="excelrsolutions142@outlook.com" userId="a7eb4528bdd1aeb6" providerId="LiveId" clId="{1BC8A166-A603-4EAA-857C-E240F91E4AD6}" dt="2024-06-04T06:14:30.942" v="1123"/>
          <ac:graphicFrameMkLst>
            <pc:docMk/>
            <pc:sldMk cId="2275002461" sldId="301"/>
            <ac:graphicFrameMk id="8" creationId="{2DBA8B73-2998-839A-3F83-38CD666CC175}"/>
          </ac:graphicFrameMkLst>
        </pc:graphicFrameChg>
      </pc:sldChg>
      <pc:sldChg chg="modSp">
        <pc:chgData name="excelrsolutions142@outlook.com" userId="a7eb4528bdd1aeb6" providerId="LiveId" clId="{1BC8A166-A603-4EAA-857C-E240F91E4AD6}" dt="2024-06-03T10:18:43.979" v="59" actId="20577"/>
        <pc:sldMkLst>
          <pc:docMk/>
          <pc:sldMk cId="2218273158" sldId="302"/>
        </pc:sldMkLst>
        <pc:graphicFrameChg chg="mod">
          <ac:chgData name="excelrsolutions142@outlook.com" userId="a7eb4528bdd1aeb6" providerId="LiveId" clId="{1BC8A166-A603-4EAA-857C-E240F91E4AD6}" dt="2024-06-03T10:18:43.979" v="59" actId="20577"/>
          <ac:graphicFrameMkLst>
            <pc:docMk/>
            <pc:sldMk cId="2218273158" sldId="302"/>
            <ac:graphicFrameMk id="8" creationId="{2DBA8B73-2998-839A-3F83-38CD666CC175}"/>
          </ac:graphicFrameMkLst>
        </pc:graphicFrameChg>
      </pc:sldChg>
      <pc:sldChg chg="modSp mod">
        <pc:chgData name="excelrsolutions142@outlook.com" userId="a7eb4528bdd1aeb6" providerId="LiveId" clId="{1BC8A166-A603-4EAA-857C-E240F91E4AD6}" dt="2024-06-04T06:16:14.214" v="1317" actId="20577"/>
        <pc:sldMkLst>
          <pc:docMk/>
          <pc:sldMk cId="1703866460" sldId="303"/>
        </pc:sldMkLst>
        <pc:spChg chg="mod">
          <ac:chgData name="excelrsolutions142@outlook.com" userId="a7eb4528bdd1aeb6" providerId="LiveId" clId="{1BC8A166-A603-4EAA-857C-E240F91E4AD6}" dt="2024-06-04T06:16:14.214" v="1317" actId="20577"/>
          <ac:spMkLst>
            <pc:docMk/>
            <pc:sldMk cId="1703866460" sldId="303"/>
            <ac:spMk id="3" creationId="{1231BB85-DF50-20D3-0B6A-18DD17828E6A}"/>
          </ac:spMkLst>
        </pc:spChg>
      </pc:sldChg>
      <pc:sldChg chg="modSp mod">
        <pc:chgData name="excelrsolutions142@outlook.com" userId="a7eb4528bdd1aeb6" providerId="LiveId" clId="{1BC8A166-A603-4EAA-857C-E240F91E4AD6}" dt="2024-06-03T13:38:24.730" v="741" actId="1076"/>
        <pc:sldMkLst>
          <pc:docMk/>
          <pc:sldMk cId="998932050" sldId="305"/>
        </pc:sldMkLst>
        <pc:spChg chg="mod">
          <ac:chgData name="excelrsolutions142@outlook.com" userId="a7eb4528bdd1aeb6" providerId="LiveId" clId="{1BC8A166-A603-4EAA-857C-E240F91E4AD6}" dt="2024-06-03T13:38:24.730" v="741" actId="1076"/>
          <ac:spMkLst>
            <pc:docMk/>
            <pc:sldMk cId="998932050" sldId="305"/>
            <ac:spMk id="3" creationId="{1231BB85-DF50-20D3-0B6A-18DD17828E6A}"/>
          </ac:spMkLst>
        </pc:spChg>
      </pc:sldChg>
      <pc:sldChg chg="modSp">
        <pc:chgData name="excelrsolutions142@outlook.com" userId="a7eb4528bdd1aeb6" providerId="LiveId" clId="{1BC8A166-A603-4EAA-857C-E240F91E4AD6}" dt="2024-06-04T05:06:04.198" v="873"/>
        <pc:sldMkLst>
          <pc:docMk/>
          <pc:sldMk cId="2533608011" sldId="306"/>
        </pc:sldMkLst>
        <pc:graphicFrameChg chg="mod">
          <ac:chgData name="excelrsolutions142@outlook.com" userId="a7eb4528bdd1aeb6" providerId="LiveId" clId="{1BC8A166-A603-4EAA-857C-E240F91E4AD6}" dt="2024-06-04T05:06:04.198" v="873"/>
          <ac:graphicFrameMkLst>
            <pc:docMk/>
            <pc:sldMk cId="2533608011" sldId="306"/>
            <ac:graphicFrameMk id="4" creationId="{0517DAA6-E612-2F59-3C2C-AAAED2113D75}"/>
          </ac:graphicFrameMkLst>
        </pc:graphicFrameChg>
      </pc:sldChg>
      <pc:sldChg chg="modSp mod">
        <pc:chgData name="excelrsolutions142@outlook.com" userId="a7eb4528bdd1aeb6" providerId="LiveId" clId="{1BC8A166-A603-4EAA-857C-E240F91E4AD6}" dt="2024-06-03T10:16:59.041" v="0" actId="20577"/>
        <pc:sldMkLst>
          <pc:docMk/>
          <pc:sldMk cId="1777414975" sldId="310"/>
        </pc:sldMkLst>
        <pc:spChg chg="mod">
          <ac:chgData name="excelrsolutions142@outlook.com" userId="a7eb4528bdd1aeb6" providerId="LiveId" clId="{1BC8A166-A603-4EAA-857C-E240F91E4AD6}" dt="2024-06-03T10:16:59.041" v="0" actId="20577"/>
          <ac:spMkLst>
            <pc:docMk/>
            <pc:sldMk cId="1777414975" sldId="310"/>
            <ac:spMk id="3" creationId="{1231BB85-DF50-20D3-0B6A-18DD17828E6A}"/>
          </ac:spMkLst>
        </pc:spChg>
      </pc:sldChg>
      <pc:sldChg chg="addSp delSp modSp mod">
        <pc:chgData name="excelrsolutions142@outlook.com" userId="a7eb4528bdd1aeb6" providerId="LiveId" clId="{1BC8A166-A603-4EAA-857C-E240F91E4AD6}" dt="2024-06-04T09:02:33.842" v="1466"/>
        <pc:sldMkLst>
          <pc:docMk/>
          <pc:sldMk cId="344585252" sldId="312"/>
        </pc:sldMkLst>
        <pc:spChg chg="del">
          <ac:chgData name="excelrsolutions142@outlook.com" userId="a7eb4528bdd1aeb6" providerId="LiveId" clId="{1BC8A166-A603-4EAA-857C-E240F91E4AD6}" dt="2024-06-03T10:19:43.403" v="60" actId="478"/>
          <ac:spMkLst>
            <pc:docMk/>
            <pc:sldMk cId="344585252" sldId="312"/>
            <ac:spMk id="3" creationId="{1231BB85-DF50-20D3-0B6A-18DD17828E6A}"/>
          </ac:spMkLst>
        </pc:spChg>
        <pc:spChg chg="add del mod">
          <ac:chgData name="excelrsolutions142@outlook.com" userId="a7eb4528bdd1aeb6" providerId="LiveId" clId="{1BC8A166-A603-4EAA-857C-E240F91E4AD6}" dt="2024-06-03T10:19:45.648" v="61" actId="478"/>
          <ac:spMkLst>
            <pc:docMk/>
            <pc:sldMk cId="344585252" sldId="312"/>
            <ac:spMk id="5" creationId="{CC94BD4D-2528-55B1-60CD-45A0CEE63225}"/>
          </ac:spMkLst>
        </pc:spChg>
        <pc:graphicFrameChg chg="add mod">
          <ac:chgData name="excelrsolutions142@outlook.com" userId="a7eb4528bdd1aeb6" providerId="LiveId" clId="{1BC8A166-A603-4EAA-857C-E240F91E4AD6}" dt="2024-06-04T09:02:33.842" v="1466"/>
          <ac:graphicFrameMkLst>
            <pc:docMk/>
            <pc:sldMk cId="344585252" sldId="312"/>
            <ac:graphicFrameMk id="7" creationId="{EFF91784-AD68-B24B-65D4-3BD51B612882}"/>
          </ac:graphicFrameMkLst>
        </pc:graphicFrameChg>
      </pc:sldChg>
      <pc:sldChg chg="modSp">
        <pc:chgData name="excelrsolutions142@outlook.com" userId="a7eb4528bdd1aeb6" providerId="LiveId" clId="{1BC8A166-A603-4EAA-857C-E240F91E4AD6}" dt="2024-06-04T05:04:47.858" v="871" actId="255"/>
        <pc:sldMkLst>
          <pc:docMk/>
          <pc:sldMk cId="2691274766" sldId="313"/>
        </pc:sldMkLst>
        <pc:graphicFrameChg chg="mod">
          <ac:chgData name="excelrsolutions142@outlook.com" userId="a7eb4528bdd1aeb6" providerId="LiveId" clId="{1BC8A166-A603-4EAA-857C-E240F91E4AD6}" dt="2024-06-04T05:04:47.858" v="871" actId="255"/>
          <ac:graphicFrameMkLst>
            <pc:docMk/>
            <pc:sldMk cId="2691274766" sldId="313"/>
            <ac:graphicFrameMk id="7" creationId="{8C61AA48-4876-5DEC-FFB4-FA3A817B2BF0}"/>
          </ac:graphicFrameMkLst>
        </pc:graphicFrameChg>
      </pc:sldChg>
      <pc:sldChg chg="modSp add mod">
        <pc:chgData name="excelrsolutions142@outlook.com" userId="a7eb4528bdd1aeb6" providerId="LiveId" clId="{1BC8A166-A603-4EAA-857C-E240F91E4AD6}" dt="2024-06-03T10:31:35.888" v="664"/>
        <pc:sldMkLst>
          <pc:docMk/>
          <pc:sldMk cId="911172074" sldId="315"/>
        </pc:sldMkLst>
        <pc:spChg chg="mod">
          <ac:chgData name="excelrsolutions142@outlook.com" userId="a7eb4528bdd1aeb6" providerId="LiveId" clId="{1BC8A166-A603-4EAA-857C-E240F91E4AD6}" dt="2024-06-03T10:24:23.631" v="270" actId="20577"/>
          <ac:spMkLst>
            <pc:docMk/>
            <pc:sldMk cId="911172074" sldId="315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3T10:31:35.888" v="664"/>
          <ac:spMkLst>
            <pc:docMk/>
            <pc:sldMk cId="911172074" sldId="315"/>
            <ac:spMk id="5" creationId="{10993CE5-67F2-2E4D-1567-BDA5AA10AE24}"/>
          </ac:spMkLst>
        </pc:spChg>
      </pc:sldChg>
      <pc:sldChg chg="modSp add mod">
        <pc:chgData name="excelrsolutions142@outlook.com" userId="a7eb4528bdd1aeb6" providerId="LiveId" clId="{1BC8A166-A603-4EAA-857C-E240F91E4AD6}" dt="2024-06-04T05:20:03.208" v="875" actId="5793"/>
        <pc:sldMkLst>
          <pc:docMk/>
          <pc:sldMk cId="3826155840" sldId="316"/>
        </pc:sldMkLst>
        <pc:spChg chg="mod">
          <ac:chgData name="excelrsolutions142@outlook.com" userId="a7eb4528bdd1aeb6" providerId="LiveId" clId="{1BC8A166-A603-4EAA-857C-E240F91E4AD6}" dt="2024-06-03T11:08:16.908" v="712" actId="108"/>
          <ac:spMkLst>
            <pc:docMk/>
            <pc:sldMk cId="3826155840" sldId="316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4T05:20:03.208" v="875" actId="5793"/>
          <ac:spMkLst>
            <pc:docMk/>
            <pc:sldMk cId="3826155840" sldId="316"/>
            <ac:spMk id="3" creationId="{1231BB85-DF50-20D3-0B6A-18DD17828E6A}"/>
          </ac:spMkLst>
        </pc:spChg>
      </pc:sldChg>
      <pc:sldChg chg="addSp delSp modSp add mod">
        <pc:chgData name="excelrsolutions142@outlook.com" userId="a7eb4528bdd1aeb6" providerId="LiveId" clId="{1BC8A166-A603-4EAA-857C-E240F91E4AD6}" dt="2024-06-04T07:15:16.917" v="1321" actId="20577"/>
        <pc:sldMkLst>
          <pc:docMk/>
          <pc:sldMk cId="3740467534" sldId="317"/>
        </pc:sldMkLst>
        <pc:spChg chg="mod">
          <ac:chgData name="excelrsolutions142@outlook.com" userId="a7eb4528bdd1aeb6" providerId="LiveId" clId="{1BC8A166-A603-4EAA-857C-E240F91E4AD6}" dt="2024-06-04T07:15:16.917" v="1321" actId="20577"/>
          <ac:spMkLst>
            <pc:docMk/>
            <pc:sldMk cId="3740467534" sldId="317"/>
            <ac:spMk id="2" creationId="{BBD6C74C-83FC-7283-F61A-39A433D339C0}"/>
          </ac:spMkLst>
        </pc:spChg>
        <pc:spChg chg="del">
          <ac:chgData name="excelrsolutions142@outlook.com" userId="a7eb4528bdd1aeb6" providerId="LiveId" clId="{1BC8A166-A603-4EAA-857C-E240F91E4AD6}" dt="2024-06-04T05:52:48.975" v="891" actId="478"/>
          <ac:spMkLst>
            <pc:docMk/>
            <pc:sldMk cId="3740467534" sldId="317"/>
            <ac:spMk id="3" creationId="{1231BB85-DF50-20D3-0B6A-18DD17828E6A}"/>
          </ac:spMkLst>
        </pc:spChg>
        <pc:spChg chg="add del mod">
          <ac:chgData name="excelrsolutions142@outlook.com" userId="a7eb4528bdd1aeb6" providerId="LiveId" clId="{1BC8A166-A603-4EAA-857C-E240F91E4AD6}" dt="2024-06-04T05:52:52.551" v="892" actId="478"/>
          <ac:spMkLst>
            <pc:docMk/>
            <pc:sldMk cId="3740467534" sldId="317"/>
            <ac:spMk id="5" creationId="{0FEE5D87-D6AA-D7E6-67F6-6372E7C2400D}"/>
          </ac:spMkLst>
        </pc:spChg>
        <pc:spChg chg="add del">
          <ac:chgData name="excelrsolutions142@outlook.com" userId="a7eb4528bdd1aeb6" providerId="LiveId" clId="{1BC8A166-A603-4EAA-857C-E240F91E4AD6}" dt="2024-06-04T07:15:06.538" v="1319" actId="22"/>
          <ac:spMkLst>
            <pc:docMk/>
            <pc:sldMk cId="3740467534" sldId="317"/>
            <ac:spMk id="9" creationId="{8B5A3F1C-C565-A285-AD63-17B2B3458B7F}"/>
          </ac:spMkLst>
        </pc:spChg>
        <pc:graphicFrameChg chg="add mod">
          <ac:chgData name="excelrsolutions142@outlook.com" userId="a7eb4528bdd1aeb6" providerId="LiveId" clId="{1BC8A166-A603-4EAA-857C-E240F91E4AD6}" dt="2024-06-04T06:06:41.146" v="1069" actId="20577"/>
          <ac:graphicFrameMkLst>
            <pc:docMk/>
            <pc:sldMk cId="3740467534" sldId="317"/>
            <ac:graphicFrameMk id="7" creationId="{2A7D7C4B-36C9-2E52-B1B2-5EE35B472041}"/>
          </ac:graphicFrameMkLst>
        </pc:graphicFrameChg>
      </pc:sldChg>
      <pc:sldChg chg="modSp add del mod">
        <pc:chgData name="excelrsolutions142@outlook.com" userId="a7eb4528bdd1aeb6" providerId="LiveId" clId="{1BC8A166-A603-4EAA-857C-E240F91E4AD6}" dt="2024-06-04T07:15:48.530" v="1323" actId="47"/>
        <pc:sldMkLst>
          <pc:docMk/>
          <pc:sldMk cId="976314433" sldId="318"/>
        </pc:sldMkLst>
        <pc:spChg chg="mod">
          <ac:chgData name="excelrsolutions142@outlook.com" userId="a7eb4528bdd1aeb6" providerId="LiveId" clId="{1BC8A166-A603-4EAA-857C-E240F91E4AD6}" dt="2024-06-04T07:15:20.240" v="1322" actId="20577"/>
          <ac:spMkLst>
            <pc:docMk/>
            <pc:sldMk cId="976314433" sldId="318"/>
            <ac:spMk id="2" creationId="{BBD6C74C-83FC-7283-F61A-39A433D339C0}"/>
          </ac:spMkLst>
        </pc:spChg>
      </pc:sldChg>
      <pc:sldChg chg="modSp add mod">
        <pc:chgData name="excelrsolutions142@outlook.com" userId="a7eb4528bdd1aeb6" providerId="LiveId" clId="{1BC8A166-A603-4EAA-857C-E240F91E4AD6}" dt="2024-06-04T07:43:48.341" v="1356" actId="20577"/>
        <pc:sldMkLst>
          <pc:docMk/>
          <pc:sldMk cId="2447261882" sldId="318"/>
        </pc:sldMkLst>
        <pc:spChg chg="mod">
          <ac:chgData name="excelrsolutions142@outlook.com" userId="a7eb4528bdd1aeb6" providerId="LiveId" clId="{1BC8A166-A603-4EAA-857C-E240F91E4AD6}" dt="2024-06-04T07:42:50.693" v="1342" actId="20577"/>
          <ac:spMkLst>
            <pc:docMk/>
            <pc:sldMk cId="2447261882" sldId="318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4T07:43:48.341" v="1356" actId="20577"/>
          <ac:spMkLst>
            <pc:docMk/>
            <pc:sldMk cId="2447261882" sldId="318"/>
            <ac:spMk id="3" creationId="{1231BB85-DF50-20D3-0B6A-18DD17828E6A}"/>
          </ac:spMkLst>
        </pc:spChg>
      </pc:sldChg>
      <pc:sldChg chg="modSp add mod">
        <pc:chgData name="excelrsolutions142@outlook.com" userId="a7eb4528bdd1aeb6" providerId="LiveId" clId="{1BC8A166-A603-4EAA-857C-E240F91E4AD6}" dt="2024-06-04T08:50:12.084" v="1453" actId="20577"/>
        <pc:sldMkLst>
          <pc:docMk/>
          <pc:sldMk cId="3400785032" sldId="319"/>
        </pc:sldMkLst>
        <pc:spChg chg="mod">
          <ac:chgData name="excelrsolutions142@outlook.com" userId="a7eb4528bdd1aeb6" providerId="LiveId" clId="{1BC8A166-A603-4EAA-857C-E240F91E4AD6}" dt="2024-06-04T08:44:25.602" v="1389" actId="20577"/>
          <ac:spMkLst>
            <pc:docMk/>
            <pc:sldMk cId="3400785032" sldId="319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4T08:50:12.084" v="1453" actId="20577"/>
          <ac:spMkLst>
            <pc:docMk/>
            <pc:sldMk cId="3400785032" sldId="319"/>
            <ac:spMk id="3" creationId="{1231BB85-DF50-20D3-0B6A-18DD17828E6A}"/>
          </ac:spMkLst>
        </pc:spChg>
      </pc:sldChg>
      <pc:sldChg chg="modSp add mod">
        <pc:chgData name="excelrsolutions142@outlook.com" userId="a7eb4528bdd1aeb6" providerId="LiveId" clId="{1BC8A166-A603-4EAA-857C-E240F91E4AD6}" dt="2024-06-06T06:11:47.348" v="1522" actId="20577"/>
        <pc:sldMkLst>
          <pc:docMk/>
          <pc:sldMk cId="4129400575" sldId="320"/>
        </pc:sldMkLst>
        <pc:spChg chg="mod">
          <ac:chgData name="excelrsolutions142@outlook.com" userId="a7eb4528bdd1aeb6" providerId="LiveId" clId="{1BC8A166-A603-4EAA-857C-E240F91E4AD6}" dt="2024-06-05T16:40:48.463" v="1479"/>
          <ac:spMkLst>
            <pc:docMk/>
            <pc:sldMk cId="4129400575" sldId="320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6T06:11:47.348" v="1522" actId="20577"/>
          <ac:spMkLst>
            <pc:docMk/>
            <pc:sldMk cId="4129400575" sldId="320"/>
            <ac:spMk id="3" creationId="{1231BB85-DF50-20D3-0B6A-18DD17828E6A}"/>
          </ac:spMkLst>
        </pc:spChg>
      </pc:sldChg>
      <pc:sldChg chg="modSp add mod">
        <pc:chgData name="excelrsolutions142@outlook.com" userId="a7eb4528bdd1aeb6" providerId="LiveId" clId="{1BC8A166-A603-4EAA-857C-E240F91E4AD6}" dt="2024-06-06T06:45:36.920" v="1656" actId="20577"/>
        <pc:sldMkLst>
          <pc:docMk/>
          <pc:sldMk cId="609364500" sldId="321"/>
        </pc:sldMkLst>
        <pc:spChg chg="mod">
          <ac:chgData name="excelrsolutions142@outlook.com" userId="a7eb4528bdd1aeb6" providerId="LiveId" clId="{1BC8A166-A603-4EAA-857C-E240F91E4AD6}" dt="2024-06-05T16:41:43.298" v="1483" actId="20577"/>
          <ac:spMkLst>
            <pc:docMk/>
            <pc:sldMk cId="609364500" sldId="321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6T06:45:36.920" v="1656" actId="20577"/>
          <ac:spMkLst>
            <pc:docMk/>
            <pc:sldMk cId="609364500" sldId="321"/>
            <ac:spMk id="3" creationId="{1231BB85-DF50-20D3-0B6A-18DD17828E6A}"/>
          </ac:spMkLst>
        </pc:spChg>
      </pc:sldChg>
      <pc:sldChg chg="modSp add mod">
        <pc:chgData name="excelrsolutions142@outlook.com" userId="a7eb4528bdd1aeb6" providerId="LiveId" clId="{1BC8A166-A603-4EAA-857C-E240F91E4AD6}" dt="2024-06-06T06:30:37.428" v="1543" actId="20577"/>
        <pc:sldMkLst>
          <pc:docMk/>
          <pc:sldMk cId="4115748858" sldId="322"/>
        </pc:sldMkLst>
        <pc:spChg chg="mod">
          <ac:chgData name="excelrsolutions142@outlook.com" userId="a7eb4528bdd1aeb6" providerId="LiveId" clId="{1BC8A166-A603-4EAA-857C-E240F91E4AD6}" dt="2024-06-05T16:41:57.570" v="1506" actId="20577"/>
          <ac:spMkLst>
            <pc:docMk/>
            <pc:sldMk cId="4115748858" sldId="322"/>
            <ac:spMk id="2" creationId="{BBD6C74C-83FC-7283-F61A-39A433D339C0}"/>
          </ac:spMkLst>
        </pc:spChg>
        <pc:spChg chg="mod">
          <ac:chgData name="excelrsolutions142@outlook.com" userId="a7eb4528bdd1aeb6" providerId="LiveId" clId="{1BC8A166-A603-4EAA-857C-E240F91E4AD6}" dt="2024-06-06T06:30:37.428" v="1543" actId="20577"/>
          <ac:spMkLst>
            <pc:docMk/>
            <pc:sldMk cId="4115748858" sldId="322"/>
            <ac:spMk id="3" creationId="{1231BB85-DF50-20D3-0B6A-18DD17828E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 custT="1"/>
      <dgm:spPr/>
      <dgm:t>
        <a:bodyPr/>
        <a:lstStyle/>
        <a:p>
          <a:r>
            <a:rPr lang="en-IN" sz="2000" dirty="0"/>
            <a:t>BAR CHART</a:t>
          </a:r>
        </a:p>
        <a:p>
          <a:r>
            <a:rPr lang="en-IN" sz="1800" dirty="0"/>
            <a:t>- Used for categorical values (&gt;10 values)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 custT="1"/>
      <dgm:spPr/>
      <dgm:t>
        <a:bodyPr/>
        <a:lstStyle/>
        <a:p>
          <a:r>
            <a:rPr lang="en-IN" sz="2000" dirty="0"/>
            <a:t>STACKED BAR</a:t>
          </a:r>
        </a:p>
        <a:p>
          <a:r>
            <a:rPr lang="en-IN" sz="1400" dirty="0"/>
            <a:t>- Also, conditional formatting can be applied</a:t>
          </a:r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DCF7242C-6980-444B-B03A-F5B0C0E03835}">
      <dgm:prSet phldrT="[Text]" custT="1"/>
      <dgm:spPr/>
      <dgm:t>
        <a:bodyPr/>
        <a:lstStyle/>
        <a:p>
          <a:r>
            <a:rPr lang="en-IN" sz="2000" dirty="0"/>
            <a:t>100% STACKED BAR</a:t>
          </a:r>
        </a:p>
      </dgm:t>
    </dgm:pt>
    <dgm:pt modelId="{00DC828B-CA64-4218-A5C4-B42C09DADEEE}" type="parTrans" cxnId="{07415290-F9DE-4DEB-A50F-8397FB0FCD79}">
      <dgm:prSet/>
      <dgm:spPr/>
      <dgm:t>
        <a:bodyPr/>
        <a:lstStyle/>
        <a:p>
          <a:endParaRPr lang="en-IN"/>
        </a:p>
      </dgm:t>
    </dgm:pt>
    <dgm:pt modelId="{D8EF1841-EEDC-4F27-94EE-EEF8C3EEC818}" type="sibTrans" cxnId="{07415290-F9DE-4DEB-A50F-8397FB0FCD79}">
      <dgm:prSet/>
      <dgm:spPr/>
      <dgm:t>
        <a:bodyPr/>
        <a:lstStyle/>
        <a:p>
          <a:endParaRPr lang="en-IN"/>
        </a:p>
      </dgm:t>
    </dgm:pt>
    <dgm:pt modelId="{16E87E61-C836-4A5B-9F32-C2B39739777F}">
      <dgm:prSet phldrT="[Text]" custT="1"/>
      <dgm:spPr/>
      <dgm:t>
        <a:bodyPr/>
        <a:lstStyle/>
        <a:p>
          <a:r>
            <a:rPr lang="en-IN" sz="2000" dirty="0"/>
            <a:t>CLUSTERED BAR</a:t>
          </a:r>
        </a:p>
      </dgm:t>
    </dgm:pt>
    <dgm:pt modelId="{CFDA2469-6FCE-42FA-B44D-4E153D7CC07F}" type="parTrans" cxnId="{6FD20F61-E658-4132-AA46-D6E97B4BDCE4}">
      <dgm:prSet/>
      <dgm:spPr/>
      <dgm:t>
        <a:bodyPr/>
        <a:lstStyle/>
        <a:p>
          <a:endParaRPr lang="en-IN"/>
        </a:p>
      </dgm:t>
    </dgm:pt>
    <dgm:pt modelId="{B33BBA76-86CC-4B0E-87A7-6EF6A59E6CDB}" type="sibTrans" cxnId="{6FD20F61-E658-4132-AA46-D6E97B4BDCE4}">
      <dgm:prSet/>
      <dgm:spPr/>
      <dgm:t>
        <a:bodyPr/>
        <a:lstStyle/>
        <a:p>
          <a:endParaRPr lang="en-IN"/>
        </a:p>
      </dgm:t>
    </dgm:pt>
    <dgm:pt modelId="{0CDBB8E2-8A39-4AAD-AB6A-BE8250A07F96}">
      <dgm:prSet phldrT="[Text]" custT="1"/>
      <dgm:spPr/>
      <dgm:t>
        <a:bodyPr/>
        <a:lstStyle/>
        <a:p>
          <a:pPr algn="ctr"/>
          <a:r>
            <a:rPr lang="en-IN" sz="2000" dirty="0"/>
            <a:t>Used for comparison</a:t>
          </a:r>
        </a:p>
      </dgm:t>
    </dgm:pt>
    <dgm:pt modelId="{B5BFC878-5FEA-4051-8D8F-AC4AF7E5BFDA}" type="sibTrans" cxnId="{476746E3-31C4-4831-9377-15CBE6F1B072}">
      <dgm:prSet/>
      <dgm:spPr/>
      <dgm:t>
        <a:bodyPr/>
        <a:lstStyle/>
        <a:p>
          <a:endParaRPr lang="en-IN"/>
        </a:p>
      </dgm:t>
    </dgm:pt>
    <dgm:pt modelId="{0AA99B0E-4733-4282-8CA7-5D3588FF24F0}" type="parTrans" cxnId="{476746E3-31C4-4831-9377-15CBE6F1B072}">
      <dgm:prSet/>
      <dgm:spPr/>
      <dgm:t>
        <a:bodyPr/>
        <a:lstStyle/>
        <a:p>
          <a:endParaRPr lang="en-IN"/>
        </a:p>
      </dgm:t>
    </dgm:pt>
    <dgm:pt modelId="{433A3243-8149-4C17-9E88-B6263C759B8C}">
      <dgm:prSet phldrT="[Text]" custT="1"/>
      <dgm:spPr/>
      <dgm:t>
        <a:bodyPr/>
        <a:lstStyle/>
        <a:p>
          <a:r>
            <a:rPr lang="en-IN" sz="2000" dirty="0"/>
            <a:t>Used for dimensions</a:t>
          </a:r>
        </a:p>
      </dgm:t>
    </dgm:pt>
    <dgm:pt modelId="{8B14A4F7-3595-4590-BC84-C41D6602DE82}" type="parTrans" cxnId="{48F83077-6225-482D-A1DF-A77D9414694C}">
      <dgm:prSet/>
      <dgm:spPr/>
      <dgm:t>
        <a:bodyPr/>
        <a:lstStyle/>
        <a:p>
          <a:endParaRPr lang="en-IN"/>
        </a:p>
      </dgm:t>
    </dgm:pt>
    <dgm:pt modelId="{0C7A83D2-41E5-4B4C-B30D-781EF0C749B9}" type="sibTrans" cxnId="{48F83077-6225-482D-A1DF-A77D9414694C}">
      <dgm:prSet/>
      <dgm:spPr/>
      <dgm:t>
        <a:bodyPr/>
        <a:lstStyle/>
        <a:p>
          <a:endParaRPr lang="en-IN"/>
        </a:p>
      </dgm:t>
    </dgm:pt>
    <dgm:pt modelId="{925893C0-35EE-4F9F-A745-B82A78F224EA}">
      <dgm:prSet phldrT="[Text]" custT="1"/>
      <dgm:spPr/>
      <dgm:t>
        <a:bodyPr/>
        <a:lstStyle/>
        <a:p>
          <a:r>
            <a:rPr lang="en-IN" sz="2000" dirty="0"/>
            <a:t>Used when total percentage is 100%</a:t>
          </a:r>
        </a:p>
      </dgm:t>
    </dgm:pt>
    <dgm:pt modelId="{43CC1C33-1C0A-47A4-B72A-C572B32E208E}" type="parTrans" cxnId="{4B31DF05-182F-4219-BF9C-C25440E03A08}">
      <dgm:prSet/>
      <dgm:spPr/>
      <dgm:t>
        <a:bodyPr/>
        <a:lstStyle/>
        <a:p>
          <a:endParaRPr lang="en-IN"/>
        </a:p>
      </dgm:t>
    </dgm:pt>
    <dgm:pt modelId="{9683AD68-C719-42C2-8DD2-20D9FDA58FD5}" type="sibTrans" cxnId="{4B31DF05-182F-4219-BF9C-C25440E03A08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ScaleX="208014" custScaleY="131212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3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3"/>
      <dgm:spPr/>
    </dgm:pt>
    <dgm:pt modelId="{4400A75D-2D4D-4EFD-B3C4-61A41FF98C8E}" type="pres">
      <dgm:prSet presAssocID="{5A443400-12A0-4507-B9FF-0C3E148AC092}" presName="hierChild3" presStyleCnt="0"/>
      <dgm:spPr/>
    </dgm:pt>
    <dgm:pt modelId="{6955C8B7-96C9-43CC-9911-F701A781553A}" type="pres">
      <dgm:prSet presAssocID="{8B14A4F7-3595-4590-BC84-C41D6602DE82}" presName="Name19" presStyleLbl="parChTrans1D3" presStyleIdx="0" presStyleCnt="3"/>
      <dgm:spPr/>
    </dgm:pt>
    <dgm:pt modelId="{18FF7F15-F6CA-4100-BAAF-B27D3C53A913}" type="pres">
      <dgm:prSet presAssocID="{433A3243-8149-4C17-9E88-B6263C759B8C}" presName="Name21" presStyleCnt="0"/>
      <dgm:spPr/>
    </dgm:pt>
    <dgm:pt modelId="{FD6B0A89-6E10-46BC-99DF-F160DEECF9A9}" type="pres">
      <dgm:prSet presAssocID="{433A3243-8149-4C17-9E88-B6263C759B8C}" presName="level2Shape" presStyleLbl="node3" presStyleIdx="0" presStyleCnt="3"/>
      <dgm:spPr/>
    </dgm:pt>
    <dgm:pt modelId="{FF7F419E-29E2-471F-B21C-CE802740BF18}" type="pres">
      <dgm:prSet presAssocID="{433A3243-8149-4C17-9E88-B6263C759B8C}" presName="hierChild3" presStyleCnt="0"/>
      <dgm:spPr/>
    </dgm:pt>
    <dgm:pt modelId="{DC29B903-6809-4B3B-A53C-19BEBD33239E}" type="pres">
      <dgm:prSet presAssocID="{CFDA2469-6FCE-42FA-B44D-4E153D7CC07F}" presName="Name19" presStyleLbl="parChTrans1D2" presStyleIdx="1" presStyleCnt="3"/>
      <dgm:spPr/>
    </dgm:pt>
    <dgm:pt modelId="{AF24F8A3-5050-4946-953E-FB26D6939E44}" type="pres">
      <dgm:prSet presAssocID="{16E87E61-C836-4A5B-9F32-C2B39739777F}" presName="Name21" presStyleCnt="0"/>
      <dgm:spPr/>
    </dgm:pt>
    <dgm:pt modelId="{DFDB036D-18F5-46C2-AB54-88D2749B672C}" type="pres">
      <dgm:prSet presAssocID="{16E87E61-C836-4A5B-9F32-C2B39739777F}" presName="level2Shape" presStyleLbl="node2" presStyleIdx="1" presStyleCnt="3"/>
      <dgm:spPr/>
    </dgm:pt>
    <dgm:pt modelId="{21C2C871-A9A5-490E-BE13-43DD34E2C6F0}" type="pres">
      <dgm:prSet presAssocID="{16E87E61-C836-4A5B-9F32-C2B39739777F}" presName="hierChild3" presStyleCnt="0"/>
      <dgm:spPr/>
    </dgm:pt>
    <dgm:pt modelId="{EA8D0177-8458-4647-BD8B-1985AF5B098B}" type="pres">
      <dgm:prSet presAssocID="{0AA99B0E-4733-4282-8CA7-5D3588FF24F0}" presName="Name19" presStyleLbl="parChTrans1D3" presStyleIdx="1" presStyleCnt="3"/>
      <dgm:spPr/>
    </dgm:pt>
    <dgm:pt modelId="{5FDCC088-C77B-4EDD-A23A-6BEC4A141F42}" type="pres">
      <dgm:prSet presAssocID="{0CDBB8E2-8A39-4AAD-AB6A-BE8250A07F96}" presName="Name21" presStyleCnt="0"/>
      <dgm:spPr/>
    </dgm:pt>
    <dgm:pt modelId="{5E7A35D4-963A-4204-B69F-8836C4E17866}" type="pres">
      <dgm:prSet presAssocID="{0CDBB8E2-8A39-4AAD-AB6A-BE8250A07F96}" presName="level2Shape" presStyleLbl="node3" presStyleIdx="1" presStyleCnt="3" custScaleX="98626"/>
      <dgm:spPr/>
    </dgm:pt>
    <dgm:pt modelId="{AC5358DA-F964-47A7-ABD2-E86D1E9BAA99}" type="pres">
      <dgm:prSet presAssocID="{0CDBB8E2-8A39-4AAD-AB6A-BE8250A07F96}" presName="hierChild3" presStyleCnt="0"/>
      <dgm:spPr/>
    </dgm:pt>
    <dgm:pt modelId="{FB6F92FB-82F7-4FC2-830E-33FFF4CC3C38}" type="pres">
      <dgm:prSet presAssocID="{00DC828B-CA64-4218-A5C4-B42C09DADEEE}" presName="Name19" presStyleLbl="parChTrans1D2" presStyleIdx="2" presStyleCnt="3"/>
      <dgm:spPr/>
    </dgm:pt>
    <dgm:pt modelId="{A860A6E7-6008-4261-B972-A3B30C536A7E}" type="pres">
      <dgm:prSet presAssocID="{DCF7242C-6980-444B-B03A-F5B0C0E03835}" presName="Name21" presStyleCnt="0"/>
      <dgm:spPr/>
    </dgm:pt>
    <dgm:pt modelId="{656C20BE-3FC9-427C-9FB2-10AB5879357D}" type="pres">
      <dgm:prSet presAssocID="{DCF7242C-6980-444B-B03A-F5B0C0E03835}" presName="level2Shape" presStyleLbl="node2" presStyleIdx="2" presStyleCnt="3"/>
      <dgm:spPr/>
    </dgm:pt>
    <dgm:pt modelId="{DB8BB5B4-ABBC-4516-8AC5-92E1A94FAC3F}" type="pres">
      <dgm:prSet presAssocID="{DCF7242C-6980-444B-B03A-F5B0C0E03835}" presName="hierChild3" presStyleCnt="0"/>
      <dgm:spPr/>
    </dgm:pt>
    <dgm:pt modelId="{8E54BD87-BF4F-4F9C-B54E-5E6643D247AF}" type="pres">
      <dgm:prSet presAssocID="{43CC1C33-1C0A-47A4-B72A-C572B32E208E}" presName="Name19" presStyleLbl="parChTrans1D3" presStyleIdx="2" presStyleCnt="3"/>
      <dgm:spPr/>
    </dgm:pt>
    <dgm:pt modelId="{52C4B95B-A986-4F49-9E1F-C0A4C7765E39}" type="pres">
      <dgm:prSet presAssocID="{925893C0-35EE-4F9F-A745-B82A78F224EA}" presName="Name21" presStyleCnt="0"/>
      <dgm:spPr/>
    </dgm:pt>
    <dgm:pt modelId="{2C79D985-2353-4085-8F27-E03F2C5D5A15}" type="pres">
      <dgm:prSet presAssocID="{925893C0-35EE-4F9F-A745-B82A78F224EA}" presName="level2Shape" presStyleLbl="node3" presStyleIdx="2" presStyleCnt="3"/>
      <dgm:spPr/>
    </dgm:pt>
    <dgm:pt modelId="{C0D3438C-82B4-4164-8B85-B86A100B85DF}" type="pres">
      <dgm:prSet presAssocID="{925893C0-35EE-4F9F-A745-B82A78F224EA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4B31DF05-182F-4219-BF9C-C25440E03A08}" srcId="{DCF7242C-6980-444B-B03A-F5B0C0E03835}" destId="{925893C0-35EE-4F9F-A745-B82A78F224EA}" srcOrd="0" destOrd="0" parTransId="{43CC1C33-1C0A-47A4-B72A-C572B32E208E}" sibTransId="{9683AD68-C719-42C2-8DD2-20D9FDA58FD5}"/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7B234E28-9FE7-44C5-AEDB-C886C3EC2106}" type="presOf" srcId="{16E87E61-C836-4A5B-9F32-C2B39739777F}" destId="{DFDB036D-18F5-46C2-AB54-88D2749B672C}" srcOrd="0" destOrd="0" presId="urn:microsoft.com/office/officeart/2005/8/layout/hierarchy6"/>
    <dgm:cxn modelId="{1BDB123A-9424-42E4-BFE8-C71978669925}" type="presOf" srcId="{0CDBB8E2-8A39-4AAD-AB6A-BE8250A07F96}" destId="{5E7A35D4-963A-4204-B69F-8836C4E17866}" srcOrd="0" destOrd="0" presId="urn:microsoft.com/office/officeart/2005/8/layout/hierarchy6"/>
    <dgm:cxn modelId="{B4931A3E-A386-4650-9FDA-E3CDC2B1FDB8}" type="presOf" srcId="{0AA99B0E-4733-4282-8CA7-5D3588FF24F0}" destId="{EA8D0177-8458-4647-BD8B-1985AF5B098B}" srcOrd="0" destOrd="0" presId="urn:microsoft.com/office/officeart/2005/8/layout/hierarchy6"/>
    <dgm:cxn modelId="{6FD20F61-E658-4132-AA46-D6E97B4BDCE4}" srcId="{5183453B-3E85-4093-A07F-B7BB5F1DE440}" destId="{16E87E61-C836-4A5B-9F32-C2B39739777F}" srcOrd="1" destOrd="0" parTransId="{CFDA2469-6FCE-42FA-B44D-4E153D7CC07F}" sibTransId="{B33BBA76-86CC-4B0E-87A7-6EF6A59E6CDB}"/>
    <dgm:cxn modelId="{603B6446-E2F1-42E7-8182-519DD6AFF914}" type="presOf" srcId="{433A3243-8149-4C17-9E88-B6263C759B8C}" destId="{FD6B0A89-6E10-46BC-99DF-F160DEECF9A9}" srcOrd="0" destOrd="0" presId="urn:microsoft.com/office/officeart/2005/8/layout/hierarchy6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5A519953-1290-443D-8198-CC98D2E8D481}" type="presOf" srcId="{43CC1C33-1C0A-47A4-B72A-C572B32E208E}" destId="{8E54BD87-BF4F-4F9C-B54E-5E6643D247AF}" srcOrd="0" destOrd="0" presId="urn:microsoft.com/office/officeart/2005/8/layout/hierarchy6"/>
    <dgm:cxn modelId="{48F83077-6225-482D-A1DF-A77D9414694C}" srcId="{5A443400-12A0-4507-B9FF-0C3E148AC092}" destId="{433A3243-8149-4C17-9E88-B6263C759B8C}" srcOrd="0" destOrd="0" parTransId="{8B14A4F7-3595-4590-BC84-C41D6602DE82}" sibTransId="{0C7A83D2-41E5-4B4C-B30D-781EF0C749B9}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CB4E678C-E084-4745-8465-9C6F778B9016}" type="presOf" srcId="{8B14A4F7-3595-4590-BC84-C41D6602DE82}" destId="{6955C8B7-96C9-43CC-9911-F701A781553A}" srcOrd="0" destOrd="0" presId="urn:microsoft.com/office/officeart/2005/8/layout/hierarchy6"/>
    <dgm:cxn modelId="{07415290-F9DE-4DEB-A50F-8397FB0FCD79}" srcId="{5183453B-3E85-4093-A07F-B7BB5F1DE440}" destId="{DCF7242C-6980-444B-B03A-F5B0C0E03835}" srcOrd="2" destOrd="0" parTransId="{00DC828B-CA64-4218-A5C4-B42C09DADEEE}" sibTransId="{D8EF1841-EEDC-4F27-94EE-EEF8C3EEC8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6E41D794-8DB3-461A-8817-926B0B317302}" type="presOf" srcId="{DCF7242C-6980-444B-B03A-F5B0C0E03835}" destId="{656C20BE-3FC9-427C-9FB2-10AB5879357D}" srcOrd="0" destOrd="0" presId="urn:microsoft.com/office/officeart/2005/8/layout/hierarchy6"/>
    <dgm:cxn modelId="{91A514A1-A561-4488-A3C2-4AB2BC2C9C7B}" type="presOf" srcId="{925893C0-35EE-4F9F-A745-B82A78F224EA}" destId="{2C79D985-2353-4085-8F27-E03F2C5D5A15}" srcOrd="0" destOrd="0" presId="urn:microsoft.com/office/officeart/2005/8/layout/hierarchy6"/>
    <dgm:cxn modelId="{8ED086AA-95AD-4803-8EC9-6BCB21C1D62C}" type="presOf" srcId="{CFDA2469-6FCE-42FA-B44D-4E153D7CC07F}" destId="{DC29B903-6809-4B3B-A53C-19BEBD33239E}" srcOrd="0" destOrd="0" presId="urn:microsoft.com/office/officeart/2005/8/layout/hierarchy6"/>
    <dgm:cxn modelId="{2654DAB0-F62A-429B-AFFC-75ADC115828A}" type="presOf" srcId="{00DC828B-CA64-4218-A5C4-B42C09DADEEE}" destId="{FB6F92FB-82F7-4FC2-830E-33FFF4CC3C38}" srcOrd="0" destOrd="0" presId="urn:microsoft.com/office/officeart/2005/8/layout/hierarchy6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476746E3-31C4-4831-9377-15CBE6F1B072}" srcId="{16E87E61-C836-4A5B-9F32-C2B39739777F}" destId="{0CDBB8E2-8A39-4AAD-AB6A-BE8250A07F96}" srcOrd="0" destOrd="0" parTransId="{0AA99B0E-4733-4282-8CA7-5D3588FF24F0}" sibTransId="{B5BFC878-5FEA-4051-8D8F-AC4AF7E5BFDA}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30070629-579D-4C5E-B3D8-E7616E50D1D9}" type="presParOf" srcId="{4400A75D-2D4D-4EFD-B3C4-61A41FF98C8E}" destId="{6955C8B7-96C9-43CC-9911-F701A781553A}" srcOrd="0" destOrd="0" presId="urn:microsoft.com/office/officeart/2005/8/layout/hierarchy6"/>
    <dgm:cxn modelId="{B7728F86-D148-4A57-A874-1B56EF6928BD}" type="presParOf" srcId="{4400A75D-2D4D-4EFD-B3C4-61A41FF98C8E}" destId="{18FF7F15-F6CA-4100-BAAF-B27D3C53A913}" srcOrd="1" destOrd="0" presId="urn:microsoft.com/office/officeart/2005/8/layout/hierarchy6"/>
    <dgm:cxn modelId="{27E4014E-4CAC-47CC-87EE-580BEE2B000F}" type="presParOf" srcId="{18FF7F15-F6CA-4100-BAAF-B27D3C53A913}" destId="{FD6B0A89-6E10-46BC-99DF-F160DEECF9A9}" srcOrd="0" destOrd="0" presId="urn:microsoft.com/office/officeart/2005/8/layout/hierarchy6"/>
    <dgm:cxn modelId="{23777AE4-2754-4F01-9A35-292BCD307CCA}" type="presParOf" srcId="{18FF7F15-F6CA-4100-BAAF-B27D3C53A913}" destId="{FF7F419E-29E2-471F-B21C-CE802740BF18}" srcOrd="1" destOrd="0" presId="urn:microsoft.com/office/officeart/2005/8/layout/hierarchy6"/>
    <dgm:cxn modelId="{C050607A-1118-430F-93FA-B9954A3D5927}" type="presParOf" srcId="{E50A2F20-4A09-421F-B140-125FF36E7082}" destId="{DC29B903-6809-4B3B-A53C-19BEBD33239E}" srcOrd="2" destOrd="0" presId="urn:microsoft.com/office/officeart/2005/8/layout/hierarchy6"/>
    <dgm:cxn modelId="{D1D5476A-98A0-48DE-8E90-0CE64F32377C}" type="presParOf" srcId="{E50A2F20-4A09-421F-B140-125FF36E7082}" destId="{AF24F8A3-5050-4946-953E-FB26D6939E44}" srcOrd="3" destOrd="0" presId="urn:microsoft.com/office/officeart/2005/8/layout/hierarchy6"/>
    <dgm:cxn modelId="{0447D862-FE27-4D70-AB34-DA7ECF7FFB4E}" type="presParOf" srcId="{AF24F8A3-5050-4946-953E-FB26D6939E44}" destId="{DFDB036D-18F5-46C2-AB54-88D2749B672C}" srcOrd="0" destOrd="0" presId="urn:microsoft.com/office/officeart/2005/8/layout/hierarchy6"/>
    <dgm:cxn modelId="{A5FB0991-3593-4606-9C2E-E7EE66DFB925}" type="presParOf" srcId="{AF24F8A3-5050-4946-953E-FB26D6939E44}" destId="{21C2C871-A9A5-490E-BE13-43DD34E2C6F0}" srcOrd="1" destOrd="0" presId="urn:microsoft.com/office/officeart/2005/8/layout/hierarchy6"/>
    <dgm:cxn modelId="{858A57ED-1460-4B9F-BE2C-0F20B3ACF608}" type="presParOf" srcId="{21C2C871-A9A5-490E-BE13-43DD34E2C6F0}" destId="{EA8D0177-8458-4647-BD8B-1985AF5B098B}" srcOrd="0" destOrd="0" presId="urn:microsoft.com/office/officeart/2005/8/layout/hierarchy6"/>
    <dgm:cxn modelId="{5406C935-3B80-49E8-9785-88A61DEB95F7}" type="presParOf" srcId="{21C2C871-A9A5-490E-BE13-43DD34E2C6F0}" destId="{5FDCC088-C77B-4EDD-A23A-6BEC4A141F42}" srcOrd="1" destOrd="0" presId="urn:microsoft.com/office/officeart/2005/8/layout/hierarchy6"/>
    <dgm:cxn modelId="{101A0684-2987-401F-A4CE-87F8B2FEC200}" type="presParOf" srcId="{5FDCC088-C77B-4EDD-A23A-6BEC4A141F42}" destId="{5E7A35D4-963A-4204-B69F-8836C4E17866}" srcOrd="0" destOrd="0" presId="urn:microsoft.com/office/officeart/2005/8/layout/hierarchy6"/>
    <dgm:cxn modelId="{B5D52ED8-300C-419C-849C-833BB209F56E}" type="presParOf" srcId="{5FDCC088-C77B-4EDD-A23A-6BEC4A141F42}" destId="{AC5358DA-F964-47A7-ABD2-E86D1E9BAA99}" srcOrd="1" destOrd="0" presId="urn:microsoft.com/office/officeart/2005/8/layout/hierarchy6"/>
    <dgm:cxn modelId="{830C21BC-BE4E-456C-86F4-763B57B1F47F}" type="presParOf" srcId="{E50A2F20-4A09-421F-B140-125FF36E7082}" destId="{FB6F92FB-82F7-4FC2-830E-33FFF4CC3C38}" srcOrd="4" destOrd="0" presId="urn:microsoft.com/office/officeart/2005/8/layout/hierarchy6"/>
    <dgm:cxn modelId="{0768221F-EA96-406B-A2D4-C5E3C723A0DA}" type="presParOf" srcId="{E50A2F20-4A09-421F-B140-125FF36E7082}" destId="{A860A6E7-6008-4261-B972-A3B30C536A7E}" srcOrd="5" destOrd="0" presId="urn:microsoft.com/office/officeart/2005/8/layout/hierarchy6"/>
    <dgm:cxn modelId="{784CD457-3FAE-4586-A158-E074B01E5D54}" type="presParOf" srcId="{A860A6E7-6008-4261-B972-A3B30C536A7E}" destId="{656C20BE-3FC9-427C-9FB2-10AB5879357D}" srcOrd="0" destOrd="0" presId="urn:microsoft.com/office/officeart/2005/8/layout/hierarchy6"/>
    <dgm:cxn modelId="{B82A1470-56FA-4702-A10D-FEE54B5A872F}" type="presParOf" srcId="{A860A6E7-6008-4261-B972-A3B30C536A7E}" destId="{DB8BB5B4-ABBC-4516-8AC5-92E1A94FAC3F}" srcOrd="1" destOrd="0" presId="urn:microsoft.com/office/officeart/2005/8/layout/hierarchy6"/>
    <dgm:cxn modelId="{7536A5D9-D4FC-40D2-A364-9494300C4C9F}" type="presParOf" srcId="{DB8BB5B4-ABBC-4516-8AC5-92E1A94FAC3F}" destId="{8E54BD87-BF4F-4F9C-B54E-5E6643D247AF}" srcOrd="0" destOrd="0" presId="urn:microsoft.com/office/officeart/2005/8/layout/hierarchy6"/>
    <dgm:cxn modelId="{1F0B81F3-FD27-41A2-A6ED-E9DE8BF025B0}" type="presParOf" srcId="{DB8BB5B4-ABBC-4516-8AC5-92E1A94FAC3F}" destId="{52C4B95B-A986-4F49-9E1F-C0A4C7765E39}" srcOrd="1" destOrd="0" presId="urn:microsoft.com/office/officeart/2005/8/layout/hierarchy6"/>
    <dgm:cxn modelId="{5AE0C380-052D-4364-889F-E9FAA93E07BD}" type="presParOf" srcId="{52C4B95B-A986-4F49-9E1F-C0A4C7765E39}" destId="{2C79D985-2353-4085-8F27-E03F2C5D5A15}" srcOrd="0" destOrd="0" presId="urn:microsoft.com/office/officeart/2005/8/layout/hierarchy6"/>
    <dgm:cxn modelId="{1D015581-F2B0-4C95-877E-A85C4D4357A8}" type="presParOf" srcId="{52C4B95B-A986-4F49-9E1F-C0A4C7765E39}" destId="{C0D3438C-82B4-4164-8B85-B86A100B85DF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/>
      <dgm:spPr/>
      <dgm:t>
        <a:bodyPr/>
        <a:lstStyle/>
        <a:p>
          <a:r>
            <a:rPr lang="en-IN" dirty="0"/>
            <a:t>COLUMN CHART</a:t>
          </a:r>
        </a:p>
        <a:p>
          <a:r>
            <a:rPr lang="en-IN" dirty="0"/>
            <a:t>(5 to 10 values)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 custT="1"/>
      <dgm:spPr/>
      <dgm:t>
        <a:bodyPr/>
        <a:lstStyle/>
        <a:p>
          <a:r>
            <a:rPr lang="en-IN" sz="1700" dirty="0"/>
            <a:t>STACKED COLUMN</a:t>
          </a:r>
        </a:p>
        <a:p>
          <a:r>
            <a:rPr lang="en-IN" sz="1400" dirty="0"/>
            <a:t>- Also, conditional formatting can be applied</a:t>
          </a:r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A7CC1E8A-C692-435B-B4AC-17FC462E316E}">
      <dgm:prSet phldrT="[Text]"/>
      <dgm:spPr/>
      <dgm:t>
        <a:bodyPr/>
        <a:lstStyle/>
        <a:p>
          <a:r>
            <a:rPr lang="en-IN" dirty="0"/>
            <a:t>Used for dimensions</a:t>
          </a:r>
        </a:p>
      </dgm:t>
    </dgm:pt>
    <dgm:pt modelId="{E7E19DE0-6D3E-464A-B821-842EE7F4F22E}" type="parTrans" cxnId="{C1445C6D-A706-4CE5-9896-F9E44145581F}">
      <dgm:prSet/>
      <dgm:spPr/>
      <dgm:t>
        <a:bodyPr/>
        <a:lstStyle/>
        <a:p>
          <a:endParaRPr lang="en-IN"/>
        </a:p>
      </dgm:t>
    </dgm:pt>
    <dgm:pt modelId="{1FE4680E-D816-4979-AC76-A73DC88DCCB0}" type="sibTrans" cxnId="{C1445C6D-A706-4CE5-9896-F9E44145581F}">
      <dgm:prSet/>
      <dgm:spPr/>
      <dgm:t>
        <a:bodyPr/>
        <a:lstStyle/>
        <a:p>
          <a:endParaRPr lang="en-IN"/>
        </a:p>
      </dgm:t>
    </dgm:pt>
    <dgm:pt modelId="{02E71DA6-2257-4F84-9FC3-DBD4CB59FB36}">
      <dgm:prSet phldrT="[Text]"/>
      <dgm:spPr/>
      <dgm:t>
        <a:bodyPr/>
        <a:lstStyle/>
        <a:p>
          <a:r>
            <a:rPr lang="en-IN" dirty="0"/>
            <a:t>CLUSTERED COLUMN</a:t>
          </a:r>
        </a:p>
      </dgm:t>
    </dgm:pt>
    <dgm:pt modelId="{019D0ED0-E23F-40BE-8A95-81FBAFAE8677}" type="parTrans" cxnId="{1FBC5D2D-AEE3-46AF-8F81-7BA1D48A7C73}">
      <dgm:prSet/>
      <dgm:spPr/>
      <dgm:t>
        <a:bodyPr/>
        <a:lstStyle/>
        <a:p>
          <a:endParaRPr lang="en-IN"/>
        </a:p>
      </dgm:t>
    </dgm:pt>
    <dgm:pt modelId="{CA04F54A-43EF-47FC-B9CE-B5DBAE4169D0}" type="sibTrans" cxnId="{1FBC5D2D-AEE3-46AF-8F81-7BA1D48A7C73}">
      <dgm:prSet/>
      <dgm:spPr/>
      <dgm:t>
        <a:bodyPr/>
        <a:lstStyle/>
        <a:p>
          <a:endParaRPr lang="en-IN"/>
        </a:p>
      </dgm:t>
    </dgm:pt>
    <dgm:pt modelId="{7211FCEB-5EBA-4752-BCC4-BA7FC45E5DDC}">
      <dgm:prSet phldrT="[Text]"/>
      <dgm:spPr/>
      <dgm:t>
        <a:bodyPr/>
        <a:lstStyle/>
        <a:p>
          <a:r>
            <a:rPr lang="en-IN" dirty="0"/>
            <a:t>Used for comparison</a:t>
          </a:r>
        </a:p>
      </dgm:t>
    </dgm:pt>
    <dgm:pt modelId="{F5C0BFAB-BA53-42F1-97DA-5112C9BE7A43}" type="parTrans" cxnId="{7ADAB306-8D1C-441C-837D-D4D76F115A5C}">
      <dgm:prSet/>
      <dgm:spPr/>
      <dgm:t>
        <a:bodyPr/>
        <a:lstStyle/>
        <a:p>
          <a:endParaRPr lang="en-IN"/>
        </a:p>
      </dgm:t>
    </dgm:pt>
    <dgm:pt modelId="{6D5F08BE-6DF1-4F7B-859A-B26862729A4D}" type="sibTrans" cxnId="{7ADAB306-8D1C-441C-837D-D4D76F115A5C}">
      <dgm:prSet/>
      <dgm:spPr/>
      <dgm:t>
        <a:bodyPr/>
        <a:lstStyle/>
        <a:p>
          <a:endParaRPr lang="en-IN"/>
        </a:p>
      </dgm:t>
    </dgm:pt>
    <dgm:pt modelId="{AC5611A9-DF01-4F7C-B571-AE1A38D14D42}">
      <dgm:prSet phldrT="[Text]"/>
      <dgm:spPr/>
      <dgm:t>
        <a:bodyPr/>
        <a:lstStyle/>
        <a:p>
          <a:r>
            <a:rPr lang="en-IN" dirty="0"/>
            <a:t>100% STACKED COLUMN</a:t>
          </a:r>
        </a:p>
      </dgm:t>
    </dgm:pt>
    <dgm:pt modelId="{7FE2A381-BD33-41A6-B13F-876D19901764}" type="parTrans" cxnId="{4A036344-33F9-420C-9368-ADDCB274B4A1}">
      <dgm:prSet/>
      <dgm:spPr/>
      <dgm:t>
        <a:bodyPr/>
        <a:lstStyle/>
        <a:p>
          <a:endParaRPr lang="en-IN"/>
        </a:p>
      </dgm:t>
    </dgm:pt>
    <dgm:pt modelId="{74AA7316-491D-4F00-819D-23FD6EEA79F0}" type="sibTrans" cxnId="{4A036344-33F9-420C-9368-ADDCB274B4A1}">
      <dgm:prSet/>
      <dgm:spPr/>
      <dgm:t>
        <a:bodyPr/>
        <a:lstStyle/>
        <a:p>
          <a:endParaRPr lang="en-IN"/>
        </a:p>
      </dgm:t>
    </dgm:pt>
    <dgm:pt modelId="{4F5BE691-4946-473D-A75D-0358C89115BA}">
      <dgm:prSet phldrT="[Text]"/>
      <dgm:spPr/>
      <dgm:t>
        <a:bodyPr/>
        <a:lstStyle/>
        <a:p>
          <a:r>
            <a:rPr lang="en-IN" dirty="0"/>
            <a:t>Used when total percentage is 100%</a:t>
          </a:r>
        </a:p>
      </dgm:t>
    </dgm:pt>
    <dgm:pt modelId="{7D0C3284-98EB-4638-9EAF-E363FBD44659}" type="parTrans" cxnId="{C7343559-17A2-4D78-BE68-9E707B522919}">
      <dgm:prSet/>
      <dgm:spPr/>
      <dgm:t>
        <a:bodyPr/>
        <a:lstStyle/>
        <a:p>
          <a:endParaRPr lang="en-IN"/>
        </a:p>
      </dgm:t>
    </dgm:pt>
    <dgm:pt modelId="{C993FEE1-DCD6-4CE2-AA30-ED5C89905DC8}" type="sibTrans" cxnId="{C7343559-17A2-4D78-BE68-9E707B522919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3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3"/>
      <dgm:spPr/>
    </dgm:pt>
    <dgm:pt modelId="{4400A75D-2D4D-4EFD-B3C4-61A41FF98C8E}" type="pres">
      <dgm:prSet presAssocID="{5A443400-12A0-4507-B9FF-0C3E148AC092}" presName="hierChild3" presStyleCnt="0"/>
      <dgm:spPr/>
    </dgm:pt>
    <dgm:pt modelId="{CF387286-24AC-47E8-B044-BDF72695F4B4}" type="pres">
      <dgm:prSet presAssocID="{E7E19DE0-6D3E-464A-B821-842EE7F4F22E}" presName="Name19" presStyleLbl="parChTrans1D3" presStyleIdx="0" presStyleCnt="3"/>
      <dgm:spPr/>
    </dgm:pt>
    <dgm:pt modelId="{B121F9F5-7B91-4A88-B288-4FBC3D507642}" type="pres">
      <dgm:prSet presAssocID="{A7CC1E8A-C692-435B-B4AC-17FC462E316E}" presName="Name21" presStyleCnt="0"/>
      <dgm:spPr/>
    </dgm:pt>
    <dgm:pt modelId="{D94FC5B9-346A-413A-8A05-D78E466B39B7}" type="pres">
      <dgm:prSet presAssocID="{A7CC1E8A-C692-435B-B4AC-17FC462E316E}" presName="level2Shape" presStyleLbl="node3" presStyleIdx="0" presStyleCnt="3"/>
      <dgm:spPr/>
    </dgm:pt>
    <dgm:pt modelId="{40D75ACE-DDCC-4511-9C43-25EA3D5D909D}" type="pres">
      <dgm:prSet presAssocID="{A7CC1E8A-C692-435B-B4AC-17FC462E316E}" presName="hierChild3" presStyleCnt="0"/>
      <dgm:spPr/>
    </dgm:pt>
    <dgm:pt modelId="{17F7FF50-6345-4797-A199-4AEA7DC3FC76}" type="pres">
      <dgm:prSet presAssocID="{019D0ED0-E23F-40BE-8A95-81FBAFAE8677}" presName="Name19" presStyleLbl="parChTrans1D2" presStyleIdx="1" presStyleCnt="3"/>
      <dgm:spPr/>
    </dgm:pt>
    <dgm:pt modelId="{BE7A1DD2-450C-4BA1-92F3-1B556411A2D4}" type="pres">
      <dgm:prSet presAssocID="{02E71DA6-2257-4F84-9FC3-DBD4CB59FB36}" presName="Name21" presStyleCnt="0"/>
      <dgm:spPr/>
    </dgm:pt>
    <dgm:pt modelId="{C388C7DE-E195-44CE-A8EA-F539DA4AB23D}" type="pres">
      <dgm:prSet presAssocID="{02E71DA6-2257-4F84-9FC3-DBD4CB59FB36}" presName="level2Shape" presStyleLbl="node2" presStyleIdx="1" presStyleCnt="3"/>
      <dgm:spPr/>
    </dgm:pt>
    <dgm:pt modelId="{85D77515-B6E3-48A4-92D3-936B3F3460FB}" type="pres">
      <dgm:prSet presAssocID="{02E71DA6-2257-4F84-9FC3-DBD4CB59FB36}" presName="hierChild3" presStyleCnt="0"/>
      <dgm:spPr/>
    </dgm:pt>
    <dgm:pt modelId="{17ABF36E-7AF3-43EE-8A3D-182EC8D8036B}" type="pres">
      <dgm:prSet presAssocID="{F5C0BFAB-BA53-42F1-97DA-5112C9BE7A43}" presName="Name19" presStyleLbl="parChTrans1D3" presStyleIdx="1" presStyleCnt="3"/>
      <dgm:spPr/>
    </dgm:pt>
    <dgm:pt modelId="{C833088D-77A4-437E-8DB8-5AA301CD255E}" type="pres">
      <dgm:prSet presAssocID="{7211FCEB-5EBA-4752-BCC4-BA7FC45E5DDC}" presName="Name21" presStyleCnt="0"/>
      <dgm:spPr/>
    </dgm:pt>
    <dgm:pt modelId="{7B45C5A1-25AE-4525-A613-0A85782F57D2}" type="pres">
      <dgm:prSet presAssocID="{7211FCEB-5EBA-4752-BCC4-BA7FC45E5DDC}" presName="level2Shape" presStyleLbl="node3" presStyleIdx="1" presStyleCnt="3" custScaleX="98626"/>
      <dgm:spPr/>
    </dgm:pt>
    <dgm:pt modelId="{71D8578E-BE91-4267-859E-F79A7BFD7D3A}" type="pres">
      <dgm:prSet presAssocID="{7211FCEB-5EBA-4752-BCC4-BA7FC45E5DDC}" presName="hierChild3" presStyleCnt="0"/>
      <dgm:spPr/>
    </dgm:pt>
    <dgm:pt modelId="{5A4F2BAF-860E-4328-81F2-C9729962D75D}" type="pres">
      <dgm:prSet presAssocID="{7FE2A381-BD33-41A6-B13F-876D19901764}" presName="Name19" presStyleLbl="parChTrans1D2" presStyleIdx="2" presStyleCnt="3"/>
      <dgm:spPr/>
    </dgm:pt>
    <dgm:pt modelId="{A3F09027-562C-4EB2-B036-FAC28068E527}" type="pres">
      <dgm:prSet presAssocID="{AC5611A9-DF01-4F7C-B571-AE1A38D14D42}" presName="Name21" presStyleCnt="0"/>
      <dgm:spPr/>
    </dgm:pt>
    <dgm:pt modelId="{F4136273-D7E0-4B40-B09C-D924787D580F}" type="pres">
      <dgm:prSet presAssocID="{AC5611A9-DF01-4F7C-B571-AE1A38D14D42}" presName="level2Shape" presStyleLbl="node2" presStyleIdx="2" presStyleCnt="3"/>
      <dgm:spPr/>
    </dgm:pt>
    <dgm:pt modelId="{2DFA3B23-AD6E-4AD7-9EA7-D22E7E908DA5}" type="pres">
      <dgm:prSet presAssocID="{AC5611A9-DF01-4F7C-B571-AE1A38D14D42}" presName="hierChild3" presStyleCnt="0"/>
      <dgm:spPr/>
    </dgm:pt>
    <dgm:pt modelId="{EA4A2BE9-50A1-4424-994C-B3A477229A8A}" type="pres">
      <dgm:prSet presAssocID="{7D0C3284-98EB-4638-9EAF-E363FBD44659}" presName="Name19" presStyleLbl="parChTrans1D3" presStyleIdx="2" presStyleCnt="3"/>
      <dgm:spPr/>
    </dgm:pt>
    <dgm:pt modelId="{47E597C5-C50C-4F6E-8A64-F886F7CBF74F}" type="pres">
      <dgm:prSet presAssocID="{4F5BE691-4946-473D-A75D-0358C89115BA}" presName="Name21" presStyleCnt="0"/>
      <dgm:spPr/>
    </dgm:pt>
    <dgm:pt modelId="{984AD47D-CF68-485D-84AC-9043B219064F}" type="pres">
      <dgm:prSet presAssocID="{4F5BE691-4946-473D-A75D-0358C89115BA}" presName="level2Shape" presStyleLbl="node3" presStyleIdx="2" presStyleCnt="3"/>
      <dgm:spPr/>
    </dgm:pt>
    <dgm:pt modelId="{FAA15A32-6CB2-49B2-866B-E354FA9084BA}" type="pres">
      <dgm:prSet presAssocID="{4F5BE691-4946-473D-A75D-0358C89115BA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7ADAB306-8D1C-441C-837D-D4D76F115A5C}" srcId="{02E71DA6-2257-4F84-9FC3-DBD4CB59FB36}" destId="{7211FCEB-5EBA-4752-BCC4-BA7FC45E5DDC}" srcOrd="0" destOrd="0" parTransId="{F5C0BFAB-BA53-42F1-97DA-5112C9BE7A43}" sibTransId="{6D5F08BE-6DF1-4F7B-859A-B26862729A4D}"/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B29D0426-1B4B-46E1-9B3C-F0B97374E2FE}" type="presOf" srcId="{A7CC1E8A-C692-435B-B4AC-17FC462E316E}" destId="{D94FC5B9-346A-413A-8A05-D78E466B39B7}" srcOrd="0" destOrd="0" presId="urn:microsoft.com/office/officeart/2005/8/layout/hierarchy6"/>
    <dgm:cxn modelId="{1FBC5D2D-AEE3-46AF-8F81-7BA1D48A7C73}" srcId="{5183453B-3E85-4093-A07F-B7BB5F1DE440}" destId="{02E71DA6-2257-4F84-9FC3-DBD4CB59FB36}" srcOrd="1" destOrd="0" parTransId="{019D0ED0-E23F-40BE-8A95-81FBAFAE8677}" sibTransId="{CA04F54A-43EF-47FC-B9CE-B5DBAE4169D0}"/>
    <dgm:cxn modelId="{4A036344-33F9-420C-9368-ADDCB274B4A1}" srcId="{5183453B-3E85-4093-A07F-B7BB5F1DE440}" destId="{AC5611A9-DF01-4F7C-B571-AE1A38D14D42}" srcOrd="2" destOrd="0" parTransId="{7FE2A381-BD33-41A6-B13F-876D19901764}" sibTransId="{74AA7316-491D-4F00-819D-23FD6EEA79F0}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C1445C6D-A706-4CE5-9896-F9E44145581F}" srcId="{5A443400-12A0-4507-B9FF-0C3E148AC092}" destId="{A7CC1E8A-C692-435B-B4AC-17FC462E316E}" srcOrd="0" destOrd="0" parTransId="{E7E19DE0-6D3E-464A-B821-842EE7F4F22E}" sibTransId="{1FE4680E-D816-4979-AC76-A73DC88DCCB0}"/>
    <dgm:cxn modelId="{281CDF6F-C340-41EC-88A0-41281434E913}" type="presOf" srcId="{7D0C3284-98EB-4638-9EAF-E363FBD44659}" destId="{EA4A2BE9-50A1-4424-994C-B3A477229A8A}" srcOrd="0" destOrd="0" presId="urn:microsoft.com/office/officeart/2005/8/layout/hierarchy6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E0EFEC74-F9F4-4037-81D7-B6F7A33B511C}" type="presOf" srcId="{4F5BE691-4946-473D-A75D-0358C89115BA}" destId="{984AD47D-CF68-485D-84AC-9043B219064F}" srcOrd="0" destOrd="0" presId="urn:microsoft.com/office/officeart/2005/8/layout/hierarchy6"/>
    <dgm:cxn modelId="{C7343559-17A2-4D78-BE68-9E707B522919}" srcId="{AC5611A9-DF01-4F7C-B571-AE1A38D14D42}" destId="{4F5BE691-4946-473D-A75D-0358C89115BA}" srcOrd="0" destOrd="0" parTransId="{7D0C3284-98EB-4638-9EAF-E363FBD44659}" sibTransId="{C993FEE1-DCD6-4CE2-AA30-ED5C89905DC8}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4288249D-D680-42B8-BA6A-405F8134C49E}" type="presOf" srcId="{7211FCEB-5EBA-4752-BCC4-BA7FC45E5DDC}" destId="{7B45C5A1-25AE-4525-A613-0A85782F57D2}" srcOrd="0" destOrd="0" presId="urn:microsoft.com/office/officeart/2005/8/layout/hierarchy6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06F240B6-30DF-4F5E-9AFE-6DD987530EE9}" type="presOf" srcId="{019D0ED0-E23F-40BE-8A95-81FBAFAE8677}" destId="{17F7FF50-6345-4797-A199-4AEA7DC3FC76}" srcOrd="0" destOrd="0" presId="urn:microsoft.com/office/officeart/2005/8/layout/hierarchy6"/>
    <dgm:cxn modelId="{335F73CE-2015-4468-9C24-B1FA4CE0B033}" type="presOf" srcId="{E7E19DE0-6D3E-464A-B821-842EE7F4F22E}" destId="{CF387286-24AC-47E8-B044-BDF72695F4B4}" srcOrd="0" destOrd="0" presId="urn:microsoft.com/office/officeart/2005/8/layout/hierarchy6"/>
    <dgm:cxn modelId="{33D8F4D0-06BA-4451-ACB4-C77BFBA5AB0B}" type="presOf" srcId="{02E71DA6-2257-4F84-9FC3-DBD4CB59FB36}" destId="{C388C7DE-E195-44CE-A8EA-F539DA4AB23D}" srcOrd="0" destOrd="0" presId="urn:microsoft.com/office/officeart/2005/8/layout/hierarchy6"/>
    <dgm:cxn modelId="{7AA2BFDD-B1F6-4AF7-9E03-4A4E74E398C7}" type="presOf" srcId="{F5C0BFAB-BA53-42F1-97DA-5112C9BE7A43}" destId="{17ABF36E-7AF3-43EE-8A3D-182EC8D8036B}" srcOrd="0" destOrd="0" presId="urn:microsoft.com/office/officeart/2005/8/layout/hierarchy6"/>
    <dgm:cxn modelId="{E2EC83FA-8E12-4193-8052-5F43F27A4E43}" type="presOf" srcId="{AC5611A9-DF01-4F7C-B571-AE1A38D14D42}" destId="{F4136273-D7E0-4B40-B09C-D924787D580F}" srcOrd="0" destOrd="0" presId="urn:microsoft.com/office/officeart/2005/8/layout/hierarchy6"/>
    <dgm:cxn modelId="{42A820FD-018D-47A4-8A60-4230208BDCA4}" type="presOf" srcId="{7FE2A381-BD33-41A6-B13F-876D19901764}" destId="{5A4F2BAF-860E-4328-81F2-C9729962D75D}" srcOrd="0" destOrd="0" presId="urn:microsoft.com/office/officeart/2005/8/layout/hierarchy6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726EC1D5-901C-4999-849F-3B6DB63F1357}" type="presParOf" srcId="{4400A75D-2D4D-4EFD-B3C4-61A41FF98C8E}" destId="{CF387286-24AC-47E8-B044-BDF72695F4B4}" srcOrd="0" destOrd="0" presId="urn:microsoft.com/office/officeart/2005/8/layout/hierarchy6"/>
    <dgm:cxn modelId="{6CA5B6AD-9658-4967-B629-8EB5179EA8A0}" type="presParOf" srcId="{4400A75D-2D4D-4EFD-B3C4-61A41FF98C8E}" destId="{B121F9F5-7B91-4A88-B288-4FBC3D507642}" srcOrd="1" destOrd="0" presId="urn:microsoft.com/office/officeart/2005/8/layout/hierarchy6"/>
    <dgm:cxn modelId="{1C06A160-EAAE-44AB-9ED3-698BABA978BD}" type="presParOf" srcId="{B121F9F5-7B91-4A88-B288-4FBC3D507642}" destId="{D94FC5B9-346A-413A-8A05-D78E466B39B7}" srcOrd="0" destOrd="0" presId="urn:microsoft.com/office/officeart/2005/8/layout/hierarchy6"/>
    <dgm:cxn modelId="{18FE1D49-0ACF-4F06-BAA4-D41DCEC62AB2}" type="presParOf" srcId="{B121F9F5-7B91-4A88-B288-4FBC3D507642}" destId="{40D75ACE-DDCC-4511-9C43-25EA3D5D909D}" srcOrd="1" destOrd="0" presId="urn:microsoft.com/office/officeart/2005/8/layout/hierarchy6"/>
    <dgm:cxn modelId="{BE34CAA9-2713-4179-A901-DED301AA74D2}" type="presParOf" srcId="{E50A2F20-4A09-421F-B140-125FF36E7082}" destId="{17F7FF50-6345-4797-A199-4AEA7DC3FC76}" srcOrd="2" destOrd="0" presId="urn:microsoft.com/office/officeart/2005/8/layout/hierarchy6"/>
    <dgm:cxn modelId="{B40E8162-F308-496A-8616-6D2A2F8430DC}" type="presParOf" srcId="{E50A2F20-4A09-421F-B140-125FF36E7082}" destId="{BE7A1DD2-450C-4BA1-92F3-1B556411A2D4}" srcOrd="3" destOrd="0" presId="urn:microsoft.com/office/officeart/2005/8/layout/hierarchy6"/>
    <dgm:cxn modelId="{1294EB9A-486B-46E6-8E58-C133CEF47B15}" type="presParOf" srcId="{BE7A1DD2-450C-4BA1-92F3-1B556411A2D4}" destId="{C388C7DE-E195-44CE-A8EA-F539DA4AB23D}" srcOrd="0" destOrd="0" presId="urn:microsoft.com/office/officeart/2005/8/layout/hierarchy6"/>
    <dgm:cxn modelId="{EAA80513-D141-4881-A94F-3818330E1797}" type="presParOf" srcId="{BE7A1DD2-450C-4BA1-92F3-1B556411A2D4}" destId="{85D77515-B6E3-48A4-92D3-936B3F3460FB}" srcOrd="1" destOrd="0" presId="urn:microsoft.com/office/officeart/2005/8/layout/hierarchy6"/>
    <dgm:cxn modelId="{70FDED57-CBA0-4783-BE64-50A03708C122}" type="presParOf" srcId="{85D77515-B6E3-48A4-92D3-936B3F3460FB}" destId="{17ABF36E-7AF3-43EE-8A3D-182EC8D8036B}" srcOrd="0" destOrd="0" presId="urn:microsoft.com/office/officeart/2005/8/layout/hierarchy6"/>
    <dgm:cxn modelId="{795F36C0-F25B-4AA3-9DFF-55CF073E77A0}" type="presParOf" srcId="{85D77515-B6E3-48A4-92D3-936B3F3460FB}" destId="{C833088D-77A4-437E-8DB8-5AA301CD255E}" srcOrd="1" destOrd="0" presId="urn:microsoft.com/office/officeart/2005/8/layout/hierarchy6"/>
    <dgm:cxn modelId="{7FD3E8A8-8300-4BDB-A3C5-1D20FCF58EBA}" type="presParOf" srcId="{C833088D-77A4-437E-8DB8-5AA301CD255E}" destId="{7B45C5A1-25AE-4525-A613-0A85782F57D2}" srcOrd="0" destOrd="0" presId="urn:microsoft.com/office/officeart/2005/8/layout/hierarchy6"/>
    <dgm:cxn modelId="{78C21AE5-2065-4C9C-A2A1-6804037657B9}" type="presParOf" srcId="{C833088D-77A4-437E-8DB8-5AA301CD255E}" destId="{71D8578E-BE91-4267-859E-F79A7BFD7D3A}" srcOrd="1" destOrd="0" presId="urn:microsoft.com/office/officeart/2005/8/layout/hierarchy6"/>
    <dgm:cxn modelId="{85FCA967-4FFD-4A40-9D3F-A9FEBDFB4E84}" type="presParOf" srcId="{E50A2F20-4A09-421F-B140-125FF36E7082}" destId="{5A4F2BAF-860E-4328-81F2-C9729962D75D}" srcOrd="4" destOrd="0" presId="urn:microsoft.com/office/officeart/2005/8/layout/hierarchy6"/>
    <dgm:cxn modelId="{5CA1EC0D-DFF7-49B2-A9A6-2C990FB1B1E8}" type="presParOf" srcId="{E50A2F20-4A09-421F-B140-125FF36E7082}" destId="{A3F09027-562C-4EB2-B036-FAC28068E527}" srcOrd="5" destOrd="0" presId="urn:microsoft.com/office/officeart/2005/8/layout/hierarchy6"/>
    <dgm:cxn modelId="{12688C97-8DD4-41D9-99A4-0840CB22B453}" type="presParOf" srcId="{A3F09027-562C-4EB2-B036-FAC28068E527}" destId="{F4136273-D7E0-4B40-B09C-D924787D580F}" srcOrd="0" destOrd="0" presId="urn:microsoft.com/office/officeart/2005/8/layout/hierarchy6"/>
    <dgm:cxn modelId="{66E549CE-46EB-4372-985A-1CEEFE450E1F}" type="presParOf" srcId="{A3F09027-562C-4EB2-B036-FAC28068E527}" destId="{2DFA3B23-AD6E-4AD7-9EA7-D22E7E908DA5}" srcOrd="1" destOrd="0" presId="urn:microsoft.com/office/officeart/2005/8/layout/hierarchy6"/>
    <dgm:cxn modelId="{54106E17-F347-4A08-A8AA-DA84D8729251}" type="presParOf" srcId="{2DFA3B23-AD6E-4AD7-9EA7-D22E7E908DA5}" destId="{EA4A2BE9-50A1-4424-994C-B3A477229A8A}" srcOrd="0" destOrd="0" presId="urn:microsoft.com/office/officeart/2005/8/layout/hierarchy6"/>
    <dgm:cxn modelId="{7C933255-3851-4BFC-A8FD-6B65AAA3E651}" type="presParOf" srcId="{2DFA3B23-AD6E-4AD7-9EA7-D22E7E908DA5}" destId="{47E597C5-C50C-4F6E-8A64-F886F7CBF74F}" srcOrd="1" destOrd="0" presId="urn:microsoft.com/office/officeart/2005/8/layout/hierarchy6"/>
    <dgm:cxn modelId="{58E32EFB-0BD9-4A84-B66E-4AA13693CAFC}" type="presParOf" srcId="{47E597C5-C50C-4F6E-8A64-F886F7CBF74F}" destId="{984AD47D-CF68-485D-84AC-9043B219064F}" srcOrd="0" destOrd="0" presId="urn:microsoft.com/office/officeart/2005/8/layout/hierarchy6"/>
    <dgm:cxn modelId="{1ADB1A47-564A-4568-AA7D-87BF4706CC7C}" type="presParOf" srcId="{47E597C5-C50C-4F6E-8A64-F886F7CBF74F}" destId="{FAA15A32-6CB2-49B2-866B-E354FA9084BA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/>
      <dgm:spPr/>
      <dgm:t>
        <a:bodyPr/>
        <a:lstStyle/>
        <a:p>
          <a:r>
            <a:rPr lang="en-IN" dirty="0"/>
            <a:t>CARDS</a:t>
          </a:r>
        </a:p>
        <a:p>
          <a:r>
            <a:rPr lang="en-IN" dirty="0"/>
            <a:t>- Used for overall values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IN" sz="3100" dirty="0"/>
        </a:p>
        <a:p>
          <a:pPr>
            <a:spcAft>
              <a:spcPts val="0"/>
            </a:spcAft>
          </a:pPr>
          <a:r>
            <a:rPr lang="en-IN" sz="3100" dirty="0"/>
            <a:t>CARD</a:t>
          </a:r>
        </a:p>
        <a:p>
          <a:pPr>
            <a:spcAft>
              <a:spcPts val="0"/>
            </a:spcAft>
          </a:pPr>
          <a:r>
            <a:rPr lang="en-IN" sz="1500" dirty="0"/>
            <a:t> </a:t>
          </a:r>
        </a:p>
        <a:p>
          <a:pPr>
            <a:spcAft>
              <a:spcPts val="0"/>
            </a:spcAft>
          </a:pPr>
          <a:r>
            <a:rPr lang="en-IN" sz="1500" dirty="0"/>
            <a:t>- Cannot add images </a:t>
          </a:r>
        </a:p>
        <a:p>
          <a:pPr>
            <a:spcAft>
              <a:spcPct val="35000"/>
            </a:spcAft>
          </a:pPr>
          <a:r>
            <a:rPr lang="en-IN" sz="1500" dirty="0"/>
            <a:t> -  Can change the display units</a:t>
          </a:r>
        </a:p>
        <a:p>
          <a:pPr>
            <a:spcAft>
              <a:spcPct val="35000"/>
            </a:spcAft>
          </a:pPr>
          <a:r>
            <a:rPr lang="en-IN" sz="1500" dirty="0"/>
            <a:t>- Can only show one single value</a:t>
          </a:r>
        </a:p>
        <a:p>
          <a:pPr>
            <a:spcAft>
              <a:spcPct val="35000"/>
            </a:spcAft>
          </a:pPr>
          <a:endParaRPr lang="en-IN" sz="3100" dirty="0"/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DCF7242C-6980-444B-B03A-F5B0C0E03835}">
      <dgm:prSet phldrT="[Text]" custT="1"/>
      <dgm:spPr/>
      <dgm:t>
        <a:bodyPr/>
        <a:lstStyle/>
        <a:p>
          <a:r>
            <a:rPr lang="en-IN" sz="3100" dirty="0"/>
            <a:t>MULTI ROW CARD</a:t>
          </a:r>
        </a:p>
        <a:p>
          <a:r>
            <a:rPr lang="en-IN" sz="1500" dirty="0"/>
            <a:t>- Cannot add images </a:t>
          </a:r>
        </a:p>
        <a:p>
          <a:r>
            <a:rPr lang="en-IN" sz="1500" dirty="0"/>
            <a:t>-  Cannot change the display units</a:t>
          </a:r>
        </a:p>
      </dgm:t>
    </dgm:pt>
    <dgm:pt modelId="{00DC828B-CA64-4218-A5C4-B42C09DADEEE}" type="parTrans" cxnId="{07415290-F9DE-4DEB-A50F-8397FB0FCD79}">
      <dgm:prSet/>
      <dgm:spPr/>
      <dgm:t>
        <a:bodyPr/>
        <a:lstStyle/>
        <a:p>
          <a:endParaRPr lang="en-IN"/>
        </a:p>
      </dgm:t>
    </dgm:pt>
    <dgm:pt modelId="{D8EF1841-EEDC-4F27-94EE-EEF8C3EEC818}" type="sibTrans" cxnId="{07415290-F9DE-4DEB-A50F-8397FB0FCD79}">
      <dgm:prSet/>
      <dgm:spPr/>
      <dgm:t>
        <a:bodyPr/>
        <a:lstStyle/>
        <a:p>
          <a:endParaRPr lang="en-IN"/>
        </a:p>
      </dgm:t>
    </dgm:pt>
    <dgm:pt modelId="{16E87E61-C836-4A5B-9F32-C2B39739777F}">
      <dgm:prSet phldrT="[Text]" custT="1"/>
      <dgm:spPr/>
      <dgm:t>
        <a:bodyPr/>
        <a:lstStyle/>
        <a:p>
          <a:r>
            <a:rPr lang="en-IN" sz="3100" dirty="0"/>
            <a:t>CARD NEW</a:t>
          </a:r>
        </a:p>
        <a:p>
          <a:r>
            <a:rPr lang="en-IN" sz="1500" dirty="0"/>
            <a:t>- Can add images </a:t>
          </a:r>
        </a:p>
        <a:p>
          <a:r>
            <a:rPr lang="en-IN" sz="1500" dirty="0"/>
            <a:t>-  Can change the display units but one by one (cannot change for all simultaneously)</a:t>
          </a:r>
        </a:p>
        <a:p>
          <a:r>
            <a:rPr lang="en-IN" sz="1500" dirty="0"/>
            <a:t>- Multi row card</a:t>
          </a:r>
        </a:p>
      </dgm:t>
    </dgm:pt>
    <dgm:pt modelId="{CFDA2469-6FCE-42FA-B44D-4E153D7CC07F}" type="parTrans" cxnId="{6FD20F61-E658-4132-AA46-D6E97B4BDCE4}">
      <dgm:prSet/>
      <dgm:spPr/>
      <dgm:t>
        <a:bodyPr/>
        <a:lstStyle/>
        <a:p>
          <a:endParaRPr lang="en-IN"/>
        </a:p>
      </dgm:t>
    </dgm:pt>
    <dgm:pt modelId="{B33BBA76-86CC-4B0E-87A7-6EF6A59E6CDB}" type="sibTrans" cxnId="{6FD20F61-E658-4132-AA46-D6E97B4BDCE4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3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3"/>
      <dgm:spPr/>
    </dgm:pt>
    <dgm:pt modelId="{4400A75D-2D4D-4EFD-B3C4-61A41FF98C8E}" type="pres">
      <dgm:prSet presAssocID="{5A443400-12A0-4507-B9FF-0C3E148AC092}" presName="hierChild3" presStyleCnt="0"/>
      <dgm:spPr/>
    </dgm:pt>
    <dgm:pt modelId="{DC29B903-6809-4B3B-A53C-19BEBD33239E}" type="pres">
      <dgm:prSet presAssocID="{CFDA2469-6FCE-42FA-B44D-4E153D7CC07F}" presName="Name19" presStyleLbl="parChTrans1D2" presStyleIdx="1" presStyleCnt="3"/>
      <dgm:spPr/>
    </dgm:pt>
    <dgm:pt modelId="{AF24F8A3-5050-4946-953E-FB26D6939E44}" type="pres">
      <dgm:prSet presAssocID="{16E87E61-C836-4A5B-9F32-C2B39739777F}" presName="Name21" presStyleCnt="0"/>
      <dgm:spPr/>
    </dgm:pt>
    <dgm:pt modelId="{DFDB036D-18F5-46C2-AB54-88D2749B672C}" type="pres">
      <dgm:prSet presAssocID="{16E87E61-C836-4A5B-9F32-C2B39739777F}" presName="level2Shape" presStyleLbl="node2" presStyleIdx="1" presStyleCnt="3"/>
      <dgm:spPr/>
    </dgm:pt>
    <dgm:pt modelId="{21C2C871-A9A5-490E-BE13-43DD34E2C6F0}" type="pres">
      <dgm:prSet presAssocID="{16E87E61-C836-4A5B-9F32-C2B39739777F}" presName="hierChild3" presStyleCnt="0"/>
      <dgm:spPr/>
    </dgm:pt>
    <dgm:pt modelId="{FB6F92FB-82F7-4FC2-830E-33FFF4CC3C38}" type="pres">
      <dgm:prSet presAssocID="{00DC828B-CA64-4218-A5C4-B42C09DADEEE}" presName="Name19" presStyleLbl="parChTrans1D2" presStyleIdx="2" presStyleCnt="3"/>
      <dgm:spPr/>
    </dgm:pt>
    <dgm:pt modelId="{A860A6E7-6008-4261-B972-A3B30C536A7E}" type="pres">
      <dgm:prSet presAssocID="{DCF7242C-6980-444B-B03A-F5B0C0E03835}" presName="Name21" presStyleCnt="0"/>
      <dgm:spPr/>
    </dgm:pt>
    <dgm:pt modelId="{656C20BE-3FC9-427C-9FB2-10AB5879357D}" type="pres">
      <dgm:prSet presAssocID="{DCF7242C-6980-444B-B03A-F5B0C0E03835}" presName="level2Shape" presStyleLbl="node2" presStyleIdx="2" presStyleCnt="3"/>
      <dgm:spPr/>
    </dgm:pt>
    <dgm:pt modelId="{DB8BB5B4-ABBC-4516-8AC5-92E1A94FAC3F}" type="pres">
      <dgm:prSet presAssocID="{DCF7242C-6980-444B-B03A-F5B0C0E03835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7B234E28-9FE7-44C5-AEDB-C886C3EC2106}" type="presOf" srcId="{16E87E61-C836-4A5B-9F32-C2B39739777F}" destId="{DFDB036D-18F5-46C2-AB54-88D2749B672C}" srcOrd="0" destOrd="0" presId="urn:microsoft.com/office/officeart/2005/8/layout/hierarchy6"/>
    <dgm:cxn modelId="{6FD20F61-E658-4132-AA46-D6E97B4BDCE4}" srcId="{5183453B-3E85-4093-A07F-B7BB5F1DE440}" destId="{16E87E61-C836-4A5B-9F32-C2B39739777F}" srcOrd="1" destOrd="0" parTransId="{CFDA2469-6FCE-42FA-B44D-4E153D7CC07F}" sibTransId="{B33BBA76-86CC-4B0E-87A7-6EF6A59E6CDB}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07415290-F9DE-4DEB-A50F-8397FB0FCD79}" srcId="{5183453B-3E85-4093-A07F-B7BB5F1DE440}" destId="{DCF7242C-6980-444B-B03A-F5B0C0E03835}" srcOrd="2" destOrd="0" parTransId="{00DC828B-CA64-4218-A5C4-B42C09DADEEE}" sibTransId="{D8EF1841-EEDC-4F27-94EE-EEF8C3EEC8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6E41D794-8DB3-461A-8817-926B0B317302}" type="presOf" srcId="{DCF7242C-6980-444B-B03A-F5B0C0E03835}" destId="{656C20BE-3FC9-427C-9FB2-10AB5879357D}" srcOrd="0" destOrd="0" presId="urn:microsoft.com/office/officeart/2005/8/layout/hierarchy6"/>
    <dgm:cxn modelId="{8ED086AA-95AD-4803-8EC9-6BCB21C1D62C}" type="presOf" srcId="{CFDA2469-6FCE-42FA-B44D-4E153D7CC07F}" destId="{DC29B903-6809-4B3B-A53C-19BEBD33239E}" srcOrd="0" destOrd="0" presId="urn:microsoft.com/office/officeart/2005/8/layout/hierarchy6"/>
    <dgm:cxn modelId="{2654DAB0-F62A-429B-AFFC-75ADC115828A}" type="presOf" srcId="{00DC828B-CA64-4218-A5C4-B42C09DADEEE}" destId="{FB6F92FB-82F7-4FC2-830E-33FFF4CC3C38}" srcOrd="0" destOrd="0" presId="urn:microsoft.com/office/officeart/2005/8/layout/hierarchy6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C050607A-1118-430F-93FA-B9954A3D5927}" type="presParOf" srcId="{E50A2F20-4A09-421F-B140-125FF36E7082}" destId="{DC29B903-6809-4B3B-A53C-19BEBD33239E}" srcOrd="2" destOrd="0" presId="urn:microsoft.com/office/officeart/2005/8/layout/hierarchy6"/>
    <dgm:cxn modelId="{D1D5476A-98A0-48DE-8E90-0CE64F32377C}" type="presParOf" srcId="{E50A2F20-4A09-421F-B140-125FF36E7082}" destId="{AF24F8A3-5050-4946-953E-FB26D6939E44}" srcOrd="3" destOrd="0" presId="urn:microsoft.com/office/officeart/2005/8/layout/hierarchy6"/>
    <dgm:cxn modelId="{0447D862-FE27-4D70-AB34-DA7ECF7FFB4E}" type="presParOf" srcId="{AF24F8A3-5050-4946-953E-FB26D6939E44}" destId="{DFDB036D-18F5-46C2-AB54-88D2749B672C}" srcOrd="0" destOrd="0" presId="urn:microsoft.com/office/officeart/2005/8/layout/hierarchy6"/>
    <dgm:cxn modelId="{A5FB0991-3593-4606-9C2E-E7EE66DFB925}" type="presParOf" srcId="{AF24F8A3-5050-4946-953E-FB26D6939E44}" destId="{21C2C871-A9A5-490E-BE13-43DD34E2C6F0}" srcOrd="1" destOrd="0" presId="urn:microsoft.com/office/officeart/2005/8/layout/hierarchy6"/>
    <dgm:cxn modelId="{830C21BC-BE4E-456C-86F4-763B57B1F47F}" type="presParOf" srcId="{E50A2F20-4A09-421F-B140-125FF36E7082}" destId="{FB6F92FB-82F7-4FC2-830E-33FFF4CC3C38}" srcOrd="4" destOrd="0" presId="urn:microsoft.com/office/officeart/2005/8/layout/hierarchy6"/>
    <dgm:cxn modelId="{0768221F-EA96-406B-A2D4-C5E3C723A0DA}" type="presParOf" srcId="{E50A2F20-4A09-421F-B140-125FF36E7082}" destId="{A860A6E7-6008-4261-B972-A3B30C536A7E}" srcOrd="5" destOrd="0" presId="urn:microsoft.com/office/officeart/2005/8/layout/hierarchy6"/>
    <dgm:cxn modelId="{784CD457-3FAE-4586-A158-E074B01E5D54}" type="presParOf" srcId="{A860A6E7-6008-4261-B972-A3B30C536A7E}" destId="{656C20BE-3FC9-427C-9FB2-10AB5879357D}" srcOrd="0" destOrd="0" presId="urn:microsoft.com/office/officeart/2005/8/layout/hierarchy6"/>
    <dgm:cxn modelId="{B82A1470-56FA-4702-A10D-FEE54B5A872F}" type="presParOf" srcId="{A860A6E7-6008-4261-B972-A3B30C536A7E}" destId="{DB8BB5B4-ABBC-4516-8AC5-92E1A94FAC3F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/>
      <dgm:spPr/>
      <dgm:t>
        <a:bodyPr/>
        <a:lstStyle/>
        <a:p>
          <a:r>
            <a:rPr lang="en-IN" dirty="0"/>
            <a:t>SLICERS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/>
      <dgm:spPr/>
      <dgm:t>
        <a:bodyPr/>
        <a:lstStyle/>
        <a:p>
          <a:r>
            <a:rPr lang="en-IN" dirty="0"/>
            <a:t>SLICER</a:t>
          </a:r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16E87E61-C836-4A5B-9F32-C2B39739777F}">
      <dgm:prSet phldrT="[Text]"/>
      <dgm:spPr/>
      <dgm:t>
        <a:bodyPr/>
        <a:lstStyle/>
        <a:p>
          <a:r>
            <a:rPr lang="en-IN" dirty="0"/>
            <a:t>SLICER (NEW)</a:t>
          </a:r>
        </a:p>
      </dgm:t>
    </dgm:pt>
    <dgm:pt modelId="{CFDA2469-6FCE-42FA-B44D-4E153D7CC07F}" type="parTrans" cxnId="{6FD20F61-E658-4132-AA46-D6E97B4BDCE4}">
      <dgm:prSet/>
      <dgm:spPr/>
      <dgm:t>
        <a:bodyPr/>
        <a:lstStyle/>
        <a:p>
          <a:endParaRPr lang="en-IN"/>
        </a:p>
      </dgm:t>
    </dgm:pt>
    <dgm:pt modelId="{B33BBA76-86CC-4B0E-87A7-6EF6A59E6CDB}" type="sibTrans" cxnId="{6FD20F61-E658-4132-AA46-D6E97B4BDCE4}">
      <dgm:prSet/>
      <dgm:spPr/>
      <dgm:t>
        <a:bodyPr/>
        <a:lstStyle/>
        <a:p>
          <a:endParaRPr lang="en-IN"/>
        </a:p>
      </dgm:t>
    </dgm:pt>
    <dgm:pt modelId="{C5891743-556C-4ADF-A17D-46976031630D}">
      <dgm:prSet phldrT="[Text]"/>
      <dgm:spPr/>
      <dgm:t>
        <a:bodyPr/>
        <a:lstStyle/>
        <a:p>
          <a:r>
            <a:rPr lang="en-IN" dirty="0"/>
            <a:t>Only Tiles</a:t>
          </a:r>
        </a:p>
      </dgm:t>
    </dgm:pt>
    <dgm:pt modelId="{35CB869B-C715-4EFF-BDBE-6E13275364A7}" type="parTrans" cxnId="{56798DC9-0723-44DB-A158-D65B648D5A31}">
      <dgm:prSet/>
      <dgm:spPr/>
      <dgm:t>
        <a:bodyPr/>
        <a:lstStyle/>
        <a:p>
          <a:endParaRPr lang="en-IN"/>
        </a:p>
      </dgm:t>
    </dgm:pt>
    <dgm:pt modelId="{C87ACA98-1A4D-4123-83D1-44B07C3F7BFC}" type="sibTrans" cxnId="{56798DC9-0723-44DB-A158-D65B648D5A31}">
      <dgm:prSet/>
      <dgm:spPr/>
      <dgm:t>
        <a:bodyPr/>
        <a:lstStyle/>
        <a:p>
          <a:endParaRPr lang="en-IN"/>
        </a:p>
      </dgm:t>
    </dgm:pt>
    <dgm:pt modelId="{4DE254B8-99A7-484C-A611-B4251C76147B}">
      <dgm:prSet phldrT="[Text]"/>
      <dgm:spPr/>
      <dgm:t>
        <a:bodyPr/>
        <a:lstStyle/>
        <a:p>
          <a:r>
            <a:rPr lang="en-IN" dirty="0"/>
            <a:t>List, Tile, Dropdown, Between</a:t>
          </a:r>
        </a:p>
      </dgm:t>
    </dgm:pt>
    <dgm:pt modelId="{5E5FE719-1668-4FFF-901C-974041DD7981}" type="parTrans" cxnId="{5831B9A1-E76F-4E94-B4E8-3507A248F7D0}">
      <dgm:prSet/>
      <dgm:spPr/>
      <dgm:t>
        <a:bodyPr/>
        <a:lstStyle/>
        <a:p>
          <a:endParaRPr lang="en-IN"/>
        </a:p>
      </dgm:t>
    </dgm:pt>
    <dgm:pt modelId="{315F3E74-7A58-4216-95D7-22472B2EADC6}" type="sibTrans" cxnId="{5831B9A1-E76F-4E94-B4E8-3507A248F7D0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2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2" custLinFactNeighborX="-84040" custLinFactNeighborY="2931"/>
      <dgm:spPr/>
    </dgm:pt>
    <dgm:pt modelId="{4400A75D-2D4D-4EFD-B3C4-61A41FF98C8E}" type="pres">
      <dgm:prSet presAssocID="{5A443400-12A0-4507-B9FF-0C3E148AC092}" presName="hierChild3" presStyleCnt="0"/>
      <dgm:spPr/>
    </dgm:pt>
    <dgm:pt modelId="{0824067C-C65C-4AEF-979B-7B895A29DCD1}" type="pres">
      <dgm:prSet presAssocID="{5E5FE719-1668-4FFF-901C-974041DD7981}" presName="Name19" presStyleLbl="parChTrans1D3" presStyleIdx="0" presStyleCnt="2"/>
      <dgm:spPr/>
    </dgm:pt>
    <dgm:pt modelId="{148EA272-A67A-4159-9DA8-3329B8F83398}" type="pres">
      <dgm:prSet presAssocID="{4DE254B8-99A7-484C-A611-B4251C76147B}" presName="Name21" presStyleCnt="0"/>
      <dgm:spPr/>
    </dgm:pt>
    <dgm:pt modelId="{5AB6B523-EF06-493F-82C2-84BF4310002C}" type="pres">
      <dgm:prSet presAssocID="{4DE254B8-99A7-484C-A611-B4251C76147B}" presName="level2Shape" presStyleLbl="node3" presStyleIdx="0" presStyleCnt="2" custLinFactNeighborX="-83975" custLinFactNeighborY="-2003"/>
      <dgm:spPr/>
    </dgm:pt>
    <dgm:pt modelId="{AC217173-7FAF-4647-92BD-C363B289DF32}" type="pres">
      <dgm:prSet presAssocID="{4DE254B8-99A7-484C-A611-B4251C76147B}" presName="hierChild3" presStyleCnt="0"/>
      <dgm:spPr/>
    </dgm:pt>
    <dgm:pt modelId="{DC29B903-6809-4B3B-A53C-19BEBD33239E}" type="pres">
      <dgm:prSet presAssocID="{CFDA2469-6FCE-42FA-B44D-4E153D7CC07F}" presName="Name19" presStyleLbl="parChTrans1D2" presStyleIdx="1" presStyleCnt="2"/>
      <dgm:spPr/>
    </dgm:pt>
    <dgm:pt modelId="{AF24F8A3-5050-4946-953E-FB26D6939E44}" type="pres">
      <dgm:prSet presAssocID="{16E87E61-C836-4A5B-9F32-C2B39739777F}" presName="Name21" presStyleCnt="0"/>
      <dgm:spPr/>
    </dgm:pt>
    <dgm:pt modelId="{DFDB036D-18F5-46C2-AB54-88D2749B672C}" type="pres">
      <dgm:prSet presAssocID="{16E87E61-C836-4A5B-9F32-C2B39739777F}" presName="level2Shape" presStyleLbl="node2" presStyleIdx="1" presStyleCnt="2" custLinFactNeighborX="80569" custLinFactNeighborY="3386"/>
      <dgm:spPr/>
    </dgm:pt>
    <dgm:pt modelId="{21C2C871-A9A5-490E-BE13-43DD34E2C6F0}" type="pres">
      <dgm:prSet presAssocID="{16E87E61-C836-4A5B-9F32-C2B39739777F}" presName="hierChild3" presStyleCnt="0"/>
      <dgm:spPr/>
    </dgm:pt>
    <dgm:pt modelId="{A33F6313-C3F3-4387-8BEA-1602FF230640}" type="pres">
      <dgm:prSet presAssocID="{35CB869B-C715-4EFF-BDBE-6E13275364A7}" presName="Name19" presStyleLbl="parChTrans1D3" presStyleIdx="1" presStyleCnt="2"/>
      <dgm:spPr/>
    </dgm:pt>
    <dgm:pt modelId="{D671F3BE-434F-44C4-A0AD-0C6AC6187BCA}" type="pres">
      <dgm:prSet presAssocID="{C5891743-556C-4ADF-A17D-46976031630D}" presName="Name21" presStyleCnt="0"/>
      <dgm:spPr/>
    </dgm:pt>
    <dgm:pt modelId="{54E04610-B494-4EE7-8C3E-906ABCEF2610}" type="pres">
      <dgm:prSet presAssocID="{C5891743-556C-4ADF-A17D-46976031630D}" presName="level2Shape" presStyleLbl="node3" presStyleIdx="1" presStyleCnt="2" custLinFactNeighborX="86489" custLinFactNeighborY="-1703"/>
      <dgm:spPr/>
    </dgm:pt>
    <dgm:pt modelId="{280DF2CF-3A93-4091-9C8E-716A45970102}" type="pres">
      <dgm:prSet presAssocID="{C5891743-556C-4ADF-A17D-46976031630D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7B234E28-9FE7-44C5-AEDB-C886C3EC2106}" type="presOf" srcId="{16E87E61-C836-4A5B-9F32-C2B39739777F}" destId="{DFDB036D-18F5-46C2-AB54-88D2749B672C}" srcOrd="0" destOrd="0" presId="urn:microsoft.com/office/officeart/2005/8/layout/hierarchy6"/>
    <dgm:cxn modelId="{6FD20F61-E658-4132-AA46-D6E97B4BDCE4}" srcId="{5183453B-3E85-4093-A07F-B7BB5F1DE440}" destId="{16E87E61-C836-4A5B-9F32-C2B39739777F}" srcOrd="1" destOrd="0" parTransId="{CFDA2469-6FCE-42FA-B44D-4E153D7CC07F}" sibTransId="{B33BBA76-86CC-4B0E-87A7-6EF6A59E6CDB}"/>
    <dgm:cxn modelId="{62445263-57E4-49D7-99C9-421A6C31A566}" type="presOf" srcId="{5E5FE719-1668-4FFF-901C-974041DD7981}" destId="{0824067C-C65C-4AEF-979B-7B895A29DCD1}" srcOrd="0" destOrd="0" presId="urn:microsoft.com/office/officeart/2005/8/layout/hierarchy6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5831B9A1-E76F-4E94-B4E8-3507A248F7D0}" srcId="{5A443400-12A0-4507-B9FF-0C3E148AC092}" destId="{4DE254B8-99A7-484C-A611-B4251C76147B}" srcOrd="0" destOrd="0" parTransId="{5E5FE719-1668-4FFF-901C-974041DD7981}" sibTransId="{315F3E74-7A58-4216-95D7-22472B2EADC6}"/>
    <dgm:cxn modelId="{8ED086AA-95AD-4803-8EC9-6BCB21C1D62C}" type="presOf" srcId="{CFDA2469-6FCE-42FA-B44D-4E153D7CC07F}" destId="{DC29B903-6809-4B3B-A53C-19BEBD33239E}" srcOrd="0" destOrd="0" presId="urn:microsoft.com/office/officeart/2005/8/layout/hierarchy6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56798DC9-0723-44DB-A158-D65B648D5A31}" srcId="{16E87E61-C836-4A5B-9F32-C2B39739777F}" destId="{C5891743-556C-4ADF-A17D-46976031630D}" srcOrd="0" destOrd="0" parTransId="{35CB869B-C715-4EFF-BDBE-6E13275364A7}" sibTransId="{C87ACA98-1A4D-4123-83D1-44B07C3F7BFC}"/>
    <dgm:cxn modelId="{CD6114D5-1C79-4955-9786-FB7C566CC467}" type="presOf" srcId="{35CB869B-C715-4EFF-BDBE-6E13275364A7}" destId="{A33F6313-C3F3-4387-8BEA-1602FF230640}" srcOrd="0" destOrd="0" presId="urn:microsoft.com/office/officeart/2005/8/layout/hierarchy6"/>
    <dgm:cxn modelId="{40B61BD5-75A3-4D3C-939C-09B94EBF8C04}" type="presOf" srcId="{C5891743-556C-4ADF-A17D-46976031630D}" destId="{54E04610-B494-4EE7-8C3E-906ABCEF2610}" srcOrd="0" destOrd="0" presId="urn:microsoft.com/office/officeart/2005/8/layout/hierarchy6"/>
    <dgm:cxn modelId="{D6C790D5-6826-42E7-B1FF-F4318B091961}" type="presOf" srcId="{4DE254B8-99A7-484C-A611-B4251C76147B}" destId="{5AB6B523-EF06-493F-82C2-84BF4310002C}" srcOrd="0" destOrd="0" presId="urn:microsoft.com/office/officeart/2005/8/layout/hierarchy6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8ECC7E5D-2031-43D1-A573-86108828D520}" type="presParOf" srcId="{4400A75D-2D4D-4EFD-B3C4-61A41FF98C8E}" destId="{0824067C-C65C-4AEF-979B-7B895A29DCD1}" srcOrd="0" destOrd="0" presId="urn:microsoft.com/office/officeart/2005/8/layout/hierarchy6"/>
    <dgm:cxn modelId="{A30F4A0B-1248-42E4-9885-E2CF79675888}" type="presParOf" srcId="{4400A75D-2D4D-4EFD-B3C4-61A41FF98C8E}" destId="{148EA272-A67A-4159-9DA8-3329B8F83398}" srcOrd="1" destOrd="0" presId="urn:microsoft.com/office/officeart/2005/8/layout/hierarchy6"/>
    <dgm:cxn modelId="{9E00E960-B44F-4878-AAAC-04D6532058B8}" type="presParOf" srcId="{148EA272-A67A-4159-9DA8-3329B8F83398}" destId="{5AB6B523-EF06-493F-82C2-84BF4310002C}" srcOrd="0" destOrd="0" presId="urn:microsoft.com/office/officeart/2005/8/layout/hierarchy6"/>
    <dgm:cxn modelId="{FE87B1C9-AE95-4CC0-8F3B-C168187D01CB}" type="presParOf" srcId="{148EA272-A67A-4159-9DA8-3329B8F83398}" destId="{AC217173-7FAF-4647-92BD-C363B289DF32}" srcOrd="1" destOrd="0" presId="urn:microsoft.com/office/officeart/2005/8/layout/hierarchy6"/>
    <dgm:cxn modelId="{C050607A-1118-430F-93FA-B9954A3D5927}" type="presParOf" srcId="{E50A2F20-4A09-421F-B140-125FF36E7082}" destId="{DC29B903-6809-4B3B-A53C-19BEBD33239E}" srcOrd="2" destOrd="0" presId="urn:microsoft.com/office/officeart/2005/8/layout/hierarchy6"/>
    <dgm:cxn modelId="{D1D5476A-98A0-48DE-8E90-0CE64F32377C}" type="presParOf" srcId="{E50A2F20-4A09-421F-B140-125FF36E7082}" destId="{AF24F8A3-5050-4946-953E-FB26D6939E44}" srcOrd="3" destOrd="0" presId="urn:microsoft.com/office/officeart/2005/8/layout/hierarchy6"/>
    <dgm:cxn modelId="{0447D862-FE27-4D70-AB34-DA7ECF7FFB4E}" type="presParOf" srcId="{AF24F8A3-5050-4946-953E-FB26D6939E44}" destId="{DFDB036D-18F5-46C2-AB54-88D2749B672C}" srcOrd="0" destOrd="0" presId="urn:microsoft.com/office/officeart/2005/8/layout/hierarchy6"/>
    <dgm:cxn modelId="{A5FB0991-3593-4606-9C2E-E7EE66DFB925}" type="presParOf" srcId="{AF24F8A3-5050-4946-953E-FB26D6939E44}" destId="{21C2C871-A9A5-490E-BE13-43DD34E2C6F0}" srcOrd="1" destOrd="0" presId="urn:microsoft.com/office/officeart/2005/8/layout/hierarchy6"/>
    <dgm:cxn modelId="{C2EAAA93-E6D6-4083-B443-24B0B639365A}" type="presParOf" srcId="{21C2C871-A9A5-490E-BE13-43DD34E2C6F0}" destId="{A33F6313-C3F3-4387-8BEA-1602FF230640}" srcOrd="0" destOrd="0" presId="urn:microsoft.com/office/officeart/2005/8/layout/hierarchy6"/>
    <dgm:cxn modelId="{10093EC1-CB12-4E68-A57F-DDC637897F19}" type="presParOf" srcId="{21C2C871-A9A5-490E-BE13-43DD34E2C6F0}" destId="{D671F3BE-434F-44C4-A0AD-0C6AC6187BCA}" srcOrd="1" destOrd="0" presId="urn:microsoft.com/office/officeart/2005/8/layout/hierarchy6"/>
    <dgm:cxn modelId="{E394F231-FA31-4B96-BFFE-95F8EBB7FC7C}" type="presParOf" srcId="{D671F3BE-434F-44C4-A0AD-0C6AC6187BCA}" destId="{54E04610-B494-4EE7-8C3E-906ABCEF2610}" srcOrd="0" destOrd="0" presId="urn:microsoft.com/office/officeart/2005/8/layout/hierarchy6"/>
    <dgm:cxn modelId="{7CE07BDF-033C-4B1D-95E1-19CD7C772EB1}" type="presParOf" srcId="{D671F3BE-434F-44C4-A0AD-0C6AC6187BCA}" destId="{280DF2CF-3A93-4091-9C8E-716A45970102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/>
      <dgm:spPr/>
      <dgm:t>
        <a:bodyPr/>
        <a:lstStyle/>
        <a:p>
          <a:r>
            <a:rPr lang="en-IN" dirty="0"/>
            <a:t>MAP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/>
      <dgm:spPr/>
      <dgm:t>
        <a:bodyPr/>
        <a:lstStyle/>
        <a:p>
          <a:r>
            <a:rPr lang="en-IN" dirty="0"/>
            <a:t>FILLED MAP</a:t>
          </a:r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A7CC1E8A-C692-435B-B4AC-17FC462E316E}">
      <dgm:prSet phldrT="[Text]"/>
      <dgm:spPr/>
      <dgm:t>
        <a:bodyPr/>
        <a:lstStyle/>
        <a:p>
          <a:r>
            <a:rPr lang="en-IN" dirty="0"/>
            <a:t>Used for less options</a:t>
          </a:r>
        </a:p>
      </dgm:t>
    </dgm:pt>
    <dgm:pt modelId="{E7E19DE0-6D3E-464A-B821-842EE7F4F22E}" type="parTrans" cxnId="{C1445C6D-A706-4CE5-9896-F9E44145581F}">
      <dgm:prSet/>
      <dgm:spPr/>
      <dgm:t>
        <a:bodyPr/>
        <a:lstStyle/>
        <a:p>
          <a:endParaRPr lang="en-IN"/>
        </a:p>
      </dgm:t>
    </dgm:pt>
    <dgm:pt modelId="{1FE4680E-D816-4979-AC76-A73DC88DCCB0}" type="sibTrans" cxnId="{C1445C6D-A706-4CE5-9896-F9E44145581F}">
      <dgm:prSet/>
      <dgm:spPr/>
      <dgm:t>
        <a:bodyPr/>
        <a:lstStyle/>
        <a:p>
          <a:endParaRPr lang="en-IN"/>
        </a:p>
      </dgm:t>
    </dgm:pt>
    <dgm:pt modelId="{02E71DA6-2257-4F84-9FC3-DBD4CB59FB36}">
      <dgm:prSet phldrT="[Text]"/>
      <dgm:spPr/>
      <dgm:t>
        <a:bodyPr/>
        <a:lstStyle/>
        <a:p>
          <a:r>
            <a:rPr lang="en-IN" dirty="0"/>
            <a:t>BUBBLE MAP</a:t>
          </a:r>
        </a:p>
      </dgm:t>
    </dgm:pt>
    <dgm:pt modelId="{019D0ED0-E23F-40BE-8A95-81FBAFAE8677}" type="parTrans" cxnId="{1FBC5D2D-AEE3-46AF-8F81-7BA1D48A7C73}">
      <dgm:prSet/>
      <dgm:spPr/>
      <dgm:t>
        <a:bodyPr/>
        <a:lstStyle/>
        <a:p>
          <a:endParaRPr lang="en-IN"/>
        </a:p>
      </dgm:t>
    </dgm:pt>
    <dgm:pt modelId="{CA04F54A-43EF-47FC-B9CE-B5DBAE4169D0}" type="sibTrans" cxnId="{1FBC5D2D-AEE3-46AF-8F81-7BA1D48A7C73}">
      <dgm:prSet/>
      <dgm:spPr/>
      <dgm:t>
        <a:bodyPr/>
        <a:lstStyle/>
        <a:p>
          <a:endParaRPr lang="en-IN"/>
        </a:p>
      </dgm:t>
    </dgm:pt>
    <dgm:pt modelId="{7211FCEB-5EBA-4752-BCC4-BA7FC45E5DDC}">
      <dgm:prSet phldrT="[Text]"/>
      <dgm:spPr/>
      <dgm:t>
        <a:bodyPr/>
        <a:lstStyle/>
        <a:p>
          <a:r>
            <a:rPr lang="en-IN" dirty="0"/>
            <a:t>Used for more options</a:t>
          </a:r>
        </a:p>
        <a:p>
          <a:r>
            <a:rPr lang="en-IN" dirty="0"/>
            <a:t>(conditional formatting can be applied)</a:t>
          </a:r>
        </a:p>
      </dgm:t>
    </dgm:pt>
    <dgm:pt modelId="{F5C0BFAB-BA53-42F1-97DA-5112C9BE7A43}" type="parTrans" cxnId="{7ADAB306-8D1C-441C-837D-D4D76F115A5C}">
      <dgm:prSet/>
      <dgm:spPr/>
      <dgm:t>
        <a:bodyPr/>
        <a:lstStyle/>
        <a:p>
          <a:endParaRPr lang="en-IN"/>
        </a:p>
      </dgm:t>
    </dgm:pt>
    <dgm:pt modelId="{6D5F08BE-6DF1-4F7B-859A-B26862729A4D}" type="sibTrans" cxnId="{7ADAB306-8D1C-441C-837D-D4D76F115A5C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2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2" custLinFactNeighborX="-87524" custLinFactNeighborY="1367"/>
      <dgm:spPr/>
    </dgm:pt>
    <dgm:pt modelId="{4400A75D-2D4D-4EFD-B3C4-61A41FF98C8E}" type="pres">
      <dgm:prSet presAssocID="{5A443400-12A0-4507-B9FF-0C3E148AC092}" presName="hierChild3" presStyleCnt="0"/>
      <dgm:spPr/>
    </dgm:pt>
    <dgm:pt modelId="{CF387286-24AC-47E8-B044-BDF72695F4B4}" type="pres">
      <dgm:prSet presAssocID="{E7E19DE0-6D3E-464A-B821-842EE7F4F22E}" presName="Name19" presStyleLbl="parChTrans1D3" presStyleIdx="0" presStyleCnt="2"/>
      <dgm:spPr/>
    </dgm:pt>
    <dgm:pt modelId="{B121F9F5-7B91-4A88-B288-4FBC3D507642}" type="pres">
      <dgm:prSet presAssocID="{A7CC1E8A-C692-435B-B4AC-17FC462E316E}" presName="Name21" presStyleCnt="0"/>
      <dgm:spPr/>
    </dgm:pt>
    <dgm:pt modelId="{D94FC5B9-346A-413A-8A05-D78E466B39B7}" type="pres">
      <dgm:prSet presAssocID="{A7CC1E8A-C692-435B-B4AC-17FC462E316E}" presName="level2Shape" presStyleLbl="node3" presStyleIdx="0" presStyleCnt="2" custScaleX="182308" custLinFactNeighborX="-41867" custLinFactNeighborY="-1873"/>
      <dgm:spPr/>
    </dgm:pt>
    <dgm:pt modelId="{40D75ACE-DDCC-4511-9C43-25EA3D5D909D}" type="pres">
      <dgm:prSet presAssocID="{A7CC1E8A-C692-435B-B4AC-17FC462E316E}" presName="hierChild3" presStyleCnt="0"/>
      <dgm:spPr/>
    </dgm:pt>
    <dgm:pt modelId="{17F7FF50-6345-4797-A199-4AEA7DC3FC76}" type="pres">
      <dgm:prSet presAssocID="{019D0ED0-E23F-40BE-8A95-81FBAFAE8677}" presName="Name19" presStyleLbl="parChTrans1D2" presStyleIdx="1" presStyleCnt="2"/>
      <dgm:spPr/>
    </dgm:pt>
    <dgm:pt modelId="{BE7A1DD2-450C-4BA1-92F3-1B556411A2D4}" type="pres">
      <dgm:prSet presAssocID="{02E71DA6-2257-4F84-9FC3-DBD4CB59FB36}" presName="Name21" presStyleCnt="0"/>
      <dgm:spPr/>
    </dgm:pt>
    <dgm:pt modelId="{C388C7DE-E195-44CE-A8EA-F539DA4AB23D}" type="pres">
      <dgm:prSet presAssocID="{02E71DA6-2257-4F84-9FC3-DBD4CB59FB36}" presName="level2Shape" presStyleLbl="node2" presStyleIdx="1" presStyleCnt="2" custLinFactNeighborX="66460" custLinFactNeighborY="1763"/>
      <dgm:spPr/>
    </dgm:pt>
    <dgm:pt modelId="{85D77515-B6E3-48A4-92D3-936B3F3460FB}" type="pres">
      <dgm:prSet presAssocID="{02E71DA6-2257-4F84-9FC3-DBD4CB59FB36}" presName="hierChild3" presStyleCnt="0"/>
      <dgm:spPr/>
    </dgm:pt>
    <dgm:pt modelId="{17ABF36E-7AF3-43EE-8A3D-182EC8D8036B}" type="pres">
      <dgm:prSet presAssocID="{F5C0BFAB-BA53-42F1-97DA-5112C9BE7A43}" presName="Name19" presStyleLbl="parChTrans1D3" presStyleIdx="1" presStyleCnt="2"/>
      <dgm:spPr/>
    </dgm:pt>
    <dgm:pt modelId="{C833088D-77A4-437E-8DB8-5AA301CD255E}" type="pres">
      <dgm:prSet presAssocID="{7211FCEB-5EBA-4752-BCC4-BA7FC45E5DDC}" presName="Name21" presStyleCnt="0"/>
      <dgm:spPr/>
    </dgm:pt>
    <dgm:pt modelId="{7B45C5A1-25AE-4525-A613-0A85782F57D2}" type="pres">
      <dgm:prSet presAssocID="{7211FCEB-5EBA-4752-BCC4-BA7FC45E5DDC}" presName="level2Shape" presStyleLbl="node3" presStyleIdx="1" presStyleCnt="2" custScaleX="177353" custLinFactNeighborX="66309" custLinFactNeighborY="127"/>
      <dgm:spPr/>
    </dgm:pt>
    <dgm:pt modelId="{71D8578E-BE91-4267-859E-F79A7BFD7D3A}" type="pres">
      <dgm:prSet presAssocID="{7211FCEB-5EBA-4752-BCC4-BA7FC45E5DDC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7ADAB306-8D1C-441C-837D-D4D76F115A5C}" srcId="{02E71DA6-2257-4F84-9FC3-DBD4CB59FB36}" destId="{7211FCEB-5EBA-4752-BCC4-BA7FC45E5DDC}" srcOrd="0" destOrd="0" parTransId="{F5C0BFAB-BA53-42F1-97DA-5112C9BE7A43}" sibTransId="{6D5F08BE-6DF1-4F7B-859A-B26862729A4D}"/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B29D0426-1B4B-46E1-9B3C-F0B97374E2FE}" type="presOf" srcId="{A7CC1E8A-C692-435B-B4AC-17FC462E316E}" destId="{D94FC5B9-346A-413A-8A05-D78E466B39B7}" srcOrd="0" destOrd="0" presId="urn:microsoft.com/office/officeart/2005/8/layout/hierarchy6"/>
    <dgm:cxn modelId="{1FBC5D2D-AEE3-46AF-8F81-7BA1D48A7C73}" srcId="{5183453B-3E85-4093-A07F-B7BB5F1DE440}" destId="{02E71DA6-2257-4F84-9FC3-DBD4CB59FB36}" srcOrd="1" destOrd="0" parTransId="{019D0ED0-E23F-40BE-8A95-81FBAFAE8677}" sibTransId="{CA04F54A-43EF-47FC-B9CE-B5DBAE4169D0}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C1445C6D-A706-4CE5-9896-F9E44145581F}" srcId="{5A443400-12A0-4507-B9FF-0C3E148AC092}" destId="{A7CC1E8A-C692-435B-B4AC-17FC462E316E}" srcOrd="0" destOrd="0" parTransId="{E7E19DE0-6D3E-464A-B821-842EE7F4F22E}" sibTransId="{1FE4680E-D816-4979-AC76-A73DC88DCCB0}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4288249D-D680-42B8-BA6A-405F8134C49E}" type="presOf" srcId="{7211FCEB-5EBA-4752-BCC4-BA7FC45E5DDC}" destId="{7B45C5A1-25AE-4525-A613-0A85782F57D2}" srcOrd="0" destOrd="0" presId="urn:microsoft.com/office/officeart/2005/8/layout/hierarchy6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06F240B6-30DF-4F5E-9AFE-6DD987530EE9}" type="presOf" srcId="{019D0ED0-E23F-40BE-8A95-81FBAFAE8677}" destId="{17F7FF50-6345-4797-A199-4AEA7DC3FC76}" srcOrd="0" destOrd="0" presId="urn:microsoft.com/office/officeart/2005/8/layout/hierarchy6"/>
    <dgm:cxn modelId="{335F73CE-2015-4468-9C24-B1FA4CE0B033}" type="presOf" srcId="{E7E19DE0-6D3E-464A-B821-842EE7F4F22E}" destId="{CF387286-24AC-47E8-B044-BDF72695F4B4}" srcOrd="0" destOrd="0" presId="urn:microsoft.com/office/officeart/2005/8/layout/hierarchy6"/>
    <dgm:cxn modelId="{33D8F4D0-06BA-4451-ACB4-C77BFBA5AB0B}" type="presOf" srcId="{02E71DA6-2257-4F84-9FC3-DBD4CB59FB36}" destId="{C388C7DE-E195-44CE-A8EA-F539DA4AB23D}" srcOrd="0" destOrd="0" presId="urn:microsoft.com/office/officeart/2005/8/layout/hierarchy6"/>
    <dgm:cxn modelId="{7AA2BFDD-B1F6-4AF7-9E03-4A4E74E398C7}" type="presOf" srcId="{F5C0BFAB-BA53-42F1-97DA-5112C9BE7A43}" destId="{17ABF36E-7AF3-43EE-8A3D-182EC8D8036B}" srcOrd="0" destOrd="0" presId="urn:microsoft.com/office/officeart/2005/8/layout/hierarchy6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726EC1D5-901C-4999-849F-3B6DB63F1357}" type="presParOf" srcId="{4400A75D-2D4D-4EFD-B3C4-61A41FF98C8E}" destId="{CF387286-24AC-47E8-B044-BDF72695F4B4}" srcOrd="0" destOrd="0" presId="urn:microsoft.com/office/officeart/2005/8/layout/hierarchy6"/>
    <dgm:cxn modelId="{6CA5B6AD-9658-4967-B629-8EB5179EA8A0}" type="presParOf" srcId="{4400A75D-2D4D-4EFD-B3C4-61A41FF98C8E}" destId="{B121F9F5-7B91-4A88-B288-4FBC3D507642}" srcOrd="1" destOrd="0" presId="urn:microsoft.com/office/officeart/2005/8/layout/hierarchy6"/>
    <dgm:cxn modelId="{1C06A160-EAAE-44AB-9ED3-698BABA978BD}" type="presParOf" srcId="{B121F9F5-7B91-4A88-B288-4FBC3D507642}" destId="{D94FC5B9-346A-413A-8A05-D78E466B39B7}" srcOrd="0" destOrd="0" presId="urn:microsoft.com/office/officeart/2005/8/layout/hierarchy6"/>
    <dgm:cxn modelId="{18FE1D49-0ACF-4F06-BAA4-D41DCEC62AB2}" type="presParOf" srcId="{B121F9F5-7B91-4A88-B288-4FBC3D507642}" destId="{40D75ACE-DDCC-4511-9C43-25EA3D5D909D}" srcOrd="1" destOrd="0" presId="urn:microsoft.com/office/officeart/2005/8/layout/hierarchy6"/>
    <dgm:cxn modelId="{BE34CAA9-2713-4179-A901-DED301AA74D2}" type="presParOf" srcId="{E50A2F20-4A09-421F-B140-125FF36E7082}" destId="{17F7FF50-6345-4797-A199-4AEA7DC3FC76}" srcOrd="2" destOrd="0" presId="urn:microsoft.com/office/officeart/2005/8/layout/hierarchy6"/>
    <dgm:cxn modelId="{B40E8162-F308-496A-8616-6D2A2F8430DC}" type="presParOf" srcId="{E50A2F20-4A09-421F-B140-125FF36E7082}" destId="{BE7A1DD2-450C-4BA1-92F3-1B556411A2D4}" srcOrd="3" destOrd="0" presId="urn:microsoft.com/office/officeart/2005/8/layout/hierarchy6"/>
    <dgm:cxn modelId="{1294EB9A-486B-46E6-8E58-C133CEF47B15}" type="presParOf" srcId="{BE7A1DD2-450C-4BA1-92F3-1B556411A2D4}" destId="{C388C7DE-E195-44CE-A8EA-F539DA4AB23D}" srcOrd="0" destOrd="0" presId="urn:microsoft.com/office/officeart/2005/8/layout/hierarchy6"/>
    <dgm:cxn modelId="{EAA80513-D141-4881-A94F-3818330E1797}" type="presParOf" srcId="{BE7A1DD2-450C-4BA1-92F3-1B556411A2D4}" destId="{85D77515-B6E3-48A4-92D3-936B3F3460FB}" srcOrd="1" destOrd="0" presId="urn:microsoft.com/office/officeart/2005/8/layout/hierarchy6"/>
    <dgm:cxn modelId="{70FDED57-CBA0-4783-BE64-50A03708C122}" type="presParOf" srcId="{85D77515-B6E3-48A4-92D3-936B3F3460FB}" destId="{17ABF36E-7AF3-43EE-8A3D-182EC8D8036B}" srcOrd="0" destOrd="0" presId="urn:microsoft.com/office/officeart/2005/8/layout/hierarchy6"/>
    <dgm:cxn modelId="{795F36C0-F25B-4AA3-9DFF-55CF073E77A0}" type="presParOf" srcId="{85D77515-B6E3-48A4-92D3-936B3F3460FB}" destId="{C833088D-77A4-437E-8DB8-5AA301CD255E}" srcOrd="1" destOrd="0" presId="urn:microsoft.com/office/officeart/2005/8/layout/hierarchy6"/>
    <dgm:cxn modelId="{7FD3E8A8-8300-4BDB-A3C5-1D20FCF58EBA}" type="presParOf" srcId="{C833088D-77A4-437E-8DB8-5AA301CD255E}" destId="{7B45C5A1-25AE-4525-A613-0A85782F57D2}" srcOrd="0" destOrd="0" presId="urn:microsoft.com/office/officeart/2005/8/layout/hierarchy6"/>
    <dgm:cxn modelId="{78C21AE5-2065-4C9C-A2A1-6804037657B9}" type="presParOf" srcId="{C833088D-77A4-437E-8DB8-5AA301CD255E}" destId="{71D8578E-BE91-4267-859E-F79A7BFD7D3A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51C156-1AD6-4CA6-8A92-ABDF972D1ED5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83453B-3E85-4093-A07F-B7BB5F1DE440}">
      <dgm:prSet phldrT="[Text]" custT="1"/>
      <dgm:spPr/>
      <dgm:t>
        <a:bodyPr/>
        <a:lstStyle/>
        <a:p>
          <a:r>
            <a:rPr lang="en-IN" sz="2800" dirty="0"/>
            <a:t>COMBO CHARTS</a:t>
          </a:r>
        </a:p>
        <a:p>
          <a:r>
            <a:rPr lang="en-IN" sz="1800" dirty="0"/>
            <a:t>- P</a:t>
          </a:r>
          <a:r>
            <a:rPr lang="en-US" sz="1800" b="0" i="0" dirty="0"/>
            <a:t>rovides a more comprehensive view of the data and to highlight the relationships between different data sets.</a:t>
          </a:r>
        </a:p>
        <a:p>
          <a:r>
            <a:rPr lang="en-US" sz="1800" b="0" i="0" dirty="0"/>
            <a:t>- Used to  represent complex data clearly</a:t>
          </a:r>
        </a:p>
      </dgm:t>
    </dgm:pt>
    <dgm:pt modelId="{07AD9ABB-2FDB-4223-8A45-8703ECABEFD5}" type="parTrans" cxnId="{688F2481-75CF-4D6E-983F-3AA04471D18D}">
      <dgm:prSet/>
      <dgm:spPr/>
      <dgm:t>
        <a:bodyPr/>
        <a:lstStyle/>
        <a:p>
          <a:endParaRPr lang="en-IN"/>
        </a:p>
      </dgm:t>
    </dgm:pt>
    <dgm:pt modelId="{4D57F066-8797-4516-93EA-487C0572E518}" type="sibTrans" cxnId="{688F2481-75CF-4D6E-983F-3AA04471D18D}">
      <dgm:prSet/>
      <dgm:spPr/>
      <dgm:t>
        <a:bodyPr/>
        <a:lstStyle/>
        <a:p>
          <a:endParaRPr lang="en-IN"/>
        </a:p>
      </dgm:t>
    </dgm:pt>
    <dgm:pt modelId="{5A443400-12A0-4507-B9FF-0C3E148AC092}">
      <dgm:prSet phldrT="[Text]"/>
      <dgm:spPr/>
      <dgm:t>
        <a:bodyPr/>
        <a:lstStyle/>
        <a:p>
          <a:r>
            <a:rPr lang="en-IN" dirty="0"/>
            <a:t>LINE AND STACKED COLUMN CHART</a:t>
          </a:r>
        </a:p>
        <a:p>
          <a:endParaRPr lang="en-IN" dirty="0"/>
        </a:p>
      </dgm:t>
    </dgm:pt>
    <dgm:pt modelId="{7F459A21-9C85-421F-8953-31C732C82A91}" type="parTrans" cxnId="{75E77694-59C8-4016-9B46-C5EFA5332E25}">
      <dgm:prSet/>
      <dgm:spPr/>
      <dgm:t>
        <a:bodyPr/>
        <a:lstStyle/>
        <a:p>
          <a:endParaRPr lang="en-IN"/>
        </a:p>
      </dgm:t>
    </dgm:pt>
    <dgm:pt modelId="{00BA4041-3810-49F5-9E15-DFF6EC82ADD1}" type="sibTrans" cxnId="{75E77694-59C8-4016-9B46-C5EFA5332E25}">
      <dgm:prSet/>
      <dgm:spPr/>
      <dgm:t>
        <a:bodyPr/>
        <a:lstStyle/>
        <a:p>
          <a:endParaRPr lang="en-IN"/>
        </a:p>
      </dgm:t>
    </dgm:pt>
    <dgm:pt modelId="{02E71DA6-2257-4F84-9FC3-DBD4CB59FB36}">
      <dgm:prSet phldrT="[Text]"/>
      <dgm:spPr/>
      <dgm:t>
        <a:bodyPr/>
        <a:lstStyle/>
        <a:p>
          <a:r>
            <a:rPr lang="en-IN" dirty="0"/>
            <a:t>LINE AND  CLUSTERED COLUMN CHART</a:t>
          </a:r>
        </a:p>
      </dgm:t>
    </dgm:pt>
    <dgm:pt modelId="{019D0ED0-E23F-40BE-8A95-81FBAFAE8677}" type="parTrans" cxnId="{1FBC5D2D-AEE3-46AF-8F81-7BA1D48A7C73}">
      <dgm:prSet/>
      <dgm:spPr/>
      <dgm:t>
        <a:bodyPr/>
        <a:lstStyle/>
        <a:p>
          <a:endParaRPr lang="en-IN"/>
        </a:p>
      </dgm:t>
    </dgm:pt>
    <dgm:pt modelId="{CA04F54A-43EF-47FC-B9CE-B5DBAE4169D0}" type="sibTrans" cxnId="{1FBC5D2D-AEE3-46AF-8F81-7BA1D48A7C73}">
      <dgm:prSet/>
      <dgm:spPr/>
      <dgm:t>
        <a:bodyPr/>
        <a:lstStyle/>
        <a:p>
          <a:endParaRPr lang="en-IN"/>
        </a:p>
      </dgm:t>
    </dgm:pt>
    <dgm:pt modelId="{81F0EE60-F3CF-40F7-B1A3-6CE0D2D00FFB}" type="pres">
      <dgm:prSet presAssocID="{0951C156-1AD6-4CA6-8A92-ABDF972D1E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5AECE-F2DB-49F7-BC66-BB35609A52EC}" type="pres">
      <dgm:prSet presAssocID="{0951C156-1AD6-4CA6-8A92-ABDF972D1ED5}" presName="hierFlow" presStyleCnt="0"/>
      <dgm:spPr/>
    </dgm:pt>
    <dgm:pt modelId="{D2E30D7B-9B8C-4BE3-8FEF-C27D4BDE2081}" type="pres">
      <dgm:prSet presAssocID="{0951C156-1AD6-4CA6-8A92-ABDF972D1E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5C76B4-D060-441D-88B8-8E9D19EE4BF9}" type="pres">
      <dgm:prSet presAssocID="{5183453B-3E85-4093-A07F-B7BB5F1DE440}" presName="Name14" presStyleCnt="0"/>
      <dgm:spPr/>
    </dgm:pt>
    <dgm:pt modelId="{9BFD2C04-B82B-47B4-85E9-774A064C1BB5}" type="pres">
      <dgm:prSet presAssocID="{5183453B-3E85-4093-A07F-B7BB5F1DE440}" presName="level1Shape" presStyleLbl="node0" presStyleIdx="0" presStyleCnt="1" custScaleX="412018" custScaleY="160389" custLinFactNeighborY="-85592">
        <dgm:presLayoutVars>
          <dgm:chPref val="3"/>
        </dgm:presLayoutVars>
      </dgm:prSet>
      <dgm:spPr/>
    </dgm:pt>
    <dgm:pt modelId="{E50A2F20-4A09-421F-B140-125FF36E7082}" type="pres">
      <dgm:prSet presAssocID="{5183453B-3E85-4093-A07F-B7BB5F1DE440}" presName="hierChild2" presStyleCnt="0"/>
      <dgm:spPr/>
    </dgm:pt>
    <dgm:pt modelId="{CA0876A9-B240-41D7-9E6C-A857BB91F71E}" type="pres">
      <dgm:prSet presAssocID="{7F459A21-9C85-421F-8953-31C732C82A91}" presName="Name19" presStyleLbl="parChTrans1D2" presStyleIdx="0" presStyleCnt="2"/>
      <dgm:spPr/>
    </dgm:pt>
    <dgm:pt modelId="{0223259F-97F9-40E7-BA84-E7B95ECD11F5}" type="pres">
      <dgm:prSet presAssocID="{5A443400-12A0-4507-B9FF-0C3E148AC092}" presName="Name21" presStyleCnt="0"/>
      <dgm:spPr/>
    </dgm:pt>
    <dgm:pt modelId="{47DB7E56-0422-4794-8203-78FEC586CF89}" type="pres">
      <dgm:prSet presAssocID="{5A443400-12A0-4507-B9FF-0C3E148AC092}" presName="level2Shape" presStyleLbl="node2" presStyleIdx="0" presStyleCnt="2" custLinFactNeighborX="-87524" custLinFactNeighborY="1367"/>
      <dgm:spPr/>
    </dgm:pt>
    <dgm:pt modelId="{4400A75D-2D4D-4EFD-B3C4-61A41FF98C8E}" type="pres">
      <dgm:prSet presAssocID="{5A443400-12A0-4507-B9FF-0C3E148AC092}" presName="hierChild3" presStyleCnt="0"/>
      <dgm:spPr/>
    </dgm:pt>
    <dgm:pt modelId="{17F7FF50-6345-4797-A199-4AEA7DC3FC76}" type="pres">
      <dgm:prSet presAssocID="{019D0ED0-E23F-40BE-8A95-81FBAFAE8677}" presName="Name19" presStyleLbl="parChTrans1D2" presStyleIdx="1" presStyleCnt="2"/>
      <dgm:spPr/>
    </dgm:pt>
    <dgm:pt modelId="{BE7A1DD2-450C-4BA1-92F3-1B556411A2D4}" type="pres">
      <dgm:prSet presAssocID="{02E71DA6-2257-4F84-9FC3-DBD4CB59FB36}" presName="Name21" presStyleCnt="0"/>
      <dgm:spPr/>
    </dgm:pt>
    <dgm:pt modelId="{C388C7DE-E195-44CE-A8EA-F539DA4AB23D}" type="pres">
      <dgm:prSet presAssocID="{02E71DA6-2257-4F84-9FC3-DBD4CB59FB36}" presName="level2Shape" presStyleLbl="node2" presStyleIdx="1" presStyleCnt="2" custLinFactNeighborX="66460" custLinFactNeighborY="1763"/>
      <dgm:spPr/>
    </dgm:pt>
    <dgm:pt modelId="{85D77515-B6E3-48A4-92D3-936B3F3460FB}" type="pres">
      <dgm:prSet presAssocID="{02E71DA6-2257-4F84-9FC3-DBD4CB59FB36}" presName="hierChild3" presStyleCnt="0"/>
      <dgm:spPr/>
    </dgm:pt>
    <dgm:pt modelId="{9A7C2B57-1345-44FB-8AE7-14B6E6B658C1}" type="pres">
      <dgm:prSet presAssocID="{0951C156-1AD6-4CA6-8A92-ABDF972D1ED5}" presName="bgShapesFlow" presStyleCnt="0"/>
      <dgm:spPr/>
    </dgm:pt>
  </dgm:ptLst>
  <dgm:cxnLst>
    <dgm:cxn modelId="{4882461C-530B-4F93-AC28-A918E231AC59}" type="presOf" srcId="{7F459A21-9C85-421F-8953-31C732C82A91}" destId="{CA0876A9-B240-41D7-9E6C-A857BB91F71E}" srcOrd="0" destOrd="0" presId="urn:microsoft.com/office/officeart/2005/8/layout/hierarchy6"/>
    <dgm:cxn modelId="{1FBC5D2D-AEE3-46AF-8F81-7BA1D48A7C73}" srcId="{5183453B-3E85-4093-A07F-B7BB5F1DE440}" destId="{02E71DA6-2257-4F84-9FC3-DBD4CB59FB36}" srcOrd="1" destOrd="0" parTransId="{019D0ED0-E23F-40BE-8A95-81FBAFAE8677}" sibTransId="{CA04F54A-43EF-47FC-B9CE-B5DBAE4169D0}"/>
    <dgm:cxn modelId="{7E6CF447-F828-4744-9C46-E6FC49DDDF7E}" type="presOf" srcId="{5A443400-12A0-4507-B9FF-0C3E148AC092}" destId="{47DB7E56-0422-4794-8203-78FEC586CF89}" srcOrd="0" destOrd="0" presId="urn:microsoft.com/office/officeart/2005/8/layout/hierarchy6"/>
    <dgm:cxn modelId="{0B3BFC4F-1E33-4F57-9949-B8A8553E1F53}" type="presOf" srcId="{0951C156-1AD6-4CA6-8A92-ABDF972D1ED5}" destId="{81F0EE60-F3CF-40F7-B1A3-6CE0D2D00FFB}" srcOrd="0" destOrd="0" presId="urn:microsoft.com/office/officeart/2005/8/layout/hierarchy6"/>
    <dgm:cxn modelId="{688F2481-75CF-4D6E-983F-3AA04471D18D}" srcId="{0951C156-1AD6-4CA6-8A92-ABDF972D1ED5}" destId="{5183453B-3E85-4093-A07F-B7BB5F1DE440}" srcOrd="0" destOrd="0" parTransId="{07AD9ABB-2FDB-4223-8A45-8703ECABEFD5}" sibTransId="{4D57F066-8797-4516-93EA-487C0572E518}"/>
    <dgm:cxn modelId="{75E77694-59C8-4016-9B46-C5EFA5332E25}" srcId="{5183453B-3E85-4093-A07F-B7BB5F1DE440}" destId="{5A443400-12A0-4507-B9FF-0C3E148AC092}" srcOrd="0" destOrd="0" parTransId="{7F459A21-9C85-421F-8953-31C732C82A91}" sibTransId="{00BA4041-3810-49F5-9E15-DFF6EC82ADD1}"/>
    <dgm:cxn modelId="{C6A980B1-C102-44C2-B81A-C208A512C463}" type="presOf" srcId="{5183453B-3E85-4093-A07F-B7BB5F1DE440}" destId="{9BFD2C04-B82B-47B4-85E9-774A064C1BB5}" srcOrd="0" destOrd="0" presId="urn:microsoft.com/office/officeart/2005/8/layout/hierarchy6"/>
    <dgm:cxn modelId="{06F240B6-30DF-4F5E-9AFE-6DD987530EE9}" type="presOf" srcId="{019D0ED0-E23F-40BE-8A95-81FBAFAE8677}" destId="{17F7FF50-6345-4797-A199-4AEA7DC3FC76}" srcOrd="0" destOrd="0" presId="urn:microsoft.com/office/officeart/2005/8/layout/hierarchy6"/>
    <dgm:cxn modelId="{33D8F4D0-06BA-4451-ACB4-C77BFBA5AB0B}" type="presOf" srcId="{02E71DA6-2257-4F84-9FC3-DBD4CB59FB36}" destId="{C388C7DE-E195-44CE-A8EA-F539DA4AB23D}" srcOrd="0" destOrd="0" presId="urn:microsoft.com/office/officeart/2005/8/layout/hierarchy6"/>
    <dgm:cxn modelId="{B6152326-B178-4496-9530-A6AFC73EDFCD}" type="presParOf" srcId="{81F0EE60-F3CF-40F7-B1A3-6CE0D2D00FFB}" destId="{8AA5AECE-F2DB-49F7-BC66-BB35609A52EC}" srcOrd="0" destOrd="0" presId="urn:microsoft.com/office/officeart/2005/8/layout/hierarchy6"/>
    <dgm:cxn modelId="{24FB3A53-5718-4796-977E-D0C70718B9ED}" type="presParOf" srcId="{8AA5AECE-F2DB-49F7-BC66-BB35609A52EC}" destId="{D2E30D7B-9B8C-4BE3-8FEF-C27D4BDE2081}" srcOrd="0" destOrd="0" presId="urn:microsoft.com/office/officeart/2005/8/layout/hierarchy6"/>
    <dgm:cxn modelId="{04C5A0C9-59BD-4D82-A3DA-8FA4B8C985DC}" type="presParOf" srcId="{D2E30D7B-9B8C-4BE3-8FEF-C27D4BDE2081}" destId="{BB5C76B4-D060-441D-88B8-8E9D19EE4BF9}" srcOrd="0" destOrd="0" presId="urn:microsoft.com/office/officeart/2005/8/layout/hierarchy6"/>
    <dgm:cxn modelId="{9A844F10-1217-41B4-8A2C-3AE8281FFB08}" type="presParOf" srcId="{BB5C76B4-D060-441D-88B8-8E9D19EE4BF9}" destId="{9BFD2C04-B82B-47B4-85E9-774A064C1BB5}" srcOrd="0" destOrd="0" presId="urn:microsoft.com/office/officeart/2005/8/layout/hierarchy6"/>
    <dgm:cxn modelId="{A20955F5-E2FE-4685-BC90-C58FF692FB9F}" type="presParOf" srcId="{BB5C76B4-D060-441D-88B8-8E9D19EE4BF9}" destId="{E50A2F20-4A09-421F-B140-125FF36E7082}" srcOrd="1" destOrd="0" presId="urn:microsoft.com/office/officeart/2005/8/layout/hierarchy6"/>
    <dgm:cxn modelId="{B3047ABC-4064-49F9-9D87-303B7E90FA57}" type="presParOf" srcId="{E50A2F20-4A09-421F-B140-125FF36E7082}" destId="{CA0876A9-B240-41D7-9E6C-A857BB91F71E}" srcOrd="0" destOrd="0" presId="urn:microsoft.com/office/officeart/2005/8/layout/hierarchy6"/>
    <dgm:cxn modelId="{3D928A8A-3D9A-4841-B8D3-7CD16A2E2765}" type="presParOf" srcId="{E50A2F20-4A09-421F-B140-125FF36E7082}" destId="{0223259F-97F9-40E7-BA84-E7B95ECD11F5}" srcOrd="1" destOrd="0" presId="urn:microsoft.com/office/officeart/2005/8/layout/hierarchy6"/>
    <dgm:cxn modelId="{F40EDF1F-40F6-4598-8CA0-74F1EC5607F9}" type="presParOf" srcId="{0223259F-97F9-40E7-BA84-E7B95ECD11F5}" destId="{47DB7E56-0422-4794-8203-78FEC586CF89}" srcOrd="0" destOrd="0" presId="urn:microsoft.com/office/officeart/2005/8/layout/hierarchy6"/>
    <dgm:cxn modelId="{E951697E-B63A-4A7D-80C8-3099622BD992}" type="presParOf" srcId="{0223259F-97F9-40E7-BA84-E7B95ECD11F5}" destId="{4400A75D-2D4D-4EFD-B3C4-61A41FF98C8E}" srcOrd="1" destOrd="0" presId="urn:microsoft.com/office/officeart/2005/8/layout/hierarchy6"/>
    <dgm:cxn modelId="{BE34CAA9-2713-4179-A901-DED301AA74D2}" type="presParOf" srcId="{E50A2F20-4A09-421F-B140-125FF36E7082}" destId="{17F7FF50-6345-4797-A199-4AEA7DC3FC76}" srcOrd="2" destOrd="0" presId="urn:microsoft.com/office/officeart/2005/8/layout/hierarchy6"/>
    <dgm:cxn modelId="{B40E8162-F308-496A-8616-6D2A2F8430DC}" type="presParOf" srcId="{E50A2F20-4A09-421F-B140-125FF36E7082}" destId="{BE7A1DD2-450C-4BA1-92F3-1B556411A2D4}" srcOrd="3" destOrd="0" presId="urn:microsoft.com/office/officeart/2005/8/layout/hierarchy6"/>
    <dgm:cxn modelId="{1294EB9A-486B-46E6-8E58-C133CEF47B15}" type="presParOf" srcId="{BE7A1DD2-450C-4BA1-92F3-1B556411A2D4}" destId="{C388C7DE-E195-44CE-A8EA-F539DA4AB23D}" srcOrd="0" destOrd="0" presId="urn:microsoft.com/office/officeart/2005/8/layout/hierarchy6"/>
    <dgm:cxn modelId="{EAA80513-D141-4881-A94F-3818330E1797}" type="presParOf" srcId="{BE7A1DD2-450C-4BA1-92F3-1B556411A2D4}" destId="{85D77515-B6E3-48A4-92D3-936B3F3460FB}" srcOrd="1" destOrd="0" presId="urn:microsoft.com/office/officeart/2005/8/layout/hierarchy6"/>
    <dgm:cxn modelId="{0E658A68-6027-42F2-8326-AAC74EBD1176}" type="presParOf" srcId="{81F0EE60-F3CF-40F7-B1A3-6CE0D2D00FFB}" destId="{9A7C2B57-1345-44FB-8AE7-14B6E6B658C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3105374" y="0"/>
          <a:ext cx="3771776" cy="1586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BAR CHART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Used for categorical values (&gt;10 values)</a:t>
          </a:r>
        </a:p>
      </dsp:txBody>
      <dsp:txXfrm>
        <a:off x="3151830" y="46456"/>
        <a:ext cx="3678864" cy="1493206"/>
      </dsp:txXfrm>
    </dsp:sp>
    <dsp:sp modelId="{CA0876A9-B240-41D7-9E6C-A857BB91F71E}">
      <dsp:nvSpPr>
        <dsp:cNvPr id="0" name=""/>
        <dsp:cNvSpPr/>
      </dsp:nvSpPr>
      <dsp:spPr>
        <a:xfrm>
          <a:off x="2634061" y="1586118"/>
          <a:ext cx="2357201" cy="484476"/>
        </a:xfrm>
        <a:custGeom>
          <a:avLst/>
          <a:gdLst/>
          <a:ahLst/>
          <a:cxnLst/>
          <a:rect l="0" t="0" r="0" b="0"/>
          <a:pathLst>
            <a:path>
              <a:moveTo>
                <a:pt x="2357201" y="0"/>
              </a:moveTo>
              <a:lnTo>
                <a:pt x="2357201" y="242238"/>
              </a:lnTo>
              <a:lnTo>
                <a:pt x="0" y="242238"/>
              </a:lnTo>
              <a:lnTo>
                <a:pt x="0" y="4844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1727444" y="2070595"/>
          <a:ext cx="1813232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STACKED BAR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 Also, conditional formatting can be applied</a:t>
          </a:r>
        </a:p>
      </dsp:txBody>
      <dsp:txXfrm>
        <a:off x="1762849" y="2106000"/>
        <a:ext cx="1742422" cy="1138011"/>
      </dsp:txXfrm>
    </dsp:sp>
    <dsp:sp modelId="{6955C8B7-96C9-43CC-9911-F701A781553A}">
      <dsp:nvSpPr>
        <dsp:cNvPr id="0" name=""/>
        <dsp:cNvSpPr/>
      </dsp:nvSpPr>
      <dsp:spPr>
        <a:xfrm>
          <a:off x="2588341" y="3279416"/>
          <a:ext cx="91440" cy="483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B0A89-6E10-46BC-99DF-F160DEECF9A9}">
      <dsp:nvSpPr>
        <dsp:cNvPr id="0" name=""/>
        <dsp:cNvSpPr/>
      </dsp:nvSpPr>
      <dsp:spPr>
        <a:xfrm>
          <a:off x="1727444" y="3762945"/>
          <a:ext cx="1813232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for dimensions</a:t>
          </a:r>
        </a:p>
      </dsp:txBody>
      <dsp:txXfrm>
        <a:off x="1762849" y="3798350"/>
        <a:ext cx="1742422" cy="1138011"/>
      </dsp:txXfrm>
    </dsp:sp>
    <dsp:sp modelId="{DC29B903-6809-4B3B-A53C-19BEBD33239E}">
      <dsp:nvSpPr>
        <dsp:cNvPr id="0" name=""/>
        <dsp:cNvSpPr/>
      </dsp:nvSpPr>
      <dsp:spPr>
        <a:xfrm>
          <a:off x="4945542" y="1586118"/>
          <a:ext cx="91440" cy="484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4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B036D-18F5-46C2-AB54-88D2749B672C}">
      <dsp:nvSpPr>
        <dsp:cNvPr id="0" name=""/>
        <dsp:cNvSpPr/>
      </dsp:nvSpPr>
      <dsp:spPr>
        <a:xfrm>
          <a:off x="4084646" y="2070595"/>
          <a:ext cx="1813232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CLUSTERED BAR</a:t>
          </a:r>
        </a:p>
      </dsp:txBody>
      <dsp:txXfrm>
        <a:off x="4120051" y="2106000"/>
        <a:ext cx="1742422" cy="1138011"/>
      </dsp:txXfrm>
    </dsp:sp>
    <dsp:sp modelId="{EA8D0177-8458-4647-BD8B-1985AF5B098B}">
      <dsp:nvSpPr>
        <dsp:cNvPr id="0" name=""/>
        <dsp:cNvSpPr/>
      </dsp:nvSpPr>
      <dsp:spPr>
        <a:xfrm>
          <a:off x="4945542" y="3279416"/>
          <a:ext cx="91440" cy="483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A35D4-963A-4204-B69F-8836C4E17866}">
      <dsp:nvSpPr>
        <dsp:cNvPr id="0" name=""/>
        <dsp:cNvSpPr/>
      </dsp:nvSpPr>
      <dsp:spPr>
        <a:xfrm>
          <a:off x="4097103" y="3762945"/>
          <a:ext cx="1788318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for comparison</a:t>
          </a:r>
        </a:p>
      </dsp:txBody>
      <dsp:txXfrm>
        <a:off x="4132508" y="3798350"/>
        <a:ext cx="1717508" cy="1138011"/>
      </dsp:txXfrm>
    </dsp:sp>
    <dsp:sp modelId="{FB6F92FB-82F7-4FC2-830E-33FFF4CC3C38}">
      <dsp:nvSpPr>
        <dsp:cNvPr id="0" name=""/>
        <dsp:cNvSpPr/>
      </dsp:nvSpPr>
      <dsp:spPr>
        <a:xfrm>
          <a:off x="4991262" y="1586118"/>
          <a:ext cx="2357201" cy="484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38"/>
              </a:lnTo>
              <a:lnTo>
                <a:pt x="2357201" y="242238"/>
              </a:lnTo>
              <a:lnTo>
                <a:pt x="2357201" y="4844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C20BE-3FC9-427C-9FB2-10AB5879357D}">
      <dsp:nvSpPr>
        <dsp:cNvPr id="0" name=""/>
        <dsp:cNvSpPr/>
      </dsp:nvSpPr>
      <dsp:spPr>
        <a:xfrm>
          <a:off x="6441848" y="2070595"/>
          <a:ext cx="1813232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100% STACKED BAR</a:t>
          </a:r>
        </a:p>
      </dsp:txBody>
      <dsp:txXfrm>
        <a:off x="6477253" y="2106000"/>
        <a:ext cx="1742422" cy="1138011"/>
      </dsp:txXfrm>
    </dsp:sp>
    <dsp:sp modelId="{8E54BD87-BF4F-4F9C-B54E-5E6643D247AF}">
      <dsp:nvSpPr>
        <dsp:cNvPr id="0" name=""/>
        <dsp:cNvSpPr/>
      </dsp:nvSpPr>
      <dsp:spPr>
        <a:xfrm>
          <a:off x="7302744" y="3279416"/>
          <a:ext cx="91440" cy="483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9D985-2353-4085-8F27-E03F2C5D5A15}">
      <dsp:nvSpPr>
        <dsp:cNvPr id="0" name=""/>
        <dsp:cNvSpPr/>
      </dsp:nvSpPr>
      <dsp:spPr>
        <a:xfrm>
          <a:off x="6441848" y="3762945"/>
          <a:ext cx="1813232" cy="1208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when total percentage is 100%</a:t>
          </a:r>
        </a:p>
      </dsp:txBody>
      <dsp:txXfrm>
        <a:off x="6477253" y="3798350"/>
        <a:ext cx="1742422" cy="1138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3372308" y="0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COLUMN CHART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(5 to 10 values)</a:t>
          </a:r>
        </a:p>
      </dsp:txBody>
      <dsp:txXfrm>
        <a:off x="3410617" y="38309"/>
        <a:ext cx="1885336" cy="1231351"/>
      </dsp:txXfrm>
    </dsp:sp>
    <dsp:sp modelId="{CA0876A9-B240-41D7-9E6C-A857BB91F71E}">
      <dsp:nvSpPr>
        <dsp:cNvPr id="0" name=""/>
        <dsp:cNvSpPr/>
      </dsp:nvSpPr>
      <dsp:spPr>
        <a:xfrm>
          <a:off x="1802745" y="1307969"/>
          <a:ext cx="2550540" cy="524402"/>
        </a:xfrm>
        <a:custGeom>
          <a:avLst/>
          <a:gdLst/>
          <a:ahLst/>
          <a:cxnLst/>
          <a:rect l="0" t="0" r="0" b="0"/>
          <a:pathLst>
            <a:path>
              <a:moveTo>
                <a:pt x="2550540" y="0"/>
              </a:moveTo>
              <a:lnTo>
                <a:pt x="2550540" y="262201"/>
              </a:lnTo>
              <a:lnTo>
                <a:pt x="0" y="262201"/>
              </a:lnTo>
              <a:lnTo>
                <a:pt x="0" y="5244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821767" y="1832372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STACKED COLUMN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- Also, conditional formatting can be applied</a:t>
          </a:r>
        </a:p>
      </dsp:txBody>
      <dsp:txXfrm>
        <a:off x="860076" y="1870681"/>
        <a:ext cx="1885336" cy="1231351"/>
      </dsp:txXfrm>
    </dsp:sp>
    <dsp:sp modelId="{CF387286-24AC-47E8-B044-BDF72695F4B4}">
      <dsp:nvSpPr>
        <dsp:cNvPr id="0" name=""/>
        <dsp:cNvSpPr/>
      </dsp:nvSpPr>
      <dsp:spPr>
        <a:xfrm>
          <a:off x="1757025" y="3140342"/>
          <a:ext cx="91440" cy="523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1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C5B9-346A-413A-8A05-D78E466B39B7}">
      <dsp:nvSpPr>
        <dsp:cNvPr id="0" name=""/>
        <dsp:cNvSpPr/>
      </dsp:nvSpPr>
      <dsp:spPr>
        <a:xfrm>
          <a:off x="821767" y="3663530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for dimensions</a:t>
          </a:r>
        </a:p>
      </dsp:txBody>
      <dsp:txXfrm>
        <a:off x="860076" y="3701839"/>
        <a:ext cx="1885336" cy="1231351"/>
      </dsp:txXfrm>
    </dsp:sp>
    <dsp:sp modelId="{17F7FF50-6345-4797-A199-4AEA7DC3FC76}">
      <dsp:nvSpPr>
        <dsp:cNvPr id="0" name=""/>
        <dsp:cNvSpPr/>
      </dsp:nvSpPr>
      <dsp:spPr>
        <a:xfrm>
          <a:off x="4307565" y="1307969"/>
          <a:ext cx="91440" cy="524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4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8C7DE-E195-44CE-A8EA-F539DA4AB23D}">
      <dsp:nvSpPr>
        <dsp:cNvPr id="0" name=""/>
        <dsp:cNvSpPr/>
      </dsp:nvSpPr>
      <dsp:spPr>
        <a:xfrm>
          <a:off x="3372308" y="1832372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CLUSTERED COLUMN</a:t>
          </a:r>
        </a:p>
      </dsp:txBody>
      <dsp:txXfrm>
        <a:off x="3410617" y="1870681"/>
        <a:ext cx="1885336" cy="1231351"/>
      </dsp:txXfrm>
    </dsp:sp>
    <dsp:sp modelId="{17ABF36E-7AF3-43EE-8A3D-182EC8D8036B}">
      <dsp:nvSpPr>
        <dsp:cNvPr id="0" name=""/>
        <dsp:cNvSpPr/>
      </dsp:nvSpPr>
      <dsp:spPr>
        <a:xfrm>
          <a:off x="4307565" y="3140342"/>
          <a:ext cx="91440" cy="523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1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5C5A1-25AE-4525-A613-0A85782F57D2}">
      <dsp:nvSpPr>
        <dsp:cNvPr id="0" name=""/>
        <dsp:cNvSpPr/>
      </dsp:nvSpPr>
      <dsp:spPr>
        <a:xfrm>
          <a:off x="3385787" y="3663530"/>
          <a:ext cx="1934997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for comparison</a:t>
          </a:r>
        </a:p>
      </dsp:txBody>
      <dsp:txXfrm>
        <a:off x="3424096" y="3701839"/>
        <a:ext cx="1858379" cy="1231351"/>
      </dsp:txXfrm>
    </dsp:sp>
    <dsp:sp modelId="{5A4F2BAF-860E-4328-81F2-C9729962D75D}">
      <dsp:nvSpPr>
        <dsp:cNvPr id="0" name=""/>
        <dsp:cNvSpPr/>
      </dsp:nvSpPr>
      <dsp:spPr>
        <a:xfrm>
          <a:off x="4353285" y="1307969"/>
          <a:ext cx="2550540" cy="52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01"/>
              </a:lnTo>
              <a:lnTo>
                <a:pt x="2550540" y="262201"/>
              </a:lnTo>
              <a:lnTo>
                <a:pt x="2550540" y="5244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36273-D7E0-4B40-B09C-D924787D580F}">
      <dsp:nvSpPr>
        <dsp:cNvPr id="0" name=""/>
        <dsp:cNvSpPr/>
      </dsp:nvSpPr>
      <dsp:spPr>
        <a:xfrm>
          <a:off x="5922849" y="1832372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100% STACKED COLUMN</a:t>
          </a:r>
        </a:p>
      </dsp:txBody>
      <dsp:txXfrm>
        <a:off x="5961158" y="1870681"/>
        <a:ext cx="1885336" cy="1231351"/>
      </dsp:txXfrm>
    </dsp:sp>
    <dsp:sp modelId="{EA4A2BE9-50A1-4424-994C-B3A477229A8A}">
      <dsp:nvSpPr>
        <dsp:cNvPr id="0" name=""/>
        <dsp:cNvSpPr/>
      </dsp:nvSpPr>
      <dsp:spPr>
        <a:xfrm>
          <a:off x="6858106" y="3140342"/>
          <a:ext cx="91440" cy="523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1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AD47D-CF68-485D-84AC-9043B219064F}">
      <dsp:nvSpPr>
        <dsp:cNvPr id="0" name=""/>
        <dsp:cNvSpPr/>
      </dsp:nvSpPr>
      <dsp:spPr>
        <a:xfrm>
          <a:off x="5922849" y="3663530"/>
          <a:ext cx="1961954" cy="1307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Used when total percentage is 100%</a:t>
          </a:r>
        </a:p>
      </dsp:txBody>
      <dsp:txXfrm>
        <a:off x="5961158" y="3701839"/>
        <a:ext cx="1885336" cy="1231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3606967" y="0"/>
          <a:ext cx="2768591" cy="1845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CARDS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- Used for overall values</a:t>
          </a:r>
        </a:p>
      </dsp:txBody>
      <dsp:txXfrm>
        <a:off x="3661026" y="54059"/>
        <a:ext cx="2660473" cy="1737609"/>
      </dsp:txXfrm>
    </dsp:sp>
    <dsp:sp modelId="{CA0876A9-B240-41D7-9E6C-A857BB91F71E}">
      <dsp:nvSpPr>
        <dsp:cNvPr id="0" name=""/>
        <dsp:cNvSpPr/>
      </dsp:nvSpPr>
      <dsp:spPr>
        <a:xfrm>
          <a:off x="1392094" y="1845727"/>
          <a:ext cx="3599168" cy="738290"/>
        </a:xfrm>
        <a:custGeom>
          <a:avLst/>
          <a:gdLst/>
          <a:ahLst/>
          <a:cxnLst/>
          <a:rect l="0" t="0" r="0" b="0"/>
          <a:pathLst>
            <a:path>
              <a:moveTo>
                <a:pt x="3599168" y="0"/>
              </a:moveTo>
              <a:lnTo>
                <a:pt x="3599168" y="369145"/>
              </a:lnTo>
              <a:lnTo>
                <a:pt x="0" y="369145"/>
              </a:lnTo>
              <a:lnTo>
                <a:pt x="0" y="7382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7798" y="2584018"/>
          <a:ext cx="2768591" cy="1845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IN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3100" kern="1200" dirty="0"/>
            <a:t>CARD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kern="1200" dirty="0"/>
            <a:t>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kern="1200" dirty="0"/>
            <a:t>- Cannot add images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-  Can change the display units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Can only show one single value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</dsp:txBody>
      <dsp:txXfrm>
        <a:off x="61857" y="2638077"/>
        <a:ext cx="2660473" cy="1737609"/>
      </dsp:txXfrm>
    </dsp:sp>
    <dsp:sp modelId="{DC29B903-6809-4B3B-A53C-19BEBD33239E}">
      <dsp:nvSpPr>
        <dsp:cNvPr id="0" name=""/>
        <dsp:cNvSpPr/>
      </dsp:nvSpPr>
      <dsp:spPr>
        <a:xfrm>
          <a:off x="4945542" y="1845727"/>
          <a:ext cx="91440" cy="738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82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B036D-18F5-46C2-AB54-88D2749B672C}">
      <dsp:nvSpPr>
        <dsp:cNvPr id="0" name=""/>
        <dsp:cNvSpPr/>
      </dsp:nvSpPr>
      <dsp:spPr>
        <a:xfrm>
          <a:off x="3606967" y="2584018"/>
          <a:ext cx="2768591" cy="1845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CARD NEW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Can add images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 Can change the display units but one by one (cannot change for all simultaneously)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Multi row card</a:t>
          </a:r>
        </a:p>
      </dsp:txBody>
      <dsp:txXfrm>
        <a:off x="3661026" y="2638077"/>
        <a:ext cx="2660473" cy="1737609"/>
      </dsp:txXfrm>
    </dsp:sp>
    <dsp:sp modelId="{FB6F92FB-82F7-4FC2-830E-33FFF4CC3C38}">
      <dsp:nvSpPr>
        <dsp:cNvPr id="0" name=""/>
        <dsp:cNvSpPr/>
      </dsp:nvSpPr>
      <dsp:spPr>
        <a:xfrm>
          <a:off x="4991262" y="1845727"/>
          <a:ext cx="3599168" cy="738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145"/>
              </a:lnTo>
              <a:lnTo>
                <a:pt x="3599168" y="369145"/>
              </a:lnTo>
              <a:lnTo>
                <a:pt x="3599168" y="7382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C20BE-3FC9-427C-9FB2-10AB5879357D}">
      <dsp:nvSpPr>
        <dsp:cNvPr id="0" name=""/>
        <dsp:cNvSpPr/>
      </dsp:nvSpPr>
      <dsp:spPr>
        <a:xfrm>
          <a:off x="7206135" y="2584018"/>
          <a:ext cx="2768591" cy="1845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MULTI ROW CARD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Cannot add images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-  Cannot change the display units</a:t>
          </a:r>
        </a:p>
      </dsp:txBody>
      <dsp:txXfrm>
        <a:off x="7260194" y="2638077"/>
        <a:ext cx="2660473" cy="1737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4010314" y="0"/>
          <a:ext cx="1961897" cy="1307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SLICERS</a:t>
          </a:r>
        </a:p>
      </dsp:txBody>
      <dsp:txXfrm>
        <a:off x="4048622" y="38308"/>
        <a:ext cx="1885281" cy="1231315"/>
      </dsp:txXfrm>
    </dsp:sp>
    <dsp:sp modelId="{CA0876A9-B240-41D7-9E6C-A857BB91F71E}">
      <dsp:nvSpPr>
        <dsp:cNvPr id="0" name=""/>
        <dsp:cNvSpPr/>
      </dsp:nvSpPr>
      <dsp:spPr>
        <a:xfrm>
          <a:off x="2067250" y="1307931"/>
          <a:ext cx="2924012" cy="562795"/>
        </a:xfrm>
        <a:custGeom>
          <a:avLst/>
          <a:gdLst/>
          <a:ahLst/>
          <a:cxnLst/>
          <a:rect l="0" t="0" r="0" b="0"/>
          <a:pathLst>
            <a:path>
              <a:moveTo>
                <a:pt x="2924012" y="0"/>
              </a:moveTo>
              <a:lnTo>
                <a:pt x="2924012" y="281397"/>
              </a:lnTo>
              <a:lnTo>
                <a:pt x="0" y="281397"/>
              </a:lnTo>
              <a:lnTo>
                <a:pt x="0" y="5627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1086301" y="1870727"/>
          <a:ext cx="1961897" cy="1307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SLICER</a:t>
          </a:r>
        </a:p>
      </dsp:txBody>
      <dsp:txXfrm>
        <a:off x="1124609" y="1909035"/>
        <a:ext cx="1885281" cy="1231315"/>
      </dsp:txXfrm>
    </dsp:sp>
    <dsp:sp modelId="{0824067C-C65C-4AEF-979B-7B895A29DCD1}">
      <dsp:nvSpPr>
        <dsp:cNvPr id="0" name=""/>
        <dsp:cNvSpPr/>
      </dsp:nvSpPr>
      <dsp:spPr>
        <a:xfrm>
          <a:off x="2021530" y="3178658"/>
          <a:ext cx="91440" cy="45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319"/>
              </a:lnTo>
              <a:lnTo>
                <a:pt x="46995" y="229319"/>
              </a:lnTo>
              <a:lnTo>
                <a:pt x="46995" y="4586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B523-EF06-493F-82C2-84BF4310002C}">
      <dsp:nvSpPr>
        <dsp:cNvPr id="0" name=""/>
        <dsp:cNvSpPr/>
      </dsp:nvSpPr>
      <dsp:spPr>
        <a:xfrm>
          <a:off x="1087576" y="3637298"/>
          <a:ext cx="1961897" cy="1307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List, Tile, Dropdown, Between</a:t>
          </a:r>
        </a:p>
      </dsp:txBody>
      <dsp:txXfrm>
        <a:off x="1125884" y="3675606"/>
        <a:ext cx="1885281" cy="1231315"/>
      </dsp:txXfrm>
    </dsp:sp>
    <dsp:sp modelId="{DC29B903-6809-4B3B-A53C-19BEBD33239E}">
      <dsp:nvSpPr>
        <dsp:cNvPr id="0" name=""/>
        <dsp:cNvSpPr/>
      </dsp:nvSpPr>
      <dsp:spPr>
        <a:xfrm>
          <a:off x="4991262" y="1307931"/>
          <a:ext cx="2855915" cy="56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73"/>
              </a:lnTo>
              <a:lnTo>
                <a:pt x="2855915" y="284373"/>
              </a:lnTo>
              <a:lnTo>
                <a:pt x="2855915" y="568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B036D-18F5-46C2-AB54-88D2749B672C}">
      <dsp:nvSpPr>
        <dsp:cNvPr id="0" name=""/>
        <dsp:cNvSpPr/>
      </dsp:nvSpPr>
      <dsp:spPr>
        <a:xfrm>
          <a:off x="6866229" y="1876678"/>
          <a:ext cx="1961897" cy="1307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SLICER (NEW)</a:t>
          </a:r>
        </a:p>
      </dsp:txBody>
      <dsp:txXfrm>
        <a:off x="6904537" y="1914986"/>
        <a:ext cx="1885281" cy="1231315"/>
      </dsp:txXfrm>
    </dsp:sp>
    <dsp:sp modelId="{A33F6313-C3F3-4387-8BEA-1602FF230640}">
      <dsp:nvSpPr>
        <dsp:cNvPr id="0" name=""/>
        <dsp:cNvSpPr/>
      </dsp:nvSpPr>
      <dsp:spPr>
        <a:xfrm>
          <a:off x="7847178" y="3184610"/>
          <a:ext cx="116144" cy="456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06"/>
              </a:lnTo>
              <a:lnTo>
                <a:pt x="116144" y="228306"/>
              </a:lnTo>
              <a:lnTo>
                <a:pt x="116144" y="456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04610-B494-4EE7-8C3E-906ABCEF2610}">
      <dsp:nvSpPr>
        <dsp:cNvPr id="0" name=""/>
        <dsp:cNvSpPr/>
      </dsp:nvSpPr>
      <dsp:spPr>
        <a:xfrm>
          <a:off x="6982373" y="3641222"/>
          <a:ext cx="1961897" cy="1307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Only Tiles</a:t>
          </a:r>
        </a:p>
      </dsp:txBody>
      <dsp:txXfrm>
        <a:off x="7020681" y="3679530"/>
        <a:ext cx="1885281" cy="12313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3677131" y="0"/>
          <a:ext cx="1961601" cy="130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MAP</a:t>
          </a:r>
        </a:p>
      </dsp:txBody>
      <dsp:txXfrm>
        <a:off x="3715433" y="38302"/>
        <a:ext cx="1884997" cy="1231130"/>
      </dsp:txXfrm>
    </dsp:sp>
    <dsp:sp modelId="{CA0876A9-B240-41D7-9E6C-A857BB91F71E}">
      <dsp:nvSpPr>
        <dsp:cNvPr id="0" name=""/>
        <dsp:cNvSpPr/>
      </dsp:nvSpPr>
      <dsp:spPr>
        <a:xfrm>
          <a:off x="980800" y="1307734"/>
          <a:ext cx="3677131" cy="542632"/>
        </a:xfrm>
        <a:custGeom>
          <a:avLst/>
          <a:gdLst/>
          <a:ahLst/>
          <a:cxnLst/>
          <a:rect l="0" t="0" r="0" b="0"/>
          <a:pathLst>
            <a:path>
              <a:moveTo>
                <a:pt x="3677131" y="0"/>
              </a:moveTo>
              <a:lnTo>
                <a:pt x="3677131" y="271316"/>
              </a:lnTo>
              <a:lnTo>
                <a:pt x="0" y="271316"/>
              </a:lnTo>
              <a:lnTo>
                <a:pt x="0" y="5426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0" y="1850367"/>
          <a:ext cx="1961601" cy="130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FILLED MAP</a:t>
          </a:r>
        </a:p>
      </dsp:txBody>
      <dsp:txXfrm>
        <a:off x="38302" y="1888669"/>
        <a:ext cx="1884997" cy="1231130"/>
      </dsp:txXfrm>
    </dsp:sp>
    <dsp:sp modelId="{CF387286-24AC-47E8-B044-BDF72695F4B4}">
      <dsp:nvSpPr>
        <dsp:cNvPr id="0" name=""/>
        <dsp:cNvSpPr/>
      </dsp:nvSpPr>
      <dsp:spPr>
        <a:xfrm>
          <a:off x="980800" y="3158101"/>
          <a:ext cx="807277" cy="480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61"/>
              </a:lnTo>
              <a:lnTo>
                <a:pt x="807277" y="240361"/>
              </a:lnTo>
              <a:lnTo>
                <a:pt x="807277" y="4807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C5B9-346A-413A-8A05-D78E466B39B7}">
      <dsp:nvSpPr>
        <dsp:cNvPr id="0" name=""/>
        <dsp:cNvSpPr/>
      </dsp:nvSpPr>
      <dsp:spPr>
        <a:xfrm>
          <a:off x="0" y="3638824"/>
          <a:ext cx="3576156" cy="130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Used for less options</a:t>
          </a:r>
        </a:p>
      </dsp:txBody>
      <dsp:txXfrm>
        <a:off x="38302" y="3677126"/>
        <a:ext cx="3499552" cy="1231130"/>
      </dsp:txXfrm>
    </dsp:sp>
    <dsp:sp modelId="{17F7FF50-6345-4797-A199-4AEA7DC3FC76}">
      <dsp:nvSpPr>
        <dsp:cNvPr id="0" name=""/>
        <dsp:cNvSpPr/>
      </dsp:nvSpPr>
      <dsp:spPr>
        <a:xfrm>
          <a:off x="4657932" y="1307734"/>
          <a:ext cx="3361699" cy="547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905"/>
              </a:lnTo>
              <a:lnTo>
                <a:pt x="3361699" y="273905"/>
              </a:lnTo>
              <a:lnTo>
                <a:pt x="3361699" y="5478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8C7DE-E195-44CE-A8EA-F539DA4AB23D}">
      <dsp:nvSpPr>
        <dsp:cNvPr id="0" name=""/>
        <dsp:cNvSpPr/>
      </dsp:nvSpPr>
      <dsp:spPr>
        <a:xfrm>
          <a:off x="7038831" y="1855545"/>
          <a:ext cx="1961601" cy="130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BUBBLE MAP</a:t>
          </a:r>
        </a:p>
      </dsp:txBody>
      <dsp:txXfrm>
        <a:off x="7077133" y="1893847"/>
        <a:ext cx="1884997" cy="1231130"/>
      </dsp:txXfrm>
    </dsp:sp>
    <dsp:sp modelId="{17ABF36E-7AF3-43EE-8A3D-182EC8D8036B}">
      <dsp:nvSpPr>
        <dsp:cNvPr id="0" name=""/>
        <dsp:cNvSpPr/>
      </dsp:nvSpPr>
      <dsp:spPr>
        <a:xfrm>
          <a:off x="7527787" y="3163280"/>
          <a:ext cx="491845" cy="501699"/>
        </a:xfrm>
        <a:custGeom>
          <a:avLst/>
          <a:gdLst/>
          <a:ahLst/>
          <a:cxnLst/>
          <a:rect l="0" t="0" r="0" b="0"/>
          <a:pathLst>
            <a:path>
              <a:moveTo>
                <a:pt x="491845" y="0"/>
              </a:moveTo>
              <a:lnTo>
                <a:pt x="491845" y="250849"/>
              </a:lnTo>
              <a:lnTo>
                <a:pt x="0" y="250849"/>
              </a:lnTo>
              <a:lnTo>
                <a:pt x="0" y="5016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5C5A1-25AE-4525-A613-0A85782F57D2}">
      <dsp:nvSpPr>
        <dsp:cNvPr id="0" name=""/>
        <dsp:cNvSpPr/>
      </dsp:nvSpPr>
      <dsp:spPr>
        <a:xfrm>
          <a:off x="5788307" y="3664979"/>
          <a:ext cx="3478959" cy="130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Used for more options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(conditional formatting can be applied)</a:t>
          </a:r>
        </a:p>
      </dsp:txBody>
      <dsp:txXfrm>
        <a:off x="5826609" y="3703281"/>
        <a:ext cx="3402355" cy="123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2C04-B82B-47B4-85E9-774A064C1BB5}">
      <dsp:nvSpPr>
        <dsp:cNvPr id="0" name=""/>
        <dsp:cNvSpPr/>
      </dsp:nvSpPr>
      <dsp:spPr>
        <a:xfrm>
          <a:off x="612" y="0"/>
          <a:ext cx="9266042" cy="2404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COMBO CHARTS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P</a:t>
          </a:r>
          <a:r>
            <a:rPr lang="en-US" sz="1800" b="0" i="0" kern="1200" dirty="0"/>
            <a:t>rovides a more comprehensive view of the data and to highlight the relationships between different data sets.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Used to  represent complex data clearly</a:t>
          </a:r>
        </a:p>
      </dsp:txBody>
      <dsp:txXfrm>
        <a:off x="71043" y="70431"/>
        <a:ext cx="9125180" cy="2263840"/>
      </dsp:txXfrm>
    </dsp:sp>
    <dsp:sp modelId="{CA0876A9-B240-41D7-9E6C-A857BB91F71E}">
      <dsp:nvSpPr>
        <dsp:cNvPr id="0" name=""/>
        <dsp:cNvSpPr/>
      </dsp:nvSpPr>
      <dsp:spPr>
        <a:xfrm>
          <a:off x="1203458" y="2404702"/>
          <a:ext cx="3430175" cy="854713"/>
        </a:xfrm>
        <a:custGeom>
          <a:avLst/>
          <a:gdLst/>
          <a:ahLst/>
          <a:cxnLst/>
          <a:rect l="0" t="0" r="0" b="0"/>
          <a:pathLst>
            <a:path>
              <a:moveTo>
                <a:pt x="3430175" y="0"/>
              </a:moveTo>
              <a:lnTo>
                <a:pt x="3430175" y="427356"/>
              </a:lnTo>
              <a:lnTo>
                <a:pt x="0" y="427356"/>
              </a:lnTo>
              <a:lnTo>
                <a:pt x="0" y="8547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B7E56-0422-4794-8203-78FEC586CF89}">
      <dsp:nvSpPr>
        <dsp:cNvPr id="0" name=""/>
        <dsp:cNvSpPr/>
      </dsp:nvSpPr>
      <dsp:spPr>
        <a:xfrm>
          <a:off x="78987" y="3259416"/>
          <a:ext cx="2248941" cy="149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LINE AND STACKED COLUMN CHART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22900" y="3303329"/>
        <a:ext cx="2161115" cy="1411468"/>
      </dsp:txXfrm>
    </dsp:sp>
    <dsp:sp modelId="{17F7FF50-6345-4797-A199-4AEA7DC3FC76}">
      <dsp:nvSpPr>
        <dsp:cNvPr id="0" name=""/>
        <dsp:cNvSpPr/>
      </dsp:nvSpPr>
      <dsp:spPr>
        <a:xfrm>
          <a:off x="4633633" y="2404702"/>
          <a:ext cx="2956458" cy="860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25"/>
              </a:lnTo>
              <a:lnTo>
                <a:pt x="2956458" y="430325"/>
              </a:lnTo>
              <a:lnTo>
                <a:pt x="2956458" y="8606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8C7DE-E195-44CE-A8EA-F539DA4AB23D}">
      <dsp:nvSpPr>
        <dsp:cNvPr id="0" name=""/>
        <dsp:cNvSpPr/>
      </dsp:nvSpPr>
      <dsp:spPr>
        <a:xfrm>
          <a:off x="6465621" y="3265353"/>
          <a:ext cx="2248941" cy="149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LINE AND  CLUSTERED COLUMN CHART</a:t>
          </a:r>
        </a:p>
      </dsp:txBody>
      <dsp:txXfrm>
        <a:off x="6509534" y="3309266"/>
        <a:ext cx="2161115" cy="1411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1300-D603-7BA1-4009-F626689A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4CD4C-B390-8170-F990-E1072AC01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67CF-D390-6814-E10E-E25AD694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801D-5BA6-F286-72FF-A19DA67D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0EF9-7B84-AFE7-DAC8-2DA4CBC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EF16-FFB4-8C45-183A-8682F1E1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C2D5-78C6-8D9E-5A38-25A670C1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7CFC-034E-04A6-0EA0-868A328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A576-8C60-D9FC-9B15-D5DD1CB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FEC1-3EF9-ACAA-03B3-42CA38DA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1AA77-29A2-D872-77AF-F19AB4DE3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2B45C-8C62-B258-5109-FEE7D5A1E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7672-2ABB-2B86-C841-5F767882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8BD7-E799-F3F0-D1E0-02ED9B92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6D58-A565-D2F5-21F4-FADC024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8797-FDCC-62A1-E995-853C245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9228-C8DC-EE25-7884-34AF9C59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E5F0-6C86-168B-BE76-98181418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43E3-8A9D-0046-B642-3B8C374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484A-0553-F5C7-98B4-BB132706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A4A0-FF72-738F-C66B-577DE711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A7C8-3FCB-0B6A-D674-024F039F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5EBF-BBE7-0E9C-6253-5C668C57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DCF3-95CE-2EC4-85CA-E5CC6E7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A196-3B91-CB3B-4413-87E09CC4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50FC-6207-F520-5B75-F142BA6F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C50-812E-151D-0DC1-023D9E96D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A515-A966-36B7-C794-F1EC5419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CF88-B865-678A-F93F-9105DDE5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38FF-0C69-3B98-5F6F-FE0F362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A68F-6120-F618-4D8D-E1D977D2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DA9-D7DF-6561-ECCA-0BA50D5E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528B-43E7-497D-C57C-121BCB96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EB2A6-35C9-FA28-4667-9B629613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1813-3FF5-C4F7-DD63-46296002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E1637-8C8C-AD5E-0774-BDFE72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35829-31EB-F589-D5E5-A7B25105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B9E2F-EB18-A5DD-0811-272DA49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1C1C7-EA0C-65DE-900C-531A2D82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BAAD-A4FD-EA1B-3138-F11C1B08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BE285-A88E-2637-D406-5C8F0F9E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AC3FB-EDC5-6812-2193-FD796CCB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94173-E021-A4FB-96BB-236A1BDC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7C7FD-F52A-3A4B-1BE3-89A33570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4F91-D9F5-CECA-56FD-EFFFD79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04803-4EE7-C7D5-BE7D-00C0B07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550-BB76-0409-833C-0456A45A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091-7A5A-642A-1819-6B20FE05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52E8-A424-00E2-7634-F731197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A771-C7C2-58D2-3ECD-3231481B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CB30-041F-694E-BA97-859151F4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1DFB1-4EDE-10BE-75BE-812821C1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B340-CD0B-82BF-4D02-D4676E2E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0593-8D1B-CF14-7ECA-35F3A8A5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E4BC-E9FE-0A86-51B6-EFA7DE3E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B0F6-8D32-CD0C-4D6E-1BCF18E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098A7-8750-0A1C-99D6-680DFD1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90E6-A3DB-0DA1-8292-423BCF1B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497A1-EFE4-41CA-D9D3-C6154CBC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CF50-73BE-E038-B36F-90D9603B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D109-7B7A-22FE-8193-5AB65D392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5CEA-14BB-4009-9057-E1CD98811EC1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A493-FB0C-805D-0A79-8B28117A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F003-149F-3195-71E3-4CCA4C18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6A04-97C5-4499-80D0-F8758BB99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BA8F1DA-BAEC-8BE6-1B9E-178FAF09EF56}"/>
              </a:ext>
            </a:extLst>
          </p:cNvPr>
          <p:cNvSpPr txBox="1">
            <a:spLocks/>
          </p:cNvSpPr>
          <p:nvPr/>
        </p:nvSpPr>
        <p:spPr>
          <a:xfrm>
            <a:off x="689503" y="2566244"/>
            <a:ext cx="10680641" cy="8967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Visualization</a:t>
            </a:r>
            <a:endParaRPr lang="en-US" sz="1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SLICERS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F91784-AD68-B24B-65D4-3BD51B612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49930"/>
              </p:ext>
            </p:extLst>
          </p:nvPr>
        </p:nvGraphicFramePr>
        <p:xfrm>
          <a:off x="975381" y="1349437"/>
          <a:ext cx="9982526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8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RIBBON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comparing trends or changes over time across different categories</a:t>
            </a:r>
          </a:p>
          <a:p>
            <a:r>
              <a:rPr lang="en-US" dirty="0">
                <a:solidFill>
                  <a:schemeClr val="bg1"/>
                </a:solidFill>
              </a:rPr>
              <a:t>It also displays percentage change and ranks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WATERFALL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Useful when you need to show both positive and negative growth, or when you want to audit major changes that contribute to a total value. </a:t>
            </a:r>
          </a:p>
        </p:txBody>
      </p:sp>
    </p:spTree>
    <p:extLst>
      <p:ext uri="{BB962C8B-B14F-4D97-AF65-F5344CB8AC3E}">
        <p14:creationId xmlns:p14="http://schemas.microsoft.com/office/powerpoint/2010/main" val="336879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FUNNEL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to visualize how data moves through a process</a:t>
            </a:r>
          </a:p>
          <a:p>
            <a:r>
              <a:rPr lang="en-US" dirty="0">
                <a:solidFill>
                  <a:schemeClr val="bg1"/>
                </a:solidFill>
              </a:rPr>
              <a:t>Also used to visualize other linear processes with sequential stages</a:t>
            </a:r>
          </a:p>
          <a:p>
            <a:r>
              <a:rPr lang="en-US" dirty="0">
                <a:solidFill>
                  <a:schemeClr val="bg1"/>
                </a:solidFill>
              </a:rPr>
              <a:t>Also, conditional formatting can be  applied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4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SCATTER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to represent relation between two numeric values</a:t>
            </a:r>
          </a:p>
          <a:p>
            <a:r>
              <a:rPr lang="en-US" dirty="0">
                <a:solidFill>
                  <a:schemeClr val="bg1"/>
                </a:solidFill>
              </a:rPr>
              <a:t>Also, conditional formatting can be applied</a:t>
            </a:r>
          </a:p>
          <a:p>
            <a:r>
              <a:rPr lang="en-US" dirty="0">
                <a:solidFill>
                  <a:schemeClr val="bg1"/>
                </a:solidFill>
              </a:rPr>
              <a:t>With play axis, dynamic filtering can be applied as well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1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17DAA6-E612-2F59-3C2C-AAAED2113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28290"/>
              </p:ext>
            </p:extLst>
          </p:nvPr>
        </p:nvGraphicFramePr>
        <p:xfrm>
          <a:off x="1406287" y="1433749"/>
          <a:ext cx="9267267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60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NARRATIVE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helps you provide a quick text summary of visuals and reports.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show the proportions between each part and the whole.</a:t>
            </a:r>
          </a:p>
          <a:p>
            <a:r>
              <a:rPr lang="en-US" dirty="0">
                <a:solidFill>
                  <a:schemeClr val="bg1"/>
                </a:solidFill>
              </a:rPr>
              <a:t>To show the pattern of the distribution of the measure across each level of categories in the hierarchy.</a:t>
            </a:r>
          </a:p>
          <a:p>
            <a:r>
              <a:rPr lang="en-US" dirty="0">
                <a:solidFill>
                  <a:schemeClr val="bg1"/>
                </a:solidFill>
              </a:rPr>
              <a:t>To spot patterns, outliers, most-important contributors, and exceptions.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5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COMBO CHART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A7D7C4B-36C9-2E52-B1B2-5EE35B472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737915"/>
              </p:ext>
            </p:extLst>
          </p:nvPr>
        </p:nvGraphicFramePr>
        <p:xfrm>
          <a:off x="1406287" y="1433749"/>
          <a:ext cx="9267267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46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DECOMPOSITION TREE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Useful when you're dealing with data that's nested at multiple levels or dimensions</a:t>
            </a:r>
          </a:p>
          <a:p>
            <a:r>
              <a:rPr lang="en-US" dirty="0">
                <a:solidFill>
                  <a:schemeClr val="bg1"/>
                </a:solidFill>
              </a:rPr>
              <a:t>It allows you to break down data into individual categories and determine high and low values. </a:t>
            </a:r>
          </a:p>
          <a:p>
            <a:r>
              <a:rPr lang="en-US" dirty="0">
                <a:solidFill>
                  <a:schemeClr val="bg1"/>
                </a:solidFill>
              </a:rPr>
              <a:t>You can also use it to analyze data in a particular order or hierarchy.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64095CA-482C-C928-A415-2E2B0CB6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INSERT INTO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table_name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(column1, column2, column3) 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VALUES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 value1, value2, value);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BA8B73-2998-839A-3F83-38CD666C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366182"/>
              </p:ext>
            </p:extLst>
          </p:nvPr>
        </p:nvGraphicFramePr>
        <p:xfrm>
          <a:off x="975381" y="1368291"/>
          <a:ext cx="9982526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00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GAUGE CHART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Show progress toward a goal.</a:t>
            </a:r>
          </a:p>
          <a:p>
            <a:r>
              <a:rPr lang="en-US" dirty="0">
                <a:solidFill>
                  <a:schemeClr val="bg1"/>
                </a:solidFill>
              </a:rPr>
              <a:t>Show the health of a single measure.</a:t>
            </a:r>
          </a:p>
          <a:p>
            <a:r>
              <a:rPr lang="en-US" dirty="0">
                <a:solidFill>
                  <a:schemeClr val="bg1"/>
                </a:solidFill>
              </a:rPr>
              <a:t>Display information that's easy to scan and </a:t>
            </a:r>
            <a:r>
              <a:rPr lang="en-US">
                <a:solidFill>
                  <a:schemeClr val="bg1"/>
                </a:solidFill>
              </a:rPr>
              <a:t>understand.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36" y="2058699"/>
            <a:ext cx="7504584" cy="31443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measure progress</a:t>
            </a:r>
          </a:p>
          <a:p>
            <a:r>
              <a:rPr lang="en-US" dirty="0">
                <a:solidFill>
                  <a:schemeClr val="bg1"/>
                </a:solidFill>
              </a:rPr>
              <a:t>To measure distance to a goal</a:t>
            </a:r>
          </a:p>
          <a:p>
            <a:r>
              <a:rPr lang="en-US" dirty="0">
                <a:solidFill>
                  <a:schemeClr val="bg1"/>
                </a:solidFill>
              </a:rPr>
              <a:t>By default it shows the latest one</a:t>
            </a:r>
          </a:p>
          <a:p>
            <a:r>
              <a:rPr lang="en-US" dirty="0">
                <a:solidFill>
                  <a:schemeClr val="bg1"/>
                </a:solidFill>
              </a:rPr>
              <a:t>Specifically used for current time period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6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 INFLUENCERS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key influencer chart displays the major contributors to a selected result or value.</a:t>
            </a:r>
          </a:p>
          <a:p>
            <a:r>
              <a:rPr lang="en-US" dirty="0">
                <a:solidFill>
                  <a:schemeClr val="bg1"/>
                </a:solidFill>
              </a:rPr>
              <a:t>Key influencers are a great choice to help you understand the factors that influence a key metric. </a:t>
            </a:r>
          </a:p>
          <a:p>
            <a:r>
              <a:rPr lang="en-US" dirty="0">
                <a:solidFill>
                  <a:schemeClr val="bg1"/>
                </a:solidFill>
              </a:rPr>
              <a:t>See which factors affect the metric being analyzed.</a:t>
            </a:r>
          </a:p>
          <a:p>
            <a:r>
              <a:rPr lang="en-US" dirty="0">
                <a:solidFill>
                  <a:schemeClr val="bg1"/>
                </a:solidFill>
              </a:rPr>
              <a:t>Contrast the relative importance of these factors.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4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 &amp; 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42" y="1825625"/>
            <a:ext cx="941386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Q&amp;A visual allows users to ask natural language questions and get answers in the form of a visual. </a:t>
            </a:r>
          </a:p>
          <a:p>
            <a:r>
              <a:rPr lang="en-US" dirty="0">
                <a:solidFill>
                  <a:schemeClr val="bg1"/>
                </a:solidFill>
              </a:rPr>
              <a:t>Business users can use the Q&amp;A functionality to quickly get answers from their report data. </a:t>
            </a:r>
          </a:p>
          <a:p>
            <a:r>
              <a:rPr lang="en-US" dirty="0">
                <a:solidFill>
                  <a:schemeClr val="bg1"/>
                </a:solidFill>
              </a:rPr>
              <a:t>Designers can use the Q&amp;A features to quickly create visuals.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3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  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705" y="1825625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Scroller</a:t>
            </a:r>
          </a:p>
          <a:p>
            <a:r>
              <a:rPr lang="en-IN" dirty="0">
                <a:solidFill>
                  <a:schemeClr val="bg1"/>
                </a:solidFill>
              </a:rPr>
              <a:t>Animated Bar Chart</a:t>
            </a:r>
          </a:p>
          <a:p>
            <a:r>
              <a:rPr lang="en-IN" dirty="0">
                <a:solidFill>
                  <a:schemeClr val="bg1"/>
                </a:solidFill>
              </a:rPr>
              <a:t>Sunburst Chart</a:t>
            </a:r>
          </a:p>
          <a:p>
            <a:r>
              <a:rPr lang="en-IN" dirty="0">
                <a:solidFill>
                  <a:schemeClr val="bg1"/>
                </a:solidFill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40078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BA8B73-2998-839A-3F83-38CD666C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927252"/>
              </p:ext>
            </p:extLst>
          </p:nvPr>
        </p:nvGraphicFramePr>
        <p:xfrm>
          <a:off x="1756948" y="1607375"/>
          <a:ext cx="8706572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27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PIE CHART/DONUT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42" y="1825625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Used for visualizing the contribution of each part (use when values are less than or equal to 5)</a:t>
            </a:r>
          </a:p>
          <a:p>
            <a:r>
              <a:rPr lang="en-IN" dirty="0">
                <a:solidFill>
                  <a:schemeClr val="bg1"/>
                </a:solidFill>
              </a:rPr>
              <a:t>Sum of all parts should be 100%</a:t>
            </a:r>
          </a:p>
          <a:p>
            <a:r>
              <a:rPr lang="en-IN" dirty="0">
                <a:solidFill>
                  <a:schemeClr val="bg1"/>
                </a:solidFill>
              </a:rPr>
              <a:t>Pie chart cannot display the overall totals but donut chart can</a:t>
            </a:r>
          </a:p>
          <a:p>
            <a:r>
              <a:rPr lang="en-IN" dirty="0">
                <a:solidFill>
                  <a:schemeClr val="bg1"/>
                </a:solidFill>
              </a:rPr>
              <a:t>To apply conditional formatting first create a bar or column chart then convert it to pie/donut  as direct conditional formatting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17038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41" y="114628"/>
            <a:ext cx="1100835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 CHART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93CE5-67F2-2E4D-1567-BDA5AA10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7" y="1760969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Used for visualizing data over a period of time (date and time)</a:t>
            </a:r>
          </a:p>
          <a:p>
            <a:r>
              <a:rPr lang="en-IN" dirty="0">
                <a:solidFill>
                  <a:schemeClr val="bg1"/>
                </a:solidFill>
              </a:rPr>
              <a:t>Tracks the trend over time</a:t>
            </a:r>
          </a:p>
          <a:p>
            <a:r>
              <a:rPr lang="en-IN" dirty="0">
                <a:solidFill>
                  <a:schemeClr val="bg1"/>
                </a:solidFill>
              </a:rPr>
              <a:t>The vertical axis need not start from 0</a:t>
            </a:r>
          </a:p>
          <a:p>
            <a:r>
              <a:rPr lang="en-IN" dirty="0">
                <a:solidFill>
                  <a:schemeClr val="bg1"/>
                </a:solidFill>
              </a:rPr>
              <a:t>Best suited to values that are relatively stable</a:t>
            </a:r>
          </a:p>
          <a:p>
            <a:r>
              <a:rPr lang="en-IN" dirty="0">
                <a:solidFill>
                  <a:schemeClr val="bg1"/>
                </a:solidFill>
              </a:rPr>
              <a:t>Can handle multiple data series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9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36202"/>
            <a:ext cx="11896627" cy="699769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AREA/STACKED AREA/100% STACKED AREA CHART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93CE5-67F2-2E4D-1567-BDA5AA10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7" y="1760969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Used for visualizing data over a period of time (date and time)</a:t>
            </a:r>
          </a:p>
          <a:p>
            <a:r>
              <a:rPr lang="en-IN" dirty="0">
                <a:solidFill>
                  <a:schemeClr val="bg1"/>
                </a:solidFill>
              </a:rPr>
              <a:t>Focuses on the total volume occupied by each series</a:t>
            </a:r>
          </a:p>
          <a:p>
            <a:r>
              <a:rPr lang="en-IN" dirty="0">
                <a:solidFill>
                  <a:schemeClr val="bg1"/>
                </a:solidFill>
              </a:rPr>
              <a:t>The vertical axis should always starts with 0</a:t>
            </a:r>
          </a:p>
          <a:p>
            <a:r>
              <a:rPr lang="en-IN" dirty="0">
                <a:solidFill>
                  <a:schemeClr val="bg1"/>
                </a:solidFill>
              </a:rPr>
              <a:t>Better choice for values that show large variation</a:t>
            </a:r>
          </a:p>
          <a:p>
            <a:r>
              <a:rPr lang="en-IN" dirty="0">
                <a:solidFill>
                  <a:schemeClr val="bg1"/>
                </a:solidFill>
              </a:rPr>
              <a:t>Not equipped to handle more than a few series</a:t>
            </a:r>
          </a:p>
          <a:p>
            <a:r>
              <a:rPr lang="en-IN" dirty="0">
                <a:solidFill>
                  <a:schemeClr val="bg1"/>
                </a:solidFill>
              </a:rPr>
              <a:t>Can also be used with secondary axis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CARDS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C61AA48-4876-5DEC-FFB4-FA3A817B2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879945"/>
              </p:ext>
            </p:extLst>
          </p:nvPr>
        </p:nvGraphicFramePr>
        <p:xfrm>
          <a:off x="975381" y="1349437"/>
          <a:ext cx="9982526" cy="497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2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936" y="1825625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Used for side by side comparison</a:t>
            </a:r>
          </a:p>
          <a:p>
            <a:r>
              <a:rPr lang="en-US" dirty="0">
                <a:solidFill>
                  <a:schemeClr val="bg1"/>
                </a:solidFill>
              </a:rPr>
              <a:t>Also, conditional formatting can be applied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1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63B6-F059-FC85-4D9F-C2C4758A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8A550-30A8-5FD0-1F44-F7745FBF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6512F-ED20-763B-0F60-E55C8320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C2944B-6F3C-5F3E-358D-6A224F76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5122E-C84B-3D01-26DC-E9965FB25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00E9F-E81E-9DA7-FB3F-2AEE4FA6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5C333-6FE1-BD6D-52D4-A4DB403AE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4902A3-B986-983B-CC13-2F8249B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858724-82AC-E2E7-C936-7CC43B1A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01B2E1-DE34-68E3-F692-C8DD46F41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6C74C-83FC-7283-F61A-39A433D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32" y="122012"/>
            <a:ext cx="9835975" cy="89675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FEB21-51C9-12FE-E143-DF7C5225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828B6-8598-6CD1-6F52-65A75465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4FAF07-B091-9252-DF62-2FFC70E4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52469C-1B04-0D87-8981-F32B408B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32DDB2-51F5-8A7F-973C-7D704F0B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DC4158-7E52-160E-3AB8-97D7BD6B5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3A31B-7259-34A5-655D-15E6DF40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A0084-EFD6-8BB8-1246-CBA80E54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AC23F-E603-F058-1468-2CC95913E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41516-1539-791E-BC29-312B66E2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11578D-7F91-D86A-989F-539CA4D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0D054F-E412-3453-3C23-640858D1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8ABD0F-9C1E-5345-3740-B092F0787AAB}"/>
              </a:ext>
            </a:extLst>
          </p:cNvPr>
          <p:cNvCxnSpPr>
            <a:cxnSpLocks/>
          </p:cNvCxnSpPr>
          <p:nvPr/>
        </p:nvCxnSpPr>
        <p:spPr>
          <a:xfrm>
            <a:off x="599090" y="1067161"/>
            <a:ext cx="10881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31BB85-DF50-20D3-0B6A-18DD1782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936" y="1825625"/>
            <a:ext cx="9413863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Similar to pivot table</a:t>
            </a:r>
          </a:p>
          <a:p>
            <a:r>
              <a:rPr lang="en-IN" dirty="0">
                <a:solidFill>
                  <a:schemeClr val="bg1"/>
                </a:solidFill>
              </a:rPr>
              <a:t>Used to show the relation between two or more variables in  a  dataset </a:t>
            </a:r>
          </a:p>
        </p:txBody>
      </p:sp>
    </p:spTree>
    <p:extLst>
      <p:ext uri="{BB962C8B-B14F-4D97-AF65-F5344CB8AC3E}">
        <p14:creationId xmlns:p14="http://schemas.microsoft.com/office/powerpoint/2010/main" val="998932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B52858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834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1_Office Theme</vt:lpstr>
      <vt:lpstr>PowerPoint Presentation</vt:lpstr>
      <vt:lpstr>BAR CHART</vt:lpstr>
      <vt:lpstr>COLUMN CHART</vt:lpstr>
      <vt:lpstr>PIE CHART/DONUT CHART</vt:lpstr>
      <vt:lpstr>LINE CHART</vt:lpstr>
      <vt:lpstr>AREA/STACKED AREA/100% STACKED AREA CHART</vt:lpstr>
      <vt:lpstr>CARDS</vt:lpstr>
      <vt:lpstr>TABLE</vt:lpstr>
      <vt:lpstr>MATRIX</vt:lpstr>
      <vt:lpstr>SLICERS</vt:lpstr>
      <vt:lpstr>RIBBON CHART</vt:lpstr>
      <vt:lpstr>WATERFALL CHART</vt:lpstr>
      <vt:lpstr>FUNNEL CHART</vt:lpstr>
      <vt:lpstr>SCATTER CHART</vt:lpstr>
      <vt:lpstr>MAP</vt:lpstr>
      <vt:lpstr>NARRATIVE</vt:lpstr>
      <vt:lpstr>TREE MAP</vt:lpstr>
      <vt:lpstr>COMBO CHART</vt:lpstr>
      <vt:lpstr>DECOMPOSITION TREE</vt:lpstr>
      <vt:lpstr>GAUGE CHART</vt:lpstr>
      <vt:lpstr>KPI</vt:lpstr>
      <vt:lpstr>KEY  INFLUENCERS</vt:lpstr>
      <vt:lpstr>Q &amp; A</vt:lpstr>
      <vt:lpstr>MORE 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excelrsolutions142@outlook.com</dc:creator>
  <cp:lastModifiedBy>excelrsolutions142@outlook.com</cp:lastModifiedBy>
  <cp:revision>1</cp:revision>
  <dcterms:created xsi:type="dcterms:W3CDTF">2024-06-03T05:55:48Z</dcterms:created>
  <dcterms:modified xsi:type="dcterms:W3CDTF">2024-08-24T07:40:23Z</dcterms:modified>
</cp:coreProperties>
</file>