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11" Type="http://schemas.openxmlformats.org/officeDocument/2006/relationships/slide" Target="slides/slide5.xml"/><Relationship Id="rId4" Type="http://schemas.openxmlformats.org/officeDocument/2006/relationships/viewProps" Target="viewProps.xml"/><Relationship Id="rId2" Type="http://schemas.openxmlformats.org/officeDocument/2006/relationships/printerSettings" Target="printerSettings/printerSettings1.bin"/><Relationship Id="rId5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0" Type="http://schemas.openxmlformats.org/officeDocument/2006/relationships/slideLayout" Target="../slideLayouts/slideLayout10.xml"/><Relationship Id="rId6" Type="http://schemas.openxmlformats.org/officeDocument/2006/relationships/slideLayout" Target="../slideLayouts/slideLayout6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255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