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9" Type="http://schemas.openxmlformats.org/officeDocument/2006/relationships/slide" Target="slides/slide3.xml"/><Relationship Id="rId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0" Type="http://schemas.openxmlformats.org/officeDocument/2006/relationships/slide" Target="slides/slide4.xml"/><Relationship Id="rId6" Type="http://schemas.openxmlformats.org/officeDocument/2006/relationships/tableStyles" Target="tableStyles.xml"/><Relationship Id="rId11" Type="http://schemas.openxmlformats.org/officeDocument/2006/relationships/slide" Target="slides/slide5.xml"/><Relationship Id="rId4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9" Type="http://schemas.openxmlformats.org/officeDocument/2006/relationships/slideLayout" Target="../slideLayouts/slideLayout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7" Type="http://schemas.openxmlformats.org/officeDocument/2006/relationships/slideLayout" Target="../slideLayouts/slideLayout7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8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318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318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318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318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b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14350"/>
            <a:ext cx="6400800" cy="45318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