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8" id="257"/>
    <p:sldId r:id="rId9" id="258"/>
    <p:sldId r:id="rId10" id="259"/>
    <p:sldId r:id="rId11" id="260"/>
    <p:sldId r:id="rId12" id="261"/>
    <p:sldId r:id="rId13" id="262"/>
    <p:sldId r:id="rId14" id="263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0" Type="http://schemas.openxmlformats.org/officeDocument/2006/relationships/slide" Target="slides/slide4.xml"/><Relationship Id="rId8" Type="http://schemas.openxmlformats.org/officeDocument/2006/relationships/slide" Target="slides/slide2.xml"/><Relationship Id="rId4" Type="http://schemas.openxmlformats.org/officeDocument/2006/relationships/viewProps" Target="viewProps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8.xml"/><Relationship Id="rId6" Type="http://schemas.openxmlformats.org/officeDocument/2006/relationships/tableStyles" Target="tableStyles.xml"/><Relationship Id="rId11" Type="http://schemas.openxmlformats.org/officeDocument/2006/relationships/slide" Target="slides/slide5.xml"/><Relationship Id="rId3" Type="http://schemas.openxmlformats.org/officeDocument/2006/relationships/presProps" Target="presProps.xml"/><Relationship Id="rId9" Type="http://schemas.openxmlformats.org/officeDocument/2006/relationships/slide" Target="slides/slide3.xml"/><Relationship Id="rId5" Type="http://schemas.openxmlformats.org/officeDocument/2006/relationships/theme" Target="theme/theme1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0" Type="http://schemas.openxmlformats.org/officeDocument/2006/relationships/slideLayout" Target="../slideLayouts/slideLayout10.xml"/><Relationship Id="rId6" Type="http://schemas.openxmlformats.org/officeDocument/2006/relationships/slideLayout" Target="../slideLayouts/slideLayout6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b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14350"/>
            <a:ext cx="6400800" cy="45255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b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14350"/>
            <a:ext cx="6400800" cy="45255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b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14350"/>
            <a:ext cx="6400800" cy="45255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b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14350"/>
            <a:ext cx="6400800" cy="45255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b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14350"/>
            <a:ext cx="6400800" cy="45255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b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14350"/>
            <a:ext cx="6400800" cy="45255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b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14350"/>
            <a:ext cx="6400800" cy="45255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b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14350"/>
            <a:ext cx="6400800" cy="45255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