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4" Type="http://schemas.openxmlformats.org/officeDocument/2006/relationships/viewProps" Target="viewProps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