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3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7EA"/>
    <a:srgbClr val="E5C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71AE0-3A91-49FF-BEDD-69ECA65D4FD4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B2F5A-277F-4AFB-B1BC-62D74BF8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3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E751-37E5-44B3-9AEB-8875EEE68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5" y="1622650"/>
            <a:ext cx="11198087" cy="861419"/>
          </a:xfrm>
        </p:spPr>
        <p:txBody>
          <a:bodyPr/>
          <a:lstStyle/>
          <a:p>
            <a:pPr algn="ctr"/>
            <a:r>
              <a:rPr lang="en-US" dirty="0"/>
              <a:t>ENGRAPHO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127E3-3DF4-45D2-B9EA-9E5BD7968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3951" y="2417809"/>
            <a:ext cx="2250854" cy="39096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WEB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83C5E-3B61-420D-8CFB-BFCB23CF1019}"/>
              </a:ext>
            </a:extLst>
          </p:cNvPr>
          <p:cNvSpPr txBox="1"/>
          <p:nvPr/>
        </p:nvSpPr>
        <p:spPr>
          <a:xfrm>
            <a:off x="2564295" y="3163954"/>
            <a:ext cx="7063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Shraddha Kulkarni (6117-9554-57)</a:t>
            </a:r>
          </a:p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Bharath Chandra Thota (7232-8071-34) </a:t>
            </a:r>
          </a:p>
        </p:txBody>
      </p:sp>
    </p:spTree>
    <p:extLst>
      <p:ext uri="{BB962C8B-B14F-4D97-AF65-F5344CB8AC3E}">
        <p14:creationId xmlns:p14="http://schemas.microsoft.com/office/powerpoint/2010/main" val="139669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822351-2644-48DE-974D-B9512EA02537}"/>
              </a:ext>
            </a:extLst>
          </p:cNvPr>
          <p:cNvSpPr/>
          <p:nvPr/>
        </p:nvSpPr>
        <p:spPr>
          <a:xfrm>
            <a:off x="1497496" y="2967335"/>
            <a:ext cx="85741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19578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EE3A14-A783-4B3B-9032-550D95F28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3311" y="940904"/>
            <a:ext cx="10936853" cy="4757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4031CA-4189-4622-B130-DF692145CE6C}"/>
              </a:ext>
            </a:extLst>
          </p:cNvPr>
          <p:cNvSpPr/>
          <p:nvPr/>
        </p:nvSpPr>
        <p:spPr>
          <a:xfrm>
            <a:off x="2626897" y="2676939"/>
            <a:ext cx="8756720" cy="3240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54CB03C-9EF8-435E-A10D-22C3D654A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127" y="2921301"/>
            <a:ext cx="1342760" cy="1342760"/>
          </a:xfrm>
          <a:prstGeom prst="rect">
            <a:avLst/>
          </a:prstGeom>
        </p:spPr>
      </p:pic>
      <p:pic>
        <p:nvPicPr>
          <p:cNvPr id="26" name="Picture 2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5019E5C-0DE7-4073-8341-8E3383A0A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0766" y="2994991"/>
            <a:ext cx="1318591" cy="1318591"/>
          </a:xfrm>
          <a:prstGeom prst="rect">
            <a:avLst/>
          </a:prstGeom>
        </p:spPr>
      </p:pic>
      <p:pic>
        <p:nvPicPr>
          <p:cNvPr id="28" name="Picture 2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5E18409-9D9D-40E8-9DA9-27AF9203E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4503" y="4340094"/>
            <a:ext cx="1512390" cy="1527305"/>
          </a:xfrm>
          <a:prstGeom prst="rect">
            <a:avLst/>
          </a:prstGeom>
        </p:spPr>
      </p:pic>
      <p:pic>
        <p:nvPicPr>
          <p:cNvPr id="30" name="Picture 2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189ED36-BD32-4A27-9992-955396B2FD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2086" y="4403047"/>
            <a:ext cx="1527305" cy="152730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B8A8DC1-274C-480D-B1A9-4F69B9EABC67}"/>
              </a:ext>
            </a:extLst>
          </p:cNvPr>
          <p:cNvSpPr txBox="1"/>
          <p:nvPr/>
        </p:nvSpPr>
        <p:spPr>
          <a:xfrm>
            <a:off x="9122943" y="3001628"/>
            <a:ext cx="226067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Python, Flask,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AWS S3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HTML5, CSS3,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Javascript,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jQuery,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Bootstrap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MongoDB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548512-E355-4ED7-87CE-9679ABEEB164}"/>
              </a:ext>
            </a:extLst>
          </p:cNvPr>
          <p:cNvSpPr/>
          <p:nvPr/>
        </p:nvSpPr>
        <p:spPr>
          <a:xfrm>
            <a:off x="848139" y="1364974"/>
            <a:ext cx="1778758" cy="504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4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DEF5-CF18-47A1-B279-10C9E9AF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DATA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77A196-9362-4806-ADB6-C7F12EF95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978600"/>
              </p:ext>
            </p:extLst>
          </p:nvPr>
        </p:nvGraphicFramePr>
        <p:xfrm>
          <a:off x="689113" y="2557672"/>
          <a:ext cx="10813773" cy="35250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0860">
                  <a:extLst>
                    <a:ext uri="{9D8B030D-6E8A-4147-A177-3AD203B41FA5}">
                      <a16:colId xmlns:a16="http://schemas.microsoft.com/office/drawing/2014/main" val="660249125"/>
                    </a:ext>
                  </a:extLst>
                </a:gridCol>
                <a:gridCol w="9442913">
                  <a:extLst>
                    <a:ext uri="{9D8B030D-6E8A-4147-A177-3AD203B41FA5}">
                      <a16:colId xmlns:a16="http://schemas.microsoft.com/office/drawing/2014/main" val="2421695832"/>
                    </a:ext>
                  </a:extLst>
                </a:gridCol>
              </a:tblGrid>
              <a:tr h="591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FILE TYPE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META DATA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295993"/>
                  </a:ext>
                </a:extLst>
              </a:tr>
              <a:tr h="6785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MP3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Files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5C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Song Name, Artist, Album, Year, Comment, Track, Genre, Band, Supports both ID3TagV1 and ID3TagV2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5C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486969"/>
                  </a:ext>
                </a:extLst>
              </a:tr>
              <a:tr h="8977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Word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Files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2E7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File Name, Author, Subject, Keywords, Comments, File size, References, No. of Pages, Paragraphs, Lines, Words, Table of Contents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2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697577"/>
                  </a:ext>
                </a:extLst>
              </a:tr>
              <a:tr h="6785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Files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5C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1800">
                          <a:effectLst/>
                        </a:rPr>
                        <a:t>File Name, Author, Subject, Keywords, Comments, File size, References, No. of Slides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9756937"/>
                  </a:ext>
                </a:extLst>
              </a:tr>
              <a:tr h="6785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PDF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Files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2E7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File Name, Author, Creator, Creation Date, Modified Date, Producer, File size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2984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7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FCF09C4-2F44-4E66-9858-30576E733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3734" y="746201"/>
            <a:ext cx="8194736" cy="523052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ED024A-23ED-4352-9966-B27AC52BF0AA}"/>
              </a:ext>
            </a:extLst>
          </p:cNvPr>
          <p:cNvSpPr txBox="1"/>
          <p:nvPr/>
        </p:nvSpPr>
        <p:spPr>
          <a:xfrm>
            <a:off x="9157252" y="1270698"/>
            <a:ext cx="22710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METADATA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References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No. of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 of Content 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99EC84-2926-4619-9033-8CAAF6272EC1}"/>
              </a:ext>
            </a:extLst>
          </p:cNvPr>
          <p:cNvSpPr txBox="1"/>
          <p:nvPr/>
        </p:nvSpPr>
        <p:spPr>
          <a:xfrm flipH="1">
            <a:off x="3233528" y="3350326"/>
            <a:ext cx="46382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884516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0E63933-DB33-462E-B614-D5BFF6E29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6066" y="2623848"/>
            <a:ext cx="10035037" cy="3010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EEF650-BA8E-443E-95FF-81BDD6647F08}"/>
              </a:ext>
            </a:extLst>
          </p:cNvPr>
          <p:cNvSpPr txBox="1"/>
          <p:nvPr/>
        </p:nvSpPr>
        <p:spPr>
          <a:xfrm>
            <a:off x="1126067" y="1325217"/>
            <a:ext cx="999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Documents and Metadata stored in EC2 Instance on AWS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E24BF6-7365-4A98-AA19-EEC8F37F6543}"/>
              </a:ext>
            </a:extLst>
          </p:cNvPr>
          <p:cNvSpPr txBox="1"/>
          <p:nvPr/>
        </p:nvSpPr>
        <p:spPr>
          <a:xfrm>
            <a:off x="1709529" y="1789045"/>
            <a:ext cx="887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Sources</a:t>
            </a:r>
            <a:r>
              <a:rPr lang="en-US" dirty="0"/>
              <a:t>: Google Scholar, SlideShare, Springer, LinkedIn, Elsevier</a:t>
            </a:r>
          </a:p>
        </p:txBody>
      </p:sp>
    </p:spTree>
    <p:extLst>
      <p:ext uri="{BB962C8B-B14F-4D97-AF65-F5344CB8AC3E}">
        <p14:creationId xmlns:p14="http://schemas.microsoft.com/office/powerpoint/2010/main" val="307298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57714A-03DB-405C-B1CE-264E4860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PYTHON LIBRARIES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4793B42-94CC-4837-8DA2-C39F16335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703756"/>
              </p:ext>
            </p:extLst>
          </p:nvPr>
        </p:nvGraphicFramePr>
        <p:xfrm>
          <a:off x="1154954" y="2616751"/>
          <a:ext cx="9831098" cy="3752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106">
                  <a:extLst>
                    <a:ext uri="{9D8B030D-6E8A-4147-A177-3AD203B41FA5}">
                      <a16:colId xmlns:a16="http://schemas.microsoft.com/office/drawing/2014/main" val="2791752304"/>
                    </a:ext>
                  </a:extLst>
                </a:gridCol>
                <a:gridCol w="7663992">
                  <a:extLst>
                    <a:ext uri="{9D8B030D-6E8A-4147-A177-3AD203B41FA5}">
                      <a16:colId xmlns:a16="http://schemas.microsoft.com/office/drawing/2014/main" val="700084523"/>
                    </a:ext>
                  </a:extLst>
                </a:gridCol>
              </a:tblGrid>
              <a:tr h="610797">
                <a:tc>
                  <a:txBody>
                    <a:bodyPr/>
                    <a:lstStyle/>
                    <a:p>
                      <a:r>
                        <a:rPr lang="en-US" sz="2000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069146"/>
                  </a:ext>
                </a:extLst>
              </a:tr>
              <a:tr h="610797">
                <a:tc>
                  <a:txBody>
                    <a:bodyPr/>
                    <a:lstStyle/>
                    <a:p>
                      <a:r>
                        <a:rPr lang="en-US" sz="1800" b="1" dirty="0"/>
                        <a:t>EYED3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library extracts metadata from mp3 files those have metadata of type ID3.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70655"/>
                  </a:ext>
                </a:extLst>
              </a:tr>
              <a:tr h="610797">
                <a:tc>
                  <a:txBody>
                    <a:bodyPr/>
                    <a:lstStyle/>
                    <a:p>
                      <a:r>
                        <a:rPr lang="en-US" b="1" dirty="0"/>
                        <a:t>PYPDF2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library extracts metadata from pdf files those have metadata of type XMP.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674751"/>
                  </a:ext>
                </a:extLst>
              </a:tr>
              <a:tr h="610797">
                <a:tc>
                  <a:txBody>
                    <a:bodyPr/>
                    <a:lstStyle/>
                    <a:p>
                      <a:r>
                        <a:rPr lang="en-US" b="1" dirty="0"/>
                        <a:t>DOCX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library extracts metadata from the Microsoft Word documents.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158821"/>
                  </a:ext>
                </a:extLst>
              </a:tr>
              <a:tr h="610797">
                <a:tc>
                  <a:txBody>
                    <a:bodyPr/>
                    <a:lstStyle/>
                    <a:p>
                      <a:r>
                        <a:rPr lang="en-US" b="1" dirty="0"/>
                        <a:t>PPTX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library extracts metadata from the Microsoft PPT documents.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509768"/>
                  </a:ext>
                </a:extLst>
              </a:tr>
              <a:tr h="610797">
                <a:tc>
                  <a:txBody>
                    <a:bodyPr/>
                    <a:lstStyle/>
                    <a:p>
                      <a:r>
                        <a:rPr lang="en-US" b="1" dirty="0"/>
                        <a:t>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module is </a:t>
                      </a:r>
                      <a:r>
                        <a:rPr lang="en-US" sz="1800" u="none" strike="noStrike" kern="1200" baseline="0" dirty="0"/>
                        <a:t>used to upload and query the metadata.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26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66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5F98-9969-4E3A-AAF3-E7196811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SAMPLE CODE</a:t>
            </a:r>
          </a:p>
        </p:txBody>
      </p:sp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ED7426-EA11-4A66-9270-AE35084CA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463" y="2637179"/>
            <a:ext cx="11525677" cy="3697357"/>
          </a:xfrm>
        </p:spPr>
      </p:pic>
    </p:spTree>
    <p:extLst>
      <p:ext uri="{BB962C8B-B14F-4D97-AF65-F5344CB8AC3E}">
        <p14:creationId xmlns:p14="http://schemas.microsoft.com/office/powerpoint/2010/main" val="50836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BA5B-B21F-4A29-958E-B7AE79FD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</a:t>
            </a:r>
          </a:p>
        </p:txBody>
      </p:sp>
      <p:pic>
        <p:nvPicPr>
          <p:cNvPr id="9" name="Content Placeholder 8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F6726091-34CB-4CA1-9878-9011A6263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80" y="2831547"/>
            <a:ext cx="11280640" cy="2768600"/>
          </a:xfrm>
        </p:spPr>
      </p:pic>
    </p:spTree>
    <p:extLst>
      <p:ext uri="{BB962C8B-B14F-4D97-AF65-F5344CB8AC3E}">
        <p14:creationId xmlns:p14="http://schemas.microsoft.com/office/powerpoint/2010/main" val="180395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F69E-CCAF-435B-8991-2B28B086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85E609-770F-4D4D-8570-5AC64A3468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218380"/>
              </p:ext>
            </p:extLst>
          </p:nvPr>
        </p:nvGraphicFramePr>
        <p:xfrm>
          <a:off x="985333" y="2438401"/>
          <a:ext cx="10221334" cy="4217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4783">
                  <a:extLst>
                    <a:ext uri="{9D8B030D-6E8A-4147-A177-3AD203B41FA5}">
                      <a16:colId xmlns:a16="http://schemas.microsoft.com/office/drawing/2014/main" val="810560136"/>
                    </a:ext>
                  </a:extLst>
                </a:gridCol>
                <a:gridCol w="2711768">
                  <a:extLst>
                    <a:ext uri="{9D8B030D-6E8A-4147-A177-3AD203B41FA5}">
                      <a16:colId xmlns:a16="http://schemas.microsoft.com/office/drawing/2014/main" val="157425792"/>
                    </a:ext>
                  </a:extLst>
                </a:gridCol>
                <a:gridCol w="3754783">
                  <a:extLst>
                    <a:ext uri="{9D8B030D-6E8A-4147-A177-3AD203B41FA5}">
                      <a16:colId xmlns:a16="http://schemas.microsoft.com/office/drawing/2014/main" val="3506012760"/>
                    </a:ext>
                  </a:extLst>
                </a:gridCol>
              </a:tblGrid>
              <a:tr h="351479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840859"/>
                  </a:ext>
                </a:extLst>
              </a:tr>
              <a:tr h="371308">
                <a:tc>
                  <a:txBody>
                    <a:bodyPr/>
                    <a:lstStyle/>
                    <a:p>
                      <a:r>
                        <a:rPr lang="en-US"/>
                        <a:t>September </a:t>
                      </a:r>
                      <a:r>
                        <a:rPr lang="en-US" dirty="0"/>
                        <a:t>9, 2018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Submit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Submission of project proposal.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22112"/>
                  </a:ext>
                </a:extLst>
              </a:tr>
              <a:tr h="1142308">
                <a:tc>
                  <a:txBody>
                    <a:bodyPr/>
                    <a:lstStyle/>
                    <a:p>
                      <a:r>
                        <a:rPr lang="en-US" dirty="0"/>
                        <a:t>September 9, 2018 –  October 5,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Collecting the data (Pdfs, Word, Excel, ppts, Images, Mp3) from which metadata is to be extracted.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8532"/>
                  </a:ext>
                </a:extLst>
              </a:tr>
              <a:tr h="371308">
                <a:tc>
                  <a:txBody>
                    <a:bodyPr/>
                    <a:lstStyle/>
                    <a:p>
                      <a:r>
                        <a:rPr lang="en-US" dirty="0"/>
                        <a:t>October 6, 2018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Submit the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the work done till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425103"/>
                  </a:ext>
                </a:extLst>
              </a:tr>
              <a:tr h="878698">
                <a:tc>
                  <a:txBody>
                    <a:bodyPr/>
                    <a:lstStyle/>
                    <a:p>
                      <a:r>
                        <a:rPr lang="en-US" dirty="0"/>
                        <a:t>October 7, 2018 – November 17, 2018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Developing backend, web pages and metadata extraction.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039905"/>
                  </a:ext>
                </a:extLst>
              </a:tr>
              <a:tr h="615089">
                <a:tc>
                  <a:txBody>
                    <a:bodyPr/>
                    <a:lstStyle/>
                    <a:p>
                      <a:r>
                        <a:rPr lang="en-US" dirty="0"/>
                        <a:t>November 18, 2018 – November 27, 2018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the Application.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31199"/>
                  </a:ext>
                </a:extLst>
              </a:tr>
              <a:tr h="351479">
                <a:tc>
                  <a:txBody>
                    <a:bodyPr/>
                    <a:lstStyle/>
                    <a:p>
                      <a:r>
                        <a:rPr lang="en-US" dirty="0"/>
                        <a:t>November 30,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Submit Final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Submission of final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761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819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616</TotalTime>
  <Words>361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Verdana</vt:lpstr>
      <vt:lpstr>Wingdings 3</vt:lpstr>
      <vt:lpstr>Ion Boardroom</vt:lpstr>
      <vt:lpstr>ENGRAPHO</vt:lpstr>
      <vt:lpstr>PowerPoint Presentation</vt:lpstr>
      <vt:lpstr>META DATA </vt:lpstr>
      <vt:lpstr>PowerPoint Presentation</vt:lpstr>
      <vt:lpstr>PowerPoint Presentation</vt:lpstr>
      <vt:lpstr>THIRD PARTY PYTHON LIBRARIES</vt:lpstr>
      <vt:lpstr>SAMPLE CODE</vt:lpstr>
      <vt:lpstr>SAMPLE EXECUTION</vt:lpstr>
      <vt:lpstr>TIMELINE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ENGRAPHO</dc:title>
  <dc:creator>Shraddha Kulkarni</dc:creator>
  <cp:lastModifiedBy>Shraddha Kulkarni</cp:lastModifiedBy>
  <cp:revision>26</cp:revision>
  <dcterms:created xsi:type="dcterms:W3CDTF">2018-09-10T22:20:33Z</dcterms:created>
  <dcterms:modified xsi:type="dcterms:W3CDTF">2018-09-17T05:35:04Z</dcterms:modified>
</cp:coreProperties>
</file>