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" Type="http://schemas.openxmlformats.org/officeDocument/2006/relationships/slideMaster" Target="slideMasters/slideMaster1.xml"/><Relationship Id="rId4" Type="http://schemas.openxmlformats.org/officeDocument/2006/relationships/viewProps" Target="viewProps.xml"/><Relationship Id="rId2" Type="http://schemas.openxmlformats.org/officeDocument/2006/relationships/printerSettings" Target="printerSettings/printerSettings1.bin"/><Relationship Id="rId6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5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2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4" Type="http://schemas.openxmlformats.org/officeDocument/2006/relationships/slideLayout" Target="../slideLayouts/slideLayout4.xml"/><Relationship Id="rId2" Type="http://schemas.openxmlformats.org/officeDocument/2006/relationships/slideLayout" Target="../slideLayouts/slideLayout2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318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318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318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318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318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