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E-Commerce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Shraddha Shinde | Power BI | August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Design an interactive dashboard for business stakeholders</a:t>
            </a:r>
          </a:p>
          <a:p>
            <a:r>
              <a:t>Enable tracking of sales, profits, and category performance</a:t>
            </a:r>
          </a:p>
          <a:p>
            <a:r>
              <a:t>Allow filtering by region, category, and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Source: Kaggle / Internal Dataset</a:t>
            </a:r>
          </a:p>
          <a:p>
            <a:r>
              <a:t>Fields: Order Date, Sales, Profit, Product Category, Region, Customer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Total Sales: Sum of all orders</a:t>
            </a:r>
          </a:p>
          <a:p>
            <a:r>
              <a:t>Total Profit: Revenue after cost</a:t>
            </a:r>
          </a:p>
          <a:p>
            <a:r>
              <a:t>Profit Margin: Profit ÷ Sales</a:t>
            </a:r>
          </a:p>
          <a:p>
            <a:r>
              <a:t>Sales by Region: Distribution across regions</a:t>
            </a:r>
          </a:p>
          <a:p>
            <a:r>
              <a:t>Top Categories: Highest selling categories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KPI Cards for Sales, Profit, Margin</a:t>
            </a:r>
          </a:p>
          <a:p>
            <a:r>
              <a:t>Bar Charts for Sales by Region and Category</a:t>
            </a:r>
          </a:p>
          <a:p>
            <a:r>
              <a:t>Line Charts for time-based trends</a:t>
            </a:r>
          </a:p>
          <a:p>
            <a:r>
              <a:t>Slicers for Category, Region, and Date filtering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Filters/Slicers for Date, Category, Region</a:t>
            </a:r>
          </a:p>
          <a:p>
            <a:r>
              <a:t>Cross-filtering between charts</a:t>
            </a:r>
          </a:p>
          <a:p>
            <a:r>
              <a:t>Cards dynamically update with filters</a:t>
            </a:r>
          </a:p>
          <a:p>
            <a:r>
              <a:t>Drill-down capability on charts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Discovered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Sales peak in Q4 of the year</a:t>
            </a:r>
          </a:p>
          <a:p>
            <a:r>
              <a:t>Highest profit margin in specific regions</a:t>
            </a:r>
          </a:p>
          <a:p>
            <a:r>
              <a:t>Top-selling category: Electronics</a:t>
            </a:r>
          </a:p>
          <a:p>
            <a:r>
              <a:t>Underperforming segment identified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Dashboard enables data-driven decisions</a:t>
            </a:r>
          </a:p>
          <a:p>
            <a:r>
              <a:t>Quick visibility into sales and profit trends</a:t>
            </a:r>
          </a:p>
          <a:p>
            <a:r>
              <a:t>Useful for strategic planning by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