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4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979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46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6228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80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744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574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73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9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6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3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5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3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5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8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48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ushabhtradingco2@gmail.com" TargetMode="External"/><Relationship Id="rId2" Type="http://schemas.openxmlformats.org/officeDocument/2006/relationships/hyperlink" Target="http://www.rushabhtrad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RUSHABH TRADING CO.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Rushabh</a:t>
            </a:r>
            <a:r>
              <a:rPr lang="en-IN" dirty="0" smtClean="0"/>
              <a:t> Trading co. is a young enterprise that manufactures good quality garments and fabrics for personal as well as business use.</a:t>
            </a:r>
          </a:p>
          <a:p>
            <a:r>
              <a:rPr lang="en-IN" dirty="0" smtClean="0"/>
              <a:t>We here are committed to keep the client at competitive edge by consistently providing superior quality and competitive price.</a:t>
            </a:r>
          </a:p>
          <a:p>
            <a:endParaRPr lang="en-IN" dirty="0"/>
          </a:p>
          <a:p>
            <a:pPr lvl="6"/>
            <a:r>
              <a:rPr lang="en-IN" sz="4800" dirty="0" smtClean="0"/>
              <a:t>VISION</a:t>
            </a:r>
          </a:p>
          <a:p>
            <a:r>
              <a:rPr lang="en-IN" sz="2800" dirty="0" smtClean="0"/>
              <a:t>TO EMERGE AS A LARGE MANUFACTRING DESTINATION FOR RETAILERS LOOKING AT SOURCING VALUE PRODUCTS.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9971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RUSHABH TRADING ????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services, price, superior quality, timely delivery and knowledge of fashion.</a:t>
            </a:r>
          </a:p>
          <a:p>
            <a:r>
              <a:rPr lang="en-IN" dirty="0" smtClean="0"/>
              <a:t>We assure comfortable and wearable fashion wear</a:t>
            </a:r>
          </a:p>
          <a:p>
            <a:r>
              <a:rPr lang="en-IN" dirty="0" smtClean="0"/>
              <a:t>We do customize products as per your choice</a:t>
            </a:r>
          </a:p>
          <a:p>
            <a:r>
              <a:rPr lang="en-IN" dirty="0" smtClean="0"/>
              <a:t>On time delivery with in house production of maximum products.</a:t>
            </a:r>
          </a:p>
          <a:p>
            <a:r>
              <a:rPr lang="en-IN" dirty="0" smtClean="0"/>
              <a:t>Comfortable with small quantities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64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WE DO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import as well as manufacture knitted fabrics that are used for sports wear, bottom wear purpose.</a:t>
            </a:r>
          </a:p>
          <a:p>
            <a:r>
              <a:rPr lang="en-IN" dirty="0" smtClean="0"/>
              <a:t>We also customize curtains, sofa covers, cushions </a:t>
            </a:r>
            <a:r>
              <a:rPr lang="en-IN" dirty="0" err="1" smtClean="0"/>
              <a:t>etc</a:t>
            </a:r>
            <a:r>
              <a:rPr lang="en-IN" dirty="0" smtClean="0"/>
              <a:t> as per client needs.</a:t>
            </a:r>
          </a:p>
          <a:p>
            <a:r>
              <a:rPr lang="en-IN" dirty="0" smtClean="0"/>
              <a:t>We also sell gents, ladies and kids garments on wholesale as well as retail 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1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STRATEGIC OBJECTIVES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Exceeding customer expectations: cater to client’s requirements with utmost importance and executions that safeguards their interest.</a:t>
            </a:r>
          </a:p>
          <a:p>
            <a:r>
              <a:rPr lang="en-IN" dirty="0" smtClean="0"/>
              <a:t>Quality assurance: producing quality garments forms a core value of our management practices. </a:t>
            </a:r>
          </a:p>
          <a:p>
            <a:r>
              <a:rPr lang="en-IN" dirty="0" smtClean="0"/>
              <a:t>We believe in providing better working condition for our work force before delivering the highest quality service to our customers.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PRODUCT CAPABILITIES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do all type of cutting and sewing of specially sports wear, swim wear garments for gents, ladies and kids. </a:t>
            </a:r>
          </a:p>
          <a:p>
            <a:r>
              <a:rPr lang="en-IN" dirty="0" smtClean="0"/>
              <a:t>Customize your own designs, we bring your vision to reality.</a:t>
            </a:r>
          </a:p>
          <a:p>
            <a:r>
              <a:rPr lang="en-IN" dirty="0" smtClean="0"/>
              <a:t>Track pants, gym wear, yoga wear, shorts.</a:t>
            </a:r>
          </a:p>
          <a:p>
            <a:r>
              <a:rPr lang="en-IN" dirty="0" smtClean="0"/>
              <a:t>Branded jeans</a:t>
            </a:r>
          </a:p>
          <a:p>
            <a:r>
              <a:rPr lang="en-IN" dirty="0" smtClean="0"/>
              <a:t>High quality shirts, t shirts </a:t>
            </a:r>
          </a:p>
          <a:p>
            <a:r>
              <a:rPr lang="en-IN" dirty="0" smtClean="0"/>
              <a:t>Fashionable clothes is our speciality.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CONTACT US: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FACTORY:  </a:t>
            </a:r>
            <a:r>
              <a:rPr lang="en-IN" dirty="0" err="1" smtClean="0"/>
              <a:t>Asmeeta</a:t>
            </a:r>
            <a:r>
              <a:rPr lang="en-IN" dirty="0" smtClean="0"/>
              <a:t> Textile park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koangoan</a:t>
            </a:r>
            <a:r>
              <a:rPr lang="en-IN" dirty="0" smtClean="0"/>
              <a:t>, </a:t>
            </a:r>
            <a:r>
              <a:rPr lang="en-IN" dirty="0" err="1" smtClean="0"/>
              <a:t>bhiwandi</a:t>
            </a:r>
            <a:r>
              <a:rPr lang="en-IN" dirty="0" smtClean="0"/>
              <a:t> -</a:t>
            </a:r>
            <a:r>
              <a:rPr lang="en-IN" dirty="0" err="1" smtClean="0"/>
              <a:t>kalyan</a:t>
            </a:r>
            <a:r>
              <a:rPr lang="en-IN" dirty="0" smtClean="0"/>
              <a:t> road.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dirty="0" err="1" smtClean="0"/>
              <a:t>kalyan</a:t>
            </a:r>
            <a:r>
              <a:rPr lang="en-IN" dirty="0" smtClean="0"/>
              <a:t> west.</a:t>
            </a:r>
          </a:p>
          <a:p>
            <a:pPr marL="0" indent="0">
              <a:buNone/>
            </a:pPr>
            <a:r>
              <a:rPr lang="en-IN" dirty="0" smtClean="0"/>
              <a:t>SALES OFFICE : D3/B building, gala no 5, </a:t>
            </a:r>
            <a:r>
              <a:rPr lang="en-IN" dirty="0" err="1" smtClean="0"/>
              <a:t>Asmeeta</a:t>
            </a:r>
            <a:r>
              <a:rPr lang="en-IN" dirty="0" smtClean="0"/>
              <a:t> Textile Park							</a:t>
            </a:r>
            <a:r>
              <a:rPr lang="en-IN" dirty="0" err="1" smtClean="0"/>
              <a:t>koangoan</a:t>
            </a:r>
            <a:r>
              <a:rPr lang="en-IN" dirty="0" smtClean="0"/>
              <a:t>, </a:t>
            </a:r>
            <a:r>
              <a:rPr lang="en-IN" dirty="0" err="1" smtClean="0"/>
              <a:t>Bhiwandi-Kalyan</a:t>
            </a:r>
            <a:r>
              <a:rPr lang="en-IN" dirty="0" smtClean="0"/>
              <a:t> road, </a:t>
            </a:r>
            <a:r>
              <a:rPr lang="en-IN" dirty="0" err="1" smtClean="0"/>
              <a:t>Kalyan</a:t>
            </a:r>
            <a:r>
              <a:rPr lang="en-IN" dirty="0" smtClean="0"/>
              <a:t> west.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Contact : 		9323936033, 8850952575									</a:t>
            </a:r>
          </a:p>
          <a:p>
            <a:pPr marL="0" indent="0">
              <a:buNone/>
            </a:pPr>
            <a:r>
              <a:rPr lang="en-IN" dirty="0" smtClean="0"/>
              <a:t>Website: 		</a:t>
            </a:r>
            <a:r>
              <a:rPr lang="en-IN" dirty="0" smtClean="0">
                <a:hlinkClick r:id="rId2"/>
              </a:rPr>
              <a:t>www.rushabhtrading.com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Email:			</a:t>
            </a:r>
            <a:r>
              <a:rPr lang="en-IN" dirty="0" smtClean="0">
                <a:hlinkClick r:id="rId3"/>
              </a:rPr>
              <a:t>rushabhtradingco2@gmail.com</a:t>
            </a:r>
            <a:r>
              <a:rPr lang="en-IN" dirty="0" smtClean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7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294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RUSHABH TRADING CO.</vt:lpstr>
      <vt:lpstr>WHY RUSHABH TRADING ????</vt:lpstr>
      <vt:lpstr>WHAT WE DO   </vt:lpstr>
      <vt:lpstr>STRATEGIC OBJECTIVES </vt:lpstr>
      <vt:lpstr>OUR PRODUCT CAPABILITIES</vt:lpstr>
      <vt:lpstr>CONTACT US: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RUSHABH TRADING ????</dc:title>
  <dc:creator>user</dc:creator>
  <cp:lastModifiedBy>user</cp:lastModifiedBy>
  <cp:revision>10</cp:revision>
  <dcterms:created xsi:type="dcterms:W3CDTF">2020-12-02T10:26:51Z</dcterms:created>
  <dcterms:modified xsi:type="dcterms:W3CDTF">2020-12-02T11:34:20Z</dcterms:modified>
</cp:coreProperties>
</file>