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7D060-6E96-4AAE-A6AA-355B3BA2D62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1F7DAA02-7ECF-49DF-BA5B-0866D8C8610B}">
      <dgm:prSet phldrT="[Text]"/>
      <dgm:spPr/>
      <dgm:t>
        <a:bodyPr/>
        <a:lstStyle/>
        <a:p>
          <a:r>
            <a:rPr lang="en-US" dirty="0">
              <a:solidFill>
                <a:schemeClr val="bg1"/>
              </a:solidFill>
            </a:rPr>
            <a:t>Introduction to Company</a:t>
          </a:r>
          <a:endParaRPr lang="en-IN" dirty="0">
            <a:solidFill>
              <a:schemeClr val="bg1"/>
            </a:solidFill>
          </a:endParaRPr>
        </a:p>
      </dgm:t>
    </dgm:pt>
    <dgm:pt modelId="{52EB72B1-B4BD-42A3-A19C-78733E381FB7}" type="parTrans" cxnId="{7D89A031-8A37-4DFE-A7FC-1DBE7199DD59}">
      <dgm:prSet/>
      <dgm:spPr/>
      <dgm:t>
        <a:bodyPr/>
        <a:lstStyle/>
        <a:p>
          <a:endParaRPr lang="en-IN"/>
        </a:p>
      </dgm:t>
    </dgm:pt>
    <dgm:pt modelId="{383B83C5-B7D1-4BE9-8FF5-4EBDFDE7366B}" type="sibTrans" cxnId="{7D89A031-8A37-4DFE-A7FC-1DBE7199DD59}">
      <dgm:prSet/>
      <dgm:spPr/>
      <dgm:t>
        <a:bodyPr/>
        <a:lstStyle/>
        <a:p>
          <a:endParaRPr lang="en-IN"/>
        </a:p>
      </dgm:t>
    </dgm:pt>
    <dgm:pt modelId="{E963858E-239A-4F21-B1EB-7BEA4DAFD463}">
      <dgm:prSet phldrT="[Text]"/>
      <dgm:spPr/>
      <dgm:t>
        <a:bodyPr/>
        <a:lstStyle/>
        <a:p>
          <a:r>
            <a:rPr lang="en-US" dirty="0">
              <a:solidFill>
                <a:schemeClr val="bg1"/>
              </a:solidFill>
            </a:rPr>
            <a:t>Problem Statement</a:t>
          </a:r>
          <a:endParaRPr lang="en-IN" dirty="0">
            <a:solidFill>
              <a:schemeClr val="bg1"/>
            </a:solidFill>
          </a:endParaRPr>
        </a:p>
      </dgm:t>
    </dgm:pt>
    <dgm:pt modelId="{59D75737-22D4-4FA5-9C56-8DF68FB0C5BF}" type="parTrans" cxnId="{D3E5959D-C882-4BCB-A535-408C8E2EFB65}">
      <dgm:prSet/>
      <dgm:spPr/>
      <dgm:t>
        <a:bodyPr/>
        <a:lstStyle/>
        <a:p>
          <a:endParaRPr lang="en-IN"/>
        </a:p>
      </dgm:t>
    </dgm:pt>
    <dgm:pt modelId="{BA0E159D-F429-4293-B729-C3E78AF2BB4D}" type="sibTrans" cxnId="{D3E5959D-C882-4BCB-A535-408C8E2EFB65}">
      <dgm:prSet/>
      <dgm:spPr/>
      <dgm:t>
        <a:bodyPr/>
        <a:lstStyle/>
        <a:p>
          <a:endParaRPr lang="en-IN"/>
        </a:p>
      </dgm:t>
    </dgm:pt>
    <dgm:pt modelId="{DAA811CA-A761-4914-87BC-F442F65CE6D5}">
      <dgm:prSet phldrT="[Text]"/>
      <dgm:spPr/>
      <dgm:t>
        <a:bodyPr/>
        <a:lstStyle/>
        <a:p>
          <a:r>
            <a:rPr lang="en-US" dirty="0">
              <a:solidFill>
                <a:schemeClr val="bg1"/>
              </a:solidFill>
            </a:rPr>
            <a:t>Ad_hoc Request and Insights</a:t>
          </a:r>
          <a:endParaRPr lang="en-IN" dirty="0">
            <a:solidFill>
              <a:schemeClr val="bg1"/>
            </a:solidFill>
          </a:endParaRPr>
        </a:p>
      </dgm:t>
    </dgm:pt>
    <dgm:pt modelId="{505CBA0B-7CF0-4961-88F1-3ADF57DF76A8}" type="parTrans" cxnId="{8F4D3AB1-6DF4-4899-AFBF-8FE5A8B3AFA2}">
      <dgm:prSet/>
      <dgm:spPr/>
      <dgm:t>
        <a:bodyPr/>
        <a:lstStyle/>
        <a:p>
          <a:endParaRPr lang="en-IN"/>
        </a:p>
      </dgm:t>
    </dgm:pt>
    <dgm:pt modelId="{D16580DB-1F50-47A1-AA38-9A6A204B0C7C}" type="sibTrans" cxnId="{8F4D3AB1-6DF4-4899-AFBF-8FE5A8B3AFA2}">
      <dgm:prSet/>
      <dgm:spPr/>
      <dgm:t>
        <a:bodyPr/>
        <a:lstStyle/>
        <a:p>
          <a:endParaRPr lang="en-IN"/>
        </a:p>
      </dgm:t>
    </dgm:pt>
    <dgm:pt modelId="{C6282490-4805-418B-98EE-29FAE8CDA5EB}" type="pres">
      <dgm:prSet presAssocID="{A807D060-6E96-4AAE-A6AA-355B3BA2D62F}" presName="linear" presStyleCnt="0">
        <dgm:presLayoutVars>
          <dgm:dir/>
          <dgm:animLvl val="lvl"/>
          <dgm:resizeHandles val="exact"/>
        </dgm:presLayoutVars>
      </dgm:prSet>
      <dgm:spPr/>
    </dgm:pt>
    <dgm:pt modelId="{CA809042-540D-47E5-ADFB-67D1977118A1}" type="pres">
      <dgm:prSet presAssocID="{1F7DAA02-7ECF-49DF-BA5B-0866D8C8610B}" presName="parentLin" presStyleCnt="0"/>
      <dgm:spPr/>
    </dgm:pt>
    <dgm:pt modelId="{BA554B3B-60E0-45FA-AA6E-2E9F229CDCCB}" type="pres">
      <dgm:prSet presAssocID="{1F7DAA02-7ECF-49DF-BA5B-0866D8C8610B}" presName="parentLeftMargin" presStyleLbl="node1" presStyleIdx="0" presStyleCnt="3"/>
      <dgm:spPr/>
    </dgm:pt>
    <dgm:pt modelId="{18F27DFC-D046-4A26-A74B-75E84F5263CA}" type="pres">
      <dgm:prSet presAssocID="{1F7DAA02-7ECF-49DF-BA5B-0866D8C8610B}" presName="parentText" presStyleLbl="node1" presStyleIdx="0" presStyleCnt="3">
        <dgm:presLayoutVars>
          <dgm:chMax val="0"/>
          <dgm:bulletEnabled val="1"/>
        </dgm:presLayoutVars>
      </dgm:prSet>
      <dgm:spPr/>
    </dgm:pt>
    <dgm:pt modelId="{B8E05AFB-8A96-48AF-9673-E8B565ADC8D2}" type="pres">
      <dgm:prSet presAssocID="{1F7DAA02-7ECF-49DF-BA5B-0866D8C8610B}" presName="negativeSpace" presStyleCnt="0"/>
      <dgm:spPr/>
    </dgm:pt>
    <dgm:pt modelId="{02E53CFD-309A-4E6D-A848-CCCAB2D38748}" type="pres">
      <dgm:prSet presAssocID="{1F7DAA02-7ECF-49DF-BA5B-0866D8C8610B}" presName="childText" presStyleLbl="conFgAcc1" presStyleIdx="0" presStyleCnt="3">
        <dgm:presLayoutVars>
          <dgm:bulletEnabled val="1"/>
        </dgm:presLayoutVars>
      </dgm:prSet>
      <dgm:spPr/>
    </dgm:pt>
    <dgm:pt modelId="{2FAFDB6C-4DD2-45EF-A385-355E4A4C3687}" type="pres">
      <dgm:prSet presAssocID="{383B83C5-B7D1-4BE9-8FF5-4EBDFDE7366B}" presName="spaceBetweenRectangles" presStyleCnt="0"/>
      <dgm:spPr/>
    </dgm:pt>
    <dgm:pt modelId="{4227F015-44FD-487C-A6EC-6051CA7AC8D0}" type="pres">
      <dgm:prSet presAssocID="{E963858E-239A-4F21-B1EB-7BEA4DAFD463}" presName="parentLin" presStyleCnt="0"/>
      <dgm:spPr/>
    </dgm:pt>
    <dgm:pt modelId="{F58D1A7A-3AAA-4575-9CF7-8423BBEC61B8}" type="pres">
      <dgm:prSet presAssocID="{E963858E-239A-4F21-B1EB-7BEA4DAFD463}" presName="parentLeftMargin" presStyleLbl="node1" presStyleIdx="0" presStyleCnt="3"/>
      <dgm:spPr/>
    </dgm:pt>
    <dgm:pt modelId="{3B941125-D754-412A-89B9-B5198D28DB5B}" type="pres">
      <dgm:prSet presAssocID="{E963858E-239A-4F21-B1EB-7BEA4DAFD463}" presName="parentText" presStyleLbl="node1" presStyleIdx="1" presStyleCnt="3">
        <dgm:presLayoutVars>
          <dgm:chMax val="0"/>
          <dgm:bulletEnabled val="1"/>
        </dgm:presLayoutVars>
      </dgm:prSet>
      <dgm:spPr/>
    </dgm:pt>
    <dgm:pt modelId="{BAB99169-D736-43B8-B690-BECB07A52F8B}" type="pres">
      <dgm:prSet presAssocID="{E963858E-239A-4F21-B1EB-7BEA4DAFD463}" presName="negativeSpace" presStyleCnt="0"/>
      <dgm:spPr/>
    </dgm:pt>
    <dgm:pt modelId="{5B4C33AB-712E-4BB4-85D8-828D3CC196FD}" type="pres">
      <dgm:prSet presAssocID="{E963858E-239A-4F21-B1EB-7BEA4DAFD463}" presName="childText" presStyleLbl="conFgAcc1" presStyleIdx="1" presStyleCnt="3" custLinFactNeighborY="-16360">
        <dgm:presLayoutVars>
          <dgm:bulletEnabled val="1"/>
        </dgm:presLayoutVars>
      </dgm:prSet>
      <dgm:spPr/>
    </dgm:pt>
    <dgm:pt modelId="{86A6CCB4-22F7-431A-A915-3D1261A71F80}" type="pres">
      <dgm:prSet presAssocID="{BA0E159D-F429-4293-B729-C3E78AF2BB4D}" presName="spaceBetweenRectangles" presStyleCnt="0"/>
      <dgm:spPr/>
    </dgm:pt>
    <dgm:pt modelId="{B85D7F08-15CC-470B-A931-0759396F4600}" type="pres">
      <dgm:prSet presAssocID="{DAA811CA-A761-4914-87BC-F442F65CE6D5}" presName="parentLin" presStyleCnt="0"/>
      <dgm:spPr/>
    </dgm:pt>
    <dgm:pt modelId="{F98F00BA-D4EB-4EF8-849A-97C7F3C73B0A}" type="pres">
      <dgm:prSet presAssocID="{DAA811CA-A761-4914-87BC-F442F65CE6D5}" presName="parentLeftMargin" presStyleLbl="node1" presStyleIdx="1" presStyleCnt="3"/>
      <dgm:spPr/>
    </dgm:pt>
    <dgm:pt modelId="{9C508A12-13AE-468D-8439-CD18415B54E7}" type="pres">
      <dgm:prSet presAssocID="{DAA811CA-A761-4914-87BC-F442F65CE6D5}" presName="parentText" presStyleLbl="node1" presStyleIdx="2" presStyleCnt="3">
        <dgm:presLayoutVars>
          <dgm:chMax val="0"/>
          <dgm:bulletEnabled val="1"/>
        </dgm:presLayoutVars>
      </dgm:prSet>
      <dgm:spPr/>
    </dgm:pt>
    <dgm:pt modelId="{140FF71C-C6C0-49D3-8616-671F3E3ED774}" type="pres">
      <dgm:prSet presAssocID="{DAA811CA-A761-4914-87BC-F442F65CE6D5}" presName="negativeSpace" presStyleCnt="0"/>
      <dgm:spPr/>
    </dgm:pt>
    <dgm:pt modelId="{4E387820-14B2-4B3D-BBA4-28DA21775B87}" type="pres">
      <dgm:prSet presAssocID="{DAA811CA-A761-4914-87BC-F442F65CE6D5}" presName="childText" presStyleLbl="conFgAcc1" presStyleIdx="2" presStyleCnt="3">
        <dgm:presLayoutVars>
          <dgm:bulletEnabled val="1"/>
        </dgm:presLayoutVars>
      </dgm:prSet>
      <dgm:spPr/>
    </dgm:pt>
  </dgm:ptLst>
  <dgm:cxnLst>
    <dgm:cxn modelId="{7D545D21-35BB-484C-B8DD-0A2BDE8AF96E}" type="presOf" srcId="{1F7DAA02-7ECF-49DF-BA5B-0866D8C8610B}" destId="{18F27DFC-D046-4A26-A74B-75E84F5263CA}" srcOrd="1" destOrd="0" presId="urn:microsoft.com/office/officeart/2005/8/layout/list1"/>
    <dgm:cxn modelId="{7D89A031-8A37-4DFE-A7FC-1DBE7199DD59}" srcId="{A807D060-6E96-4AAE-A6AA-355B3BA2D62F}" destId="{1F7DAA02-7ECF-49DF-BA5B-0866D8C8610B}" srcOrd="0" destOrd="0" parTransId="{52EB72B1-B4BD-42A3-A19C-78733E381FB7}" sibTransId="{383B83C5-B7D1-4BE9-8FF5-4EBDFDE7366B}"/>
    <dgm:cxn modelId="{53539341-C034-460C-BF07-2B7770BAE868}" type="presOf" srcId="{E963858E-239A-4F21-B1EB-7BEA4DAFD463}" destId="{F58D1A7A-3AAA-4575-9CF7-8423BBEC61B8}" srcOrd="0" destOrd="0" presId="urn:microsoft.com/office/officeart/2005/8/layout/list1"/>
    <dgm:cxn modelId="{EF20B380-D14E-478A-83D5-DB34AFBA531B}" type="presOf" srcId="{DAA811CA-A761-4914-87BC-F442F65CE6D5}" destId="{F98F00BA-D4EB-4EF8-849A-97C7F3C73B0A}" srcOrd="0" destOrd="0" presId="urn:microsoft.com/office/officeart/2005/8/layout/list1"/>
    <dgm:cxn modelId="{97073597-745C-4E58-99BE-0E0BEB7A2670}" type="presOf" srcId="{E963858E-239A-4F21-B1EB-7BEA4DAFD463}" destId="{3B941125-D754-412A-89B9-B5198D28DB5B}" srcOrd="1" destOrd="0" presId="urn:microsoft.com/office/officeart/2005/8/layout/list1"/>
    <dgm:cxn modelId="{D3E5959D-C882-4BCB-A535-408C8E2EFB65}" srcId="{A807D060-6E96-4AAE-A6AA-355B3BA2D62F}" destId="{E963858E-239A-4F21-B1EB-7BEA4DAFD463}" srcOrd="1" destOrd="0" parTransId="{59D75737-22D4-4FA5-9C56-8DF68FB0C5BF}" sibTransId="{BA0E159D-F429-4293-B729-C3E78AF2BB4D}"/>
    <dgm:cxn modelId="{8F4D3AB1-6DF4-4899-AFBF-8FE5A8B3AFA2}" srcId="{A807D060-6E96-4AAE-A6AA-355B3BA2D62F}" destId="{DAA811CA-A761-4914-87BC-F442F65CE6D5}" srcOrd="2" destOrd="0" parTransId="{505CBA0B-7CF0-4961-88F1-3ADF57DF76A8}" sibTransId="{D16580DB-1F50-47A1-AA38-9A6A204B0C7C}"/>
    <dgm:cxn modelId="{5E5635CB-00EF-4BF1-AC8B-6594EFFC03DC}" type="presOf" srcId="{1F7DAA02-7ECF-49DF-BA5B-0866D8C8610B}" destId="{BA554B3B-60E0-45FA-AA6E-2E9F229CDCCB}" srcOrd="0" destOrd="0" presId="urn:microsoft.com/office/officeart/2005/8/layout/list1"/>
    <dgm:cxn modelId="{AA2E5ED0-2BB0-44EF-886B-0F8B3C1DF53C}" type="presOf" srcId="{DAA811CA-A761-4914-87BC-F442F65CE6D5}" destId="{9C508A12-13AE-468D-8439-CD18415B54E7}" srcOrd="1" destOrd="0" presId="urn:microsoft.com/office/officeart/2005/8/layout/list1"/>
    <dgm:cxn modelId="{C37B8AEE-21F0-4EED-A6C3-1D1F6903D9B0}" type="presOf" srcId="{A807D060-6E96-4AAE-A6AA-355B3BA2D62F}" destId="{C6282490-4805-418B-98EE-29FAE8CDA5EB}" srcOrd="0" destOrd="0" presId="urn:microsoft.com/office/officeart/2005/8/layout/list1"/>
    <dgm:cxn modelId="{BBA05B62-72D3-4BBF-A78E-2093502891D0}" type="presParOf" srcId="{C6282490-4805-418B-98EE-29FAE8CDA5EB}" destId="{CA809042-540D-47E5-ADFB-67D1977118A1}" srcOrd="0" destOrd="0" presId="urn:microsoft.com/office/officeart/2005/8/layout/list1"/>
    <dgm:cxn modelId="{D3E1DC56-EB46-4C6E-87E2-CBC6812536D7}" type="presParOf" srcId="{CA809042-540D-47E5-ADFB-67D1977118A1}" destId="{BA554B3B-60E0-45FA-AA6E-2E9F229CDCCB}" srcOrd="0" destOrd="0" presId="urn:microsoft.com/office/officeart/2005/8/layout/list1"/>
    <dgm:cxn modelId="{0E9C3B27-BD56-4828-ACB6-86130E5A2FEF}" type="presParOf" srcId="{CA809042-540D-47E5-ADFB-67D1977118A1}" destId="{18F27DFC-D046-4A26-A74B-75E84F5263CA}" srcOrd="1" destOrd="0" presId="urn:microsoft.com/office/officeart/2005/8/layout/list1"/>
    <dgm:cxn modelId="{EC0CBF16-77EB-4DA1-B4D2-55D2CA530C5A}" type="presParOf" srcId="{C6282490-4805-418B-98EE-29FAE8CDA5EB}" destId="{B8E05AFB-8A96-48AF-9673-E8B565ADC8D2}" srcOrd="1" destOrd="0" presId="urn:microsoft.com/office/officeart/2005/8/layout/list1"/>
    <dgm:cxn modelId="{D7336F30-2802-4249-AA78-C4D468AD455F}" type="presParOf" srcId="{C6282490-4805-418B-98EE-29FAE8CDA5EB}" destId="{02E53CFD-309A-4E6D-A848-CCCAB2D38748}" srcOrd="2" destOrd="0" presId="urn:microsoft.com/office/officeart/2005/8/layout/list1"/>
    <dgm:cxn modelId="{86C0C14A-D8FC-46ED-B166-04D7CDA0C6CA}" type="presParOf" srcId="{C6282490-4805-418B-98EE-29FAE8CDA5EB}" destId="{2FAFDB6C-4DD2-45EF-A385-355E4A4C3687}" srcOrd="3" destOrd="0" presId="urn:microsoft.com/office/officeart/2005/8/layout/list1"/>
    <dgm:cxn modelId="{F3564D47-7774-4DE9-AB02-0E036EACF2B5}" type="presParOf" srcId="{C6282490-4805-418B-98EE-29FAE8CDA5EB}" destId="{4227F015-44FD-487C-A6EC-6051CA7AC8D0}" srcOrd="4" destOrd="0" presId="urn:microsoft.com/office/officeart/2005/8/layout/list1"/>
    <dgm:cxn modelId="{C90BEB2F-3C75-4C78-84E7-B19D4DE5B4E5}" type="presParOf" srcId="{4227F015-44FD-487C-A6EC-6051CA7AC8D0}" destId="{F58D1A7A-3AAA-4575-9CF7-8423BBEC61B8}" srcOrd="0" destOrd="0" presId="urn:microsoft.com/office/officeart/2005/8/layout/list1"/>
    <dgm:cxn modelId="{C6D3644F-59DD-4E53-AA31-ADD5C58D8572}" type="presParOf" srcId="{4227F015-44FD-487C-A6EC-6051CA7AC8D0}" destId="{3B941125-D754-412A-89B9-B5198D28DB5B}" srcOrd="1" destOrd="0" presId="urn:microsoft.com/office/officeart/2005/8/layout/list1"/>
    <dgm:cxn modelId="{87CFC210-B61E-47D9-B77E-799D273E6A6F}" type="presParOf" srcId="{C6282490-4805-418B-98EE-29FAE8CDA5EB}" destId="{BAB99169-D736-43B8-B690-BECB07A52F8B}" srcOrd="5" destOrd="0" presId="urn:microsoft.com/office/officeart/2005/8/layout/list1"/>
    <dgm:cxn modelId="{617611C2-772A-4534-90B0-F7D8A3AF345B}" type="presParOf" srcId="{C6282490-4805-418B-98EE-29FAE8CDA5EB}" destId="{5B4C33AB-712E-4BB4-85D8-828D3CC196FD}" srcOrd="6" destOrd="0" presId="urn:microsoft.com/office/officeart/2005/8/layout/list1"/>
    <dgm:cxn modelId="{CA834F99-2163-482D-ADE0-AB2BA79CD6DA}" type="presParOf" srcId="{C6282490-4805-418B-98EE-29FAE8CDA5EB}" destId="{86A6CCB4-22F7-431A-A915-3D1261A71F80}" srcOrd="7" destOrd="0" presId="urn:microsoft.com/office/officeart/2005/8/layout/list1"/>
    <dgm:cxn modelId="{0521B46C-3070-473C-AD4A-3267AD0F8202}" type="presParOf" srcId="{C6282490-4805-418B-98EE-29FAE8CDA5EB}" destId="{B85D7F08-15CC-470B-A931-0759396F4600}" srcOrd="8" destOrd="0" presId="urn:microsoft.com/office/officeart/2005/8/layout/list1"/>
    <dgm:cxn modelId="{4230C8C7-0591-498B-8F22-807FB8ABE898}" type="presParOf" srcId="{B85D7F08-15CC-470B-A931-0759396F4600}" destId="{F98F00BA-D4EB-4EF8-849A-97C7F3C73B0A}" srcOrd="0" destOrd="0" presId="urn:microsoft.com/office/officeart/2005/8/layout/list1"/>
    <dgm:cxn modelId="{4E36E298-7AB3-4A7F-8FB1-68C988448F06}" type="presParOf" srcId="{B85D7F08-15CC-470B-A931-0759396F4600}" destId="{9C508A12-13AE-468D-8439-CD18415B54E7}" srcOrd="1" destOrd="0" presId="urn:microsoft.com/office/officeart/2005/8/layout/list1"/>
    <dgm:cxn modelId="{228385A8-5171-4ED9-839A-652E2360AFFD}" type="presParOf" srcId="{C6282490-4805-418B-98EE-29FAE8CDA5EB}" destId="{140FF71C-C6C0-49D3-8616-671F3E3ED774}" srcOrd="9" destOrd="0" presId="urn:microsoft.com/office/officeart/2005/8/layout/list1"/>
    <dgm:cxn modelId="{F7FCFAFF-1F98-4DCE-A09E-86E75E403428}" type="presParOf" srcId="{C6282490-4805-418B-98EE-29FAE8CDA5EB}" destId="{4E387820-14B2-4B3D-BBA4-28DA21775B8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B6AA61-697E-45B0-B726-A363FE01F5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3EA503B-A467-408B-B297-C4EAC1665D66}">
      <dgm:prSet phldrT="[Text]"/>
      <dgm:spPr/>
      <dgm:t>
        <a:bodyPr/>
        <a:lstStyle/>
        <a:p>
          <a:r>
            <a:rPr lang="en-US" dirty="0">
              <a:solidFill>
                <a:schemeClr val="bg1"/>
              </a:solidFill>
            </a:rPr>
            <a:t>Product line of Atliq’s Business</a:t>
          </a:r>
          <a:endParaRPr lang="en-IN" dirty="0">
            <a:solidFill>
              <a:schemeClr val="bg1"/>
            </a:solidFill>
          </a:endParaRPr>
        </a:p>
      </dgm:t>
    </dgm:pt>
    <dgm:pt modelId="{47AF4BC6-D6D2-45AF-B5E6-CD8A90CEDFAD}" type="parTrans" cxnId="{4A354BA6-DE6E-4289-BF62-B138C24B8D74}">
      <dgm:prSet/>
      <dgm:spPr/>
      <dgm:t>
        <a:bodyPr/>
        <a:lstStyle/>
        <a:p>
          <a:endParaRPr lang="en-IN"/>
        </a:p>
      </dgm:t>
    </dgm:pt>
    <dgm:pt modelId="{069BD473-9297-4526-9414-E2006089E271}" type="sibTrans" cxnId="{4A354BA6-DE6E-4289-BF62-B138C24B8D74}">
      <dgm:prSet/>
      <dgm:spPr/>
      <dgm:t>
        <a:bodyPr/>
        <a:lstStyle/>
        <a:p>
          <a:endParaRPr lang="en-IN"/>
        </a:p>
      </dgm:t>
    </dgm:pt>
    <dgm:pt modelId="{64FC46D5-5335-4176-A588-CC489278BA9C}">
      <dgm:prSet phldrT="[Text]"/>
      <dgm:spPr/>
      <dgm:t>
        <a:bodyPr/>
        <a:lstStyle/>
        <a:p>
          <a:r>
            <a:rPr lang="en-US" dirty="0">
              <a:solidFill>
                <a:schemeClr val="bg1"/>
              </a:solidFill>
            </a:rPr>
            <a:t>Markets of Atliq’s Business</a:t>
          </a:r>
          <a:endParaRPr lang="en-IN" dirty="0">
            <a:solidFill>
              <a:schemeClr val="bg1"/>
            </a:solidFill>
          </a:endParaRPr>
        </a:p>
      </dgm:t>
    </dgm:pt>
    <dgm:pt modelId="{421A2950-C1D2-49A6-9ADA-5CEB8E64DDF6}" type="parTrans" cxnId="{4580BF14-3AB1-4DE7-850C-11044EE3CAEC}">
      <dgm:prSet/>
      <dgm:spPr/>
      <dgm:t>
        <a:bodyPr/>
        <a:lstStyle/>
        <a:p>
          <a:endParaRPr lang="en-IN"/>
        </a:p>
      </dgm:t>
    </dgm:pt>
    <dgm:pt modelId="{53A23BB5-B485-4368-81F9-C1D0D5E5F640}" type="sibTrans" cxnId="{4580BF14-3AB1-4DE7-850C-11044EE3CAEC}">
      <dgm:prSet/>
      <dgm:spPr/>
      <dgm:t>
        <a:bodyPr/>
        <a:lstStyle/>
        <a:p>
          <a:endParaRPr lang="en-IN"/>
        </a:p>
      </dgm:t>
    </dgm:pt>
    <dgm:pt modelId="{3429352B-8815-4FC6-9C0E-DFA6400B1C7E}" type="pres">
      <dgm:prSet presAssocID="{4DB6AA61-697E-45B0-B726-A363FE01F539}" presName="linear" presStyleCnt="0">
        <dgm:presLayoutVars>
          <dgm:dir/>
          <dgm:animLvl val="lvl"/>
          <dgm:resizeHandles val="exact"/>
        </dgm:presLayoutVars>
      </dgm:prSet>
      <dgm:spPr/>
    </dgm:pt>
    <dgm:pt modelId="{15E3DA79-F576-48C5-AEAF-252D5ABA13A4}" type="pres">
      <dgm:prSet presAssocID="{33EA503B-A467-408B-B297-C4EAC1665D66}" presName="parentLin" presStyleCnt="0"/>
      <dgm:spPr/>
    </dgm:pt>
    <dgm:pt modelId="{15F07C16-908D-4D62-92F3-56F06FD5D9D4}" type="pres">
      <dgm:prSet presAssocID="{33EA503B-A467-408B-B297-C4EAC1665D66}" presName="parentLeftMargin" presStyleLbl="node1" presStyleIdx="0" presStyleCnt="2"/>
      <dgm:spPr/>
    </dgm:pt>
    <dgm:pt modelId="{B5ADEB00-26BE-4825-AA50-9CFA40867850}" type="pres">
      <dgm:prSet presAssocID="{33EA503B-A467-408B-B297-C4EAC1665D66}" presName="parentText" presStyleLbl="node1" presStyleIdx="0" presStyleCnt="2">
        <dgm:presLayoutVars>
          <dgm:chMax val="0"/>
          <dgm:bulletEnabled val="1"/>
        </dgm:presLayoutVars>
      </dgm:prSet>
      <dgm:spPr/>
    </dgm:pt>
    <dgm:pt modelId="{9707E607-0813-4E19-A657-5AF9C998E357}" type="pres">
      <dgm:prSet presAssocID="{33EA503B-A467-408B-B297-C4EAC1665D66}" presName="negativeSpace" presStyleCnt="0"/>
      <dgm:spPr/>
    </dgm:pt>
    <dgm:pt modelId="{07DE7DD8-AF6E-4079-ACEC-BE7256DF0DE1}" type="pres">
      <dgm:prSet presAssocID="{33EA503B-A467-408B-B297-C4EAC1665D66}" presName="childText" presStyleLbl="conFgAcc1" presStyleIdx="0" presStyleCnt="2">
        <dgm:presLayoutVars>
          <dgm:bulletEnabled val="1"/>
        </dgm:presLayoutVars>
      </dgm:prSet>
      <dgm:spPr/>
    </dgm:pt>
    <dgm:pt modelId="{FC2E4F09-CCC2-41E0-82D4-FDB9DC64F680}" type="pres">
      <dgm:prSet presAssocID="{069BD473-9297-4526-9414-E2006089E271}" presName="spaceBetweenRectangles" presStyleCnt="0"/>
      <dgm:spPr/>
    </dgm:pt>
    <dgm:pt modelId="{64E372E0-3A17-4797-90C9-EBBC7AC42B9A}" type="pres">
      <dgm:prSet presAssocID="{64FC46D5-5335-4176-A588-CC489278BA9C}" presName="parentLin" presStyleCnt="0"/>
      <dgm:spPr/>
    </dgm:pt>
    <dgm:pt modelId="{533EAF6A-49DB-463A-80AA-D1C75A917925}" type="pres">
      <dgm:prSet presAssocID="{64FC46D5-5335-4176-A588-CC489278BA9C}" presName="parentLeftMargin" presStyleLbl="node1" presStyleIdx="0" presStyleCnt="2"/>
      <dgm:spPr/>
    </dgm:pt>
    <dgm:pt modelId="{733FE66E-D2CB-4515-98A2-0F92E0B05F49}" type="pres">
      <dgm:prSet presAssocID="{64FC46D5-5335-4176-A588-CC489278BA9C}" presName="parentText" presStyleLbl="node1" presStyleIdx="1" presStyleCnt="2">
        <dgm:presLayoutVars>
          <dgm:chMax val="0"/>
          <dgm:bulletEnabled val="1"/>
        </dgm:presLayoutVars>
      </dgm:prSet>
      <dgm:spPr/>
    </dgm:pt>
    <dgm:pt modelId="{F9020B5C-8AA3-40F3-8190-0F5430EA5231}" type="pres">
      <dgm:prSet presAssocID="{64FC46D5-5335-4176-A588-CC489278BA9C}" presName="negativeSpace" presStyleCnt="0"/>
      <dgm:spPr/>
    </dgm:pt>
    <dgm:pt modelId="{0A41AF52-6925-4FEE-A802-E1DA8B72C157}" type="pres">
      <dgm:prSet presAssocID="{64FC46D5-5335-4176-A588-CC489278BA9C}" presName="childText" presStyleLbl="conFgAcc1" presStyleIdx="1" presStyleCnt="2">
        <dgm:presLayoutVars>
          <dgm:bulletEnabled val="1"/>
        </dgm:presLayoutVars>
      </dgm:prSet>
      <dgm:spPr/>
    </dgm:pt>
  </dgm:ptLst>
  <dgm:cxnLst>
    <dgm:cxn modelId="{4580BF14-3AB1-4DE7-850C-11044EE3CAEC}" srcId="{4DB6AA61-697E-45B0-B726-A363FE01F539}" destId="{64FC46D5-5335-4176-A588-CC489278BA9C}" srcOrd="1" destOrd="0" parTransId="{421A2950-C1D2-49A6-9ADA-5CEB8E64DDF6}" sibTransId="{53A23BB5-B485-4368-81F9-C1D0D5E5F640}"/>
    <dgm:cxn modelId="{702AE334-D32E-49AA-A266-1F5796049E88}" type="presOf" srcId="{33EA503B-A467-408B-B297-C4EAC1665D66}" destId="{B5ADEB00-26BE-4825-AA50-9CFA40867850}" srcOrd="1" destOrd="0" presId="urn:microsoft.com/office/officeart/2005/8/layout/list1"/>
    <dgm:cxn modelId="{76B0217C-F274-4F72-8EA0-8278B5B3786C}" type="presOf" srcId="{64FC46D5-5335-4176-A588-CC489278BA9C}" destId="{733FE66E-D2CB-4515-98A2-0F92E0B05F49}" srcOrd="1" destOrd="0" presId="urn:microsoft.com/office/officeart/2005/8/layout/list1"/>
    <dgm:cxn modelId="{6FA4AC8A-4ED6-4348-991F-F662D99E108E}" type="presOf" srcId="{33EA503B-A467-408B-B297-C4EAC1665D66}" destId="{15F07C16-908D-4D62-92F3-56F06FD5D9D4}" srcOrd="0" destOrd="0" presId="urn:microsoft.com/office/officeart/2005/8/layout/list1"/>
    <dgm:cxn modelId="{4A354BA6-DE6E-4289-BF62-B138C24B8D74}" srcId="{4DB6AA61-697E-45B0-B726-A363FE01F539}" destId="{33EA503B-A467-408B-B297-C4EAC1665D66}" srcOrd="0" destOrd="0" parTransId="{47AF4BC6-D6D2-45AF-B5E6-CD8A90CEDFAD}" sibTransId="{069BD473-9297-4526-9414-E2006089E271}"/>
    <dgm:cxn modelId="{F7A996EB-A2C0-40B9-9D71-FB43440E73B6}" type="presOf" srcId="{64FC46D5-5335-4176-A588-CC489278BA9C}" destId="{533EAF6A-49DB-463A-80AA-D1C75A917925}" srcOrd="0" destOrd="0" presId="urn:microsoft.com/office/officeart/2005/8/layout/list1"/>
    <dgm:cxn modelId="{F79B9BFA-EF75-4947-881B-9C7D5939CCF1}" type="presOf" srcId="{4DB6AA61-697E-45B0-B726-A363FE01F539}" destId="{3429352B-8815-4FC6-9C0E-DFA6400B1C7E}" srcOrd="0" destOrd="0" presId="urn:microsoft.com/office/officeart/2005/8/layout/list1"/>
    <dgm:cxn modelId="{EB0D0897-5412-4C04-906D-40A7335A3A7B}" type="presParOf" srcId="{3429352B-8815-4FC6-9C0E-DFA6400B1C7E}" destId="{15E3DA79-F576-48C5-AEAF-252D5ABA13A4}" srcOrd="0" destOrd="0" presId="urn:microsoft.com/office/officeart/2005/8/layout/list1"/>
    <dgm:cxn modelId="{57D7AB5D-9F37-4232-AFF5-F1040ECB398E}" type="presParOf" srcId="{15E3DA79-F576-48C5-AEAF-252D5ABA13A4}" destId="{15F07C16-908D-4D62-92F3-56F06FD5D9D4}" srcOrd="0" destOrd="0" presId="urn:microsoft.com/office/officeart/2005/8/layout/list1"/>
    <dgm:cxn modelId="{D3414E30-CF44-486C-9F49-EA45BDD0E042}" type="presParOf" srcId="{15E3DA79-F576-48C5-AEAF-252D5ABA13A4}" destId="{B5ADEB00-26BE-4825-AA50-9CFA40867850}" srcOrd="1" destOrd="0" presId="urn:microsoft.com/office/officeart/2005/8/layout/list1"/>
    <dgm:cxn modelId="{358B2141-773F-4C46-A3F5-17D681F89CD7}" type="presParOf" srcId="{3429352B-8815-4FC6-9C0E-DFA6400B1C7E}" destId="{9707E607-0813-4E19-A657-5AF9C998E357}" srcOrd="1" destOrd="0" presId="urn:microsoft.com/office/officeart/2005/8/layout/list1"/>
    <dgm:cxn modelId="{2ECF0CF4-9FCA-4E7B-9075-075A6BFB03D9}" type="presParOf" srcId="{3429352B-8815-4FC6-9C0E-DFA6400B1C7E}" destId="{07DE7DD8-AF6E-4079-ACEC-BE7256DF0DE1}" srcOrd="2" destOrd="0" presId="urn:microsoft.com/office/officeart/2005/8/layout/list1"/>
    <dgm:cxn modelId="{16501222-C553-488C-A67F-504EC5D2573A}" type="presParOf" srcId="{3429352B-8815-4FC6-9C0E-DFA6400B1C7E}" destId="{FC2E4F09-CCC2-41E0-82D4-FDB9DC64F680}" srcOrd="3" destOrd="0" presId="urn:microsoft.com/office/officeart/2005/8/layout/list1"/>
    <dgm:cxn modelId="{06FD73F0-C898-4541-A6C7-FE842B554CE7}" type="presParOf" srcId="{3429352B-8815-4FC6-9C0E-DFA6400B1C7E}" destId="{64E372E0-3A17-4797-90C9-EBBC7AC42B9A}" srcOrd="4" destOrd="0" presId="urn:microsoft.com/office/officeart/2005/8/layout/list1"/>
    <dgm:cxn modelId="{D4B1B089-4BE0-488F-84F3-37ABE89E0A45}" type="presParOf" srcId="{64E372E0-3A17-4797-90C9-EBBC7AC42B9A}" destId="{533EAF6A-49DB-463A-80AA-D1C75A917925}" srcOrd="0" destOrd="0" presId="urn:microsoft.com/office/officeart/2005/8/layout/list1"/>
    <dgm:cxn modelId="{AFCF21C8-8CC3-47CF-B3A3-325A56714358}" type="presParOf" srcId="{64E372E0-3A17-4797-90C9-EBBC7AC42B9A}" destId="{733FE66E-D2CB-4515-98A2-0F92E0B05F49}" srcOrd="1" destOrd="0" presId="urn:microsoft.com/office/officeart/2005/8/layout/list1"/>
    <dgm:cxn modelId="{D0C8D936-BFAF-421E-AFA2-F8987F39496A}" type="presParOf" srcId="{3429352B-8815-4FC6-9C0E-DFA6400B1C7E}" destId="{F9020B5C-8AA3-40F3-8190-0F5430EA5231}" srcOrd="5" destOrd="0" presId="urn:microsoft.com/office/officeart/2005/8/layout/list1"/>
    <dgm:cxn modelId="{A6348318-97E7-4446-BE12-67713FB82CD8}" type="presParOf" srcId="{3429352B-8815-4FC6-9C0E-DFA6400B1C7E}" destId="{0A41AF52-6925-4FEE-A802-E1DA8B72C157}"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D1B56-12E5-47AA-ACC5-DE6669C0102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IN"/>
        </a:p>
      </dgm:t>
    </dgm:pt>
    <dgm:pt modelId="{252D0843-ABF8-4304-AB7D-37B5718BDEE0}">
      <dgm:prSet phldrT="[Text]"/>
      <dgm:spPr/>
      <dgm:t>
        <a:bodyPr/>
        <a:lstStyle/>
        <a:p>
          <a:r>
            <a:rPr lang="en-US" dirty="0"/>
            <a:t>PC</a:t>
          </a:r>
          <a:endParaRPr lang="en-IN" dirty="0"/>
        </a:p>
      </dgm:t>
    </dgm:pt>
    <dgm:pt modelId="{BE286D65-30BB-4FDF-9436-EE3FF6946437}" type="parTrans" cxnId="{9EE961A0-E1A1-4F2C-A82F-0AA50B837BBD}">
      <dgm:prSet/>
      <dgm:spPr/>
      <dgm:t>
        <a:bodyPr/>
        <a:lstStyle/>
        <a:p>
          <a:endParaRPr lang="en-IN"/>
        </a:p>
      </dgm:t>
    </dgm:pt>
    <dgm:pt modelId="{806D27D6-3F66-4569-B314-31F9C0052BA6}" type="sibTrans" cxnId="{9EE961A0-E1A1-4F2C-A82F-0AA50B837BBD}">
      <dgm:prSet/>
      <dgm:spPr/>
      <dgm:t>
        <a:bodyPr/>
        <a:lstStyle/>
        <a:p>
          <a:endParaRPr lang="en-IN"/>
        </a:p>
      </dgm:t>
    </dgm:pt>
    <dgm:pt modelId="{FF091D87-8E4C-4981-B368-06A90E8B594E}">
      <dgm:prSet phldrT="[Text]"/>
      <dgm:spPr/>
      <dgm:t>
        <a:bodyPr/>
        <a:lstStyle/>
        <a:p>
          <a:r>
            <a:rPr lang="en-US" dirty="0"/>
            <a:t>Desktop</a:t>
          </a:r>
          <a:endParaRPr lang="en-IN" dirty="0"/>
        </a:p>
      </dgm:t>
    </dgm:pt>
    <dgm:pt modelId="{91B1D5A3-ACF0-4166-961B-E03D01471086}" type="parTrans" cxnId="{7C76328E-2B9B-4B96-BC5E-FC667AABBFEA}">
      <dgm:prSet/>
      <dgm:spPr/>
      <dgm:t>
        <a:bodyPr/>
        <a:lstStyle/>
        <a:p>
          <a:endParaRPr lang="en-IN"/>
        </a:p>
      </dgm:t>
    </dgm:pt>
    <dgm:pt modelId="{CD83A91F-F1B8-41A8-AC42-2B582A18A9C8}" type="sibTrans" cxnId="{7C76328E-2B9B-4B96-BC5E-FC667AABBFEA}">
      <dgm:prSet/>
      <dgm:spPr/>
      <dgm:t>
        <a:bodyPr/>
        <a:lstStyle/>
        <a:p>
          <a:endParaRPr lang="en-IN"/>
        </a:p>
      </dgm:t>
    </dgm:pt>
    <dgm:pt modelId="{82FA9706-1B3D-4F62-A3E5-9AAB1D8256E6}">
      <dgm:prSet phldrT="[Text]"/>
      <dgm:spPr/>
      <dgm:t>
        <a:bodyPr/>
        <a:lstStyle/>
        <a:p>
          <a:r>
            <a:rPr lang="en-US" dirty="0"/>
            <a:t>Business Laptop</a:t>
          </a:r>
          <a:endParaRPr lang="en-IN" dirty="0"/>
        </a:p>
      </dgm:t>
    </dgm:pt>
    <dgm:pt modelId="{F961F12D-E8D3-4901-A553-00293D107B18}" type="parTrans" cxnId="{2A078A02-EA74-4799-B24A-20BDA5A27789}">
      <dgm:prSet/>
      <dgm:spPr/>
      <dgm:t>
        <a:bodyPr/>
        <a:lstStyle/>
        <a:p>
          <a:endParaRPr lang="en-IN"/>
        </a:p>
      </dgm:t>
    </dgm:pt>
    <dgm:pt modelId="{41DCCC18-81D5-4850-8883-626F9C50429F}" type="sibTrans" cxnId="{2A078A02-EA74-4799-B24A-20BDA5A27789}">
      <dgm:prSet/>
      <dgm:spPr/>
      <dgm:t>
        <a:bodyPr/>
        <a:lstStyle/>
        <a:p>
          <a:endParaRPr lang="en-IN"/>
        </a:p>
      </dgm:t>
    </dgm:pt>
    <dgm:pt modelId="{C0A59792-5BD1-4B51-848B-D476463FB63E}">
      <dgm:prSet phldrT="[Text]"/>
      <dgm:spPr/>
      <dgm:t>
        <a:bodyPr/>
        <a:lstStyle/>
        <a:p>
          <a:r>
            <a:rPr lang="en-US" dirty="0"/>
            <a:t>Personal Laptop</a:t>
          </a:r>
          <a:endParaRPr lang="en-IN" dirty="0"/>
        </a:p>
      </dgm:t>
    </dgm:pt>
    <dgm:pt modelId="{09296B97-2E5D-436D-80CF-F078DB30690A}" type="parTrans" cxnId="{844AA40F-48CB-4EC4-B797-0364D1905395}">
      <dgm:prSet/>
      <dgm:spPr/>
      <dgm:t>
        <a:bodyPr/>
        <a:lstStyle/>
        <a:p>
          <a:endParaRPr lang="en-IN"/>
        </a:p>
      </dgm:t>
    </dgm:pt>
    <dgm:pt modelId="{4A160769-17AF-46B7-842B-7E5AEB4BB8F1}" type="sibTrans" cxnId="{844AA40F-48CB-4EC4-B797-0364D1905395}">
      <dgm:prSet/>
      <dgm:spPr/>
      <dgm:t>
        <a:bodyPr/>
        <a:lstStyle/>
        <a:p>
          <a:endParaRPr lang="en-IN"/>
        </a:p>
      </dgm:t>
    </dgm:pt>
    <dgm:pt modelId="{C93D811A-8A33-465C-ADF2-86B3C22DD0B4}">
      <dgm:prSet phldrT="[Text]"/>
      <dgm:spPr/>
      <dgm:t>
        <a:bodyPr/>
        <a:lstStyle/>
        <a:p>
          <a:r>
            <a:rPr lang="en-US" dirty="0"/>
            <a:t>Notebook</a:t>
          </a:r>
          <a:endParaRPr lang="en-IN" dirty="0"/>
        </a:p>
      </dgm:t>
    </dgm:pt>
    <dgm:pt modelId="{A4622184-4738-4C48-9285-7E76F693E072}" type="parTrans" cxnId="{60BF5395-F10E-47F9-8862-F040FF56439C}">
      <dgm:prSet/>
      <dgm:spPr/>
      <dgm:t>
        <a:bodyPr/>
        <a:lstStyle/>
        <a:p>
          <a:endParaRPr lang="en-IN"/>
        </a:p>
      </dgm:t>
    </dgm:pt>
    <dgm:pt modelId="{0EA82EF0-CC0E-4EF8-A619-75D1C992EE2F}" type="sibTrans" cxnId="{60BF5395-F10E-47F9-8862-F040FF56439C}">
      <dgm:prSet/>
      <dgm:spPr/>
      <dgm:t>
        <a:bodyPr/>
        <a:lstStyle/>
        <a:p>
          <a:endParaRPr lang="en-IN"/>
        </a:p>
      </dgm:t>
    </dgm:pt>
    <dgm:pt modelId="{58D93887-F2D1-47A3-93A4-A82FAE0AD0B2}">
      <dgm:prSet phldrT="[Text]"/>
      <dgm:spPr/>
      <dgm:t>
        <a:bodyPr/>
        <a:lstStyle/>
        <a:p>
          <a:r>
            <a:rPr lang="en-US" dirty="0"/>
            <a:t>Gaming Laptop</a:t>
          </a:r>
          <a:endParaRPr lang="en-IN" dirty="0"/>
        </a:p>
      </dgm:t>
    </dgm:pt>
    <dgm:pt modelId="{32264B3D-7201-4938-96A8-7AFD893E5455}" type="parTrans" cxnId="{7964A1CB-698D-49C6-9BF8-ED97A95FDB98}">
      <dgm:prSet/>
      <dgm:spPr/>
      <dgm:t>
        <a:bodyPr/>
        <a:lstStyle/>
        <a:p>
          <a:endParaRPr lang="en-IN"/>
        </a:p>
      </dgm:t>
    </dgm:pt>
    <dgm:pt modelId="{B3E59EAD-1558-4BDF-9B17-DC67259730DB}" type="sibTrans" cxnId="{7964A1CB-698D-49C6-9BF8-ED97A95FDB98}">
      <dgm:prSet/>
      <dgm:spPr/>
      <dgm:t>
        <a:bodyPr/>
        <a:lstStyle/>
        <a:p>
          <a:endParaRPr lang="en-IN"/>
        </a:p>
      </dgm:t>
    </dgm:pt>
    <dgm:pt modelId="{08680B95-585D-4EBE-887E-FDA6ACC92EAD}">
      <dgm:prSet phldrT="[Text]"/>
      <dgm:spPr/>
      <dgm:t>
        <a:bodyPr/>
        <a:lstStyle/>
        <a:p>
          <a:r>
            <a:rPr lang="en-US" dirty="0"/>
            <a:t>Personal Laptop</a:t>
          </a:r>
          <a:endParaRPr lang="en-IN" dirty="0"/>
        </a:p>
      </dgm:t>
    </dgm:pt>
    <dgm:pt modelId="{9CDDBC0A-96C8-4AC5-AA91-291341965B91}" type="parTrans" cxnId="{036CA33E-7E20-4276-9043-9935F21F109C}">
      <dgm:prSet/>
      <dgm:spPr/>
      <dgm:t>
        <a:bodyPr/>
        <a:lstStyle/>
        <a:p>
          <a:endParaRPr lang="en-IN"/>
        </a:p>
      </dgm:t>
    </dgm:pt>
    <dgm:pt modelId="{64060DF3-EFFE-4C3D-921E-2940D3699DAD}" type="sibTrans" cxnId="{036CA33E-7E20-4276-9043-9935F21F109C}">
      <dgm:prSet/>
      <dgm:spPr/>
      <dgm:t>
        <a:bodyPr/>
        <a:lstStyle/>
        <a:p>
          <a:endParaRPr lang="en-IN"/>
        </a:p>
      </dgm:t>
    </dgm:pt>
    <dgm:pt modelId="{7788D8C5-0B27-4EFC-9933-4D3BA66CFE46}">
      <dgm:prSet phldrT="[Text]"/>
      <dgm:spPr/>
      <dgm:t>
        <a:bodyPr/>
        <a:lstStyle/>
        <a:p>
          <a:r>
            <a:rPr lang="en-US" dirty="0"/>
            <a:t>Business Laptop</a:t>
          </a:r>
          <a:endParaRPr lang="en-IN" dirty="0"/>
        </a:p>
      </dgm:t>
    </dgm:pt>
    <dgm:pt modelId="{885D7CEE-ECDF-4914-A40B-3EA9CB52CDAB}" type="parTrans" cxnId="{CE37D811-2241-4E68-BFC6-5BC4AC647C69}">
      <dgm:prSet/>
      <dgm:spPr/>
      <dgm:t>
        <a:bodyPr/>
        <a:lstStyle/>
        <a:p>
          <a:endParaRPr lang="en-IN"/>
        </a:p>
      </dgm:t>
    </dgm:pt>
    <dgm:pt modelId="{6B91ED42-B36A-43E7-8BDC-59BDCB95E52C}" type="sibTrans" cxnId="{CE37D811-2241-4E68-BFC6-5BC4AC647C69}">
      <dgm:prSet/>
      <dgm:spPr/>
      <dgm:t>
        <a:bodyPr/>
        <a:lstStyle/>
        <a:p>
          <a:endParaRPr lang="en-IN"/>
        </a:p>
      </dgm:t>
    </dgm:pt>
    <dgm:pt modelId="{DA60E50C-3787-4F6E-B7DC-33FBFE8E6919}" type="pres">
      <dgm:prSet presAssocID="{150D1B56-12E5-47AA-ACC5-DE6669C01021}" presName="hierChild1" presStyleCnt="0">
        <dgm:presLayoutVars>
          <dgm:orgChart val="1"/>
          <dgm:chPref val="1"/>
          <dgm:dir/>
          <dgm:animOne val="branch"/>
          <dgm:animLvl val="lvl"/>
          <dgm:resizeHandles/>
        </dgm:presLayoutVars>
      </dgm:prSet>
      <dgm:spPr/>
    </dgm:pt>
    <dgm:pt modelId="{5E8C9D48-E3A2-4611-9B3C-E05E00EB510A}" type="pres">
      <dgm:prSet presAssocID="{252D0843-ABF8-4304-AB7D-37B5718BDEE0}" presName="hierRoot1" presStyleCnt="0">
        <dgm:presLayoutVars>
          <dgm:hierBranch val="init"/>
        </dgm:presLayoutVars>
      </dgm:prSet>
      <dgm:spPr/>
    </dgm:pt>
    <dgm:pt modelId="{4AD74CEA-D4DF-47DB-80F8-C69147564B7D}" type="pres">
      <dgm:prSet presAssocID="{252D0843-ABF8-4304-AB7D-37B5718BDEE0}" presName="rootComposite1" presStyleCnt="0"/>
      <dgm:spPr/>
    </dgm:pt>
    <dgm:pt modelId="{694475D4-D3A4-4A94-9D7A-0772348205BC}" type="pres">
      <dgm:prSet presAssocID="{252D0843-ABF8-4304-AB7D-37B5718BDEE0}" presName="rootText1" presStyleLbl="node0" presStyleIdx="0" presStyleCnt="1">
        <dgm:presLayoutVars>
          <dgm:chPref val="3"/>
        </dgm:presLayoutVars>
      </dgm:prSet>
      <dgm:spPr/>
    </dgm:pt>
    <dgm:pt modelId="{2D539DCA-C86A-4B24-ABA2-6953EB0618ED}" type="pres">
      <dgm:prSet presAssocID="{252D0843-ABF8-4304-AB7D-37B5718BDEE0}" presName="rootConnector1" presStyleLbl="node1" presStyleIdx="0" presStyleCnt="0"/>
      <dgm:spPr/>
    </dgm:pt>
    <dgm:pt modelId="{70E3816F-4EB1-403E-B24C-94D51B69573E}" type="pres">
      <dgm:prSet presAssocID="{252D0843-ABF8-4304-AB7D-37B5718BDEE0}" presName="hierChild2" presStyleCnt="0"/>
      <dgm:spPr/>
    </dgm:pt>
    <dgm:pt modelId="{F8207437-184B-435F-96CD-5B821F410E32}" type="pres">
      <dgm:prSet presAssocID="{91B1D5A3-ACF0-4166-961B-E03D01471086}" presName="Name64" presStyleLbl="parChTrans1D2" presStyleIdx="0" presStyleCnt="2"/>
      <dgm:spPr/>
    </dgm:pt>
    <dgm:pt modelId="{6FDE5CC1-DD18-4A67-AEA9-7C11AB9571E5}" type="pres">
      <dgm:prSet presAssocID="{FF091D87-8E4C-4981-B368-06A90E8B594E}" presName="hierRoot2" presStyleCnt="0">
        <dgm:presLayoutVars>
          <dgm:hierBranch val="init"/>
        </dgm:presLayoutVars>
      </dgm:prSet>
      <dgm:spPr/>
    </dgm:pt>
    <dgm:pt modelId="{F7F016C3-5DC8-4589-A899-DF4AF5CBBBC3}" type="pres">
      <dgm:prSet presAssocID="{FF091D87-8E4C-4981-B368-06A90E8B594E}" presName="rootComposite" presStyleCnt="0"/>
      <dgm:spPr/>
    </dgm:pt>
    <dgm:pt modelId="{B514783F-C0B7-4825-80D5-61A6F0CF78A1}" type="pres">
      <dgm:prSet presAssocID="{FF091D87-8E4C-4981-B368-06A90E8B594E}" presName="rootText" presStyleLbl="node2" presStyleIdx="0" presStyleCnt="2">
        <dgm:presLayoutVars>
          <dgm:chPref val="3"/>
        </dgm:presLayoutVars>
      </dgm:prSet>
      <dgm:spPr/>
    </dgm:pt>
    <dgm:pt modelId="{FEFC3F8E-C6DF-436F-8A39-3CF42F7720C3}" type="pres">
      <dgm:prSet presAssocID="{FF091D87-8E4C-4981-B368-06A90E8B594E}" presName="rootConnector" presStyleLbl="node2" presStyleIdx="0" presStyleCnt="2"/>
      <dgm:spPr/>
    </dgm:pt>
    <dgm:pt modelId="{36539E77-D403-49FF-A80B-716E9EC17A29}" type="pres">
      <dgm:prSet presAssocID="{FF091D87-8E4C-4981-B368-06A90E8B594E}" presName="hierChild4" presStyleCnt="0"/>
      <dgm:spPr/>
    </dgm:pt>
    <dgm:pt modelId="{590F703E-876F-4988-8B26-5BBD3D5462AA}" type="pres">
      <dgm:prSet presAssocID="{F961F12D-E8D3-4901-A553-00293D107B18}" presName="Name64" presStyleLbl="parChTrans1D3" presStyleIdx="0" presStyleCnt="5"/>
      <dgm:spPr/>
    </dgm:pt>
    <dgm:pt modelId="{1DC17B89-B905-44AC-8398-086B957E12D3}" type="pres">
      <dgm:prSet presAssocID="{82FA9706-1B3D-4F62-A3E5-9AAB1D8256E6}" presName="hierRoot2" presStyleCnt="0">
        <dgm:presLayoutVars>
          <dgm:hierBranch val="init"/>
        </dgm:presLayoutVars>
      </dgm:prSet>
      <dgm:spPr/>
    </dgm:pt>
    <dgm:pt modelId="{55FB1177-D727-462C-82D9-4A84BACE07EF}" type="pres">
      <dgm:prSet presAssocID="{82FA9706-1B3D-4F62-A3E5-9AAB1D8256E6}" presName="rootComposite" presStyleCnt="0"/>
      <dgm:spPr/>
    </dgm:pt>
    <dgm:pt modelId="{7D02CE34-4A53-459D-BE1C-BBAFD9214627}" type="pres">
      <dgm:prSet presAssocID="{82FA9706-1B3D-4F62-A3E5-9AAB1D8256E6}" presName="rootText" presStyleLbl="node3" presStyleIdx="0" presStyleCnt="5">
        <dgm:presLayoutVars>
          <dgm:chPref val="3"/>
        </dgm:presLayoutVars>
      </dgm:prSet>
      <dgm:spPr/>
    </dgm:pt>
    <dgm:pt modelId="{C4756D4F-5F04-4145-94A4-06130F510FDD}" type="pres">
      <dgm:prSet presAssocID="{82FA9706-1B3D-4F62-A3E5-9AAB1D8256E6}" presName="rootConnector" presStyleLbl="node3" presStyleIdx="0" presStyleCnt="5"/>
      <dgm:spPr/>
    </dgm:pt>
    <dgm:pt modelId="{679B346A-725F-4409-9A1A-C8CB3267785B}" type="pres">
      <dgm:prSet presAssocID="{82FA9706-1B3D-4F62-A3E5-9AAB1D8256E6}" presName="hierChild4" presStyleCnt="0"/>
      <dgm:spPr/>
    </dgm:pt>
    <dgm:pt modelId="{03807F26-E438-4E15-A375-4F6472A6E9D2}" type="pres">
      <dgm:prSet presAssocID="{82FA9706-1B3D-4F62-A3E5-9AAB1D8256E6}" presName="hierChild5" presStyleCnt="0"/>
      <dgm:spPr/>
    </dgm:pt>
    <dgm:pt modelId="{017BB075-00AA-4CD2-A87E-30D591E1C3E8}" type="pres">
      <dgm:prSet presAssocID="{09296B97-2E5D-436D-80CF-F078DB30690A}" presName="Name64" presStyleLbl="parChTrans1D3" presStyleIdx="1" presStyleCnt="5"/>
      <dgm:spPr/>
    </dgm:pt>
    <dgm:pt modelId="{0394CCE2-AA45-4E9D-B6C2-935D105218CF}" type="pres">
      <dgm:prSet presAssocID="{C0A59792-5BD1-4B51-848B-D476463FB63E}" presName="hierRoot2" presStyleCnt="0">
        <dgm:presLayoutVars>
          <dgm:hierBranch val="init"/>
        </dgm:presLayoutVars>
      </dgm:prSet>
      <dgm:spPr/>
    </dgm:pt>
    <dgm:pt modelId="{F0A86D4C-2537-4E8E-8BBF-BEEC88A159B7}" type="pres">
      <dgm:prSet presAssocID="{C0A59792-5BD1-4B51-848B-D476463FB63E}" presName="rootComposite" presStyleCnt="0"/>
      <dgm:spPr/>
    </dgm:pt>
    <dgm:pt modelId="{3C4DED28-6833-4326-A55F-30D13AA8E325}" type="pres">
      <dgm:prSet presAssocID="{C0A59792-5BD1-4B51-848B-D476463FB63E}" presName="rootText" presStyleLbl="node3" presStyleIdx="1" presStyleCnt="5">
        <dgm:presLayoutVars>
          <dgm:chPref val="3"/>
        </dgm:presLayoutVars>
      </dgm:prSet>
      <dgm:spPr/>
    </dgm:pt>
    <dgm:pt modelId="{B72EE2E6-CA4D-4627-9BD8-82B8872384A0}" type="pres">
      <dgm:prSet presAssocID="{C0A59792-5BD1-4B51-848B-D476463FB63E}" presName="rootConnector" presStyleLbl="node3" presStyleIdx="1" presStyleCnt="5"/>
      <dgm:spPr/>
    </dgm:pt>
    <dgm:pt modelId="{6C529C46-2ADF-4460-AA72-CD0EDA37FA1D}" type="pres">
      <dgm:prSet presAssocID="{C0A59792-5BD1-4B51-848B-D476463FB63E}" presName="hierChild4" presStyleCnt="0"/>
      <dgm:spPr/>
    </dgm:pt>
    <dgm:pt modelId="{CD34E7DD-FB75-474F-AF3A-BE5363F68DDC}" type="pres">
      <dgm:prSet presAssocID="{C0A59792-5BD1-4B51-848B-D476463FB63E}" presName="hierChild5" presStyleCnt="0"/>
      <dgm:spPr/>
    </dgm:pt>
    <dgm:pt modelId="{70765FDE-5D28-485A-9D0D-4D98843243A7}" type="pres">
      <dgm:prSet presAssocID="{FF091D87-8E4C-4981-B368-06A90E8B594E}" presName="hierChild5" presStyleCnt="0"/>
      <dgm:spPr/>
    </dgm:pt>
    <dgm:pt modelId="{8BDBD599-F68E-4168-B4FC-C023F40C88F3}" type="pres">
      <dgm:prSet presAssocID="{A4622184-4738-4C48-9285-7E76F693E072}" presName="Name64" presStyleLbl="parChTrans1D2" presStyleIdx="1" presStyleCnt="2"/>
      <dgm:spPr/>
    </dgm:pt>
    <dgm:pt modelId="{C2EF493E-7E9C-4F46-8C29-1DD8B23A5CEF}" type="pres">
      <dgm:prSet presAssocID="{C93D811A-8A33-465C-ADF2-86B3C22DD0B4}" presName="hierRoot2" presStyleCnt="0">
        <dgm:presLayoutVars>
          <dgm:hierBranch val="init"/>
        </dgm:presLayoutVars>
      </dgm:prSet>
      <dgm:spPr/>
    </dgm:pt>
    <dgm:pt modelId="{B9DA6EA9-5DC1-423C-8445-2A2777C2C0A1}" type="pres">
      <dgm:prSet presAssocID="{C93D811A-8A33-465C-ADF2-86B3C22DD0B4}" presName="rootComposite" presStyleCnt="0"/>
      <dgm:spPr/>
    </dgm:pt>
    <dgm:pt modelId="{41585F95-C0F5-469C-8485-E8BAEDE95FDA}" type="pres">
      <dgm:prSet presAssocID="{C93D811A-8A33-465C-ADF2-86B3C22DD0B4}" presName="rootText" presStyleLbl="node2" presStyleIdx="1" presStyleCnt="2">
        <dgm:presLayoutVars>
          <dgm:chPref val="3"/>
        </dgm:presLayoutVars>
      </dgm:prSet>
      <dgm:spPr/>
    </dgm:pt>
    <dgm:pt modelId="{AF29701B-3EF2-4A2B-B712-F9DEC07EA092}" type="pres">
      <dgm:prSet presAssocID="{C93D811A-8A33-465C-ADF2-86B3C22DD0B4}" presName="rootConnector" presStyleLbl="node2" presStyleIdx="1" presStyleCnt="2"/>
      <dgm:spPr/>
    </dgm:pt>
    <dgm:pt modelId="{97CCCC5C-7946-4D08-8870-018DF20694CE}" type="pres">
      <dgm:prSet presAssocID="{C93D811A-8A33-465C-ADF2-86B3C22DD0B4}" presName="hierChild4" presStyleCnt="0"/>
      <dgm:spPr/>
    </dgm:pt>
    <dgm:pt modelId="{47662C2E-1A99-43F2-96C6-F45C8FEDEA72}" type="pres">
      <dgm:prSet presAssocID="{32264B3D-7201-4938-96A8-7AFD893E5455}" presName="Name64" presStyleLbl="parChTrans1D3" presStyleIdx="2" presStyleCnt="5"/>
      <dgm:spPr/>
    </dgm:pt>
    <dgm:pt modelId="{E90CE03B-D998-4130-8352-0EFA1248589E}" type="pres">
      <dgm:prSet presAssocID="{58D93887-F2D1-47A3-93A4-A82FAE0AD0B2}" presName="hierRoot2" presStyleCnt="0">
        <dgm:presLayoutVars>
          <dgm:hierBranch val="init"/>
        </dgm:presLayoutVars>
      </dgm:prSet>
      <dgm:spPr/>
    </dgm:pt>
    <dgm:pt modelId="{C060D177-35EF-4F2D-8580-0C0A6AC94026}" type="pres">
      <dgm:prSet presAssocID="{58D93887-F2D1-47A3-93A4-A82FAE0AD0B2}" presName="rootComposite" presStyleCnt="0"/>
      <dgm:spPr/>
    </dgm:pt>
    <dgm:pt modelId="{6FB30FA9-A6B1-4BF7-87F2-3F847368746B}" type="pres">
      <dgm:prSet presAssocID="{58D93887-F2D1-47A3-93A4-A82FAE0AD0B2}" presName="rootText" presStyleLbl="node3" presStyleIdx="2" presStyleCnt="5">
        <dgm:presLayoutVars>
          <dgm:chPref val="3"/>
        </dgm:presLayoutVars>
      </dgm:prSet>
      <dgm:spPr/>
    </dgm:pt>
    <dgm:pt modelId="{66FC9E55-14DA-4FA2-936C-9A2B0FB531B2}" type="pres">
      <dgm:prSet presAssocID="{58D93887-F2D1-47A3-93A4-A82FAE0AD0B2}" presName="rootConnector" presStyleLbl="node3" presStyleIdx="2" presStyleCnt="5"/>
      <dgm:spPr/>
    </dgm:pt>
    <dgm:pt modelId="{2BEEB647-58D7-4F25-949B-27A7BE690387}" type="pres">
      <dgm:prSet presAssocID="{58D93887-F2D1-47A3-93A4-A82FAE0AD0B2}" presName="hierChild4" presStyleCnt="0"/>
      <dgm:spPr/>
    </dgm:pt>
    <dgm:pt modelId="{8B525A5F-0E93-4139-9621-6A88A3D0F158}" type="pres">
      <dgm:prSet presAssocID="{58D93887-F2D1-47A3-93A4-A82FAE0AD0B2}" presName="hierChild5" presStyleCnt="0"/>
      <dgm:spPr/>
    </dgm:pt>
    <dgm:pt modelId="{DF0A04B8-BD60-4E61-B778-322B3896E79C}" type="pres">
      <dgm:prSet presAssocID="{9CDDBC0A-96C8-4AC5-AA91-291341965B91}" presName="Name64" presStyleLbl="parChTrans1D3" presStyleIdx="3" presStyleCnt="5"/>
      <dgm:spPr/>
    </dgm:pt>
    <dgm:pt modelId="{2B236C5F-73DC-4D1E-A852-58372822512A}" type="pres">
      <dgm:prSet presAssocID="{08680B95-585D-4EBE-887E-FDA6ACC92EAD}" presName="hierRoot2" presStyleCnt="0">
        <dgm:presLayoutVars>
          <dgm:hierBranch val="init"/>
        </dgm:presLayoutVars>
      </dgm:prSet>
      <dgm:spPr/>
    </dgm:pt>
    <dgm:pt modelId="{A69456EC-1C3E-4BDA-8FB1-2361F2ADCCF6}" type="pres">
      <dgm:prSet presAssocID="{08680B95-585D-4EBE-887E-FDA6ACC92EAD}" presName="rootComposite" presStyleCnt="0"/>
      <dgm:spPr/>
    </dgm:pt>
    <dgm:pt modelId="{7885E1CF-5838-42A9-A1B0-6B49884063BA}" type="pres">
      <dgm:prSet presAssocID="{08680B95-585D-4EBE-887E-FDA6ACC92EAD}" presName="rootText" presStyleLbl="node3" presStyleIdx="3" presStyleCnt="5">
        <dgm:presLayoutVars>
          <dgm:chPref val="3"/>
        </dgm:presLayoutVars>
      </dgm:prSet>
      <dgm:spPr/>
    </dgm:pt>
    <dgm:pt modelId="{DA1177F0-CABB-4DA7-B2E4-1B4C9EE0DC4D}" type="pres">
      <dgm:prSet presAssocID="{08680B95-585D-4EBE-887E-FDA6ACC92EAD}" presName="rootConnector" presStyleLbl="node3" presStyleIdx="3" presStyleCnt="5"/>
      <dgm:spPr/>
    </dgm:pt>
    <dgm:pt modelId="{0D0FFDB3-A7B9-4C3B-84BE-95999B162BF7}" type="pres">
      <dgm:prSet presAssocID="{08680B95-585D-4EBE-887E-FDA6ACC92EAD}" presName="hierChild4" presStyleCnt="0"/>
      <dgm:spPr/>
    </dgm:pt>
    <dgm:pt modelId="{5A8A83AA-DEC2-4D55-A09F-F253E93E9FB3}" type="pres">
      <dgm:prSet presAssocID="{08680B95-585D-4EBE-887E-FDA6ACC92EAD}" presName="hierChild5" presStyleCnt="0"/>
      <dgm:spPr/>
    </dgm:pt>
    <dgm:pt modelId="{C12FE9BA-E51E-48FD-8C1E-5A26664A633B}" type="pres">
      <dgm:prSet presAssocID="{885D7CEE-ECDF-4914-A40B-3EA9CB52CDAB}" presName="Name64" presStyleLbl="parChTrans1D3" presStyleIdx="4" presStyleCnt="5"/>
      <dgm:spPr/>
    </dgm:pt>
    <dgm:pt modelId="{4FE3416B-1F28-415A-ACD5-1458F04C59A1}" type="pres">
      <dgm:prSet presAssocID="{7788D8C5-0B27-4EFC-9933-4D3BA66CFE46}" presName="hierRoot2" presStyleCnt="0">
        <dgm:presLayoutVars>
          <dgm:hierBranch val="init"/>
        </dgm:presLayoutVars>
      </dgm:prSet>
      <dgm:spPr/>
    </dgm:pt>
    <dgm:pt modelId="{C4B54F6B-545D-4BB4-93E7-D9112D884EBC}" type="pres">
      <dgm:prSet presAssocID="{7788D8C5-0B27-4EFC-9933-4D3BA66CFE46}" presName="rootComposite" presStyleCnt="0"/>
      <dgm:spPr/>
    </dgm:pt>
    <dgm:pt modelId="{ABF373B1-2AB3-4781-94D7-D2937D460691}" type="pres">
      <dgm:prSet presAssocID="{7788D8C5-0B27-4EFC-9933-4D3BA66CFE46}" presName="rootText" presStyleLbl="node3" presStyleIdx="4" presStyleCnt="5">
        <dgm:presLayoutVars>
          <dgm:chPref val="3"/>
        </dgm:presLayoutVars>
      </dgm:prSet>
      <dgm:spPr/>
    </dgm:pt>
    <dgm:pt modelId="{D9CAFF58-ACAA-4115-B00A-397A703AE806}" type="pres">
      <dgm:prSet presAssocID="{7788D8C5-0B27-4EFC-9933-4D3BA66CFE46}" presName="rootConnector" presStyleLbl="node3" presStyleIdx="4" presStyleCnt="5"/>
      <dgm:spPr/>
    </dgm:pt>
    <dgm:pt modelId="{12D8A3FD-67A0-448E-B6B5-99C891D08C9C}" type="pres">
      <dgm:prSet presAssocID="{7788D8C5-0B27-4EFC-9933-4D3BA66CFE46}" presName="hierChild4" presStyleCnt="0"/>
      <dgm:spPr/>
    </dgm:pt>
    <dgm:pt modelId="{73070DCC-374B-4CB6-AA11-A040E214D94F}" type="pres">
      <dgm:prSet presAssocID="{7788D8C5-0B27-4EFC-9933-4D3BA66CFE46}" presName="hierChild5" presStyleCnt="0"/>
      <dgm:spPr/>
    </dgm:pt>
    <dgm:pt modelId="{C2A3DD7E-C272-45B7-8933-9D4B868364E0}" type="pres">
      <dgm:prSet presAssocID="{C93D811A-8A33-465C-ADF2-86B3C22DD0B4}" presName="hierChild5" presStyleCnt="0"/>
      <dgm:spPr/>
    </dgm:pt>
    <dgm:pt modelId="{1D05BC51-7047-473F-84EF-9CD4D884C63E}" type="pres">
      <dgm:prSet presAssocID="{252D0843-ABF8-4304-AB7D-37B5718BDEE0}" presName="hierChild3" presStyleCnt="0"/>
      <dgm:spPr/>
    </dgm:pt>
  </dgm:ptLst>
  <dgm:cxnLst>
    <dgm:cxn modelId="{481EE300-839F-4AFA-BF6F-58A6BF561093}" type="presOf" srcId="{C93D811A-8A33-465C-ADF2-86B3C22DD0B4}" destId="{AF29701B-3EF2-4A2B-B712-F9DEC07EA092}" srcOrd="1" destOrd="0" presId="urn:microsoft.com/office/officeart/2009/3/layout/HorizontalOrganizationChart"/>
    <dgm:cxn modelId="{2A078A02-EA74-4799-B24A-20BDA5A27789}" srcId="{FF091D87-8E4C-4981-B368-06A90E8B594E}" destId="{82FA9706-1B3D-4F62-A3E5-9AAB1D8256E6}" srcOrd="0" destOrd="0" parTransId="{F961F12D-E8D3-4901-A553-00293D107B18}" sibTransId="{41DCCC18-81D5-4850-8883-626F9C50429F}"/>
    <dgm:cxn modelId="{FC65F80A-0BAF-432B-B6F3-0CCA9D4C57D0}" type="presOf" srcId="{A4622184-4738-4C48-9285-7E76F693E072}" destId="{8BDBD599-F68E-4168-B4FC-C023F40C88F3}" srcOrd="0" destOrd="0" presId="urn:microsoft.com/office/officeart/2009/3/layout/HorizontalOrganizationChart"/>
    <dgm:cxn modelId="{3ACF8B0D-B699-49C0-8DC2-DB017290480B}" type="presOf" srcId="{885D7CEE-ECDF-4914-A40B-3EA9CB52CDAB}" destId="{C12FE9BA-E51E-48FD-8C1E-5A26664A633B}" srcOrd="0" destOrd="0" presId="urn:microsoft.com/office/officeart/2009/3/layout/HorizontalOrganizationChart"/>
    <dgm:cxn modelId="{844AA40F-48CB-4EC4-B797-0364D1905395}" srcId="{FF091D87-8E4C-4981-B368-06A90E8B594E}" destId="{C0A59792-5BD1-4B51-848B-D476463FB63E}" srcOrd="1" destOrd="0" parTransId="{09296B97-2E5D-436D-80CF-F078DB30690A}" sibTransId="{4A160769-17AF-46B7-842B-7E5AEB4BB8F1}"/>
    <dgm:cxn modelId="{CE37D811-2241-4E68-BFC6-5BC4AC647C69}" srcId="{C93D811A-8A33-465C-ADF2-86B3C22DD0B4}" destId="{7788D8C5-0B27-4EFC-9933-4D3BA66CFE46}" srcOrd="2" destOrd="0" parTransId="{885D7CEE-ECDF-4914-A40B-3EA9CB52CDAB}" sibTransId="{6B91ED42-B36A-43E7-8BDC-59BDCB95E52C}"/>
    <dgm:cxn modelId="{E2212A1E-4D29-41D0-9227-80DEA6173F1B}" type="presOf" srcId="{91B1D5A3-ACF0-4166-961B-E03D01471086}" destId="{F8207437-184B-435F-96CD-5B821F410E32}" srcOrd="0" destOrd="0" presId="urn:microsoft.com/office/officeart/2009/3/layout/HorizontalOrganizationChart"/>
    <dgm:cxn modelId="{29986A2A-4370-4A2F-8B31-96FA78B02013}" type="presOf" srcId="{252D0843-ABF8-4304-AB7D-37B5718BDEE0}" destId="{694475D4-D3A4-4A94-9D7A-0772348205BC}" srcOrd="0" destOrd="0" presId="urn:microsoft.com/office/officeart/2009/3/layout/HorizontalOrganizationChart"/>
    <dgm:cxn modelId="{B9A1D62D-69B7-492C-9DFB-6DEAAC09F601}" type="presOf" srcId="{C0A59792-5BD1-4B51-848B-D476463FB63E}" destId="{B72EE2E6-CA4D-4627-9BD8-82B8872384A0}" srcOrd="1" destOrd="0" presId="urn:microsoft.com/office/officeart/2009/3/layout/HorizontalOrganizationChart"/>
    <dgm:cxn modelId="{036CA33E-7E20-4276-9043-9935F21F109C}" srcId="{C93D811A-8A33-465C-ADF2-86B3C22DD0B4}" destId="{08680B95-585D-4EBE-887E-FDA6ACC92EAD}" srcOrd="1" destOrd="0" parTransId="{9CDDBC0A-96C8-4AC5-AA91-291341965B91}" sibTransId="{64060DF3-EFFE-4C3D-921E-2940D3699DAD}"/>
    <dgm:cxn modelId="{72C4D040-32D9-47B2-8ED4-EADF1F9468A4}" type="presOf" srcId="{F961F12D-E8D3-4901-A553-00293D107B18}" destId="{590F703E-876F-4988-8B26-5BBD3D5462AA}" srcOrd="0" destOrd="0" presId="urn:microsoft.com/office/officeart/2009/3/layout/HorizontalOrganizationChart"/>
    <dgm:cxn modelId="{D904D564-D5AC-4132-B706-3F383EBA4C12}" type="presOf" srcId="{08680B95-585D-4EBE-887E-FDA6ACC92EAD}" destId="{DA1177F0-CABB-4DA7-B2E4-1B4C9EE0DC4D}" srcOrd="1" destOrd="0" presId="urn:microsoft.com/office/officeart/2009/3/layout/HorizontalOrganizationChart"/>
    <dgm:cxn modelId="{36D6AB47-0AD0-47C7-8F98-1AAD7442FB97}" type="presOf" srcId="{58D93887-F2D1-47A3-93A4-A82FAE0AD0B2}" destId="{6FB30FA9-A6B1-4BF7-87F2-3F847368746B}" srcOrd="0" destOrd="0" presId="urn:microsoft.com/office/officeart/2009/3/layout/HorizontalOrganizationChart"/>
    <dgm:cxn modelId="{072B484B-C00E-4F82-99F2-4875BE882A3A}" type="presOf" srcId="{7788D8C5-0B27-4EFC-9933-4D3BA66CFE46}" destId="{D9CAFF58-ACAA-4115-B00A-397A703AE806}" srcOrd="1" destOrd="0" presId="urn:microsoft.com/office/officeart/2009/3/layout/HorizontalOrganizationChart"/>
    <dgm:cxn modelId="{FE7BEE4F-7A43-4E2C-BA54-F1A4CF49F72C}" type="presOf" srcId="{FF091D87-8E4C-4981-B368-06A90E8B594E}" destId="{FEFC3F8E-C6DF-436F-8A39-3CF42F7720C3}" srcOrd="1" destOrd="0" presId="urn:microsoft.com/office/officeart/2009/3/layout/HorizontalOrganizationChart"/>
    <dgm:cxn modelId="{63E27558-81A9-4495-9A37-29147AAC5660}" type="presOf" srcId="{58D93887-F2D1-47A3-93A4-A82FAE0AD0B2}" destId="{66FC9E55-14DA-4FA2-936C-9A2B0FB531B2}" srcOrd="1" destOrd="0" presId="urn:microsoft.com/office/officeart/2009/3/layout/HorizontalOrganizationChart"/>
    <dgm:cxn modelId="{B0D59D78-3348-4E54-A2F2-7F65BBA851C5}" type="presOf" srcId="{150D1B56-12E5-47AA-ACC5-DE6669C01021}" destId="{DA60E50C-3787-4F6E-B7DC-33FBFE8E6919}" srcOrd="0" destOrd="0" presId="urn:microsoft.com/office/officeart/2009/3/layout/HorizontalOrganizationChart"/>
    <dgm:cxn modelId="{0AB1E579-E649-40CA-9AB8-F4260F18FE2E}" type="presOf" srcId="{7788D8C5-0B27-4EFC-9933-4D3BA66CFE46}" destId="{ABF373B1-2AB3-4781-94D7-D2937D460691}" srcOrd="0" destOrd="0" presId="urn:microsoft.com/office/officeart/2009/3/layout/HorizontalOrganizationChart"/>
    <dgm:cxn modelId="{1DF0B17A-3E6A-4D3E-99D3-5273EE4C77F7}" type="presOf" srcId="{09296B97-2E5D-436D-80CF-F078DB30690A}" destId="{017BB075-00AA-4CD2-A87E-30D591E1C3E8}" srcOrd="0" destOrd="0" presId="urn:microsoft.com/office/officeart/2009/3/layout/HorizontalOrganizationChart"/>
    <dgm:cxn modelId="{43357785-E202-40DC-BB92-CAFC45355401}" type="presOf" srcId="{252D0843-ABF8-4304-AB7D-37B5718BDEE0}" destId="{2D539DCA-C86A-4B24-ABA2-6953EB0618ED}" srcOrd="1" destOrd="0" presId="urn:microsoft.com/office/officeart/2009/3/layout/HorizontalOrganizationChart"/>
    <dgm:cxn modelId="{7C76328E-2B9B-4B96-BC5E-FC667AABBFEA}" srcId="{252D0843-ABF8-4304-AB7D-37B5718BDEE0}" destId="{FF091D87-8E4C-4981-B368-06A90E8B594E}" srcOrd="0" destOrd="0" parTransId="{91B1D5A3-ACF0-4166-961B-E03D01471086}" sibTransId="{CD83A91F-F1B8-41A8-AC42-2B582A18A9C8}"/>
    <dgm:cxn modelId="{60BF5395-F10E-47F9-8862-F040FF56439C}" srcId="{252D0843-ABF8-4304-AB7D-37B5718BDEE0}" destId="{C93D811A-8A33-465C-ADF2-86B3C22DD0B4}" srcOrd="1" destOrd="0" parTransId="{A4622184-4738-4C48-9285-7E76F693E072}" sibTransId="{0EA82EF0-CC0E-4EF8-A619-75D1C992EE2F}"/>
    <dgm:cxn modelId="{68F8DE99-1FF3-4F18-AEC5-6CBD85683BD4}" type="presOf" srcId="{C0A59792-5BD1-4B51-848B-D476463FB63E}" destId="{3C4DED28-6833-4326-A55F-30D13AA8E325}" srcOrd="0" destOrd="0" presId="urn:microsoft.com/office/officeart/2009/3/layout/HorizontalOrganizationChart"/>
    <dgm:cxn modelId="{DEC04F9F-1B90-4B8F-8504-9E55B14CE59E}" type="presOf" srcId="{FF091D87-8E4C-4981-B368-06A90E8B594E}" destId="{B514783F-C0B7-4825-80D5-61A6F0CF78A1}" srcOrd="0" destOrd="0" presId="urn:microsoft.com/office/officeart/2009/3/layout/HorizontalOrganizationChart"/>
    <dgm:cxn modelId="{9EE961A0-E1A1-4F2C-A82F-0AA50B837BBD}" srcId="{150D1B56-12E5-47AA-ACC5-DE6669C01021}" destId="{252D0843-ABF8-4304-AB7D-37B5718BDEE0}" srcOrd="0" destOrd="0" parTransId="{BE286D65-30BB-4FDF-9436-EE3FF6946437}" sibTransId="{806D27D6-3F66-4569-B314-31F9C0052BA6}"/>
    <dgm:cxn modelId="{BAE32CA9-B325-41AE-A2C1-AF509B4AF9A9}" type="presOf" srcId="{9CDDBC0A-96C8-4AC5-AA91-291341965B91}" destId="{DF0A04B8-BD60-4E61-B778-322B3896E79C}" srcOrd="0" destOrd="0" presId="urn:microsoft.com/office/officeart/2009/3/layout/HorizontalOrganizationChart"/>
    <dgm:cxn modelId="{5BB216BB-335E-4B51-9E05-87A99263ACA8}" type="presOf" srcId="{82FA9706-1B3D-4F62-A3E5-9AAB1D8256E6}" destId="{7D02CE34-4A53-459D-BE1C-BBAFD9214627}" srcOrd="0" destOrd="0" presId="urn:microsoft.com/office/officeart/2009/3/layout/HorizontalOrganizationChart"/>
    <dgm:cxn modelId="{019797BC-460C-430F-83FC-51AE65817577}" type="presOf" srcId="{32264B3D-7201-4938-96A8-7AFD893E5455}" destId="{47662C2E-1A99-43F2-96C6-F45C8FEDEA72}" srcOrd="0" destOrd="0" presId="urn:microsoft.com/office/officeart/2009/3/layout/HorizontalOrganizationChart"/>
    <dgm:cxn modelId="{7964A1CB-698D-49C6-9BF8-ED97A95FDB98}" srcId="{C93D811A-8A33-465C-ADF2-86B3C22DD0B4}" destId="{58D93887-F2D1-47A3-93A4-A82FAE0AD0B2}" srcOrd="0" destOrd="0" parTransId="{32264B3D-7201-4938-96A8-7AFD893E5455}" sibTransId="{B3E59EAD-1558-4BDF-9B17-DC67259730DB}"/>
    <dgm:cxn modelId="{282805CC-F40C-4E22-93DF-C01138C1F8B1}" type="presOf" srcId="{08680B95-585D-4EBE-887E-FDA6ACC92EAD}" destId="{7885E1CF-5838-42A9-A1B0-6B49884063BA}" srcOrd="0" destOrd="0" presId="urn:microsoft.com/office/officeart/2009/3/layout/HorizontalOrganizationChart"/>
    <dgm:cxn modelId="{8B0B2ACF-0E95-4EA0-BAAA-581B062836BE}" type="presOf" srcId="{82FA9706-1B3D-4F62-A3E5-9AAB1D8256E6}" destId="{C4756D4F-5F04-4145-94A4-06130F510FDD}" srcOrd="1" destOrd="0" presId="urn:microsoft.com/office/officeart/2009/3/layout/HorizontalOrganizationChart"/>
    <dgm:cxn modelId="{FD3952FA-6D47-446F-A0FB-E59717601D32}" type="presOf" srcId="{C93D811A-8A33-465C-ADF2-86B3C22DD0B4}" destId="{41585F95-C0F5-469C-8485-E8BAEDE95FDA}" srcOrd="0" destOrd="0" presId="urn:microsoft.com/office/officeart/2009/3/layout/HorizontalOrganizationChart"/>
    <dgm:cxn modelId="{EFDB239B-7DA9-4760-9351-D2580AA046AC}" type="presParOf" srcId="{DA60E50C-3787-4F6E-B7DC-33FBFE8E6919}" destId="{5E8C9D48-E3A2-4611-9B3C-E05E00EB510A}" srcOrd="0" destOrd="0" presId="urn:microsoft.com/office/officeart/2009/3/layout/HorizontalOrganizationChart"/>
    <dgm:cxn modelId="{7B42AAC6-79A8-4680-8D8C-B1A8F8ECBB01}" type="presParOf" srcId="{5E8C9D48-E3A2-4611-9B3C-E05E00EB510A}" destId="{4AD74CEA-D4DF-47DB-80F8-C69147564B7D}" srcOrd="0" destOrd="0" presId="urn:microsoft.com/office/officeart/2009/3/layout/HorizontalOrganizationChart"/>
    <dgm:cxn modelId="{C550BB92-ABA1-4AD5-96DF-9232B162AF5B}" type="presParOf" srcId="{4AD74CEA-D4DF-47DB-80F8-C69147564B7D}" destId="{694475D4-D3A4-4A94-9D7A-0772348205BC}" srcOrd="0" destOrd="0" presId="urn:microsoft.com/office/officeart/2009/3/layout/HorizontalOrganizationChart"/>
    <dgm:cxn modelId="{60BF9AEB-0D91-4C20-AE18-1453204CDDFA}" type="presParOf" srcId="{4AD74CEA-D4DF-47DB-80F8-C69147564B7D}" destId="{2D539DCA-C86A-4B24-ABA2-6953EB0618ED}" srcOrd="1" destOrd="0" presId="urn:microsoft.com/office/officeart/2009/3/layout/HorizontalOrganizationChart"/>
    <dgm:cxn modelId="{4FB9F26A-4ADC-48A6-A621-3259A6445310}" type="presParOf" srcId="{5E8C9D48-E3A2-4611-9B3C-E05E00EB510A}" destId="{70E3816F-4EB1-403E-B24C-94D51B69573E}" srcOrd="1" destOrd="0" presId="urn:microsoft.com/office/officeart/2009/3/layout/HorizontalOrganizationChart"/>
    <dgm:cxn modelId="{76EDA479-4527-472B-8008-3F232BEF03D1}" type="presParOf" srcId="{70E3816F-4EB1-403E-B24C-94D51B69573E}" destId="{F8207437-184B-435F-96CD-5B821F410E32}" srcOrd="0" destOrd="0" presId="urn:microsoft.com/office/officeart/2009/3/layout/HorizontalOrganizationChart"/>
    <dgm:cxn modelId="{2BA22390-E221-4E24-95A4-2DE50352A347}" type="presParOf" srcId="{70E3816F-4EB1-403E-B24C-94D51B69573E}" destId="{6FDE5CC1-DD18-4A67-AEA9-7C11AB9571E5}" srcOrd="1" destOrd="0" presId="urn:microsoft.com/office/officeart/2009/3/layout/HorizontalOrganizationChart"/>
    <dgm:cxn modelId="{D95A3915-0792-46B7-8E02-9E27DB1BE3CE}" type="presParOf" srcId="{6FDE5CC1-DD18-4A67-AEA9-7C11AB9571E5}" destId="{F7F016C3-5DC8-4589-A899-DF4AF5CBBBC3}" srcOrd="0" destOrd="0" presId="urn:microsoft.com/office/officeart/2009/3/layout/HorizontalOrganizationChart"/>
    <dgm:cxn modelId="{5485A419-D5A7-4802-8225-2D92255A91BF}" type="presParOf" srcId="{F7F016C3-5DC8-4589-A899-DF4AF5CBBBC3}" destId="{B514783F-C0B7-4825-80D5-61A6F0CF78A1}" srcOrd="0" destOrd="0" presId="urn:microsoft.com/office/officeart/2009/3/layout/HorizontalOrganizationChart"/>
    <dgm:cxn modelId="{F1ED670D-3247-4446-983A-C560C7CB24BB}" type="presParOf" srcId="{F7F016C3-5DC8-4589-A899-DF4AF5CBBBC3}" destId="{FEFC3F8E-C6DF-436F-8A39-3CF42F7720C3}" srcOrd="1" destOrd="0" presId="urn:microsoft.com/office/officeart/2009/3/layout/HorizontalOrganizationChart"/>
    <dgm:cxn modelId="{E8E43873-E7C8-4844-8F30-E355FA60747B}" type="presParOf" srcId="{6FDE5CC1-DD18-4A67-AEA9-7C11AB9571E5}" destId="{36539E77-D403-49FF-A80B-716E9EC17A29}" srcOrd="1" destOrd="0" presId="urn:microsoft.com/office/officeart/2009/3/layout/HorizontalOrganizationChart"/>
    <dgm:cxn modelId="{818E9AA2-953F-4D3F-803D-7987D4C08AE3}" type="presParOf" srcId="{36539E77-D403-49FF-A80B-716E9EC17A29}" destId="{590F703E-876F-4988-8B26-5BBD3D5462AA}" srcOrd="0" destOrd="0" presId="urn:microsoft.com/office/officeart/2009/3/layout/HorizontalOrganizationChart"/>
    <dgm:cxn modelId="{3D5C4DBD-CD88-494A-82E1-42A5848EF000}" type="presParOf" srcId="{36539E77-D403-49FF-A80B-716E9EC17A29}" destId="{1DC17B89-B905-44AC-8398-086B957E12D3}" srcOrd="1" destOrd="0" presId="urn:microsoft.com/office/officeart/2009/3/layout/HorizontalOrganizationChart"/>
    <dgm:cxn modelId="{D1464365-253C-46FD-A494-2C88502345B5}" type="presParOf" srcId="{1DC17B89-B905-44AC-8398-086B957E12D3}" destId="{55FB1177-D727-462C-82D9-4A84BACE07EF}" srcOrd="0" destOrd="0" presId="urn:microsoft.com/office/officeart/2009/3/layout/HorizontalOrganizationChart"/>
    <dgm:cxn modelId="{62481D2C-584F-48B8-A138-78E432D149D2}" type="presParOf" srcId="{55FB1177-D727-462C-82D9-4A84BACE07EF}" destId="{7D02CE34-4A53-459D-BE1C-BBAFD9214627}" srcOrd="0" destOrd="0" presId="urn:microsoft.com/office/officeart/2009/3/layout/HorizontalOrganizationChart"/>
    <dgm:cxn modelId="{1A2EC0BC-FF14-473C-86FE-A67BF5B068C0}" type="presParOf" srcId="{55FB1177-D727-462C-82D9-4A84BACE07EF}" destId="{C4756D4F-5F04-4145-94A4-06130F510FDD}" srcOrd="1" destOrd="0" presId="urn:microsoft.com/office/officeart/2009/3/layout/HorizontalOrganizationChart"/>
    <dgm:cxn modelId="{FC5A7EDC-64D3-4056-A265-122034152F86}" type="presParOf" srcId="{1DC17B89-B905-44AC-8398-086B957E12D3}" destId="{679B346A-725F-4409-9A1A-C8CB3267785B}" srcOrd="1" destOrd="0" presId="urn:microsoft.com/office/officeart/2009/3/layout/HorizontalOrganizationChart"/>
    <dgm:cxn modelId="{01B55136-CC1E-4C03-A25F-68DA54C0A9C6}" type="presParOf" srcId="{1DC17B89-B905-44AC-8398-086B957E12D3}" destId="{03807F26-E438-4E15-A375-4F6472A6E9D2}" srcOrd="2" destOrd="0" presId="urn:microsoft.com/office/officeart/2009/3/layout/HorizontalOrganizationChart"/>
    <dgm:cxn modelId="{7A34FB4C-7118-41DE-BED6-525ED2CA282A}" type="presParOf" srcId="{36539E77-D403-49FF-A80B-716E9EC17A29}" destId="{017BB075-00AA-4CD2-A87E-30D591E1C3E8}" srcOrd="2" destOrd="0" presId="urn:microsoft.com/office/officeart/2009/3/layout/HorizontalOrganizationChart"/>
    <dgm:cxn modelId="{B7661B78-3BED-492A-ACF8-7663FBB0103C}" type="presParOf" srcId="{36539E77-D403-49FF-A80B-716E9EC17A29}" destId="{0394CCE2-AA45-4E9D-B6C2-935D105218CF}" srcOrd="3" destOrd="0" presId="urn:microsoft.com/office/officeart/2009/3/layout/HorizontalOrganizationChart"/>
    <dgm:cxn modelId="{997C8F17-6AA1-4CEC-B056-E351465F44B3}" type="presParOf" srcId="{0394CCE2-AA45-4E9D-B6C2-935D105218CF}" destId="{F0A86D4C-2537-4E8E-8BBF-BEEC88A159B7}" srcOrd="0" destOrd="0" presId="urn:microsoft.com/office/officeart/2009/3/layout/HorizontalOrganizationChart"/>
    <dgm:cxn modelId="{FC35A15B-DD57-4B24-8A48-2C32CCE321D2}" type="presParOf" srcId="{F0A86D4C-2537-4E8E-8BBF-BEEC88A159B7}" destId="{3C4DED28-6833-4326-A55F-30D13AA8E325}" srcOrd="0" destOrd="0" presId="urn:microsoft.com/office/officeart/2009/3/layout/HorizontalOrganizationChart"/>
    <dgm:cxn modelId="{0B01B4DD-329C-4C1D-A5DB-F36208D558CD}" type="presParOf" srcId="{F0A86D4C-2537-4E8E-8BBF-BEEC88A159B7}" destId="{B72EE2E6-CA4D-4627-9BD8-82B8872384A0}" srcOrd="1" destOrd="0" presId="urn:microsoft.com/office/officeart/2009/3/layout/HorizontalOrganizationChart"/>
    <dgm:cxn modelId="{DC35016F-286A-49A3-93A0-9D9F05874460}" type="presParOf" srcId="{0394CCE2-AA45-4E9D-B6C2-935D105218CF}" destId="{6C529C46-2ADF-4460-AA72-CD0EDA37FA1D}" srcOrd="1" destOrd="0" presId="urn:microsoft.com/office/officeart/2009/3/layout/HorizontalOrganizationChart"/>
    <dgm:cxn modelId="{8485470B-3062-4FCF-8308-6F30EF30B24E}" type="presParOf" srcId="{0394CCE2-AA45-4E9D-B6C2-935D105218CF}" destId="{CD34E7DD-FB75-474F-AF3A-BE5363F68DDC}" srcOrd="2" destOrd="0" presId="urn:microsoft.com/office/officeart/2009/3/layout/HorizontalOrganizationChart"/>
    <dgm:cxn modelId="{1D6A971C-8766-4ECF-981E-2CB1CD5FB13B}" type="presParOf" srcId="{6FDE5CC1-DD18-4A67-AEA9-7C11AB9571E5}" destId="{70765FDE-5D28-485A-9D0D-4D98843243A7}" srcOrd="2" destOrd="0" presId="urn:microsoft.com/office/officeart/2009/3/layout/HorizontalOrganizationChart"/>
    <dgm:cxn modelId="{A7C77709-6D4A-444A-872B-B6108211B4FA}" type="presParOf" srcId="{70E3816F-4EB1-403E-B24C-94D51B69573E}" destId="{8BDBD599-F68E-4168-B4FC-C023F40C88F3}" srcOrd="2" destOrd="0" presId="urn:microsoft.com/office/officeart/2009/3/layout/HorizontalOrganizationChart"/>
    <dgm:cxn modelId="{F18CC4F4-78A5-48AD-B241-0272E8AF7572}" type="presParOf" srcId="{70E3816F-4EB1-403E-B24C-94D51B69573E}" destId="{C2EF493E-7E9C-4F46-8C29-1DD8B23A5CEF}" srcOrd="3" destOrd="0" presId="urn:microsoft.com/office/officeart/2009/3/layout/HorizontalOrganizationChart"/>
    <dgm:cxn modelId="{7AD126A6-E758-4B92-B27F-F868AFB77EC4}" type="presParOf" srcId="{C2EF493E-7E9C-4F46-8C29-1DD8B23A5CEF}" destId="{B9DA6EA9-5DC1-423C-8445-2A2777C2C0A1}" srcOrd="0" destOrd="0" presId="urn:microsoft.com/office/officeart/2009/3/layout/HorizontalOrganizationChart"/>
    <dgm:cxn modelId="{5CC02E61-B260-4EC0-B136-AD8EEFABDFCC}" type="presParOf" srcId="{B9DA6EA9-5DC1-423C-8445-2A2777C2C0A1}" destId="{41585F95-C0F5-469C-8485-E8BAEDE95FDA}" srcOrd="0" destOrd="0" presId="urn:microsoft.com/office/officeart/2009/3/layout/HorizontalOrganizationChart"/>
    <dgm:cxn modelId="{855B202E-BC51-4898-B9C6-3B817B10CBA3}" type="presParOf" srcId="{B9DA6EA9-5DC1-423C-8445-2A2777C2C0A1}" destId="{AF29701B-3EF2-4A2B-B712-F9DEC07EA092}" srcOrd="1" destOrd="0" presId="urn:microsoft.com/office/officeart/2009/3/layout/HorizontalOrganizationChart"/>
    <dgm:cxn modelId="{1E46E2C3-55F9-41AD-B0F0-053B140A19AF}" type="presParOf" srcId="{C2EF493E-7E9C-4F46-8C29-1DD8B23A5CEF}" destId="{97CCCC5C-7946-4D08-8870-018DF20694CE}" srcOrd="1" destOrd="0" presId="urn:microsoft.com/office/officeart/2009/3/layout/HorizontalOrganizationChart"/>
    <dgm:cxn modelId="{997AE4D2-3018-469A-98D6-484570B99899}" type="presParOf" srcId="{97CCCC5C-7946-4D08-8870-018DF20694CE}" destId="{47662C2E-1A99-43F2-96C6-F45C8FEDEA72}" srcOrd="0" destOrd="0" presId="urn:microsoft.com/office/officeart/2009/3/layout/HorizontalOrganizationChart"/>
    <dgm:cxn modelId="{921D5C6C-28D1-4E9C-B138-1D451C32AEE1}" type="presParOf" srcId="{97CCCC5C-7946-4D08-8870-018DF20694CE}" destId="{E90CE03B-D998-4130-8352-0EFA1248589E}" srcOrd="1" destOrd="0" presId="urn:microsoft.com/office/officeart/2009/3/layout/HorizontalOrganizationChart"/>
    <dgm:cxn modelId="{3A88D186-92E8-46EE-8C04-DB429D05CB18}" type="presParOf" srcId="{E90CE03B-D998-4130-8352-0EFA1248589E}" destId="{C060D177-35EF-4F2D-8580-0C0A6AC94026}" srcOrd="0" destOrd="0" presId="urn:microsoft.com/office/officeart/2009/3/layout/HorizontalOrganizationChart"/>
    <dgm:cxn modelId="{B5E2D9F7-C358-4625-B1CB-C45D514CD4BB}" type="presParOf" srcId="{C060D177-35EF-4F2D-8580-0C0A6AC94026}" destId="{6FB30FA9-A6B1-4BF7-87F2-3F847368746B}" srcOrd="0" destOrd="0" presId="urn:microsoft.com/office/officeart/2009/3/layout/HorizontalOrganizationChart"/>
    <dgm:cxn modelId="{F92BA4F2-5367-492F-BC3C-5AC586F117C2}" type="presParOf" srcId="{C060D177-35EF-4F2D-8580-0C0A6AC94026}" destId="{66FC9E55-14DA-4FA2-936C-9A2B0FB531B2}" srcOrd="1" destOrd="0" presId="urn:microsoft.com/office/officeart/2009/3/layout/HorizontalOrganizationChart"/>
    <dgm:cxn modelId="{4400DA3B-8864-4D9C-81CB-39FBEFDE7D38}" type="presParOf" srcId="{E90CE03B-D998-4130-8352-0EFA1248589E}" destId="{2BEEB647-58D7-4F25-949B-27A7BE690387}" srcOrd="1" destOrd="0" presId="urn:microsoft.com/office/officeart/2009/3/layout/HorizontalOrganizationChart"/>
    <dgm:cxn modelId="{C2ADD1DD-2CEB-460D-8272-4D59605EC1E8}" type="presParOf" srcId="{E90CE03B-D998-4130-8352-0EFA1248589E}" destId="{8B525A5F-0E93-4139-9621-6A88A3D0F158}" srcOrd="2" destOrd="0" presId="urn:microsoft.com/office/officeart/2009/3/layout/HorizontalOrganizationChart"/>
    <dgm:cxn modelId="{76D4A1E4-60FE-4759-9546-E734E345DD20}" type="presParOf" srcId="{97CCCC5C-7946-4D08-8870-018DF20694CE}" destId="{DF0A04B8-BD60-4E61-B778-322B3896E79C}" srcOrd="2" destOrd="0" presId="urn:microsoft.com/office/officeart/2009/3/layout/HorizontalOrganizationChart"/>
    <dgm:cxn modelId="{2DDD0F51-40EC-45EB-BF13-29BB261BC0FA}" type="presParOf" srcId="{97CCCC5C-7946-4D08-8870-018DF20694CE}" destId="{2B236C5F-73DC-4D1E-A852-58372822512A}" srcOrd="3" destOrd="0" presId="urn:microsoft.com/office/officeart/2009/3/layout/HorizontalOrganizationChart"/>
    <dgm:cxn modelId="{E1299713-9985-4E26-AD0E-41D57C8AEFC8}" type="presParOf" srcId="{2B236C5F-73DC-4D1E-A852-58372822512A}" destId="{A69456EC-1C3E-4BDA-8FB1-2361F2ADCCF6}" srcOrd="0" destOrd="0" presId="urn:microsoft.com/office/officeart/2009/3/layout/HorizontalOrganizationChart"/>
    <dgm:cxn modelId="{ABDFC344-8458-4ED4-8403-04EFCBC4157A}" type="presParOf" srcId="{A69456EC-1C3E-4BDA-8FB1-2361F2ADCCF6}" destId="{7885E1CF-5838-42A9-A1B0-6B49884063BA}" srcOrd="0" destOrd="0" presId="urn:microsoft.com/office/officeart/2009/3/layout/HorizontalOrganizationChart"/>
    <dgm:cxn modelId="{03390F30-44AB-4C88-A581-EC3F6B3375FC}" type="presParOf" srcId="{A69456EC-1C3E-4BDA-8FB1-2361F2ADCCF6}" destId="{DA1177F0-CABB-4DA7-B2E4-1B4C9EE0DC4D}" srcOrd="1" destOrd="0" presId="urn:microsoft.com/office/officeart/2009/3/layout/HorizontalOrganizationChart"/>
    <dgm:cxn modelId="{1B564FBD-E67F-4D80-8AD2-203717713103}" type="presParOf" srcId="{2B236C5F-73DC-4D1E-A852-58372822512A}" destId="{0D0FFDB3-A7B9-4C3B-84BE-95999B162BF7}" srcOrd="1" destOrd="0" presId="urn:microsoft.com/office/officeart/2009/3/layout/HorizontalOrganizationChart"/>
    <dgm:cxn modelId="{E5243A59-3F33-4766-B2CA-4499EE450E8A}" type="presParOf" srcId="{2B236C5F-73DC-4D1E-A852-58372822512A}" destId="{5A8A83AA-DEC2-4D55-A09F-F253E93E9FB3}" srcOrd="2" destOrd="0" presId="urn:microsoft.com/office/officeart/2009/3/layout/HorizontalOrganizationChart"/>
    <dgm:cxn modelId="{9C2A07C4-C7EB-4228-9323-2849D53AFAF2}" type="presParOf" srcId="{97CCCC5C-7946-4D08-8870-018DF20694CE}" destId="{C12FE9BA-E51E-48FD-8C1E-5A26664A633B}" srcOrd="4" destOrd="0" presId="urn:microsoft.com/office/officeart/2009/3/layout/HorizontalOrganizationChart"/>
    <dgm:cxn modelId="{82283F10-A8ED-4922-993C-DE1B6ECB4E93}" type="presParOf" srcId="{97CCCC5C-7946-4D08-8870-018DF20694CE}" destId="{4FE3416B-1F28-415A-ACD5-1458F04C59A1}" srcOrd="5" destOrd="0" presId="urn:microsoft.com/office/officeart/2009/3/layout/HorizontalOrganizationChart"/>
    <dgm:cxn modelId="{664833B9-1A71-4CDA-9E72-C24A574AEF33}" type="presParOf" srcId="{4FE3416B-1F28-415A-ACD5-1458F04C59A1}" destId="{C4B54F6B-545D-4BB4-93E7-D9112D884EBC}" srcOrd="0" destOrd="0" presId="urn:microsoft.com/office/officeart/2009/3/layout/HorizontalOrganizationChart"/>
    <dgm:cxn modelId="{295FB7F6-1CC6-4C2D-B13E-8454EBA89979}" type="presParOf" srcId="{C4B54F6B-545D-4BB4-93E7-D9112D884EBC}" destId="{ABF373B1-2AB3-4781-94D7-D2937D460691}" srcOrd="0" destOrd="0" presId="urn:microsoft.com/office/officeart/2009/3/layout/HorizontalOrganizationChart"/>
    <dgm:cxn modelId="{110673BE-2F4E-4510-8A44-5F7D89BA1DD8}" type="presParOf" srcId="{C4B54F6B-545D-4BB4-93E7-D9112D884EBC}" destId="{D9CAFF58-ACAA-4115-B00A-397A703AE806}" srcOrd="1" destOrd="0" presId="urn:microsoft.com/office/officeart/2009/3/layout/HorizontalOrganizationChart"/>
    <dgm:cxn modelId="{2E614026-5CE4-428D-BFA6-FD30ED2DE74E}" type="presParOf" srcId="{4FE3416B-1F28-415A-ACD5-1458F04C59A1}" destId="{12D8A3FD-67A0-448E-B6B5-99C891D08C9C}" srcOrd="1" destOrd="0" presId="urn:microsoft.com/office/officeart/2009/3/layout/HorizontalOrganizationChart"/>
    <dgm:cxn modelId="{B7F0154A-BBE0-4587-8CF3-6A1F0C498F03}" type="presParOf" srcId="{4FE3416B-1F28-415A-ACD5-1458F04C59A1}" destId="{73070DCC-374B-4CB6-AA11-A040E214D94F}" srcOrd="2" destOrd="0" presId="urn:microsoft.com/office/officeart/2009/3/layout/HorizontalOrganizationChart"/>
    <dgm:cxn modelId="{EB8052C6-C067-453F-BB9D-5E61039AD011}" type="presParOf" srcId="{C2EF493E-7E9C-4F46-8C29-1DD8B23A5CEF}" destId="{C2A3DD7E-C272-45B7-8933-9D4B868364E0}" srcOrd="2" destOrd="0" presId="urn:microsoft.com/office/officeart/2009/3/layout/HorizontalOrganizationChart"/>
    <dgm:cxn modelId="{F7673A6E-1B9B-42BC-9B0E-2C2662305CC0}" type="presParOf" srcId="{5E8C9D48-E3A2-4611-9B3C-E05E00EB510A}" destId="{1D05BC51-7047-473F-84EF-9CD4D884C63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D1B56-12E5-47AA-ACC5-DE6669C0102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IN"/>
        </a:p>
      </dgm:t>
    </dgm:pt>
    <dgm:pt modelId="{252D0843-ABF8-4304-AB7D-37B5718BDEE0}">
      <dgm:prSet phldrT="[Text]"/>
      <dgm:spPr/>
      <dgm:t>
        <a:bodyPr/>
        <a:lstStyle/>
        <a:p>
          <a:r>
            <a:rPr lang="en-US" dirty="0"/>
            <a:t>P &amp; A</a:t>
          </a:r>
          <a:endParaRPr lang="en-IN" dirty="0"/>
        </a:p>
      </dgm:t>
    </dgm:pt>
    <dgm:pt modelId="{BE286D65-30BB-4FDF-9436-EE3FF6946437}" type="parTrans" cxnId="{9EE961A0-E1A1-4F2C-A82F-0AA50B837BBD}">
      <dgm:prSet/>
      <dgm:spPr/>
      <dgm:t>
        <a:bodyPr/>
        <a:lstStyle/>
        <a:p>
          <a:endParaRPr lang="en-IN"/>
        </a:p>
      </dgm:t>
    </dgm:pt>
    <dgm:pt modelId="{806D27D6-3F66-4569-B314-31F9C0052BA6}" type="sibTrans" cxnId="{9EE961A0-E1A1-4F2C-A82F-0AA50B837BBD}">
      <dgm:prSet/>
      <dgm:spPr/>
      <dgm:t>
        <a:bodyPr/>
        <a:lstStyle/>
        <a:p>
          <a:endParaRPr lang="en-IN"/>
        </a:p>
      </dgm:t>
    </dgm:pt>
    <dgm:pt modelId="{FF091D87-8E4C-4981-B368-06A90E8B594E}">
      <dgm:prSet phldrT="[Text]"/>
      <dgm:spPr/>
      <dgm:t>
        <a:bodyPr/>
        <a:lstStyle/>
        <a:p>
          <a:r>
            <a:rPr lang="en-US" dirty="0"/>
            <a:t>Peripherals</a:t>
          </a:r>
          <a:endParaRPr lang="en-IN" dirty="0"/>
        </a:p>
      </dgm:t>
    </dgm:pt>
    <dgm:pt modelId="{91B1D5A3-ACF0-4166-961B-E03D01471086}" type="parTrans" cxnId="{7C76328E-2B9B-4B96-BC5E-FC667AABBFEA}">
      <dgm:prSet/>
      <dgm:spPr/>
      <dgm:t>
        <a:bodyPr/>
        <a:lstStyle/>
        <a:p>
          <a:endParaRPr lang="en-IN"/>
        </a:p>
      </dgm:t>
    </dgm:pt>
    <dgm:pt modelId="{CD83A91F-F1B8-41A8-AC42-2B582A18A9C8}" type="sibTrans" cxnId="{7C76328E-2B9B-4B96-BC5E-FC667AABBFEA}">
      <dgm:prSet/>
      <dgm:spPr/>
      <dgm:t>
        <a:bodyPr/>
        <a:lstStyle/>
        <a:p>
          <a:endParaRPr lang="en-IN"/>
        </a:p>
      </dgm:t>
    </dgm:pt>
    <dgm:pt modelId="{82FA9706-1B3D-4F62-A3E5-9AAB1D8256E6}">
      <dgm:prSet phldrT="[Text]"/>
      <dgm:spPr/>
      <dgm:t>
        <a:bodyPr/>
        <a:lstStyle/>
        <a:p>
          <a:r>
            <a:rPr lang="en-US" dirty="0"/>
            <a:t>Graphic card</a:t>
          </a:r>
          <a:endParaRPr lang="en-IN" dirty="0"/>
        </a:p>
      </dgm:t>
    </dgm:pt>
    <dgm:pt modelId="{F961F12D-E8D3-4901-A553-00293D107B18}" type="parTrans" cxnId="{2A078A02-EA74-4799-B24A-20BDA5A27789}">
      <dgm:prSet/>
      <dgm:spPr/>
      <dgm:t>
        <a:bodyPr/>
        <a:lstStyle/>
        <a:p>
          <a:endParaRPr lang="en-IN"/>
        </a:p>
      </dgm:t>
    </dgm:pt>
    <dgm:pt modelId="{41DCCC18-81D5-4850-8883-626F9C50429F}" type="sibTrans" cxnId="{2A078A02-EA74-4799-B24A-20BDA5A27789}">
      <dgm:prSet/>
      <dgm:spPr/>
      <dgm:t>
        <a:bodyPr/>
        <a:lstStyle/>
        <a:p>
          <a:endParaRPr lang="en-IN"/>
        </a:p>
      </dgm:t>
    </dgm:pt>
    <dgm:pt modelId="{C0A59792-5BD1-4B51-848B-D476463FB63E}">
      <dgm:prSet phldrT="[Text]"/>
      <dgm:spPr/>
      <dgm:t>
        <a:bodyPr/>
        <a:lstStyle/>
        <a:p>
          <a:r>
            <a:rPr lang="en-US" dirty="0"/>
            <a:t>Internal HDD</a:t>
          </a:r>
          <a:endParaRPr lang="en-IN" dirty="0"/>
        </a:p>
      </dgm:t>
    </dgm:pt>
    <dgm:pt modelId="{09296B97-2E5D-436D-80CF-F078DB30690A}" type="parTrans" cxnId="{844AA40F-48CB-4EC4-B797-0364D1905395}">
      <dgm:prSet/>
      <dgm:spPr/>
      <dgm:t>
        <a:bodyPr/>
        <a:lstStyle/>
        <a:p>
          <a:endParaRPr lang="en-IN"/>
        </a:p>
      </dgm:t>
    </dgm:pt>
    <dgm:pt modelId="{4A160769-17AF-46B7-842B-7E5AEB4BB8F1}" type="sibTrans" cxnId="{844AA40F-48CB-4EC4-B797-0364D1905395}">
      <dgm:prSet/>
      <dgm:spPr/>
      <dgm:t>
        <a:bodyPr/>
        <a:lstStyle/>
        <a:p>
          <a:endParaRPr lang="en-IN"/>
        </a:p>
      </dgm:t>
    </dgm:pt>
    <dgm:pt modelId="{C93D811A-8A33-465C-ADF2-86B3C22DD0B4}">
      <dgm:prSet phldrT="[Text]"/>
      <dgm:spPr/>
      <dgm:t>
        <a:bodyPr/>
        <a:lstStyle/>
        <a:p>
          <a:r>
            <a:rPr lang="en-US" dirty="0"/>
            <a:t>Accessories</a:t>
          </a:r>
          <a:endParaRPr lang="en-IN" dirty="0"/>
        </a:p>
      </dgm:t>
    </dgm:pt>
    <dgm:pt modelId="{A4622184-4738-4C48-9285-7E76F693E072}" type="parTrans" cxnId="{60BF5395-F10E-47F9-8862-F040FF56439C}">
      <dgm:prSet/>
      <dgm:spPr/>
      <dgm:t>
        <a:bodyPr/>
        <a:lstStyle/>
        <a:p>
          <a:endParaRPr lang="en-IN"/>
        </a:p>
      </dgm:t>
    </dgm:pt>
    <dgm:pt modelId="{0EA82EF0-CC0E-4EF8-A619-75D1C992EE2F}" type="sibTrans" cxnId="{60BF5395-F10E-47F9-8862-F040FF56439C}">
      <dgm:prSet/>
      <dgm:spPr/>
      <dgm:t>
        <a:bodyPr/>
        <a:lstStyle/>
        <a:p>
          <a:endParaRPr lang="en-IN"/>
        </a:p>
      </dgm:t>
    </dgm:pt>
    <dgm:pt modelId="{58D93887-F2D1-47A3-93A4-A82FAE0AD0B2}">
      <dgm:prSet phldrT="[Text]"/>
      <dgm:spPr/>
      <dgm:t>
        <a:bodyPr/>
        <a:lstStyle/>
        <a:p>
          <a:r>
            <a:rPr lang="en-US" dirty="0"/>
            <a:t>Batteries </a:t>
          </a:r>
          <a:endParaRPr lang="en-IN" dirty="0"/>
        </a:p>
      </dgm:t>
    </dgm:pt>
    <dgm:pt modelId="{32264B3D-7201-4938-96A8-7AFD893E5455}" type="parTrans" cxnId="{7964A1CB-698D-49C6-9BF8-ED97A95FDB98}">
      <dgm:prSet/>
      <dgm:spPr/>
      <dgm:t>
        <a:bodyPr/>
        <a:lstStyle/>
        <a:p>
          <a:endParaRPr lang="en-IN"/>
        </a:p>
      </dgm:t>
    </dgm:pt>
    <dgm:pt modelId="{B3E59EAD-1558-4BDF-9B17-DC67259730DB}" type="sibTrans" cxnId="{7964A1CB-698D-49C6-9BF8-ED97A95FDB98}">
      <dgm:prSet/>
      <dgm:spPr/>
      <dgm:t>
        <a:bodyPr/>
        <a:lstStyle/>
        <a:p>
          <a:endParaRPr lang="en-IN"/>
        </a:p>
      </dgm:t>
    </dgm:pt>
    <dgm:pt modelId="{08680B95-585D-4EBE-887E-FDA6ACC92EAD}">
      <dgm:prSet phldrT="[Text]"/>
      <dgm:spPr/>
      <dgm:t>
        <a:bodyPr/>
        <a:lstStyle/>
        <a:p>
          <a:r>
            <a:rPr lang="en-US" dirty="0"/>
            <a:t>Keyboard</a:t>
          </a:r>
          <a:endParaRPr lang="en-IN" dirty="0"/>
        </a:p>
      </dgm:t>
    </dgm:pt>
    <dgm:pt modelId="{9CDDBC0A-96C8-4AC5-AA91-291341965B91}" type="parTrans" cxnId="{036CA33E-7E20-4276-9043-9935F21F109C}">
      <dgm:prSet/>
      <dgm:spPr/>
      <dgm:t>
        <a:bodyPr/>
        <a:lstStyle/>
        <a:p>
          <a:endParaRPr lang="en-IN"/>
        </a:p>
      </dgm:t>
    </dgm:pt>
    <dgm:pt modelId="{64060DF3-EFFE-4C3D-921E-2940D3699DAD}" type="sibTrans" cxnId="{036CA33E-7E20-4276-9043-9935F21F109C}">
      <dgm:prSet/>
      <dgm:spPr/>
      <dgm:t>
        <a:bodyPr/>
        <a:lstStyle/>
        <a:p>
          <a:endParaRPr lang="en-IN"/>
        </a:p>
      </dgm:t>
    </dgm:pt>
    <dgm:pt modelId="{7788D8C5-0B27-4EFC-9933-4D3BA66CFE46}">
      <dgm:prSet phldrT="[Text]"/>
      <dgm:spPr/>
      <dgm:t>
        <a:bodyPr/>
        <a:lstStyle/>
        <a:p>
          <a:r>
            <a:rPr lang="en-US" dirty="0"/>
            <a:t>Mouse</a:t>
          </a:r>
          <a:endParaRPr lang="en-IN" dirty="0"/>
        </a:p>
      </dgm:t>
    </dgm:pt>
    <dgm:pt modelId="{885D7CEE-ECDF-4914-A40B-3EA9CB52CDAB}" type="parTrans" cxnId="{CE37D811-2241-4E68-BFC6-5BC4AC647C69}">
      <dgm:prSet/>
      <dgm:spPr/>
      <dgm:t>
        <a:bodyPr/>
        <a:lstStyle/>
        <a:p>
          <a:endParaRPr lang="en-IN"/>
        </a:p>
      </dgm:t>
    </dgm:pt>
    <dgm:pt modelId="{6B91ED42-B36A-43E7-8BDC-59BDCB95E52C}" type="sibTrans" cxnId="{CE37D811-2241-4E68-BFC6-5BC4AC647C69}">
      <dgm:prSet/>
      <dgm:spPr/>
      <dgm:t>
        <a:bodyPr/>
        <a:lstStyle/>
        <a:p>
          <a:endParaRPr lang="en-IN"/>
        </a:p>
      </dgm:t>
    </dgm:pt>
    <dgm:pt modelId="{BEE5CC78-3EF2-4EA6-8325-7825D8D8B752}">
      <dgm:prSet phldrT="[Text]"/>
      <dgm:spPr/>
      <dgm:t>
        <a:bodyPr/>
        <a:lstStyle/>
        <a:p>
          <a:r>
            <a:rPr lang="en-US" dirty="0"/>
            <a:t>Motherboard</a:t>
          </a:r>
          <a:endParaRPr lang="en-IN" dirty="0"/>
        </a:p>
      </dgm:t>
    </dgm:pt>
    <dgm:pt modelId="{BAA386E7-62D4-43BC-835A-79F3DA2827B4}" type="parTrans" cxnId="{C969217C-0FDD-4B52-9405-B7E2F8561A68}">
      <dgm:prSet/>
      <dgm:spPr/>
      <dgm:t>
        <a:bodyPr/>
        <a:lstStyle/>
        <a:p>
          <a:endParaRPr lang="en-IN"/>
        </a:p>
      </dgm:t>
    </dgm:pt>
    <dgm:pt modelId="{52382BC6-CC6C-4A48-AAE5-7B9B7789CDAC}" type="sibTrans" cxnId="{C969217C-0FDD-4B52-9405-B7E2F8561A68}">
      <dgm:prSet/>
      <dgm:spPr/>
      <dgm:t>
        <a:bodyPr/>
        <a:lstStyle/>
        <a:p>
          <a:endParaRPr lang="en-IN"/>
        </a:p>
      </dgm:t>
    </dgm:pt>
    <dgm:pt modelId="{2CB52A16-0A5A-47C0-89CA-FAD2303C4CB6}">
      <dgm:prSet phldrT="[Text]"/>
      <dgm:spPr/>
      <dgm:t>
        <a:bodyPr/>
        <a:lstStyle/>
        <a:p>
          <a:r>
            <a:rPr lang="en-US" dirty="0"/>
            <a:t>Processors</a:t>
          </a:r>
          <a:endParaRPr lang="en-IN" dirty="0"/>
        </a:p>
      </dgm:t>
    </dgm:pt>
    <dgm:pt modelId="{400978C6-3C6A-41B6-8CD9-AED8772378FE}" type="parTrans" cxnId="{9187924E-F252-48E2-84C3-E438895D59D7}">
      <dgm:prSet/>
      <dgm:spPr/>
      <dgm:t>
        <a:bodyPr/>
        <a:lstStyle/>
        <a:p>
          <a:endParaRPr lang="en-IN"/>
        </a:p>
      </dgm:t>
    </dgm:pt>
    <dgm:pt modelId="{09750CCD-2851-4AF2-B6CF-5CEBC2A76AF4}" type="sibTrans" cxnId="{9187924E-F252-48E2-84C3-E438895D59D7}">
      <dgm:prSet/>
      <dgm:spPr/>
      <dgm:t>
        <a:bodyPr/>
        <a:lstStyle/>
        <a:p>
          <a:endParaRPr lang="en-IN"/>
        </a:p>
      </dgm:t>
    </dgm:pt>
    <dgm:pt modelId="{B28EEAF6-4CBB-45AA-A4AE-EE2D31902D0B}" type="pres">
      <dgm:prSet presAssocID="{150D1B56-12E5-47AA-ACC5-DE6669C01021}" presName="hierChild1" presStyleCnt="0">
        <dgm:presLayoutVars>
          <dgm:orgChart val="1"/>
          <dgm:chPref val="1"/>
          <dgm:dir/>
          <dgm:animOne val="branch"/>
          <dgm:animLvl val="lvl"/>
          <dgm:resizeHandles/>
        </dgm:presLayoutVars>
      </dgm:prSet>
      <dgm:spPr/>
    </dgm:pt>
    <dgm:pt modelId="{4E5C080F-3C2E-4AFD-8CBA-F2EF0FFF57A0}" type="pres">
      <dgm:prSet presAssocID="{252D0843-ABF8-4304-AB7D-37B5718BDEE0}" presName="hierRoot1" presStyleCnt="0">
        <dgm:presLayoutVars>
          <dgm:hierBranch val="init"/>
        </dgm:presLayoutVars>
      </dgm:prSet>
      <dgm:spPr/>
    </dgm:pt>
    <dgm:pt modelId="{42A1B1FA-01FE-43E7-8A45-F5C298D6366D}" type="pres">
      <dgm:prSet presAssocID="{252D0843-ABF8-4304-AB7D-37B5718BDEE0}" presName="rootComposite1" presStyleCnt="0"/>
      <dgm:spPr/>
    </dgm:pt>
    <dgm:pt modelId="{8271BEC3-6A18-4D51-BEE2-CD6093022845}" type="pres">
      <dgm:prSet presAssocID="{252D0843-ABF8-4304-AB7D-37B5718BDEE0}" presName="rootText1" presStyleLbl="node0" presStyleIdx="0" presStyleCnt="1">
        <dgm:presLayoutVars>
          <dgm:chPref val="3"/>
        </dgm:presLayoutVars>
      </dgm:prSet>
      <dgm:spPr/>
    </dgm:pt>
    <dgm:pt modelId="{4426D946-982D-49E4-9860-F361512B546F}" type="pres">
      <dgm:prSet presAssocID="{252D0843-ABF8-4304-AB7D-37B5718BDEE0}" presName="rootConnector1" presStyleLbl="node1" presStyleIdx="0" presStyleCnt="0"/>
      <dgm:spPr/>
    </dgm:pt>
    <dgm:pt modelId="{37E894EC-6B55-4890-90B6-E6481226B40E}" type="pres">
      <dgm:prSet presAssocID="{252D0843-ABF8-4304-AB7D-37B5718BDEE0}" presName="hierChild2" presStyleCnt="0"/>
      <dgm:spPr/>
    </dgm:pt>
    <dgm:pt modelId="{ED9474B1-0EBA-4B87-9B5E-E4B4A4F29037}" type="pres">
      <dgm:prSet presAssocID="{91B1D5A3-ACF0-4166-961B-E03D01471086}" presName="Name64" presStyleLbl="parChTrans1D2" presStyleIdx="0" presStyleCnt="2"/>
      <dgm:spPr/>
    </dgm:pt>
    <dgm:pt modelId="{0E1CCC98-D267-4EDC-8A7B-0697197D307E}" type="pres">
      <dgm:prSet presAssocID="{FF091D87-8E4C-4981-B368-06A90E8B594E}" presName="hierRoot2" presStyleCnt="0">
        <dgm:presLayoutVars>
          <dgm:hierBranch val="init"/>
        </dgm:presLayoutVars>
      </dgm:prSet>
      <dgm:spPr/>
    </dgm:pt>
    <dgm:pt modelId="{3514214C-7914-4F2F-8269-A2FAFC9786C0}" type="pres">
      <dgm:prSet presAssocID="{FF091D87-8E4C-4981-B368-06A90E8B594E}" presName="rootComposite" presStyleCnt="0"/>
      <dgm:spPr/>
    </dgm:pt>
    <dgm:pt modelId="{9519E364-F901-4690-834B-F762DF3B9936}" type="pres">
      <dgm:prSet presAssocID="{FF091D87-8E4C-4981-B368-06A90E8B594E}" presName="rootText" presStyleLbl="node2" presStyleIdx="0" presStyleCnt="2">
        <dgm:presLayoutVars>
          <dgm:chPref val="3"/>
        </dgm:presLayoutVars>
      </dgm:prSet>
      <dgm:spPr/>
    </dgm:pt>
    <dgm:pt modelId="{E111424B-E788-4A74-8784-5B00B5D0649A}" type="pres">
      <dgm:prSet presAssocID="{FF091D87-8E4C-4981-B368-06A90E8B594E}" presName="rootConnector" presStyleLbl="node2" presStyleIdx="0" presStyleCnt="2"/>
      <dgm:spPr/>
    </dgm:pt>
    <dgm:pt modelId="{62215A22-9C94-47B1-8F8C-BAD29928BEBB}" type="pres">
      <dgm:prSet presAssocID="{FF091D87-8E4C-4981-B368-06A90E8B594E}" presName="hierChild4" presStyleCnt="0"/>
      <dgm:spPr/>
    </dgm:pt>
    <dgm:pt modelId="{C316AAFD-AC8E-4B44-A5BC-05159F0121CE}" type="pres">
      <dgm:prSet presAssocID="{F961F12D-E8D3-4901-A553-00293D107B18}" presName="Name64" presStyleLbl="parChTrans1D3" presStyleIdx="0" presStyleCnt="7"/>
      <dgm:spPr/>
    </dgm:pt>
    <dgm:pt modelId="{3301AF1E-D44A-4231-82D2-8E12AFDC18F5}" type="pres">
      <dgm:prSet presAssocID="{82FA9706-1B3D-4F62-A3E5-9AAB1D8256E6}" presName="hierRoot2" presStyleCnt="0">
        <dgm:presLayoutVars>
          <dgm:hierBranch val="init"/>
        </dgm:presLayoutVars>
      </dgm:prSet>
      <dgm:spPr/>
    </dgm:pt>
    <dgm:pt modelId="{3F212CFD-AA19-4724-B6E2-9297210E40ED}" type="pres">
      <dgm:prSet presAssocID="{82FA9706-1B3D-4F62-A3E5-9AAB1D8256E6}" presName="rootComposite" presStyleCnt="0"/>
      <dgm:spPr/>
    </dgm:pt>
    <dgm:pt modelId="{E3DE2BA8-B080-49D9-A827-40B4B64CBE81}" type="pres">
      <dgm:prSet presAssocID="{82FA9706-1B3D-4F62-A3E5-9AAB1D8256E6}" presName="rootText" presStyleLbl="node3" presStyleIdx="0" presStyleCnt="7">
        <dgm:presLayoutVars>
          <dgm:chPref val="3"/>
        </dgm:presLayoutVars>
      </dgm:prSet>
      <dgm:spPr/>
    </dgm:pt>
    <dgm:pt modelId="{523AA4C8-384D-4048-9F77-8F5CF55A51D7}" type="pres">
      <dgm:prSet presAssocID="{82FA9706-1B3D-4F62-A3E5-9AAB1D8256E6}" presName="rootConnector" presStyleLbl="node3" presStyleIdx="0" presStyleCnt="7"/>
      <dgm:spPr/>
    </dgm:pt>
    <dgm:pt modelId="{4782A256-BA0A-4283-99CC-261B02DA3942}" type="pres">
      <dgm:prSet presAssocID="{82FA9706-1B3D-4F62-A3E5-9AAB1D8256E6}" presName="hierChild4" presStyleCnt="0"/>
      <dgm:spPr/>
    </dgm:pt>
    <dgm:pt modelId="{A9DA12D8-BF57-4EEC-BA3E-A6472CD03409}" type="pres">
      <dgm:prSet presAssocID="{82FA9706-1B3D-4F62-A3E5-9AAB1D8256E6}" presName="hierChild5" presStyleCnt="0"/>
      <dgm:spPr/>
    </dgm:pt>
    <dgm:pt modelId="{F4E6B873-7EDF-429E-8C4B-326966DEF4CB}" type="pres">
      <dgm:prSet presAssocID="{09296B97-2E5D-436D-80CF-F078DB30690A}" presName="Name64" presStyleLbl="parChTrans1D3" presStyleIdx="1" presStyleCnt="7"/>
      <dgm:spPr/>
    </dgm:pt>
    <dgm:pt modelId="{86B8079F-8F46-4C74-9431-1931062DC270}" type="pres">
      <dgm:prSet presAssocID="{C0A59792-5BD1-4B51-848B-D476463FB63E}" presName="hierRoot2" presStyleCnt="0">
        <dgm:presLayoutVars>
          <dgm:hierBranch val="init"/>
        </dgm:presLayoutVars>
      </dgm:prSet>
      <dgm:spPr/>
    </dgm:pt>
    <dgm:pt modelId="{D649729F-E229-4476-A55A-5CD297A8ACE4}" type="pres">
      <dgm:prSet presAssocID="{C0A59792-5BD1-4B51-848B-D476463FB63E}" presName="rootComposite" presStyleCnt="0"/>
      <dgm:spPr/>
    </dgm:pt>
    <dgm:pt modelId="{E4A56AC9-958E-48F3-B1E0-08EBF8156CE8}" type="pres">
      <dgm:prSet presAssocID="{C0A59792-5BD1-4B51-848B-D476463FB63E}" presName="rootText" presStyleLbl="node3" presStyleIdx="1" presStyleCnt="7">
        <dgm:presLayoutVars>
          <dgm:chPref val="3"/>
        </dgm:presLayoutVars>
      </dgm:prSet>
      <dgm:spPr/>
    </dgm:pt>
    <dgm:pt modelId="{8BDECF97-EFFE-4B28-AD6B-4571B1652335}" type="pres">
      <dgm:prSet presAssocID="{C0A59792-5BD1-4B51-848B-D476463FB63E}" presName="rootConnector" presStyleLbl="node3" presStyleIdx="1" presStyleCnt="7"/>
      <dgm:spPr/>
    </dgm:pt>
    <dgm:pt modelId="{ABE634A9-BEA6-4CF8-B039-CDB018DFD2DF}" type="pres">
      <dgm:prSet presAssocID="{C0A59792-5BD1-4B51-848B-D476463FB63E}" presName="hierChild4" presStyleCnt="0"/>
      <dgm:spPr/>
    </dgm:pt>
    <dgm:pt modelId="{558A05D3-D5A4-43E8-844A-60E3463CA98D}" type="pres">
      <dgm:prSet presAssocID="{C0A59792-5BD1-4B51-848B-D476463FB63E}" presName="hierChild5" presStyleCnt="0"/>
      <dgm:spPr/>
    </dgm:pt>
    <dgm:pt modelId="{A29F1FD2-E476-4B31-90C8-6B9D3F877225}" type="pres">
      <dgm:prSet presAssocID="{BAA386E7-62D4-43BC-835A-79F3DA2827B4}" presName="Name64" presStyleLbl="parChTrans1D3" presStyleIdx="2" presStyleCnt="7"/>
      <dgm:spPr/>
    </dgm:pt>
    <dgm:pt modelId="{C240137F-44FF-40A3-9152-BB061CD420D7}" type="pres">
      <dgm:prSet presAssocID="{BEE5CC78-3EF2-4EA6-8325-7825D8D8B752}" presName="hierRoot2" presStyleCnt="0">
        <dgm:presLayoutVars>
          <dgm:hierBranch val="init"/>
        </dgm:presLayoutVars>
      </dgm:prSet>
      <dgm:spPr/>
    </dgm:pt>
    <dgm:pt modelId="{F357CC55-50B8-4D57-AE07-DEA26F0E33FA}" type="pres">
      <dgm:prSet presAssocID="{BEE5CC78-3EF2-4EA6-8325-7825D8D8B752}" presName="rootComposite" presStyleCnt="0"/>
      <dgm:spPr/>
    </dgm:pt>
    <dgm:pt modelId="{8CA07AFE-4139-4B30-934B-1B800306DEBB}" type="pres">
      <dgm:prSet presAssocID="{BEE5CC78-3EF2-4EA6-8325-7825D8D8B752}" presName="rootText" presStyleLbl="node3" presStyleIdx="2" presStyleCnt="7">
        <dgm:presLayoutVars>
          <dgm:chPref val="3"/>
        </dgm:presLayoutVars>
      </dgm:prSet>
      <dgm:spPr/>
    </dgm:pt>
    <dgm:pt modelId="{49458165-8103-494C-990B-878A5FE5D42B}" type="pres">
      <dgm:prSet presAssocID="{BEE5CC78-3EF2-4EA6-8325-7825D8D8B752}" presName="rootConnector" presStyleLbl="node3" presStyleIdx="2" presStyleCnt="7"/>
      <dgm:spPr/>
    </dgm:pt>
    <dgm:pt modelId="{D128F2B6-8AB9-4778-8FEA-F7D451A97E2A}" type="pres">
      <dgm:prSet presAssocID="{BEE5CC78-3EF2-4EA6-8325-7825D8D8B752}" presName="hierChild4" presStyleCnt="0"/>
      <dgm:spPr/>
    </dgm:pt>
    <dgm:pt modelId="{4286663A-08A1-41F7-8AAD-E6C603E7DA07}" type="pres">
      <dgm:prSet presAssocID="{BEE5CC78-3EF2-4EA6-8325-7825D8D8B752}" presName="hierChild5" presStyleCnt="0"/>
      <dgm:spPr/>
    </dgm:pt>
    <dgm:pt modelId="{8598A8B6-7417-4952-BA3A-93570B5291A2}" type="pres">
      <dgm:prSet presAssocID="{400978C6-3C6A-41B6-8CD9-AED8772378FE}" presName="Name64" presStyleLbl="parChTrans1D3" presStyleIdx="3" presStyleCnt="7"/>
      <dgm:spPr/>
    </dgm:pt>
    <dgm:pt modelId="{08472FC4-9AA8-4FF6-933D-7768FBFE881E}" type="pres">
      <dgm:prSet presAssocID="{2CB52A16-0A5A-47C0-89CA-FAD2303C4CB6}" presName="hierRoot2" presStyleCnt="0">
        <dgm:presLayoutVars>
          <dgm:hierBranch val="init"/>
        </dgm:presLayoutVars>
      </dgm:prSet>
      <dgm:spPr/>
    </dgm:pt>
    <dgm:pt modelId="{027F4B08-AEC3-4C5E-B1DC-BD54E10F240D}" type="pres">
      <dgm:prSet presAssocID="{2CB52A16-0A5A-47C0-89CA-FAD2303C4CB6}" presName="rootComposite" presStyleCnt="0"/>
      <dgm:spPr/>
    </dgm:pt>
    <dgm:pt modelId="{29799D00-05CE-4BD4-A6E7-59D5A08728CF}" type="pres">
      <dgm:prSet presAssocID="{2CB52A16-0A5A-47C0-89CA-FAD2303C4CB6}" presName="rootText" presStyleLbl="node3" presStyleIdx="3" presStyleCnt="7">
        <dgm:presLayoutVars>
          <dgm:chPref val="3"/>
        </dgm:presLayoutVars>
      </dgm:prSet>
      <dgm:spPr/>
    </dgm:pt>
    <dgm:pt modelId="{DAB27356-2A3F-4164-99C7-A9C918C3775B}" type="pres">
      <dgm:prSet presAssocID="{2CB52A16-0A5A-47C0-89CA-FAD2303C4CB6}" presName="rootConnector" presStyleLbl="node3" presStyleIdx="3" presStyleCnt="7"/>
      <dgm:spPr/>
    </dgm:pt>
    <dgm:pt modelId="{B5BFE5AF-126B-4F6E-9645-1485DD2306BE}" type="pres">
      <dgm:prSet presAssocID="{2CB52A16-0A5A-47C0-89CA-FAD2303C4CB6}" presName="hierChild4" presStyleCnt="0"/>
      <dgm:spPr/>
    </dgm:pt>
    <dgm:pt modelId="{1C47299A-2186-4549-BD18-8888673E7102}" type="pres">
      <dgm:prSet presAssocID="{2CB52A16-0A5A-47C0-89CA-FAD2303C4CB6}" presName="hierChild5" presStyleCnt="0"/>
      <dgm:spPr/>
    </dgm:pt>
    <dgm:pt modelId="{C5CA1757-C0A7-406C-A7A4-89F32D13580C}" type="pres">
      <dgm:prSet presAssocID="{FF091D87-8E4C-4981-B368-06A90E8B594E}" presName="hierChild5" presStyleCnt="0"/>
      <dgm:spPr/>
    </dgm:pt>
    <dgm:pt modelId="{7043823F-0E8D-477B-B33C-B92350B3240D}" type="pres">
      <dgm:prSet presAssocID="{A4622184-4738-4C48-9285-7E76F693E072}" presName="Name64" presStyleLbl="parChTrans1D2" presStyleIdx="1" presStyleCnt="2"/>
      <dgm:spPr/>
    </dgm:pt>
    <dgm:pt modelId="{A1960764-FACC-4E9A-BE2B-823183943B7F}" type="pres">
      <dgm:prSet presAssocID="{C93D811A-8A33-465C-ADF2-86B3C22DD0B4}" presName="hierRoot2" presStyleCnt="0">
        <dgm:presLayoutVars>
          <dgm:hierBranch val="init"/>
        </dgm:presLayoutVars>
      </dgm:prSet>
      <dgm:spPr/>
    </dgm:pt>
    <dgm:pt modelId="{E9F33D27-6D10-47B5-85BE-D81E66999FDF}" type="pres">
      <dgm:prSet presAssocID="{C93D811A-8A33-465C-ADF2-86B3C22DD0B4}" presName="rootComposite" presStyleCnt="0"/>
      <dgm:spPr/>
    </dgm:pt>
    <dgm:pt modelId="{2171C259-695A-4DF4-9975-7B3ABFA6DBB9}" type="pres">
      <dgm:prSet presAssocID="{C93D811A-8A33-465C-ADF2-86B3C22DD0B4}" presName="rootText" presStyleLbl="node2" presStyleIdx="1" presStyleCnt="2">
        <dgm:presLayoutVars>
          <dgm:chPref val="3"/>
        </dgm:presLayoutVars>
      </dgm:prSet>
      <dgm:spPr/>
    </dgm:pt>
    <dgm:pt modelId="{EAFAF86D-8A1F-4670-A8D4-F6838D1EF86E}" type="pres">
      <dgm:prSet presAssocID="{C93D811A-8A33-465C-ADF2-86B3C22DD0B4}" presName="rootConnector" presStyleLbl="node2" presStyleIdx="1" presStyleCnt="2"/>
      <dgm:spPr/>
    </dgm:pt>
    <dgm:pt modelId="{E52CA35B-80FC-432E-B561-53FB0E39206E}" type="pres">
      <dgm:prSet presAssocID="{C93D811A-8A33-465C-ADF2-86B3C22DD0B4}" presName="hierChild4" presStyleCnt="0"/>
      <dgm:spPr/>
    </dgm:pt>
    <dgm:pt modelId="{596EEB84-F9DF-494E-920E-9A3DCFC1DDC0}" type="pres">
      <dgm:prSet presAssocID="{32264B3D-7201-4938-96A8-7AFD893E5455}" presName="Name64" presStyleLbl="parChTrans1D3" presStyleIdx="4" presStyleCnt="7"/>
      <dgm:spPr/>
    </dgm:pt>
    <dgm:pt modelId="{2D1EA3FE-B8F4-4E7E-A880-210F2C6CCF71}" type="pres">
      <dgm:prSet presAssocID="{58D93887-F2D1-47A3-93A4-A82FAE0AD0B2}" presName="hierRoot2" presStyleCnt="0">
        <dgm:presLayoutVars>
          <dgm:hierBranch val="init"/>
        </dgm:presLayoutVars>
      </dgm:prSet>
      <dgm:spPr/>
    </dgm:pt>
    <dgm:pt modelId="{3A64C4E9-FB69-4A3C-98CF-231073037372}" type="pres">
      <dgm:prSet presAssocID="{58D93887-F2D1-47A3-93A4-A82FAE0AD0B2}" presName="rootComposite" presStyleCnt="0"/>
      <dgm:spPr/>
    </dgm:pt>
    <dgm:pt modelId="{83C1EFCF-6306-41F6-979E-0B006E97A06C}" type="pres">
      <dgm:prSet presAssocID="{58D93887-F2D1-47A3-93A4-A82FAE0AD0B2}" presName="rootText" presStyleLbl="node3" presStyleIdx="4" presStyleCnt="7">
        <dgm:presLayoutVars>
          <dgm:chPref val="3"/>
        </dgm:presLayoutVars>
      </dgm:prSet>
      <dgm:spPr/>
    </dgm:pt>
    <dgm:pt modelId="{46ACEEAD-152F-4BF4-BBF1-F07798FBA458}" type="pres">
      <dgm:prSet presAssocID="{58D93887-F2D1-47A3-93A4-A82FAE0AD0B2}" presName="rootConnector" presStyleLbl="node3" presStyleIdx="4" presStyleCnt="7"/>
      <dgm:spPr/>
    </dgm:pt>
    <dgm:pt modelId="{D4591F59-D78F-442A-AB7D-0916240D1074}" type="pres">
      <dgm:prSet presAssocID="{58D93887-F2D1-47A3-93A4-A82FAE0AD0B2}" presName="hierChild4" presStyleCnt="0"/>
      <dgm:spPr/>
    </dgm:pt>
    <dgm:pt modelId="{D7C155E3-9D85-4082-8D8F-A12872CD1718}" type="pres">
      <dgm:prSet presAssocID="{58D93887-F2D1-47A3-93A4-A82FAE0AD0B2}" presName="hierChild5" presStyleCnt="0"/>
      <dgm:spPr/>
    </dgm:pt>
    <dgm:pt modelId="{1FFAD29A-CF77-4A89-8661-05A52B86FEC9}" type="pres">
      <dgm:prSet presAssocID="{9CDDBC0A-96C8-4AC5-AA91-291341965B91}" presName="Name64" presStyleLbl="parChTrans1D3" presStyleIdx="5" presStyleCnt="7"/>
      <dgm:spPr/>
    </dgm:pt>
    <dgm:pt modelId="{FA95D1C0-0266-4B4F-BC40-ABE5386747B0}" type="pres">
      <dgm:prSet presAssocID="{08680B95-585D-4EBE-887E-FDA6ACC92EAD}" presName="hierRoot2" presStyleCnt="0">
        <dgm:presLayoutVars>
          <dgm:hierBranch val="init"/>
        </dgm:presLayoutVars>
      </dgm:prSet>
      <dgm:spPr/>
    </dgm:pt>
    <dgm:pt modelId="{E2087002-A508-4B08-B5E6-D385A355C5F4}" type="pres">
      <dgm:prSet presAssocID="{08680B95-585D-4EBE-887E-FDA6ACC92EAD}" presName="rootComposite" presStyleCnt="0"/>
      <dgm:spPr/>
    </dgm:pt>
    <dgm:pt modelId="{F9767905-CC38-4A1D-9E47-8F3F5DB02683}" type="pres">
      <dgm:prSet presAssocID="{08680B95-585D-4EBE-887E-FDA6ACC92EAD}" presName="rootText" presStyleLbl="node3" presStyleIdx="5" presStyleCnt="7">
        <dgm:presLayoutVars>
          <dgm:chPref val="3"/>
        </dgm:presLayoutVars>
      </dgm:prSet>
      <dgm:spPr/>
    </dgm:pt>
    <dgm:pt modelId="{F6871FC3-41C4-4F2B-BA39-AE5C7A1CF7B9}" type="pres">
      <dgm:prSet presAssocID="{08680B95-585D-4EBE-887E-FDA6ACC92EAD}" presName="rootConnector" presStyleLbl="node3" presStyleIdx="5" presStyleCnt="7"/>
      <dgm:spPr/>
    </dgm:pt>
    <dgm:pt modelId="{BCB71459-6100-4ECC-9756-50BBF48C740E}" type="pres">
      <dgm:prSet presAssocID="{08680B95-585D-4EBE-887E-FDA6ACC92EAD}" presName="hierChild4" presStyleCnt="0"/>
      <dgm:spPr/>
    </dgm:pt>
    <dgm:pt modelId="{6D8B4659-B910-46B4-ABB8-55BFB68EBD07}" type="pres">
      <dgm:prSet presAssocID="{08680B95-585D-4EBE-887E-FDA6ACC92EAD}" presName="hierChild5" presStyleCnt="0"/>
      <dgm:spPr/>
    </dgm:pt>
    <dgm:pt modelId="{1DCB0B5E-6175-4F65-844C-EB2558959404}" type="pres">
      <dgm:prSet presAssocID="{885D7CEE-ECDF-4914-A40B-3EA9CB52CDAB}" presName="Name64" presStyleLbl="parChTrans1D3" presStyleIdx="6" presStyleCnt="7"/>
      <dgm:spPr/>
    </dgm:pt>
    <dgm:pt modelId="{09C2A101-C40D-44C6-9D7C-795AD5CFB848}" type="pres">
      <dgm:prSet presAssocID="{7788D8C5-0B27-4EFC-9933-4D3BA66CFE46}" presName="hierRoot2" presStyleCnt="0">
        <dgm:presLayoutVars>
          <dgm:hierBranch val="init"/>
        </dgm:presLayoutVars>
      </dgm:prSet>
      <dgm:spPr/>
    </dgm:pt>
    <dgm:pt modelId="{861066A3-B154-41DE-B339-235F2AB48542}" type="pres">
      <dgm:prSet presAssocID="{7788D8C5-0B27-4EFC-9933-4D3BA66CFE46}" presName="rootComposite" presStyleCnt="0"/>
      <dgm:spPr/>
    </dgm:pt>
    <dgm:pt modelId="{8F2A95EE-0B50-4319-A22E-EBFCF949187E}" type="pres">
      <dgm:prSet presAssocID="{7788D8C5-0B27-4EFC-9933-4D3BA66CFE46}" presName="rootText" presStyleLbl="node3" presStyleIdx="6" presStyleCnt="7">
        <dgm:presLayoutVars>
          <dgm:chPref val="3"/>
        </dgm:presLayoutVars>
      </dgm:prSet>
      <dgm:spPr/>
    </dgm:pt>
    <dgm:pt modelId="{F8DD7797-BFAD-4D76-AB56-1453C8F282B3}" type="pres">
      <dgm:prSet presAssocID="{7788D8C5-0B27-4EFC-9933-4D3BA66CFE46}" presName="rootConnector" presStyleLbl="node3" presStyleIdx="6" presStyleCnt="7"/>
      <dgm:spPr/>
    </dgm:pt>
    <dgm:pt modelId="{93C01140-CA95-4447-9AFA-59C5A3357B31}" type="pres">
      <dgm:prSet presAssocID="{7788D8C5-0B27-4EFC-9933-4D3BA66CFE46}" presName="hierChild4" presStyleCnt="0"/>
      <dgm:spPr/>
    </dgm:pt>
    <dgm:pt modelId="{92C4EB55-0CC0-4116-951B-901B75C94547}" type="pres">
      <dgm:prSet presAssocID="{7788D8C5-0B27-4EFC-9933-4D3BA66CFE46}" presName="hierChild5" presStyleCnt="0"/>
      <dgm:spPr/>
    </dgm:pt>
    <dgm:pt modelId="{512C5298-B4BE-42CD-96F7-3E3D6952C931}" type="pres">
      <dgm:prSet presAssocID="{C93D811A-8A33-465C-ADF2-86B3C22DD0B4}" presName="hierChild5" presStyleCnt="0"/>
      <dgm:spPr/>
    </dgm:pt>
    <dgm:pt modelId="{B1351EFC-48AB-48C9-9F9C-11A736A3EBB6}" type="pres">
      <dgm:prSet presAssocID="{252D0843-ABF8-4304-AB7D-37B5718BDEE0}" presName="hierChild3" presStyleCnt="0"/>
      <dgm:spPr/>
    </dgm:pt>
  </dgm:ptLst>
  <dgm:cxnLst>
    <dgm:cxn modelId="{2A078A02-EA74-4799-B24A-20BDA5A27789}" srcId="{FF091D87-8E4C-4981-B368-06A90E8B594E}" destId="{82FA9706-1B3D-4F62-A3E5-9AAB1D8256E6}" srcOrd="0" destOrd="0" parTransId="{F961F12D-E8D3-4901-A553-00293D107B18}" sibTransId="{41DCCC18-81D5-4850-8883-626F9C50429F}"/>
    <dgm:cxn modelId="{8E809B05-742C-4300-AC8D-A26D0B1EDB1B}" type="presOf" srcId="{2CB52A16-0A5A-47C0-89CA-FAD2303C4CB6}" destId="{DAB27356-2A3F-4164-99C7-A9C918C3775B}" srcOrd="1" destOrd="0" presId="urn:microsoft.com/office/officeart/2009/3/layout/HorizontalOrganizationChart"/>
    <dgm:cxn modelId="{3D6BD807-7353-425D-89DB-BA1DD6228930}" type="presOf" srcId="{91B1D5A3-ACF0-4166-961B-E03D01471086}" destId="{ED9474B1-0EBA-4B87-9B5E-E4B4A4F29037}" srcOrd="0" destOrd="0" presId="urn:microsoft.com/office/officeart/2009/3/layout/HorizontalOrganizationChart"/>
    <dgm:cxn modelId="{4D962C0B-AE03-4964-B509-5E019BE2FCB1}" type="presOf" srcId="{400978C6-3C6A-41B6-8CD9-AED8772378FE}" destId="{8598A8B6-7417-4952-BA3A-93570B5291A2}" srcOrd="0" destOrd="0" presId="urn:microsoft.com/office/officeart/2009/3/layout/HorizontalOrganizationChart"/>
    <dgm:cxn modelId="{844AA40F-48CB-4EC4-B797-0364D1905395}" srcId="{FF091D87-8E4C-4981-B368-06A90E8B594E}" destId="{C0A59792-5BD1-4B51-848B-D476463FB63E}" srcOrd="1" destOrd="0" parTransId="{09296B97-2E5D-436D-80CF-F078DB30690A}" sibTransId="{4A160769-17AF-46B7-842B-7E5AEB4BB8F1}"/>
    <dgm:cxn modelId="{CE37D811-2241-4E68-BFC6-5BC4AC647C69}" srcId="{C93D811A-8A33-465C-ADF2-86B3C22DD0B4}" destId="{7788D8C5-0B27-4EFC-9933-4D3BA66CFE46}" srcOrd="2" destOrd="0" parTransId="{885D7CEE-ECDF-4914-A40B-3EA9CB52CDAB}" sibTransId="{6B91ED42-B36A-43E7-8BDC-59BDCB95E52C}"/>
    <dgm:cxn modelId="{35C90D2A-350B-44DD-AAB1-E1D244F3221F}" type="presOf" srcId="{A4622184-4738-4C48-9285-7E76F693E072}" destId="{7043823F-0E8D-477B-B33C-B92350B3240D}" srcOrd="0" destOrd="0" presId="urn:microsoft.com/office/officeart/2009/3/layout/HorizontalOrganizationChart"/>
    <dgm:cxn modelId="{968DAD2A-AB46-4C80-A0DB-2CDCBAF42AEA}" type="presOf" srcId="{150D1B56-12E5-47AA-ACC5-DE6669C01021}" destId="{B28EEAF6-4CBB-45AA-A4AE-EE2D31902D0B}" srcOrd="0" destOrd="0" presId="urn:microsoft.com/office/officeart/2009/3/layout/HorizontalOrganizationChart"/>
    <dgm:cxn modelId="{4119162B-1940-4E5F-A913-98C053C0793C}" type="presOf" srcId="{C0A59792-5BD1-4B51-848B-D476463FB63E}" destId="{E4A56AC9-958E-48F3-B1E0-08EBF8156CE8}" srcOrd="0" destOrd="0" presId="urn:microsoft.com/office/officeart/2009/3/layout/HorizontalOrganizationChart"/>
    <dgm:cxn modelId="{FCF95B31-E3B5-4ABB-AF7B-902DE08781DD}" type="presOf" srcId="{C93D811A-8A33-465C-ADF2-86B3C22DD0B4}" destId="{2171C259-695A-4DF4-9975-7B3ABFA6DBB9}" srcOrd="0" destOrd="0" presId="urn:microsoft.com/office/officeart/2009/3/layout/HorizontalOrganizationChart"/>
    <dgm:cxn modelId="{EB52383A-D149-47C5-8BC8-C52A33CD0421}" type="presOf" srcId="{BEE5CC78-3EF2-4EA6-8325-7825D8D8B752}" destId="{49458165-8103-494C-990B-878A5FE5D42B}" srcOrd="1" destOrd="0" presId="urn:microsoft.com/office/officeart/2009/3/layout/HorizontalOrganizationChart"/>
    <dgm:cxn modelId="{036CA33E-7E20-4276-9043-9935F21F109C}" srcId="{C93D811A-8A33-465C-ADF2-86B3C22DD0B4}" destId="{08680B95-585D-4EBE-887E-FDA6ACC92EAD}" srcOrd="1" destOrd="0" parTransId="{9CDDBC0A-96C8-4AC5-AA91-291341965B91}" sibTransId="{64060DF3-EFFE-4C3D-921E-2940D3699DAD}"/>
    <dgm:cxn modelId="{99B73F5B-EB4B-4A53-A96B-D89E32E0920E}" type="presOf" srcId="{BEE5CC78-3EF2-4EA6-8325-7825D8D8B752}" destId="{8CA07AFE-4139-4B30-934B-1B800306DEBB}" srcOrd="0" destOrd="0" presId="urn:microsoft.com/office/officeart/2009/3/layout/HorizontalOrganizationChart"/>
    <dgm:cxn modelId="{154F575D-7CDE-4E96-BB21-1EA6475BDFB1}" type="presOf" srcId="{08680B95-585D-4EBE-887E-FDA6ACC92EAD}" destId="{F6871FC3-41C4-4F2B-BA39-AE5C7A1CF7B9}" srcOrd="1" destOrd="0" presId="urn:microsoft.com/office/officeart/2009/3/layout/HorizontalOrganizationChart"/>
    <dgm:cxn modelId="{F7495A42-2171-4BBB-8C83-6EFEFF1DD8D9}" type="presOf" srcId="{7788D8C5-0B27-4EFC-9933-4D3BA66CFE46}" destId="{8F2A95EE-0B50-4319-A22E-EBFCF949187E}" srcOrd="0" destOrd="0" presId="urn:microsoft.com/office/officeart/2009/3/layout/HorizontalOrganizationChart"/>
    <dgm:cxn modelId="{9187924E-F252-48E2-84C3-E438895D59D7}" srcId="{FF091D87-8E4C-4981-B368-06A90E8B594E}" destId="{2CB52A16-0A5A-47C0-89CA-FAD2303C4CB6}" srcOrd="3" destOrd="0" parTransId="{400978C6-3C6A-41B6-8CD9-AED8772378FE}" sibTransId="{09750CCD-2851-4AF2-B6CF-5CEBC2A76AF4}"/>
    <dgm:cxn modelId="{9652C458-1FD1-49E9-AAA1-CBBFF9EF9CD7}" type="presOf" srcId="{58D93887-F2D1-47A3-93A4-A82FAE0AD0B2}" destId="{83C1EFCF-6306-41F6-979E-0B006E97A06C}" srcOrd="0" destOrd="0" presId="urn:microsoft.com/office/officeart/2009/3/layout/HorizontalOrganizationChart"/>
    <dgm:cxn modelId="{2F99DE59-9DEB-4E72-9483-6C755B728498}" type="presOf" srcId="{7788D8C5-0B27-4EFC-9933-4D3BA66CFE46}" destId="{F8DD7797-BFAD-4D76-AB56-1453C8F282B3}" srcOrd="1" destOrd="0" presId="urn:microsoft.com/office/officeart/2009/3/layout/HorizontalOrganizationChart"/>
    <dgm:cxn modelId="{C969217C-0FDD-4B52-9405-B7E2F8561A68}" srcId="{FF091D87-8E4C-4981-B368-06A90E8B594E}" destId="{BEE5CC78-3EF2-4EA6-8325-7825D8D8B752}" srcOrd="2" destOrd="0" parTransId="{BAA386E7-62D4-43BC-835A-79F3DA2827B4}" sibTransId="{52382BC6-CC6C-4A48-AAE5-7B9B7789CDAC}"/>
    <dgm:cxn modelId="{1EB50F81-AE4D-4739-89A7-CE8054B040C1}" type="presOf" srcId="{252D0843-ABF8-4304-AB7D-37B5718BDEE0}" destId="{4426D946-982D-49E4-9860-F361512B546F}" srcOrd="1" destOrd="0" presId="urn:microsoft.com/office/officeart/2009/3/layout/HorizontalOrganizationChart"/>
    <dgm:cxn modelId="{22607185-0487-4057-8175-A3EFA4C3EF24}" type="presOf" srcId="{9CDDBC0A-96C8-4AC5-AA91-291341965B91}" destId="{1FFAD29A-CF77-4A89-8661-05A52B86FEC9}" srcOrd="0" destOrd="0" presId="urn:microsoft.com/office/officeart/2009/3/layout/HorizontalOrganizationChart"/>
    <dgm:cxn modelId="{1039B58D-8A63-49B2-90EB-10FF9021444C}" type="presOf" srcId="{32264B3D-7201-4938-96A8-7AFD893E5455}" destId="{596EEB84-F9DF-494E-920E-9A3DCFC1DDC0}" srcOrd="0" destOrd="0" presId="urn:microsoft.com/office/officeart/2009/3/layout/HorizontalOrganizationChart"/>
    <dgm:cxn modelId="{7C76328E-2B9B-4B96-BC5E-FC667AABBFEA}" srcId="{252D0843-ABF8-4304-AB7D-37B5718BDEE0}" destId="{FF091D87-8E4C-4981-B368-06A90E8B594E}" srcOrd="0" destOrd="0" parTransId="{91B1D5A3-ACF0-4166-961B-E03D01471086}" sibTransId="{CD83A91F-F1B8-41A8-AC42-2B582A18A9C8}"/>
    <dgm:cxn modelId="{60BF5395-F10E-47F9-8862-F040FF56439C}" srcId="{252D0843-ABF8-4304-AB7D-37B5718BDEE0}" destId="{C93D811A-8A33-465C-ADF2-86B3C22DD0B4}" srcOrd="1" destOrd="0" parTransId="{A4622184-4738-4C48-9285-7E76F693E072}" sibTransId="{0EA82EF0-CC0E-4EF8-A619-75D1C992EE2F}"/>
    <dgm:cxn modelId="{15B8669B-4C69-4D60-A169-B0085A56664A}" type="presOf" srcId="{252D0843-ABF8-4304-AB7D-37B5718BDEE0}" destId="{8271BEC3-6A18-4D51-BEE2-CD6093022845}" srcOrd="0" destOrd="0" presId="urn:microsoft.com/office/officeart/2009/3/layout/HorizontalOrganizationChart"/>
    <dgm:cxn modelId="{9EE961A0-E1A1-4F2C-A82F-0AA50B837BBD}" srcId="{150D1B56-12E5-47AA-ACC5-DE6669C01021}" destId="{252D0843-ABF8-4304-AB7D-37B5718BDEE0}" srcOrd="0" destOrd="0" parTransId="{BE286D65-30BB-4FDF-9436-EE3FF6946437}" sibTransId="{806D27D6-3F66-4569-B314-31F9C0052BA6}"/>
    <dgm:cxn modelId="{E45D1CA4-BCA7-459A-B7F5-EE096BBE7C58}" type="presOf" srcId="{BAA386E7-62D4-43BC-835A-79F3DA2827B4}" destId="{A29F1FD2-E476-4B31-90C8-6B9D3F877225}" srcOrd="0" destOrd="0" presId="urn:microsoft.com/office/officeart/2009/3/layout/HorizontalOrganizationChart"/>
    <dgm:cxn modelId="{9DC442A5-2660-46F6-AF56-ABD3133C01C7}" type="presOf" srcId="{82FA9706-1B3D-4F62-A3E5-9AAB1D8256E6}" destId="{523AA4C8-384D-4048-9F77-8F5CF55A51D7}" srcOrd="1" destOrd="0" presId="urn:microsoft.com/office/officeart/2009/3/layout/HorizontalOrganizationChart"/>
    <dgm:cxn modelId="{7FA4B0A6-D1B7-40D1-B3E9-F8156568BA74}" type="presOf" srcId="{82FA9706-1B3D-4F62-A3E5-9AAB1D8256E6}" destId="{E3DE2BA8-B080-49D9-A827-40B4B64CBE81}" srcOrd="0" destOrd="0" presId="urn:microsoft.com/office/officeart/2009/3/layout/HorizontalOrganizationChart"/>
    <dgm:cxn modelId="{129366A8-668F-4D27-9D91-E1A0028A7FC3}" type="presOf" srcId="{2CB52A16-0A5A-47C0-89CA-FAD2303C4CB6}" destId="{29799D00-05CE-4BD4-A6E7-59D5A08728CF}" srcOrd="0" destOrd="0" presId="urn:microsoft.com/office/officeart/2009/3/layout/HorizontalOrganizationChart"/>
    <dgm:cxn modelId="{195A59B9-566F-4897-ABDD-A70C7F59CC2E}" type="presOf" srcId="{09296B97-2E5D-436D-80CF-F078DB30690A}" destId="{F4E6B873-7EDF-429E-8C4B-326966DEF4CB}" srcOrd="0" destOrd="0" presId="urn:microsoft.com/office/officeart/2009/3/layout/HorizontalOrganizationChart"/>
    <dgm:cxn modelId="{47B71FBA-BD99-4715-85F2-D5BC3E8C5564}" type="presOf" srcId="{58D93887-F2D1-47A3-93A4-A82FAE0AD0B2}" destId="{46ACEEAD-152F-4BF4-BBF1-F07798FBA458}" srcOrd="1" destOrd="0" presId="urn:microsoft.com/office/officeart/2009/3/layout/HorizontalOrganizationChart"/>
    <dgm:cxn modelId="{97ADFDC1-D57D-48C5-8175-9E25FCAEE907}" type="presOf" srcId="{C0A59792-5BD1-4B51-848B-D476463FB63E}" destId="{8BDECF97-EFFE-4B28-AD6B-4571B1652335}" srcOrd="1" destOrd="0" presId="urn:microsoft.com/office/officeart/2009/3/layout/HorizontalOrganizationChart"/>
    <dgm:cxn modelId="{A605CAC8-8600-458C-B7C7-2566F450D6D4}" type="presOf" srcId="{08680B95-585D-4EBE-887E-FDA6ACC92EAD}" destId="{F9767905-CC38-4A1D-9E47-8F3F5DB02683}" srcOrd="0" destOrd="0" presId="urn:microsoft.com/office/officeart/2009/3/layout/HorizontalOrganizationChart"/>
    <dgm:cxn modelId="{7964A1CB-698D-49C6-9BF8-ED97A95FDB98}" srcId="{C93D811A-8A33-465C-ADF2-86B3C22DD0B4}" destId="{58D93887-F2D1-47A3-93A4-A82FAE0AD0B2}" srcOrd="0" destOrd="0" parTransId="{32264B3D-7201-4938-96A8-7AFD893E5455}" sibTransId="{B3E59EAD-1558-4BDF-9B17-DC67259730DB}"/>
    <dgm:cxn modelId="{C59758D2-E792-474A-806B-8248A8B43188}" type="presOf" srcId="{F961F12D-E8D3-4901-A553-00293D107B18}" destId="{C316AAFD-AC8E-4B44-A5BC-05159F0121CE}" srcOrd="0" destOrd="0" presId="urn:microsoft.com/office/officeart/2009/3/layout/HorizontalOrganizationChart"/>
    <dgm:cxn modelId="{331AADD6-1758-4F5D-AD47-5D2C2A36462D}" type="presOf" srcId="{FF091D87-8E4C-4981-B368-06A90E8B594E}" destId="{9519E364-F901-4690-834B-F762DF3B9936}" srcOrd="0" destOrd="0" presId="urn:microsoft.com/office/officeart/2009/3/layout/HorizontalOrganizationChart"/>
    <dgm:cxn modelId="{1CFF12DC-5373-45C5-B188-7CF504F93C79}" type="presOf" srcId="{885D7CEE-ECDF-4914-A40B-3EA9CB52CDAB}" destId="{1DCB0B5E-6175-4F65-844C-EB2558959404}" srcOrd="0" destOrd="0" presId="urn:microsoft.com/office/officeart/2009/3/layout/HorizontalOrganizationChart"/>
    <dgm:cxn modelId="{C48C24DD-E828-43B5-8C90-07909277AB24}" type="presOf" srcId="{C93D811A-8A33-465C-ADF2-86B3C22DD0B4}" destId="{EAFAF86D-8A1F-4670-A8D4-F6838D1EF86E}" srcOrd="1" destOrd="0" presId="urn:microsoft.com/office/officeart/2009/3/layout/HorizontalOrganizationChart"/>
    <dgm:cxn modelId="{11E56CF0-8B8D-4E15-A7E3-66ED668E047D}" type="presOf" srcId="{FF091D87-8E4C-4981-B368-06A90E8B594E}" destId="{E111424B-E788-4A74-8784-5B00B5D0649A}" srcOrd="1" destOrd="0" presId="urn:microsoft.com/office/officeart/2009/3/layout/HorizontalOrganizationChart"/>
    <dgm:cxn modelId="{0A6F25F1-442A-4949-991D-0E19181E084C}" type="presParOf" srcId="{B28EEAF6-4CBB-45AA-A4AE-EE2D31902D0B}" destId="{4E5C080F-3C2E-4AFD-8CBA-F2EF0FFF57A0}" srcOrd="0" destOrd="0" presId="urn:microsoft.com/office/officeart/2009/3/layout/HorizontalOrganizationChart"/>
    <dgm:cxn modelId="{1CB21A21-3F39-4B88-AB0F-2610092DF979}" type="presParOf" srcId="{4E5C080F-3C2E-4AFD-8CBA-F2EF0FFF57A0}" destId="{42A1B1FA-01FE-43E7-8A45-F5C298D6366D}" srcOrd="0" destOrd="0" presId="urn:microsoft.com/office/officeart/2009/3/layout/HorizontalOrganizationChart"/>
    <dgm:cxn modelId="{A427DB09-E320-4366-9CF5-FD3588BEF3F8}" type="presParOf" srcId="{42A1B1FA-01FE-43E7-8A45-F5C298D6366D}" destId="{8271BEC3-6A18-4D51-BEE2-CD6093022845}" srcOrd="0" destOrd="0" presId="urn:microsoft.com/office/officeart/2009/3/layout/HorizontalOrganizationChart"/>
    <dgm:cxn modelId="{F1378A8A-7860-446C-86B4-2A4B051AF12B}" type="presParOf" srcId="{42A1B1FA-01FE-43E7-8A45-F5C298D6366D}" destId="{4426D946-982D-49E4-9860-F361512B546F}" srcOrd="1" destOrd="0" presId="urn:microsoft.com/office/officeart/2009/3/layout/HorizontalOrganizationChart"/>
    <dgm:cxn modelId="{64390ED1-2F6C-4EC1-B89C-3362546F8FC7}" type="presParOf" srcId="{4E5C080F-3C2E-4AFD-8CBA-F2EF0FFF57A0}" destId="{37E894EC-6B55-4890-90B6-E6481226B40E}" srcOrd="1" destOrd="0" presId="urn:microsoft.com/office/officeart/2009/3/layout/HorizontalOrganizationChart"/>
    <dgm:cxn modelId="{1DDCA9D6-6720-490E-9983-2426BDD93F4E}" type="presParOf" srcId="{37E894EC-6B55-4890-90B6-E6481226B40E}" destId="{ED9474B1-0EBA-4B87-9B5E-E4B4A4F29037}" srcOrd="0" destOrd="0" presId="urn:microsoft.com/office/officeart/2009/3/layout/HorizontalOrganizationChart"/>
    <dgm:cxn modelId="{6DA1B41C-9665-4369-8845-29DDA3E4EE98}" type="presParOf" srcId="{37E894EC-6B55-4890-90B6-E6481226B40E}" destId="{0E1CCC98-D267-4EDC-8A7B-0697197D307E}" srcOrd="1" destOrd="0" presId="urn:microsoft.com/office/officeart/2009/3/layout/HorizontalOrganizationChart"/>
    <dgm:cxn modelId="{12E09449-5828-47D7-A5FF-A54CF6E67498}" type="presParOf" srcId="{0E1CCC98-D267-4EDC-8A7B-0697197D307E}" destId="{3514214C-7914-4F2F-8269-A2FAFC9786C0}" srcOrd="0" destOrd="0" presId="urn:microsoft.com/office/officeart/2009/3/layout/HorizontalOrganizationChart"/>
    <dgm:cxn modelId="{76A9E02A-F360-4288-B6BA-F2004EE446FE}" type="presParOf" srcId="{3514214C-7914-4F2F-8269-A2FAFC9786C0}" destId="{9519E364-F901-4690-834B-F762DF3B9936}" srcOrd="0" destOrd="0" presId="urn:microsoft.com/office/officeart/2009/3/layout/HorizontalOrganizationChart"/>
    <dgm:cxn modelId="{117A1706-C63D-47CE-86D0-294C760A660F}" type="presParOf" srcId="{3514214C-7914-4F2F-8269-A2FAFC9786C0}" destId="{E111424B-E788-4A74-8784-5B00B5D0649A}" srcOrd="1" destOrd="0" presId="urn:microsoft.com/office/officeart/2009/3/layout/HorizontalOrganizationChart"/>
    <dgm:cxn modelId="{3DFD3363-50B1-4BEF-9F17-42C9906A4650}" type="presParOf" srcId="{0E1CCC98-D267-4EDC-8A7B-0697197D307E}" destId="{62215A22-9C94-47B1-8F8C-BAD29928BEBB}" srcOrd="1" destOrd="0" presId="urn:microsoft.com/office/officeart/2009/3/layout/HorizontalOrganizationChart"/>
    <dgm:cxn modelId="{A8839944-2BF4-4C10-8FF5-FA3A443E59B8}" type="presParOf" srcId="{62215A22-9C94-47B1-8F8C-BAD29928BEBB}" destId="{C316AAFD-AC8E-4B44-A5BC-05159F0121CE}" srcOrd="0" destOrd="0" presId="urn:microsoft.com/office/officeart/2009/3/layout/HorizontalOrganizationChart"/>
    <dgm:cxn modelId="{24B697F0-DFA6-4090-B09E-EB9333235A63}" type="presParOf" srcId="{62215A22-9C94-47B1-8F8C-BAD29928BEBB}" destId="{3301AF1E-D44A-4231-82D2-8E12AFDC18F5}" srcOrd="1" destOrd="0" presId="urn:microsoft.com/office/officeart/2009/3/layout/HorizontalOrganizationChart"/>
    <dgm:cxn modelId="{4F608884-A912-46F1-9DBD-142FFC60832D}" type="presParOf" srcId="{3301AF1E-D44A-4231-82D2-8E12AFDC18F5}" destId="{3F212CFD-AA19-4724-B6E2-9297210E40ED}" srcOrd="0" destOrd="0" presId="urn:microsoft.com/office/officeart/2009/3/layout/HorizontalOrganizationChart"/>
    <dgm:cxn modelId="{090F11D4-CA48-42C7-8381-F50F3100FB27}" type="presParOf" srcId="{3F212CFD-AA19-4724-B6E2-9297210E40ED}" destId="{E3DE2BA8-B080-49D9-A827-40B4B64CBE81}" srcOrd="0" destOrd="0" presId="urn:microsoft.com/office/officeart/2009/3/layout/HorizontalOrganizationChart"/>
    <dgm:cxn modelId="{773ED246-C2E6-4D16-B769-D3C4CCBEEF1D}" type="presParOf" srcId="{3F212CFD-AA19-4724-B6E2-9297210E40ED}" destId="{523AA4C8-384D-4048-9F77-8F5CF55A51D7}" srcOrd="1" destOrd="0" presId="urn:microsoft.com/office/officeart/2009/3/layout/HorizontalOrganizationChart"/>
    <dgm:cxn modelId="{A06F79B5-39C7-4CF6-A074-8066671D04D5}" type="presParOf" srcId="{3301AF1E-D44A-4231-82D2-8E12AFDC18F5}" destId="{4782A256-BA0A-4283-99CC-261B02DA3942}" srcOrd="1" destOrd="0" presId="urn:microsoft.com/office/officeart/2009/3/layout/HorizontalOrganizationChart"/>
    <dgm:cxn modelId="{D101A900-E5BA-4E3A-BA79-4678CD73A29F}" type="presParOf" srcId="{3301AF1E-D44A-4231-82D2-8E12AFDC18F5}" destId="{A9DA12D8-BF57-4EEC-BA3E-A6472CD03409}" srcOrd="2" destOrd="0" presId="urn:microsoft.com/office/officeart/2009/3/layout/HorizontalOrganizationChart"/>
    <dgm:cxn modelId="{2E4DEEA3-94DD-4E3D-88B8-533110E7FF79}" type="presParOf" srcId="{62215A22-9C94-47B1-8F8C-BAD29928BEBB}" destId="{F4E6B873-7EDF-429E-8C4B-326966DEF4CB}" srcOrd="2" destOrd="0" presId="urn:microsoft.com/office/officeart/2009/3/layout/HorizontalOrganizationChart"/>
    <dgm:cxn modelId="{D3DFDBFD-1A69-46A1-ACFA-765ADB50EDC0}" type="presParOf" srcId="{62215A22-9C94-47B1-8F8C-BAD29928BEBB}" destId="{86B8079F-8F46-4C74-9431-1931062DC270}" srcOrd="3" destOrd="0" presId="urn:microsoft.com/office/officeart/2009/3/layout/HorizontalOrganizationChart"/>
    <dgm:cxn modelId="{23D7E833-50A3-41DB-A515-39451C48A885}" type="presParOf" srcId="{86B8079F-8F46-4C74-9431-1931062DC270}" destId="{D649729F-E229-4476-A55A-5CD297A8ACE4}" srcOrd="0" destOrd="0" presId="urn:microsoft.com/office/officeart/2009/3/layout/HorizontalOrganizationChart"/>
    <dgm:cxn modelId="{16A57FC8-FBEC-46CD-B7D2-A2196FC7640A}" type="presParOf" srcId="{D649729F-E229-4476-A55A-5CD297A8ACE4}" destId="{E4A56AC9-958E-48F3-B1E0-08EBF8156CE8}" srcOrd="0" destOrd="0" presId="urn:microsoft.com/office/officeart/2009/3/layout/HorizontalOrganizationChart"/>
    <dgm:cxn modelId="{5813DF21-DB3F-4C69-8448-B90FBE7ED3C3}" type="presParOf" srcId="{D649729F-E229-4476-A55A-5CD297A8ACE4}" destId="{8BDECF97-EFFE-4B28-AD6B-4571B1652335}" srcOrd="1" destOrd="0" presId="urn:microsoft.com/office/officeart/2009/3/layout/HorizontalOrganizationChart"/>
    <dgm:cxn modelId="{FCCB7594-3EF3-4114-B426-0F44FADBC0FA}" type="presParOf" srcId="{86B8079F-8F46-4C74-9431-1931062DC270}" destId="{ABE634A9-BEA6-4CF8-B039-CDB018DFD2DF}" srcOrd="1" destOrd="0" presId="urn:microsoft.com/office/officeart/2009/3/layout/HorizontalOrganizationChart"/>
    <dgm:cxn modelId="{C6D5CF18-6330-4366-A051-02B46C8FD3C9}" type="presParOf" srcId="{86B8079F-8F46-4C74-9431-1931062DC270}" destId="{558A05D3-D5A4-43E8-844A-60E3463CA98D}" srcOrd="2" destOrd="0" presId="urn:microsoft.com/office/officeart/2009/3/layout/HorizontalOrganizationChart"/>
    <dgm:cxn modelId="{C59AC122-3F3E-4750-B678-29FB252099B1}" type="presParOf" srcId="{62215A22-9C94-47B1-8F8C-BAD29928BEBB}" destId="{A29F1FD2-E476-4B31-90C8-6B9D3F877225}" srcOrd="4" destOrd="0" presId="urn:microsoft.com/office/officeart/2009/3/layout/HorizontalOrganizationChart"/>
    <dgm:cxn modelId="{B450B84C-9A61-4DD4-B449-E6D4EDA0B8A5}" type="presParOf" srcId="{62215A22-9C94-47B1-8F8C-BAD29928BEBB}" destId="{C240137F-44FF-40A3-9152-BB061CD420D7}" srcOrd="5" destOrd="0" presId="urn:microsoft.com/office/officeart/2009/3/layout/HorizontalOrganizationChart"/>
    <dgm:cxn modelId="{46C046E3-3294-4320-BA67-D2AB01C7C7E3}" type="presParOf" srcId="{C240137F-44FF-40A3-9152-BB061CD420D7}" destId="{F357CC55-50B8-4D57-AE07-DEA26F0E33FA}" srcOrd="0" destOrd="0" presId="urn:microsoft.com/office/officeart/2009/3/layout/HorizontalOrganizationChart"/>
    <dgm:cxn modelId="{B766A51C-A4AC-4803-A229-8F94A0B2F952}" type="presParOf" srcId="{F357CC55-50B8-4D57-AE07-DEA26F0E33FA}" destId="{8CA07AFE-4139-4B30-934B-1B800306DEBB}" srcOrd="0" destOrd="0" presId="urn:microsoft.com/office/officeart/2009/3/layout/HorizontalOrganizationChart"/>
    <dgm:cxn modelId="{40D777A3-C584-47EE-82AC-1A540371D2AF}" type="presParOf" srcId="{F357CC55-50B8-4D57-AE07-DEA26F0E33FA}" destId="{49458165-8103-494C-990B-878A5FE5D42B}" srcOrd="1" destOrd="0" presId="urn:microsoft.com/office/officeart/2009/3/layout/HorizontalOrganizationChart"/>
    <dgm:cxn modelId="{476D1830-89CA-4046-A9EF-C7191595DFFE}" type="presParOf" srcId="{C240137F-44FF-40A3-9152-BB061CD420D7}" destId="{D128F2B6-8AB9-4778-8FEA-F7D451A97E2A}" srcOrd="1" destOrd="0" presId="urn:microsoft.com/office/officeart/2009/3/layout/HorizontalOrganizationChart"/>
    <dgm:cxn modelId="{9338735C-489A-4824-9D95-08EFAA98EFF6}" type="presParOf" srcId="{C240137F-44FF-40A3-9152-BB061CD420D7}" destId="{4286663A-08A1-41F7-8AAD-E6C603E7DA07}" srcOrd="2" destOrd="0" presId="urn:microsoft.com/office/officeart/2009/3/layout/HorizontalOrganizationChart"/>
    <dgm:cxn modelId="{528656A6-1926-4FF4-9C3C-FBA177E65706}" type="presParOf" srcId="{62215A22-9C94-47B1-8F8C-BAD29928BEBB}" destId="{8598A8B6-7417-4952-BA3A-93570B5291A2}" srcOrd="6" destOrd="0" presId="urn:microsoft.com/office/officeart/2009/3/layout/HorizontalOrganizationChart"/>
    <dgm:cxn modelId="{4CF8EC7D-AB8F-482F-BDB3-C479FB144137}" type="presParOf" srcId="{62215A22-9C94-47B1-8F8C-BAD29928BEBB}" destId="{08472FC4-9AA8-4FF6-933D-7768FBFE881E}" srcOrd="7" destOrd="0" presId="urn:microsoft.com/office/officeart/2009/3/layout/HorizontalOrganizationChart"/>
    <dgm:cxn modelId="{1AB316FE-9497-46AB-8E8F-DE61B19F1A73}" type="presParOf" srcId="{08472FC4-9AA8-4FF6-933D-7768FBFE881E}" destId="{027F4B08-AEC3-4C5E-B1DC-BD54E10F240D}" srcOrd="0" destOrd="0" presId="urn:microsoft.com/office/officeart/2009/3/layout/HorizontalOrganizationChart"/>
    <dgm:cxn modelId="{D7801007-7113-44F6-83F7-E8F0430CF700}" type="presParOf" srcId="{027F4B08-AEC3-4C5E-B1DC-BD54E10F240D}" destId="{29799D00-05CE-4BD4-A6E7-59D5A08728CF}" srcOrd="0" destOrd="0" presId="urn:microsoft.com/office/officeart/2009/3/layout/HorizontalOrganizationChart"/>
    <dgm:cxn modelId="{57D55234-D149-4F6A-960F-F8728985B617}" type="presParOf" srcId="{027F4B08-AEC3-4C5E-B1DC-BD54E10F240D}" destId="{DAB27356-2A3F-4164-99C7-A9C918C3775B}" srcOrd="1" destOrd="0" presId="urn:microsoft.com/office/officeart/2009/3/layout/HorizontalOrganizationChart"/>
    <dgm:cxn modelId="{CA4F7F55-A224-4D7B-AA1E-A6BB07F33E70}" type="presParOf" srcId="{08472FC4-9AA8-4FF6-933D-7768FBFE881E}" destId="{B5BFE5AF-126B-4F6E-9645-1485DD2306BE}" srcOrd="1" destOrd="0" presId="urn:microsoft.com/office/officeart/2009/3/layout/HorizontalOrganizationChart"/>
    <dgm:cxn modelId="{18835CDA-3D8E-449A-A14B-0E65F8049A15}" type="presParOf" srcId="{08472FC4-9AA8-4FF6-933D-7768FBFE881E}" destId="{1C47299A-2186-4549-BD18-8888673E7102}" srcOrd="2" destOrd="0" presId="urn:microsoft.com/office/officeart/2009/3/layout/HorizontalOrganizationChart"/>
    <dgm:cxn modelId="{778A1C46-7142-4CFB-88F9-4DC1F011179A}" type="presParOf" srcId="{0E1CCC98-D267-4EDC-8A7B-0697197D307E}" destId="{C5CA1757-C0A7-406C-A7A4-89F32D13580C}" srcOrd="2" destOrd="0" presId="urn:microsoft.com/office/officeart/2009/3/layout/HorizontalOrganizationChart"/>
    <dgm:cxn modelId="{FCFE41C5-0D9A-4762-B86E-0ACBC9FA1421}" type="presParOf" srcId="{37E894EC-6B55-4890-90B6-E6481226B40E}" destId="{7043823F-0E8D-477B-B33C-B92350B3240D}" srcOrd="2" destOrd="0" presId="urn:microsoft.com/office/officeart/2009/3/layout/HorizontalOrganizationChart"/>
    <dgm:cxn modelId="{2ED25DB5-8BDB-4C28-BACC-3923C53F5AA2}" type="presParOf" srcId="{37E894EC-6B55-4890-90B6-E6481226B40E}" destId="{A1960764-FACC-4E9A-BE2B-823183943B7F}" srcOrd="3" destOrd="0" presId="urn:microsoft.com/office/officeart/2009/3/layout/HorizontalOrganizationChart"/>
    <dgm:cxn modelId="{61B48299-7D90-44C3-A735-ED3D6F39310D}" type="presParOf" srcId="{A1960764-FACC-4E9A-BE2B-823183943B7F}" destId="{E9F33D27-6D10-47B5-85BE-D81E66999FDF}" srcOrd="0" destOrd="0" presId="urn:microsoft.com/office/officeart/2009/3/layout/HorizontalOrganizationChart"/>
    <dgm:cxn modelId="{BBD8E9AB-91C5-45C8-BC4A-4477BD66991E}" type="presParOf" srcId="{E9F33D27-6D10-47B5-85BE-D81E66999FDF}" destId="{2171C259-695A-4DF4-9975-7B3ABFA6DBB9}" srcOrd="0" destOrd="0" presId="urn:microsoft.com/office/officeart/2009/3/layout/HorizontalOrganizationChart"/>
    <dgm:cxn modelId="{6AABA288-5473-490A-A53B-02C7C8206D3F}" type="presParOf" srcId="{E9F33D27-6D10-47B5-85BE-D81E66999FDF}" destId="{EAFAF86D-8A1F-4670-A8D4-F6838D1EF86E}" srcOrd="1" destOrd="0" presId="urn:microsoft.com/office/officeart/2009/3/layout/HorizontalOrganizationChart"/>
    <dgm:cxn modelId="{09B86D35-50C6-477E-B102-42E0CEF9905E}" type="presParOf" srcId="{A1960764-FACC-4E9A-BE2B-823183943B7F}" destId="{E52CA35B-80FC-432E-B561-53FB0E39206E}" srcOrd="1" destOrd="0" presId="urn:microsoft.com/office/officeart/2009/3/layout/HorizontalOrganizationChart"/>
    <dgm:cxn modelId="{CFEB6676-47B0-451F-91BC-50CA90DA839C}" type="presParOf" srcId="{E52CA35B-80FC-432E-B561-53FB0E39206E}" destId="{596EEB84-F9DF-494E-920E-9A3DCFC1DDC0}" srcOrd="0" destOrd="0" presId="urn:microsoft.com/office/officeart/2009/3/layout/HorizontalOrganizationChart"/>
    <dgm:cxn modelId="{FC23BC7A-9781-43C0-B40B-13BB9BF60FFC}" type="presParOf" srcId="{E52CA35B-80FC-432E-B561-53FB0E39206E}" destId="{2D1EA3FE-B8F4-4E7E-A880-210F2C6CCF71}" srcOrd="1" destOrd="0" presId="urn:microsoft.com/office/officeart/2009/3/layout/HorizontalOrganizationChart"/>
    <dgm:cxn modelId="{18336CC4-604C-4D31-B77F-C145FA7966B5}" type="presParOf" srcId="{2D1EA3FE-B8F4-4E7E-A880-210F2C6CCF71}" destId="{3A64C4E9-FB69-4A3C-98CF-231073037372}" srcOrd="0" destOrd="0" presId="urn:microsoft.com/office/officeart/2009/3/layout/HorizontalOrganizationChart"/>
    <dgm:cxn modelId="{8E5B5A02-A2AA-47F1-A891-823F2D7BC9C5}" type="presParOf" srcId="{3A64C4E9-FB69-4A3C-98CF-231073037372}" destId="{83C1EFCF-6306-41F6-979E-0B006E97A06C}" srcOrd="0" destOrd="0" presId="urn:microsoft.com/office/officeart/2009/3/layout/HorizontalOrganizationChart"/>
    <dgm:cxn modelId="{CDD43BAF-0939-4DCB-A3CB-3C7CD1594075}" type="presParOf" srcId="{3A64C4E9-FB69-4A3C-98CF-231073037372}" destId="{46ACEEAD-152F-4BF4-BBF1-F07798FBA458}" srcOrd="1" destOrd="0" presId="urn:microsoft.com/office/officeart/2009/3/layout/HorizontalOrganizationChart"/>
    <dgm:cxn modelId="{7C75AB1E-5B07-428E-97B2-EAF00F52BA75}" type="presParOf" srcId="{2D1EA3FE-B8F4-4E7E-A880-210F2C6CCF71}" destId="{D4591F59-D78F-442A-AB7D-0916240D1074}" srcOrd="1" destOrd="0" presId="urn:microsoft.com/office/officeart/2009/3/layout/HorizontalOrganizationChart"/>
    <dgm:cxn modelId="{1C17F929-D4C9-4D52-984F-19087DDE774D}" type="presParOf" srcId="{2D1EA3FE-B8F4-4E7E-A880-210F2C6CCF71}" destId="{D7C155E3-9D85-4082-8D8F-A12872CD1718}" srcOrd="2" destOrd="0" presId="urn:microsoft.com/office/officeart/2009/3/layout/HorizontalOrganizationChart"/>
    <dgm:cxn modelId="{592CA445-FF67-4B78-8FD6-D62AC3570C52}" type="presParOf" srcId="{E52CA35B-80FC-432E-B561-53FB0E39206E}" destId="{1FFAD29A-CF77-4A89-8661-05A52B86FEC9}" srcOrd="2" destOrd="0" presId="urn:microsoft.com/office/officeart/2009/3/layout/HorizontalOrganizationChart"/>
    <dgm:cxn modelId="{5AEC656F-2D65-429A-8D6D-B29D6E0C12F2}" type="presParOf" srcId="{E52CA35B-80FC-432E-B561-53FB0E39206E}" destId="{FA95D1C0-0266-4B4F-BC40-ABE5386747B0}" srcOrd="3" destOrd="0" presId="urn:microsoft.com/office/officeart/2009/3/layout/HorizontalOrganizationChart"/>
    <dgm:cxn modelId="{002C6E46-654D-4862-BAD3-9C841DF9C43B}" type="presParOf" srcId="{FA95D1C0-0266-4B4F-BC40-ABE5386747B0}" destId="{E2087002-A508-4B08-B5E6-D385A355C5F4}" srcOrd="0" destOrd="0" presId="urn:microsoft.com/office/officeart/2009/3/layout/HorizontalOrganizationChart"/>
    <dgm:cxn modelId="{A9D3075E-AF66-4D0A-A16A-9CD391CA0149}" type="presParOf" srcId="{E2087002-A508-4B08-B5E6-D385A355C5F4}" destId="{F9767905-CC38-4A1D-9E47-8F3F5DB02683}" srcOrd="0" destOrd="0" presId="urn:microsoft.com/office/officeart/2009/3/layout/HorizontalOrganizationChart"/>
    <dgm:cxn modelId="{2A5FB523-5899-4592-94A7-6212B3692F69}" type="presParOf" srcId="{E2087002-A508-4B08-B5E6-D385A355C5F4}" destId="{F6871FC3-41C4-4F2B-BA39-AE5C7A1CF7B9}" srcOrd="1" destOrd="0" presId="urn:microsoft.com/office/officeart/2009/3/layout/HorizontalOrganizationChart"/>
    <dgm:cxn modelId="{D289DCFD-2F08-4792-97AF-AD37FDD6F832}" type="presParOf" srcId="{FA95D1C0-0266-4B4F-BC40-ABE5386747B0}" destId="{BCB71459-6100-4ECC-9756-50BBF48C740E}" srcOrd="1" destOrd="0" presId="urn:microsoft.com/office/officeart/2009/3/layout/HorizontalOrganizationChart"/>
    <dgm:cxn modelId="{6CF97515-A007-481D-A789-2822EE1F8616}" type="presParOf" srcId="{FA95D1C0-0266-4B4F-BC40-ABE5386747B0}" destId="{6D8B4659-B910-46B4-ABB8-55BFB68EBD07}" srcOrd="2" destOrd="0" presId="urn:microsoft.com/office/officeart/2009/3/layout/HorizontalOrganizationChart"/>
    <dgm:cxn modelId="{02F92E8E-5F41-44AF-A4A7-25D90C821AEC}" type="presParOf" srcId="{E52CA35B-80FC-432E-B561-53FB0E39206E}" destId="{1DCB0B5E-6175-4F65-844C-EB2558959404}" srcOrd="4" destOrd="0" presId="urn:microsoft.com/office/officeart/2009/3/layout/HorizontalOrganizationChart"/>
    <dgm:cxn modelId="{A224424A-5DF4-4919-869A-1AC71278DC6C}" type="presParOf" srcId="{E52CA35B-80FC-432E-B561-53FB0E39206E}" destId="{09C2A101-C40D-44C6-9D7C-795AD5CFB848}" srcOrd="5" destOrd="0" presId="urn:microsoft.com/office/officeart/2009/3/layout/HorizontalOrganizationChart"/>
    <dgm:cxn modelId="{391B6031-69C5-471D-8954-F1EE7850C952}" type="presParOf" srcId="{09C2A101-C40D-44C6-9D7C-795AD5CFB848}" destId="{861066A3-B154-41DE-B339-235F2AB48542}" srcOrd="0" destOrd="0" presId="urn:microsoft.com/office/officeart/2009/3/layout/HorizontalOrganizationChart"/>
    <dgm:cxn modelId="{43CF2D98-5EA5-40F1-9B3B-7BA4889393F5}" type="presParOf" srcId="{861066A3-B154-41DE-B339-235F2AB48542}" destId="{8F2A95EE-0B50-4319-A22E-EBFCF949187E}" srcOrd="0" destOrd="0" presId="urn:microsoft.com/office/officeart/2009/3/layout/HorizontalOrganizationChart"/>
    <dgm:cxn modelId="{66C68FD8-5359-4D90-A8CB-A5B840C65188}" type="presParOf" srcId="{861066A3-B154-41DE-B339-235F2AB48542}" destId="{F8DD7797-BFAD-4D76-AB56-1453C8F282B3}" srcOrd="1" destOrd="0" presId="urn:microsoft.com/office/officeart/2009/3/layout/HorizontalOrganizationChart"/>
    <dgm:cxn modelId="{7DEE91C9-1335-4D9C-8213-0E7B6CBDE92F}" type="presParOf" srcId="{09C2A101-C40D-44C6-9D7C-795AD5CFB848}" destId="{93C01140-CA95-4447-9AFA-59C5A3357B31}" srcOrd="1" destOrd="0" presId="urn:microsoft.com/office/officeart/2009/3/layout/HorizontalOrganizationChart"/>
    <dgm:cxn modelId="{7F1CF45C-0A37-42F4-9662-67EDDE4832F5}" type="presParOf" srcId="{09C2A101-C40D-44C6-9D7C-795AD5CFB848}" destId="{92C4EB55-0CC0-4116-951B-901B75C94547}" srcOrd="2" destOrd="0" presId="urn:microsoft.com/office/officeart/2009/3/layout/HorizontalOrganizationChart"/>
    <dgm:cxn modelId="{401647EF-880A-4F3A-93FB-E648950593C3}" type="presParOf" srcId="{A1960764-FACC-4E9A-BE2B-823183943B7F}" destId="{512C5298-B4BE-42CD-96F7-3E3D6952C931}" srcOrd="2" destOrd="0" presId="urn:microsoft.com/office/officeart/2009/3/layout/HorizontalOrganizationChart"/>
    <dgm:cxn modelId="{B224D106-5349-4B78-A7E2-D67B2A48448C}" type="presParOf" srcId="{4E5C080F-3C2E-4AFD-8CBA-F2EF0FFF57A0}" destId="{B1351EFC-48AB-48C9-9F9C-11A736A3EBB6}"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D1B56-12E5-47AA-ACC5-DE6669C0102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IN"/>
        </a:p>
      </dgm:t>
    </dgm:pt>
    <dgm:pt modelId="{252D0843-ABF8-4304-AB7D-37B5718BDEE0}">
      <dgm:prSet phldrT="[Text]"/>
      <dgm:spPr/>
      <dgm:t>
        <a:bodyPr/>
        <a:lstStyle/>
        <a:p>
          <a:r>
            <a:rPr lang="en-US" dirty="0"/>
            <a:t>N &amp; S</a:t>
          </a:r>
          <a:endParaRPr lang="en-IN" dirty="0"/>
        </a:p>
      </dgm:t>
    </dgm:pt>
    <dgm:pt modelId="{BE286D65-30BB-4FDF-9436-EE3FF6946437}" type="parTrans" cxnId="{9EE961A0-E1A1-4F2C-A82F-0AA50B837BBD}">
      <dgm:prSet/>
      <dgm:spPr/>
      <dgm:t>
        <a:bodyPr/>
        <a:lstStyle/>
        <a:p>
          <a:endParaRPr lang="en-IN"/>
        </a:p>
      </dgm:t>
    </dgm:pt>
    <dgm:pt modelId="{806D27D6-3F66-4569-B314-31F9C0052BA6}" type="sibTrans" cxnId="{9EE961A0-E1A1-4F2C-A82F-0AA50B837BBD}">
      <dgm:prSet/>
      <dgm:spPr/>
      <dgm:t>
        <a:bodyPr/>
        <a:lstStyle/>
        <a:p>
          <a:endParaRPr lang="en-IN"/>
        </a:p>
      </dgm:t>
    </dgm:pt>
    <dgm:pt modelId="{FF091D87-8E4C-4981-B368-06A90E8B594E}">
      <dgm:prSet phldrT="[Text]"/>
      <dgm:spPr/>
      <dgm:t>
        <a:bodyPr/>
        <a:lstStyle/>
        <a:p>
          <a:r>
            <a:rPr lang="en-US" dirty="0"/>
            <a:t>Networking</a:t>
          </a:r>
          <a:endParaRPr lang="en-IN" dirty="0"/>
        </a:p>
      </dgm:t>
    </dgm:pt>
    <dgm:pt modelId="{91B1D5A3-ACF0-4166-961B-E03D01471086}" type="parTrans" cxnId="{7C76328E-2B9B-4B96-BC5E-FC667AABBFEA}">
      <dgm:prSet/>
      <dgm:spPr/>
      <dgm:t>
        <a:bodyPr/>
        <a:lstStyle/>
        <a:p>
          <a:endParaRPr lang="en-IN"/>
        </a:p>
      </dgm:t>
    </dgm:pt>
    <dgm:pt modelId="{CD83A91F-F1B8-41A8-AC42-2B582A18A9C8}" type="sibTrans" cxnId="{7C76328E-2B9B-4B96-BC5E-FC667AABBFEA}">
      <dgm:prSet/>
      <dgm:spPr/>
      <dgm:t>
        <a:bodyPr/>
        <a:lstStyle/>
        <a:p>
          <a:endParaRPr lang="en-IN"/>
        </a:p>
      </dgm:t>
    </dgm:pt>
    <dgm:pt modelId="{82FA9706-1B3D-4F62-A3E5-9AAB1D8256E6}">
      <dgm:prSet phldrT="[Text]"/>
      <dgm:spPr/>
      <dgm:t>
        <a:bodyPr/>
        <a:lstStyle/>
        <a:p>
          <a:r>
            <a:rPr lang="en-US" dirty="0"/>
            <a:t>Wi-Fi Extender</a:t>
          </a:r>
          <a:endParaRPr lang="en-IN" dirty="0"/>
        </a:p>
      </dgm:t>
    </dgm:pt>
    <dgm:pt modelId="{F961F12D-E8D3-4901-A553-00293D107B18}" type="parTrans" cxnId="{2A078A02-EA74-4799-B24A-20BDA5A27789}">
      <dgm:prSet/>
      <dgm:spPr/>
      <dgm:t>
        <a:bodyPr/>
        <a:lstStyle/>
        <a:p>
          <a:endParaRPr lang="en-IN"/>
        </a:p>
      </dgm:t>
    </dgm:pt>
    <dgm:pt modelId="{41DCCC18-81D5-4850-8883-626F9C50429F}" type="sibTrans" cxnId="{2A078A02-EA74-4799-B24A-20BDA5A27789}">
      <dgm:prSet/>
      <dgm:spPr/>
      <dgm:t>
        <a:bodyPr/>
        <a:lstStyle/>
        <a:p>
          <a:endParaRPr lang="en-IN"/>
        </a:p>
      </dgm:t>
    </dgm:pt>
    <dgm:pt modelId="{C93D811A-8A33-465C-ADF2-86B3C22DD0B4}">
      <dgm:prSet phldrT="[Text]"/>
      <dgm:spPr/>
      <dgm:t>
        <a:bodyPr/>
        <a:lstStyle/>
        <a:p>
          <a:r>
            <a:rPr lang="en-US" dirty="0"/>
            <a:t>Storage</a:t>
          </a:r>
          <a:endParaRPr lang="en-IN" dirty="0"/>
        </a:p>
      </dgm:t>
    </dgm:pt>
    <dgm:pt modelId="{A4622184-4738-4C48-9285-7E76F693E072}" type="parTrans" cxnId="{60BF5395-F10E-47F9-8862-F040FF56439C}">
      <dgm:prSet/>
      <dgm:spPr/>
      <dgm:t>
        <a:bodyPr/>
        <a:lstStyle/>
        <a:p>
          <a:endParaRPr lang="en-IN"/>
        </a:p>
      </dgm:t>
    </dgm:pt>
    <dgm:pt modelId="{0EA82EF0-CC0E-4EF8-A619-75D1C992EE2F}" type="sibTrans" cxnId="{60BF5395-F10E-47F9-8862-F040FF56439C}">
      <dgm:prSet/>
      <dgm:spPr/>
      <dgm:t>
        <a:bodyPr/>
        <a:lstStyle/>
        <a:p>
          <a:endParaRPr lang="en-IN"/>
        </a:p>
      </dgm:t>
    </dgm:pt>
    <dgm:pt modelId="{08680B95-585D-4EBE-887E-FDA6ACC92EAD}">
      <dgm:prSet phldrT="[Text]"/>
      <dgm:spPr/>
      <dgm:t>
        <a:bodyPr/>
        <a:lstStyle/>
        <a:p>
          <a:r>
            <a:rPr lang="en-US" dirty="0"/>
            <a:t>External SSD</a:t>
          </a:r>
          <a:endParaRPr lang="en-IN" dirty="0"/>
        </a:p>
      </dgm:t>
    </dgm:pt>
    <dgm:pt modelId="{9CDDBC0A-96C8-4AC5-AA91-291341965B91}" type="parTrans" cxnId="{036CA33E-7E20-4276-9043-9935F21F109C}">
      <dgm:prSet/>
      <dgm:spPr/>
      <dgm:t>
        <a:bodyPr/>
        <a:lstStyle/>
        <a:p>
          <a:endParaRPr lang="en-IN"/>
        </a:p>
      </dgm:t>
    </dgm:pt>
    <dgm:pt modelId="{64060DF3-EFFE-4C3D-921E-2940D3699DAD}" type="sibTrans" cxnId="{036CA33E-7E20-4276-9043-9935F21F109C}">
      <dgm:prSet/>
      <dgm:spPr/>
      <dgm:t>
        <a:bodyPr/>
        <a:lstStyle/>
        <a:p>
          <a:endParaRPr lang="en-IN"/>
        </a:p>
      </dgm:t>
    </dgm:pt>
    <dgm:pt modelId="{7788D8C5-0B27-4EFC-9933-4D3BA66CFE46}">
      <dgm:prSet phldrT="[Text]"/>
      <dgm:spPr/>
      <dgm:t>
        <a:bodyPr/>
        <a:lstStyle/>
        <a:p>
          <a:r>
            <a:rPr lang="en-US" dirty="0"/>
            <a:t>USB Flash drives</a:t>
          </a:r>
          <a:endParaRPr lang="en-IN" dirty="0"/>
        </a:p>
      </dgm:t>
    </dgm:pt>
    <dgm:pt modelId="{885D7CEE-ECDF-4914-A40B-3EA9CB52CDAB}" type="parTrans" cxnId="{CE37D811-2241-4E68-BFC6-5BC4AC647C69}">
      <dgm:prSet/>
      <dgm:spPr/>
      <dgm:t>
        <a:bodyPr/>
        <a:lstStyle/>
        <a:p>
          <a:endParaRPr lang="en-IN"/>
        </a:p>
      </dgm:t>
    </dgm:pt>
    <dgm:pt modelId="{6B91ED42-B36A-43E7-8BDC-59BDCB95E52C}" type="sibTrans" cxnId="{CE37D811-2241-4E68-BFC6-5BC4AC647C69}">
      <dgm:prSet/>
      <dgm:spPr/>
      <dgm:t>
        <a:bodyPr/>
        <a:lstStyle/>
        <a:p>
          <a:endParaRPr lang="en-IN"/>
        </a:p>
      </dgm:t>
    </dgm:pt>
    <dgm:pt modelId="{DA60E50C-3787-4F6E-B7DC-33FBFE8E6919}" type="pres">
      <dgm:prSet presAssocID="{150D1B56-12E5-47AA-ACC5-DE6669C01021}" presName="hierChild1" presStyleCnt="0">
        <dgm:presLayoutVars>
          <dgm:orgChart val="1"/>
          <dgm:chPref val="1"/>
          <dgm:dir/>
          <dgm:animOne val="branch"/>
          <dgm:animLvl val="lvl"/>
          <dgm:resizeHandles/>
        </dgm:presLayoutVars>
      </dgm:prSet>
      <dgm:spPr/>
    </dgm:pt>
    <dgm:pt modelId="{5E8C9D48-E3A2-4611-9B3C-E05E00EB510A}" type="pres">
      <dgm:prSet presAssocID="{252D0843-ABF8-4304-AB7D-37B5718BDEE0}" presName="hierRoot1" presStyleCnt="0">
        <dgm:presLayoutVars>
          <dgm:hierBranch val="init"/>
        </dgm:presLayoutVars>
      </dgm:prSet>
      <dgm:spPr/>
    </dgm:pt>
    <dgm:pt modelId="{4AD74CEA-D4DF-47DB-80F8-C69147564B7D}" type="pres">
      <dgm:prSet presAssocID="{252D0843-ABF8-4304-AB7D-37B5718BDEE0}" presName="rootComposite1" presStyleCnt="0"/>
      <dgm:spPr/>
    </dgm:pt>
    <dgm:pt modelId="{694475D4-D3A4-4A94-9D7A-0772348205BC}" type="pres">
      <dgm:prSet presAssocID="{252D0843-ABF8-4304-AB7D-37B5718BDEE0}" presName="rootText1" presStyleLbl="node0" presStyleIdx="0" presStyleCnt="1">
        <dgm:presLayoutVars>
          <dgm:chPref val="3"/>
        </dgm:presLayoutVars>
      </dgm:prSet>
      <dgm:spPr/>
    </dgm:pt>
    <dgm:pt modelId="{2D539DCA-C86A-4B24-ABA2-6953EB0618ED}" type="pres">
      <dgm:prSet presAssocID="{252D0843-ABF8-4304-AB7D-37B5718BDEE0}" presName="rootConnector1" presStyleLbl="node1" presStyleIdx="0" presStyleCnt="0"/>
      <dgm:spPr/>
    </dgm:pt>
    <dgm:pt modelId="{70E3816F-4EB1-403E-B24C-94D51B69573E}" type="pres">
      <dgm:prSet presAssocID="{252D0843-ABF8-4304-AB7D-37B5718BDEE0}" presName="hierChild2" presStyleCnt="0"/>
      <dgm:spPr/>
    </dgm:pt>
    <dgm:pt modelId="{F8207437-184B-435F-96CD-5B821F410E32}" type="pres">
      <dgm:prSet presAssocID="{91B1D5A3-ACF0-4166-961B-E03D01471086}" presName="Name64" presStyleLbl="parChTrans1D2" presStyleIdx="0" presStyleCnt="2"/>
      <dgm:spPr/>
    </dgm:pt>
    <dgm:pt modelId="{6FDE5CC1-DD18-4A67-AEA9-7C11AB9571E5}" type="pres">
      <dgm:prSet presAssocID="{FF091D87-8E4C-4981-B368-06A90E8B594E}" presName="hierRoot2" presStyleCnt="0">
        <dgm:presLayoutVars>
          <dgm:hierBranch val="init"/>
        </dgm:presLayoutVars>
      </dgm:prSet>
      <dgm:spPr/>
    </dgm:pt>
    <dgm:pt modelId="{F7F016C3-5DC8-4589-A899-DF4AF5CBBBC3}" type="pres">
      <dgm:prSet presAssocID="{FF091D87-8E4C-4981-B368-06A90E8B594E}" presName="rootComposite" presStyleCnt="0"/>
      <dgm:spPr/>
    </dgm:pt>
    <dgm:pt modelId="{B514783F-C0B7-4825-80D5-61A6F0CF78A1}" type="pres">
      <dgm:prSet presAssocID="{FF091D87-8E4C-4981-B368-06A90E8B594E}" presName="rootText" presStyleLbl="node2" presStyleIdx="0" presStyleCnt="2">
        <dgm:presLayoutVars>
          <dgm:chPref val="3"/>
        </dgm:presLayoutVars>
      </dgm:prSet>
      <dgm:spPr/>
    </dgm:pt>
    <dgm:pt modelId="{FEFC3F8E-C6DF-436F-8A39-3CF42F7720C3}" type="pres">
      <dgm:prSet presAssocID="{FF091D87-8E4C-4981-B368-06A90E8B594E}" presName="rootConnector" presStyleLbl="node2" presStyleIdx="0" presStyleCnt="2"/>
      <dgm:spPr/>
    </dgm:pt>
    <dgm:pt modelId="{36539E77-D403-49FF-A80B-716E9EC17A29}" type="pres">
      <dgm:prSet presAssocID="{FF091D87-8E4C-4981-B368-06A90E8B594E}" presName="hierChild4" presStyleCnt="0"/>
      <dgm:spPr/>
    </dgm:pt>
    <dgm:pt modelId="{590F703E-876F-4988-8B26-5BBD3D5462AA}" type="pres">
      <dgm:prSet presAssocID="{F961F12D-E8D3-4901-A553-00293D107B18}" presName="Name64" presStyleLbl="parChTrans1D3" presStyleIdx="0" presStyleCnt="3"/>
      <dgm:spPr/>
    </dgm:pt>
    <dgm:pt modelId="{1DC17B89-B905-44AC-8398-086B957E12D3}" type="pres">
      <dgm:prSet presAssocID="{82FA9706-1B3D-4F62-A3E5-9AAB1D8256E6}" presName="hierRoot2" presStyleCnt="0">
        <dgm:presLayoutVars>
          <dgm:hierBranch val="init"/>
        </dgm:presLayoutVars>
      </dgm:prSet>
      <dgm:spPr/>
    </dgm:pt>
    <dgm:pt modelId="{55FB1177-D727-462C-82D9-4A84BACE07EF}" type="pres">
      <dgm:prSet presAssocID="{82FA9706-1B3D-4F62-A3E5-9AAB1D8256E6}" presName="rootComposite" presStyleCnt="0"/>
      <dgm:spPr/>
    </dgm:pt>
    <dgm:pt modelId="{7D02CE34-4A53-459D-BE1C-BBAFD9214627}" type="pres">
      <dgm:prSet presAssocID="{82FA9706-1B3D-4F62-A3E5-9AAB1D8256E6}" presName="rootText" presStyleLbl="node3" presStyleIdx="0" presStyleCnt="3">
        <dgm:presLayoutVars>
          <dgm:chPref val="3"/>
        </dgm:presLayoutVars>
      </dgm:prSet>
      <dgm:spPr/>
    </dgm:pt>
    <dgm:pt modelId="{C4756D4F-5F04-4145-94A4-06130F510FDD}" type="pres">
      <dgm:prSet presAssocID="{82FA9706-1B3D-4F62-A3E5-9AAB1D8256E6}" presName="rootConnector" presStyleLbl="node3" presStyleIdx="0" presStyleCnt="3"/>
      <dgm:spPr/>
    </dgm:pt>
    <dgm:pt modelId="{679B346A-725F-4409-9A1A-C8CB3267785B}" type="pres">
      <dgm:prSet presAssocID="{82FA9706-1B3D-4F62-A3E5-9AAB1D8256E6}" presName="hierChild4" presStyleCnt="0"/>
      <dgm:spPr/>
    </dgm:pt>
    <dgm:pt modelId="{03807F26-E438-4E15-A375-4F6472A6E9D2}" type="pres">
      <dgm:prSet presAssocID="{82FA9706-1B3D-4F62-A3E5-9AAB1D8256E6}" presName="hierChild5" presStyleCnt="0"/>
      <dgm:spPr/>
    </dgm:pt>
    <dgm:pt modelId="{70765FDE-5D28-485A-9D0D-4D98843243A7}" type="pres">
      <dgm:prSet presAssocID="{FF091D87-8E4C-4981-B368-06A90E8B594E}" presName="hierChild5" presStyleCnt="0"/>
      <dgm:spPr/>
    </dgm:pt>
    <dgm:pt modelId="{8BDBD599-F68E-4168-B4FC-C023F40C88F3}" type="pres">
      <dgm:prSet presAssocID="{A4622184-4738-4C48-9285-7E76F693E072}" presName="Name64" presStyleLbl="parChTrans1D2" presStyleIdx="1" presStyleCnt="2"/>
      <dgm:spPr/>
    </dgm:pt>
    <dgm:pt modelId="{C2EF493E-7E9C-4F46-8C29-1DD8B23A5CEF}" type="pres">
      <dgm:prSet presAssocID="{C93D811A-8A33-465C-ADF2-86B3C22DD0B4}" presName="hierRoot2" presStyleCnt="0">
        <dgm:presLayoutVars>
          <dgm:hierBranch val="init"/>
        </dgm:presLayoutVars>
      </dgm:prSet>
      <dgm:spPr/>
    </dgm:pt>
    <dgm:pt modelId="{B9DA6EA9-5DC1-423C-8445-2A2777C2C0A1}" type="pres">
      <dgm:prSet presAssocID="{C93D811A-8A33-465C-ADF2-86B3C22DD0B4}" presName="rootComposite" presStyleCnt="0"/>
      <dgm:spPr/>
    </dgm:pt>
    <dgm:pt modelId="{41585F95-C0F5-469C-8485-E8BAEDE95FDA}" type="pres">
      <dgm:prSet presAssocID="{C93D811A-8A33-465C-ADF2-86B3C22DD0B4}" presName="rootText" presStyleLbl="node2" presStyleIdx="1" presStyleCnt="2">
        <dgm:presLayoutVars>
          <dgm:chPref val="3"/>
        </dgm:presLayoutVars>
      </dgm:prSet>
      <dgm:spPr/>
    </dgm:pt>
    <dgm:pt modelId="{AF29701B-3EF2-4A2B-B712-F9DEC07EA092}" type="pres">
      <dgm:prSet presAssocID="{C93D811A-8A33-465C-ADF2-86B3C22DD0B4}" presName="rootConnector" presStyleLbl="node2" presStyleIdx="1" presStyleCnt="2"/>
      <dgm:spPr/>
    </dgm:pt>
    <dgm:pt modelId="{97CCCC5C-7946-4D08-8870-018DF20694CE}" type="pres">
      <dgm:prSet presAssocID="{C93D811A-8A33-465C-ADF2-86B3C22DD0B4}" presName="hierChild4" presStyleCnt="0"/>
      <dgm:spPr/>
    </dgm:pt>
    <dgm:pt modelId="{DF0A04B8-BD60-4E61-B778-322B3896E79C}" type="pres">
      <dgm:prSet presAssocID="{9CDDBC0A-96C8-4AC5-AA91-291341965B91}" presName="Name64" presStyleLbl="parChTrans1D3" presStyleIdx="1" presStyleCnt="3"/>
      <dgm:spPr/>
    </dgm:pt>
    <dgm:pt modelId="{2B236C5F-73DC-4D1E-A852-58372822512A}" type="pres">
      <dgm:prSet presAssocID="{08680B95-585D-4EBE-887E-FDA6ACC92EAD}" presName="hierRoot2" presStyleCnt="0">
        <dgm:presLayoutVars>
          <dgm:hierBranch val="init"/>
        </dgm:presLayoutVars>
      </dgm:prSet>
      <dgm:spPr/>
    </dgm:pt>
    <dgm:pt modelId="{A69456EC-1C3E-4BDA-8FB1-2361F2ADCCF6}" type="pres">
      <dgm:prSet presAssocID="{08680B95-585D-4EBE-887E-FDA6ACC92EAD}" presName="rootComposite" presStyleCnt="0"/>
      <dgm:spPr/>
    </dgm:pt>
    <dgm:pt modelId="{7885E1CF-5838-42A9-A1B0-6B49884063BA}" type="pres">
      <dgm:prSet presAssocID="{08680B95-585D-4EBE-887E-FDA6ACC92EAD}" presName="rootText" presStyleLbl="node3" presStyleIdx="1" presStyleCnt="3">
        <dgm:presLayoutVars>
          <dgm:chPref val="3"/>
        </dgm:presLayoutVars>
      </dgm:prSet>
      <dgm:spPr/>
    </dgm:pt>
    <dgm:pt modelId="{DA1177F0-CABB-4DA7-B2E4-1B4C9EE0DC4D}" type="pres">
      <dgm:prSet presAssocID="{08680B95-585D-4EBE-887E-FDA6ACC92EAD}" presName="rootConnector" presStyleLbl="node3" presStyleIdx="1" presStyleCnt="3"/>
      <dgm:spPr/>
    </dgm:pt>
    <dgm:pt modelId="{0D0FFDB3-A7B9-4C3B-84BE-95999B162BF7}" type="pres">
      <dgm:prSet presAssocID="{08680B95-585D-4EBE-887E-FDA6ACC92EAD}" presName="hierChild4" presStyleCnt="0"/>
      <dgm:spPr/>
    </dgm:pt>
    <dgm:pt modelId="{5A8A83AA-DEC2-4D55-A09F-F253E93E9FB3}" type="pres">
      <dgm:prSet presAssocID="{08680B95-585D-4EBE-887E-FDA6ACC92EAD}" presName="hierChild5" presStyleCnt="0"/>
      <dgm:spPr/>
    </dgm:pt>
    <dgm:pt modelId="{C12FE9BA-E51E-48FD-8C1E-5A26664A633B}" type="pres">
      <dgm:prSet presAssocID="{885D7CEE-ECDF-4914-A40B-3EA9CB52CDAB}" presName="Name64" presStyleLbl="parChTrans1D3" presStyleIdx="2" presStyleCnt="3"/>
      <dgm:spPr/>
    </dgm:pt>
    <dgm:pt modelId="{4FE3416B-1F28-415A-ACD5-1458F04C59A1}" type="pres">
      <dgm:prSet presAssocID="{7788D8C5-0B27-4EFC-9933-4D3BA66CFE46}" presName="hierRoot2" presStyleCnt="0">
        <dgm:presLayoutVars>
          <dgm:hierBranch val="init"/>
        </dgm:presLayoutVars>
      </dgm:prSet>
      <dgm:spPr/>
    </dgm:pt>
    <dgm:pt modelId="{C4B54F6B-545D-4BB4-93E7-D9112D884EBC}" type="pres">
      <dgm:prSet presAssocID="{7788D8C5-0B27-4EFC-9933-4D3BA66CFE46}" presName="rootComposite" presStyleCnt="0"/>
      <dgm:spPr/>
    </dgm:pt>
    <dgm:pt modelId="{ABF373B1-2AB3-4781-94D7-D2937D460691}" type="pres">
      <dgm:prSet presAssocID="{7788D8C5-0B27-4EFC-9933-4D3BA66CFE46}" presName="rootText" presStyleLbl="node3" presStyleIdx="2" presStyleCnt="3">
        <dgm:presLayoutVars>
          <dgm:chPref val="3"/>
        </dgm:presLayoutVars>
      </dgm:prSet>
      <dgm:spPr/>
    </dgm:pt>
    <dgm:pt modelId="{D9CAFF58-ACAA-4115-B00A-397A703AE806}" type="pres">
      <dgm:prSet presAssocID="{7788D8C5-0B27-4EFC-9933-4D3BA66CFE46}" presName="rootConnector" presStyleLbl="node3" presStyleIdx="2" presStyleCnt="3"/>
      <dgm:spPr/>
    </dgm:pt>
    <dgm:pt modelId="{12D8A3FD-67A0-448E-B6B5-99C891D08C9C}" type="pres">
      <dgm:prSet presAssocID="{7788D8C5-0B27-4EFC-9933-4D3BA66CFE46}" presName="hierChild4" presStyleCnt="0"/>
      <dgm:spPr/>
    </dgm:pt>
    <dgm:pt modelId="{73070DCC-374B-4CB6-AA11-A040E214D94F}" type="pres">
      <dgm:prSet presAssocID="{7788D8C5-0B27-4EFC-9933-4D3BA66CFE46}" presName="hierChild5" presStyleCnt="0"/>
      <dgm:spPr/>
    </dgm:pt>
    <dgm:pt modelId="{C2A3DD7E-C272-45B7-8933-9D4B868364E0}" type="pres">
      <dgm:prSet presAssocID="{C93D811A-8A33-465C-ADF2-86B3C22DD0B4}" presName="hierChild5" presStyleCnt="0"/>
      <dgm:spPr/>
    </dgm:pt>
    <dgm:pt modelId="{1D05BC51-7047-473F-84EF-9CD4D884C63E}" type="pres">
      <dgm:prSet presAssocID="{252D0843-ABF8-4304-AB7D-37B5718BDEE0}" presName="hierChild3" presStyleCnt="0"/>
      <dgm:spPr/>
    </dgm:pt>
  </dgm:ptLst>
  <dgm:cxnLst>
    <dgm:cxn modelId="{481EE300-839F-4AFA-BF6F-58A6BF561093}" type="presOf" srcId="{C93D811A-8A33-465C-ADF2-86B3C22DD0B4}" destId="{AF29701B-3EF2-4A2B-B712-F9DEC07EA092}" srcOrd="1" destOrd="0" presId="urn:microsoft.com/office/officeart/2009/3/layout/HorizontalOrganizationChart"/>
    <dgm:cxn modelId="{2A078A02-EA74-4799-B24A-20BDA5A27789}" srcId="{FF091D87-8E4C-4981-B368-06A90E8B594E}" destId="{82FA9706-1B3D-4F62-A3E5-9AAB1D8256E6}" srcOrd="0" destOrd="0" parTransId="{F961F12D-E8D3-4901-A553-00293D107B18}" sibTransId="{41DCCC18-81D5-4850-8883-626F9C50429F}"/>
    <dgm:cxn modelId="{FC65F80A-0BAF-432B-B6F3-0CCA9D4C57D0}" type="presOf" srcId="{A4622184-4738-4C48-9285-7E76F693E072}" destId="{8BDBD599-F68E-4168-B4FC-C023F40C88F3}" srcOrd="0" destOrd="0" presId="urn:microsoft.com/office/officeart/2009/3/layout/HorizontalOrganizationChart"/>
    <dgm:cxn modelId="{3ACF8B0D-B699-49C0-8DC2-DB017290480B}" type="presOf" srcId="{885D7CEE-ECDF-4914-A40B-3EA9CB52CDAB}" destId="{C12FE9BA-E51E-48FD-8C1E-5A26664A633B}" srcOrd="0" destOrd="0" presId="urn:microsoft.com/office/officeart/2009/3/layout/HorizontalOrganizationChart"/>
    <dgm:cxn modelId="{CE37D811-2241-4E68-BFC6-5BC4AC647C69}" srcId="{C93D811A-8A33-465C-ADF2-86B3C22DD0B4}" destId="{7788D8C5-0B27-4EFC-9933-4D3BA66CFE46}" srcOrd="1" destOrd="0" parTransId="{885D7CEE-ECDF-4914-A40B-3EA9CB52CDAB}" sibTransId="{6B91ED42-B36A-43E7-8BDC-59BDCB95E52C}"/>
    <dgm:cxn modelId="{E2212A1E-4D29-41D0-9227-80DEA6173F1B}" type="presOf" srcId="{91B1D5A3-ACF0-4166-961B-E03D01471086}" destId="{F8207437-184B-435F-96CD-5B821F410E32}" srcOrd="0" destOrd="0" presId="urn:microsoft.com/office/officeart/2009/3/layout/HorizontalOrganizationChart"/>
    <dgm:cxn modelId="{29986A2A-4370-4A2F-8B31-96FA78B02013}" type="presOf" srcId="{252D0843-ABF8-4304-AB7D-37B5718BDEE0}" destId="{694475D4-D3A4-4A94-9D7A-0772348205BC}" srcOrd="0" destOrd="0" presId="urn:microsoft.com/office/officeart/2009/3/layout/HorizontalOrganizationChart"/>
    <dgm:cxn modelId="{036CA33E-7E20-4276-9043-9935F21F109C}" srcId="{C93D811A-8A33-465C-ADF2-86B3C22DD0B4}" destId="{08680B95-585D-4EBE-887E-FDA6ACC92EAD}" srcOrd="0" destOrd="0" parTransId="{9CDDBC0A-96C8-4AC5-AA91-291341965B91}" sibTransId="{64060DF3-EFFE-4C3D-921E-2940D3699DAD}"/>
    <dgm:cxn modelId="{72C4D040-32D9-47B2-8ED4-EADF1F9468A4}" type="presOf" srcId="{F961F12D-E8D3-4901-A553-00293D107B18}" destId="{590F703E-876F-4988-8B26-5BBD3D5462AA}" srcOrd="0" destOrd="0" presId="urn:microsoft.com/office/officeart/2009/3/layout/HorizontalOrganizationChart"/>
    <dgm:cxn modelId="{D904D564-D5AC-4132-B706-3F383EBA4C12}" type="presOf" srcId="{08680B95-585D-4EBE-887E-FDA6ACC92EAD}" destId="{DA1177F0-CABB-4DA7-B2E4-1B4C9EE0DC4D}" srcOrd="1" destOrd="0" presId="urn:microsoft.com/office/officeart/2009/3/layout/HorizontalOrganizationChart"/>
    <dgm:cxn modelId="{072B484B-C00E-4F82-99F2-4875BE882A3A}" type="presOf" srcId="{7788D8C5-0B27-4EFC-9933-4D3BA66CFE46}" destId="{D9CAFF58-ACAA-4115-B00A-397A703AE806}" srcOrd="1" destOrd="0" presId="urn:microsoft.com/office/officeart/2009/3/layout/HorizontalOrganizationChart"/>
    <dgm:cxn modelId="{FE7BEE4F-7A43-4E2C-BA54-F1A4CF49F72C}" type="presOf" srcId="{FF091D87-8E4C-4981-B368-06A90E8B594E}" destId="{FEFC3F8E-C6DF-436F-8A39-3CF42F7720C3}" srcOrd="1" destOrd="0" presId="urn:microsoft.com/office/officeart/2009/3/layout/HorizontalOrganizationChart"/>
    <dgm:cxn modelId="{B0D59D78-3348-4E54-A2F2-7F65BBA851C5}" type="presOf" srcId="{150D1B56-12E5-47AA-ACC5-DE6669C01021}" destId="{DA60E50C-3787-4F6E-B7DC-33FBFE8E6919}" srcOrd="0" destOrd="0" presId="urn:microsoft.com/office/officeart/2009/3/layout/HorizontalOrganizationChart"/>
    <dgm:cxn modelId="{0AB1E579-E649-40CA-9AB8-F4260F18FE2E}" type="presOf" srcId="{7788D8C5-0B27-4EFC-9933-4D3BA66CFE46}" destId="{ABF373B1-2AB3-4781-94D7-D2937D460691}" srcOrd="0" destOrd="0" presId="urn:microsoft.com/office/officeart/2009/3/layout/HorizontalOrganizationChart"/>
    <dgm:cxn modelId="{43357785-E202-40DC-BB92-CAFC45355401}" type="presOf" srcId="{252D0843-ABF8-4304-AB7D-37B5718BDEE0}" destId="{2D539DCA-C86A-4B24-ABA2-6953EB0618ED}" srcOrd="1" destOrd="0" presId="urn:microsoft.com/office/officeart/2009/3/layout/HorizontalOrganizationChart"/>
    <dgm:cxn modelId="{7C76328E-2B9B-4B96-BC5E-FC667AABBFEA}" srcId="{252D0843-ABF8-4304-AB7D-37B5718BDEE0}" destId="{FF091D87-8E4C-4981-B368-06A90E8B594E}" srcOrd="0" destOrd="0" parTransId="{91B1D5A3-ACF0-4166-961B-E03D01471086}" sibTransId="{CD83A91F-F1B8-41A8-AC42-2B582A18A9C8}"/>
    <dgm:cxn modelId="{60BF5395-F10E-47F9-8862-F040FF56439C}" srcId="{252D0843-ABF8-4304-AB7D-37B5718BDEE0}" destId="{C93D811A-8A33-465C-ADF2-86B3C22DD0B4}" srcOrd="1" destOrd="0" parTransId="{A4622184-4738-4C48-9285-7E76F693E072}" sibTransId="{0EA82EF0-CC0E-4EF8-A619-75D1C992EE2F}"/>
    <dgm:cxn modelId="{DEC04F9F-1B90-4B8F-8504-9E55B14CE59E}" type="presOf" srcId="{FF091D87-8E4C-4981-B368-06A90E8B594E}" destId="{B514783F-C0B7-4825-80D5-61A6F0CF78A1}" srcOrd="0" destOrd="0" presId="urn:microsoft.com/office/officeart/2009/3/layout/HorizontalOrganizationChart"/>
    <dgm:cxn modelId="{9EE961A0-E1A1-4F2C-A82F-0AA50B837BBD}" srcId="{150D1B56-12E5-47AA-ACC5-DE6669C01021}" destId="{252D0843-ABF8-4304-AB7D-37B5718BDEE0}" srcOrd="0" destOrd="0" parTransId="{BE286D65-30BB-4FDF-9436-EE3FF6946437}" sibTransId="{806D27D6-3F66-4569-B314-31F9C0052BA6}"/>
    <dgm:cxn modelId="{BAE32CA9-B325-41AE-A2C1-AF509B4AF9A9}" type="presOf" srcId="{9CDDBC0A-96C8-4AC5-AA91-291341965B91}" destId="{DF0A04B8-BD60-4E61-B778-322B3896E79C}" srcOrd="0" destOrd="0" presId="urn:microsoft.com/office/officeart/2009/3/layout/HorizontalOrganizationChart"/>
    <dgm:cxn modelId="{5BB216BB-335E-4B51-9E05-87A99263ACA8}" type="presOf" srcId="{82FA9706-1B3D-4F62-A3E5-9AAB1D8256E6}" destId="{7D02CE34-4A53-459D-BE1C-BBAFD9214627}" srcOrd="0" destOrd="0" presId="urn:microsoft.com/office/officeart/2009/3/layout/HorizontalOrganizationChart"/>
    <dgm:cxn modelId="{282805CC-F40C-4E22-93DF-C01138C1F8B1}" type="presOf" srcId="{08680B95-585D-4EBE-887E-FDA6ACC92EAD}" destId="{7885E1CF-5838-42A9-A1B0-6B49884063BA}" srcOrd="0" destOrd="0" presId="urn:microsoft.com/office/officeart/2009/3/layout/HorizontalOrganizationChart"/>
    <dgm:cxn modelId="{8B0B2ACF-0E95-4EA0-BAAA-581B062836BE}" type="presOf" srcId="{82FA9706-1B3D-4F62-A3E5-9AAB1D8256E6}" destId="{C4756D4F-5F04-4145-94A4-06130F510FDD}" srcOrd="1" destOrd="0" presId="urn:microsoft.com/office/officeart/2009/3/layout/HorizontalOrganizationChart"/>
    <dgm:cxn modelId="{FD3952FA-6D47-446F-A0FB-E59717601D32}" type="presOf" srcId="{C93D811A-8A33-465C-ADF2-86B3C22DD0B4}" destId="{41585F95-C0F5-469C-8485-E8BAEDE95FDA}" srcOrd="0" destOrd="0" presId="urn:microsoft.com/office/officeart/2009/3/layout/HorizontalOrganizationChart"/>
    <dgm:cxn modelId="{EFDB239B-7DA9-4760-9351-D2580AA046AC}" type="presParOf" srcId="{DA60E50C-3787-4F6E-B7DC-33FBFE8E6919}" destId="{5E8C9D48-E3A2-4611-9B3C-E05E00EB510A}" srcOrd="0" destOrd="0" presId="urn:microsoft.com/office/officeart/2009/3/layout/HorizontalOrganizationChart"/>
    <dgm:cxn modelId="{7B42AAC6-79A8-4680-8D8C-B1A8F8ECBB01}" type="presParOf" srcId="{5E8C9D48-E3A2-4611-9B3C-E05E00EB510A}" destId="{4AD74CEA-D4DF-47DB-80F8-C69147564B7D}" srcOrd="0" destOrd="0" presId="urn:microsoft.com/office/officeart/2009/3/layout/HorizontalOrganizationChart"/>
    <dgm:cxn modelId="{C550BB92-ABA1-4AD5-96DF-9232B162AF5B}" type="presParOf" srcId="{4AD74CEA-D4DF-47DB-80F8-C69147564B7D}" destId="{694475D4-D3A4-4A94-9D7A-0772348205BC}" srcOrd="0" destOrd="0" presId="urn:microsoft.com/office/officeart/2009/3/layout/HorizontalOrganizationChart"/>
    <dgm:cxn modelId="{60BF9AEB-0D91-4C20-AE18-1453204CDDFA}" type="presParOf" srcId="{4AD74CEA-D4DF-47DB-80F8-C69147564B7D}" destId="{2D539DCA-C86A-4B24-ABA2-6953EB0618ED}" srcOrd="1" destOrd="0" presId="urn:microsoft.com/office/officeart/2009/3/layout/HorizontalOrganizationChart"/>
    <dgm:cxn modelId="{4FB9F26A-4ADC-48A6-A621-3259A6445310}" type="presParOf" srcId="{5E8C9D48-E3A2-4611-9B3C-E05E00EB510A}" destId="{70E3816F-4EB1-403E-B24C-94D51B69573E}" srcOrd="1" destOrd="0" presId="urn:microsoft.com/office/officeart/2009/3/layout/HorizontalOrganizationChart"/>
    <dgm:cxn modelId="{76EDA479-4527-472B-8008-3F232BEF03D1}" type="presParOf" srcId="{70E3816F-4EB1-403E-B24C-94D51B69573E}" destId="{F8207437-184B-435F-96CD-5B821F410E32}" srcOrd="0" destOrd="0" presId="urn:microsoft.com/office/officeart/2009/3/layout/HorizontalOrganizationChart"/>
    <dgm:cxn modelId="{2BA22390-E221-4E24-95A4-2DE50352A347}" type="presParOf" srcId="{70E3816F-4EB1-403E-B24C-94D51B69573E}" destId="{6FDE5CC1-DD18-4A67-AEA9-7C11AB9571E5}" srcOrd="1" destOrd="0" presId="urn:microsoft.com/office/officeart/2009/3/layout/HorizontalOrganizationChart"/>
    <dgm:cxn modelId="{D95A3915-0792-46B7-8E02-9E27DB1BE3CE}" type="presParOf" srcId="{6FDE5CC1-DD18-4A67-AEA9-7C11AB9571E5}" destId="{F7F016C3-5DC8-4589-A899-DF4AF5CBBBC3}" srcOrd="0" destOrd="0" presId="urn:microsoft.com/office/officeart/2009/3/layout/HorizontalOrganizationChart"/>
    <dgm:cxn modelId="{5485A419-D5A7-4802-8225-2D92255A91BF}" type="presParOf" srcId="{F7F016C3-5DC8-4589-A899-DF4AF5CBBBC3}" destId="{B514783F-C0B7-4825-80D5-61A6F0CF78A1}" srcOrd="0" destOrd="0" presId="urn:microsoft.com/office/officeart/2009/3/layout/HorizontalOrganizationChart"/>
    <dgm:cxn modelId="{F1ED670D-3247-4446-983A-C560C7CB24BB}" type="presParOf" srcId="{F7F016C3-5DC8-4589-A899-DF4AF5CBBBC3}" destId="{FEFC3F8E-C6DF-436F-8A39-3CF42F7720C3}" srcOrd="1" destOrd="0" presId="urn:microsoft.com/office/officeart/2009/3/layout/HorizontalOrganizationChart"/>
    <dgm:cxn modelId="{E8E43873-E7C8-4844-8F30-E355FA60747B}" type="presParOf" srcId="{6FDE5CC1-DD18-4A67-AEA9-7C11AB9571E5}" destId="{36539E77-D403-49FF-A80B-716E9EC17A29}" srcOrd="1" destOrd="0" presId="urn:microsoft.com/office/officeart/2009/3/layout/HorizontalOrganizationChart"/>
    <dgm:cxn modelId="{818E9AA2-953F-4D3F-803D-7987D4C08AE3}" type="presParOf" srcId="{36539E77-D403-49FF-A80B-716E9EC17A29}" destId="{590F703E-876F-4988-8B26-5BBD3D5462AA}" srcOrd="0" destOrd="0" presId="urn:microsoft.com/office/officeart/2009/3/layout/HorizontalOrganizationChart"/>
    <dgm:cxn modelId="{3D5C4DBD-CD88-494A-82E1-42A5848EF000}" type="presParOf" srcId="{36539E77-D403-49FF-A80B-716E9EC17A29}" destId="{1DC17B89-B905-44AC-8398-086B957E12D3}" srcOrd="1" destOrd="0" presId="urn:microsoft.com/office/officeart/2009/3/layout/HorizontalOrganizationChart"/>
    <dgm:cxn modelId="{D1464365-253C-46FD-A494-2C88502345B5}" type="presParOf" srcId="{1DC17B89-B905-44AC-8398-086B957E12D3}" destId="{55FB1177-D727-462C-82D9-4A84BACE07EF}" srcOrd="0" destOrd="0" presId="urn:microsoft.com/office/officeart/2009/3/layout/HorizontalOrganizationChart"/>
    <dgm:cxn modelId="{62481D2C-584F-48B8-A138-78E432D149D2}" type="presParOf" srcId="{55FB1177-D727-462C-82D9-4A84BACE07EF}" destId="{7D02CE34-4A53-459D-BE1C-BBAFD9214627}" srcOrd="0" destOrd="0" presId="urn:microsoft.com/office/officeart/2009/3/layout/HorizontalOrganizationChart"/>
    <dgm:cxn modelId="{1A2EC0BC-FF14-473C-86FE-A67BF5B068C0}" type="presParOf" srcId="{55FB1177-D727-462C-82D9-4A84BACE07EF}" destId="{C4756D4F-5F04-4145-94A4-06130F510FDD}" srcOrd="1" destOrd="0" presId="urn:microsoft.com/office/officeart/2009/3/layout/HorizontalOrganizationChart"/>
    <dgm:cxn modelId="{FC5A7EDC-64D3-4056-A265-122034152F86}" type="presParOf" srcId="{1DC17B89-B905-44AC-8398-086B957E12D3}" destId="{679B346A-725F-4409-9A1A-C8CB3267785B}" srcOrd="1" destOrd="0" presId="urn:microsoft.com/office/officeart/2009/3/layout/HorizontalOrganizationChart"/>
    <dgm:cxn modelId="{01B55136-CC1E-4C03-A25F-68DA54C0A9C6}" type="presParOf" srcId="{1DC17B89-B905-44AC-8398-086B957E12D3}" destId="{03807F26-E438-4E15-A375-4F6472A6E9D2}" srcOrd="2" destOrd="0" presId="urn:microsoft.com/office/officeart/2009/3/layout/HorizontalOrganizationChart"/>
    <dgm:cxn modelId="{1D6A971C-8766-4ECF-981E-2CB1CD5FB13B}" type="presParOf" srcId="{6FDE5CC1-DD18-4A67-AEA9-7C11AB9571E5}" destId="{70765FDE-5D28-485A-9D0D-4D98843243A7}" srcOrd="2" destOrd="0" presId="urn:microsoft.com/office/officeart/2009/3/layout/HorizontalOrganizationChart"/>
    <dgm:cxn modelId="{A7C77709-6D4A-444A-872B-B6108211B4FA}" type="presParOf" srcId="{70E3816F-4EB1-403E-B24C-94D51B69573E}" destId="{8BDBD599-F68E-4168-B4FC-C023F40C88F3}" srcOrd="2" destOrd="0" presId="urn:microsoft.com/office/officeart/2009/3/layout/HorizontalOrganizationChart"/>
    <dgm:cxn modelId="{F18CC4F4-78A5-48AD-B241-0272E8AF7572}" type="presParOf" srcId="{70E3816F-4EB1-403E-B24C-94D51B69573E}" destId="{C2EF493E-7E9C-4F46-8C29-1DD8B23A5CEF}" srcOrd="3" destOrd="0" presId="urn:microsoft.com/office/officeart/2009/3/layout/HorizontalOrganizationChart"/>
    <dgm:cxn modelId="{7AD126A6-E758-4B92-B27F-F868AFB77EC4}" type="presParOf" srcId="{C2EF493E-7E9C-4F46-8C29-1DD8B23A5CEF}" destId="{B9DA6EA9-5DC1-423C-8445-2A2777C2C0A1}" srcOrd="0" destOrd="0" presId="urn:microsoft.com/office/officeart/2009/3/layout/HorizontalOrganizationChart"/>
    <dgm:cxn modelId="{5CC02E61-B260-4EC0-B136-AD8EEFABDFCC}" type="presParOf" srcId="{B9DA6EA9-5DC1-423C-8445-2A2777C2C0A1}" destId="{41585F95-C0F5-469C-8485-E8BAEDE95FDA}" srcOrd="0" destOrd="0" presId="urn:microsoft.com/office/officeart/2009/3/layout/HorizontalOrganizationChart"/>
    <dgm:cxn modelId="{855B202E-BC51-4898-B9C6-3B817B10CBA3}" type="presParOf" srcId="{B9DA6EA9-5DC1-423C-8445-2A2777C2C0A1}" destId="{AF29701B-3EF2-4A2B-B712-F9DEC07EA092}" srcOrd="1" destOrd="0" presId="urn:microsoft.com/office/officeart/2009/3/layout/HorizontalOrganizationChart"/>
    <dgm:cxn modelId="{1E46E2C3-55F9-41AD-B0F0-053B140A19AF}" type="presParOf" srcId="{C2EF493E-7E9C-4F46-8C29-1DD8B23A5CEF}" destId="{97CCCC5C-7946-4D08-8870-018DF20694CE}" srcOrd="1" destOrd="0" presId="urn:microsoft.com/office/officeart/2009/3/layout/HorizontalOrganizationChart"/>
    <dgm:cxn modelId="{76D4A1E4-60FE-4759-9546-E734E345DD20}" type="presParOf" srcId="{97CCCC5C-7946-4D08-8870-018DF20694CE}" destId="{DF0A04B8-BD60-4E61-B778-322B3896E79C}" srcOrd="0" destOrd="0" presId="urn:microsoft.com/office/officeart/2009/3/layout/HorizontalOrganizationChart"/>
    <dgm:cxn modelId="{2DDD0F51-40EC-45EB-BF13-29BB261BC0FA}" type="presParOf" srcId="{97CCCC5C-7946-4D08-8870-018DF20694CE}" destId="{2B236C5F-73DC-4D1E-A852-58372822512A}" srcOrd="1" destOrd="0" presId="urn:microsoft.com/office/officeart/2009/3/layout/HorizontalOrganizationChart"/>
    <dgm:cxn modelId="{E1299713-9985-4E26-AD0E-41D57C8AEFC8}" type="presParOf" srcId="{2B236C5F-73DC-4D1E-A852-58372822512A}" destId="{A69456EC-1C3E-4BDA-8FB1-2361F2ADCCF6}" srcOrd="0" destOrd="0" presId="urn:microsoft.com/office/officeart/2009/3/layout/HorizontalOrganizationChart"/>
    <dgm:cxn modelId="{ABDFC344-8458-4ED4-8403-04EFCBC4157A}" type="presParOf" srcId="{A69456EC-1C3E-4BDA-8FB1-2361F2ADCCF6}" destId="{7885E1CF-5838-42A9-A1B0-6B49884063BA}" srcOrd="0" destOrd="0" presId="urn:microsoft.com/office/officeart/2009/3/layout/HorizontalOrganizationChart"/>
    <dgm:cxn modelId="{03390F30-44AB-4C88-A581-EC3F6B3375FC}" type="presParOf" srcId="{A69456EC-1C3E-4BDA-8FB1-2361F2ADCCF6}" destId="{DA1177F0-CABB-4DA7-B2E4-1B4C9EE0DC4D}" srcOrd="1" destOrd="0" presId="urn:microsoft.com/office/officeart/2009/3/layout/HorizontalOrganizationChart"/>
    <dgm:cxn modelId="{1B564FBD-E67F-4D80-8AD2-203717713103}" type="presParOf" srcId="{2B236C5F-73DC-4D1E-A852-58372822512A}" destId="{0D0FFDB3-A7B9-4C3B-84BE-95999B162BF7}" srcOrd="1" destOrd="0" presId="urn:microsoft.com/office/officeart/2009/3/layout/HorizontalOrganizationChart"/>
    <dgm:cxn modelId="{E5243A59-3F33-4766-B2CA-4499EE450E8A}" type="presParOf" srcId="{2B236C5F-73DC-4D1E-A852-58372822512A}" destId="{5A8A83AA-DEC2-4D55-A09F-F253E93E9FB3}" srcOrd="2" destOrd="0" presId="urn:microsoft.com/office/officeart/2009/3/layout/HorizontalOrganizationChart"/>
    <dgm:cxn modelId="{9C2A07C4-C7EB-4228-9323-2849D53AFAF2}" type="presParOf" srcId="{97CCCC5C-7946-4D08-8870-018DF20694CE}" destId="{C12FE9BA-E51E-48FD-8C1E-5A26664A633B}" srcOrd="2" destOrd="0" presId="urn:microsoft.com/office/officeart/2009/3/layout/HorizontalOrganizationChart"/>
    <dgm:cxn modelId="{82283F10-A8ED-4922-993C-DE1B6ECB4E93}" type="presParOf" srcId="{97CCCC5C-7946-4D08-8870-018DF20694CE}" destId="{4FE3416B-1F28-415A-ACD5-1458F04C59A1}" srcOrd="3" destOrd="0" presId="urn:microsoft.com/office/officeart/2009/3/layout/HorizontalOrganizationChart"/>
    <dgm:cxn modelId="{664833B9-1A71-4CDA-9E72-C24A574AEF33}" type="presParOf" srcId="{4FE3416B-1F28-415A-ACD5-1458F04C59A1}" destId="{C4B54F6B-545D-4BB4-93E7-D9112D884EBC}" srcOrd="0" destOrd="0" presId="urn:microsoft.com/office/officeart/2009/3/layout/HorizontalOrganizationChart"/>
    <dgm:cxn modelId="{295FB7F6-1CC6-4C2D-B13E-8454EBA89979}" type="presParOf" srcId="{C4B54F6B-545D-4BB4-93E7-D9112D884EBC}" destId="{ABF373B1-2AB3-4781-94D7-D2937D460691}" srcOrd="0" destOrd="0" presId="urn:microsoft.com/office/officeart/2009/3/layout/HorizontalOrganizationChart"/>
    <dgm:cxn modelId="{110673BE-2F4E-4510-8A44-5F7D89BA1DD8}" type="presParOf" srcId="{C4B54F6B-545D-4BB4-93E7-D9112D884EBC}" destId="{D9CAFF58-ACAA-4115-B00A-397A703AE806}" srcOrd="1" destOrd="0" presId="urn:microsoft.com/office/officeart/2009/3/layout/HorizontalOrganizationChart"/>
    <dgm:cxn modelId="{2E614026-5CE4-428D-BFA6-FD30ED2DE74E}" type="presParOf" srcId="{4FE3416B-1F28-415A-ACD5-1458F04C59A1}" destId="{12D8A3FD-67A0-448E-B6B5-99C891D08C9C}" srcOrd="1" destOrd="0" presId="urn:microsoft.com/office/officeart/2009/3/layout/HorizontalOrganizationChart"/>
    <dgm:cxn modelId="{B7F0154A-BBE0-4587-8CF3-6A1F0C498F03}" type="presParOf" srcId="{4FE3416B-1F28-415A-ACD5-1458F04C59A1}" destId="{73070DCC-374B-4CB6-AA11-A040E214D94F}" srcOrd="2" destOrd="0" presId="urn:microsoft.com/office/officeart/2009/3/layout/HorizontalOrganizationChart"/>
    <dgm:cxn modelId="{EB8052C6-C067-453F-BB9D-5E61039AD011}" type="presParOf" srcId="{C2EF493E-7E9C-4F46-8C29-1DD8B23A5CEF}" destId="{C2A3DD7E-C272-45B7-8933-9D4B868364E0}" srcOrd="2" destOrd="0" presId="urn:microsoft.com/office/officeart/2009/3/layout/HorizontalOrganizationChart"/>
    <dgm:cxn modelId="{F7673A6E-1B9B-42BC-9B0E-2C2662305CC0}" type="presParOf" srcId="{5E8C9D48-E3A2-4611-9B3C-E05E00EB510A}" destId="{1D05BC51-7047-473F-84EF-9CD4D884C63E}"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53CFD-309A-4E6D-A848-CCCAB2D38748}">
      <dsp:nvSpPr>
        <dsp:cNvPr id="0" name=""/>
        <dsp:cNvSpPr/>
      </dsp:nvSpPr>
      <dsp:spPr>
        <a:xfrm>
          <a:off x="0" y="909035"/>
          <a:ext cx="8128000"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F27DFC-D046-4A26-A74B-75E84F5263CA}">
      <dsp:nvSpPr>
        <dsp:cNvPr id="0" name=""/>
        <dsp:cNvSpPr/>
      </dsp:nvSpPr>
      <dsp:spPr>
        <a:xfrm>
          <a:off x="406400" y="46623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bg1"/>
              </a:solidFill>
            </a:rPr>
            <a:t>Introduction to Company</a:t>
          </a:r>
          <a:endParaRPr lang="en-IN" sz="3000" kern="1200" dirty="0">
            <a:solidFill>
              <a:schemeClr val="bg1"/>
            </a:solidFill>
          </a:endParaRPr>
        </a:p>
      </dsp:txBody>
      <dsp:txXfrm>
        <a:off x="449631" y="509466"/>
        <a:ext cx="5603138" cy="799138"/>
      </dsp:txXfrm>
    </dsp:sp>
    <dsp:sp modelId="{5B4C33AB-712E-4BB4-85D8-828D3CC196FD}">
      <dsp:nvSpPr>
        <dsp:cNvPr id="0" name=""/>
        <dsp:cNvSpPr/>
      </dsp:nvSpPr>
      <dsp:spPr>
        <a:xfrm>
          <a:off x="0" y="2243332"/>
          <a:ext cx="8128000"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41125-D754-412A-89B9-B5198D28DB5B}">
      <dsp:nvSpPr>
        <dsp:cNvPr id="0" name=""/>
        <dsp:cNvSpPr/>
      </dsp:nvSpPr>
      <dsp:spPr>
        <a:xfrm>
          <a:off x="406400" y="182703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bg1"/>
              </a:solidFill>
            </a:rPr>
            <a:t>Problem Statement</a:t>
          </a:r>
          <a:endParaRPr lang="en-IN" sz="3000" kern="1200" dirty="0">
            <a:solidFill>
              <a:schemeClr val="bg1"/>
            </a:solidFill>
          </a:endParaRPr>
        </a:p>
      </dsp:txBody>
      <dsp:txXfrm>
        <a:off x="449631" y="1870266"/>
        <a:ext cx="5603138" cy="799138"/>
      </dsp:txXfrm>
    </dsp:sp>
    <dsp:sp modelId="{4E387820-14B2-4B3D-BBA4-28DA21775B87}">
      <dsp:nvSpPr>
        <dsp:cNvPr id="0" name=""/>
        <dsp:cNvSpPr/>
      </dsp:nvSpPr>
      <dsp:spPr>
        <a:xfrm>
          <a:off x="0" y="3630636"/>
          <a:ext cx="8128000"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08A12-13AE-468D-8439-CD18415B54E7}">
      <dsp:nvSpPr>
        <dsp:cNvPr id="0" name=""/>
        <dsp:cNvSpPr/>
      </dsp:nvSpPr>
      <dsp:spPr>
        <a:xfrm>
          <a:off x="406400" y="318783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bg1"/>
              </a:solidFill>
            </a:rPr>
            <a:t>Ad_hoc Request and Insights</a:t>
          </a:r>
          <a:endParaRPr lang="en-IN" sz="3000" kern="1200" dirty="0">
            <a:solidFill>
              <a:schemeClr val="bg1"/>
            </a:solidFill>
          </a:endParaRPr>
        </a:p>
      </dsp:txBody>
      <dsp:txXfrm>
        <a:off x="449631" y="3231066"/>
        <a:ext cx="5603138"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7DD8-AF6E-4079-ACEC-BE7256DF0DE1}">
      <dsp:nvSpPr>
        <dsp:cNvPr id="0" name=""/>
        <dsp:cNvSpPr/>
      </dsp:nvSpPr>
      <dsp:spPr>
        <a:xfrm>
          <a:off x="0" y="382455"/>
          <a:ext cx="8128000"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ADEB00-26BE-4825-AA50-9CFA40867850}">
      <dsp:nvSpPr>
        <dsp:cNvPr id="0" name=""/>
        <dsp:cNvSpPr/>
      </dsp:nvSpPr>
      <dsp:spPr>
        <a:xfrm>
          <a:off x="406400" y="28215"/>
          <a:ext cx="568960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Product line of Atliq’s Business</a:t>
          </a:r>
          <a:endParaRPr lang="en-IN" sz="2400" kern="1200" dirty="0">
            <a:solidFill>
              <a:schemeClr val="bg1"/>
            </a:solidFill>
          </a:endParaRPr>
        </a:p>
      </dsp:txBody>
      <dsp:txXfrm>
        <a:off x="440985" y="62800"/>
        <a:ext cx="5620430" cy="639310"/>
      </dsp:txXfrm>
    </dsp:sp>
    <dsp:sp modelId="{0A41AF52-6925-4FEE-A802-E1DA8B72C157}">
      <dsp:nvSpPr>
        <dsp:cNvPr id="0" name=""/>
        <dsp:cNvSpPr/>
      </dsp:nvSpPr>
      <dsp:spPr>
        <a:xfrm>
          <a:off x="0" y="1471094"/>
          <a:ext cx="8128000"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3FE66E-D2CB-4515-98A2-0F92E0B05F49}">
      <dsp:nvSpPr>
        <dsp:cNvPr id="0" name=""/>
        <dsp:cNvSpPr/>
      </dsp:nvSpPr>
      <dsp:spPr>
        <a:xfrm>
          <a:off x="406400" y="1116855"/>
          <a:ext cx="568960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Markets of Atliq’s Business</a:t>
          </a:r>
          <a:endParaRPr lang="en-IN" sz="2400" kern="1200" dirty="0">
            <a:solidFill>
              <a:schemeClr val="bg1"/>
            </a:solidFill>
          </a:endParaRPr>
        </a:p>
      </dsp:txBody>
      <dsp:txXfrm>
        <a:off x="440985" y="1151440"/>
        <a:ext cx="562043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FE9BA-E51E-48FD-8C1E-5A26664A633B}">
      <dsp:nvSpPr>
        <dsp:cNvPr id="0" name=""/>
        <dsp:cNvSpPr/>
      </dsp:nvSpPr>
      <dsp:spPr>
        <a:xfrm>
          <a:off x="3152150" y="2113219"/>
          <a:ext cx="286383" cy="615724"/>
        </a:xfrm>
        <a:custGeom>
          <a:avLst/>
          <a:gdLst/>
          <a:ahLst/>
          <a:cxnLst/>
          <a:rect l="0" t="0" r="0" b="0"/>
          <a:pathLst>
            <a:path>
              <a:moveTo>
                <a:pt x="0" y="0"/>
              </a:moveTo>
              <a:lnTo>
                <a:pt x="143191" y="0"/>
              </a:lnTo>
              <a:lnTo>
                <a:pt x="143191" y="615724"/>
              </a:lnTo>
              <a:lnTo>
                <a:pt x="286383" y="61572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A04B8-BD60-4E61-B778-322B3896E79C}">
      <dsp:nvSpPr>
        <dsp:cNvPr id="0" name=""/>
        <dsp:cNvSpPr/>
      </dsp:nvSpPr>
      <dsp:spPr>
        <a:xfrm>
          <a:off x="3152150" y="2067499"/>
          <a:ext cx="286383" cy="91440"/>
        </a:xfrm>
        <a:custGeom>
          <a:avLst/>
          <a:gdLst/>
          <a:ahLst/>
          <a:cxnLst/>
          <a:rect l="0" t="0" r="0" b="0"/>
          <a:pathLst>
            <a:path>
              <a:moveTo>
                <a:pt x="0" y="45720"/>
              </a:moveTo>
              <a:lnTo>
                <a:pt x="286383" y="457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662C2E-1A99-43F2-96C6-F45C8FEDEA72}">
      <dsp:nvSpPr>
        <dsp:cNvPr id="0" name=""/>
        <dsp:cNvSpPr/>
      </dsp:nvSpPr>
      <dsp:spPr>
        <a:xfrm>
          <a:off x="3152150" y="1497495"/>
          <a:ext cx="286383" cy="615724"/>
        </a:xfrm>
        <a:custGeom>
          <a:avLst/>
          <a:gdLst/>
          <a:ahLst/>
          <a:cxnLst/>
          <a:rect l="0" t="0" r="0" b="0"/>
          <a:pathLst>
            <a:path>
              <a:moveTo>
                <a:pt x="0" y="615724"/>
              </a:moveTo>
              <a:lnTo>
                <a:pt x="143191" y="615724"/>
              </a:lnTo>
              <a:lnTo>
                <a:pt x="143191" y="0"/>
              </a:lnTo>
              <a:lnTo>
                <a:pt x="28638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BD599-F68E-4168-B4FC-C023F40C88F3}">
      <dsp:nvSpPr>
        <dsp:cNvPr id="0" name=""/>
        <dsp:cNvSpPr/>
      </dsp:nvSpPr>
      <dsp:spPr>
        <a:xfrm>
          <a:off x="1433850" y="1343564"/>
          <a:ext cx="286383" cy="769655"/>
        </a:xfrm>
        <a:custGeom>
          <a:avLst/>
          <a:gdLst/>
          <a:ahLst/>
          <a:cxnLst/>
          <a:rect l="0" t="0" r="0" b="0"/>
          <a:pathLst>
            <a:path>
              <a:moveTo>
                <a:pt x="0" y="0"/>
              </a:moveTo>
              <a:lnTo>
                <a:pt x="143191" y="0"/>
              </a:lnTo>
              <a:lnTo>
                <a:pt x="143191" y="769655"/>
              </a:lnTo>
              <a:lnTo>
                <a:pt x="286383" y="76965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BB075-00AA-4CD2-A87E-30D591E1C3E8}">
      <dsp:nvSpPr>
        <dsp:cNvPr id="0" name=""/>
        <dsp:cNvSpPr/>
      </dsp:nvSpPr>
      <dsp:spPr>
        <a:xfrm>
          <a:off x="3152150" y="573909"/>
          <a:ext cx="286383" cy="307862"/>
        </a:xfrm>
        <a:custGeom>
          <a:avLst/>
          <a:gdLst/>
          <a:ahLst/>
          <a:cxnLst/>
          <a:rect l="0" t="0" r="0" b="0"/>
          <a:pathLst>
            <a:path>
              <a:moveTo>
                <a:pt x="0" y="0"/>
              </a:moveTo>
              <a:lnTo>
                <a:pt x="143191" y="0"/>
              </a:lnTo>
              <a:lnTo>
                <a:pt x="143191" y="307862"/>
              </a:lnTo>
              <a:lnTo>
                <a:pt x="286383" y="30786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F703E-876F-4988-8B26-5BBD3D5462AA}">
      <dsp:nvSpPr>
        <dsp:cNvPr id="0" name=""/>
        <dsp:cNvSpPr/>
      </dsp:nvSpPr>
      <dsp:spPr>
        <a:xfrm>
          <a:off x="3152150" y="266046"/>
          <a:ext cx="286383" cy="307862"/>
        </a:xfrm>
        <a:custGeom>
          <a:avLst/>
          <a:gdLst/>
          <a:ahLst/>
          <a:cxnLst/>
          <a:rect l="0" t="0" r="0" b="0"/>
          <a:pathLst>
            <a:path>
              <a:moveTo>
                <a:pt x="0" y="307862"/>
              </a:moveTo>
              <a:lnTo>
                <a:pt x="143191" y="307862"/>
              </a:lnTo>
              <a:lnTo>
                <a:pt x="143191" y="0"/>
              </a:lnTo>
              <a:lnTo>
                <a:pt x="28638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07437-184B-435F-96CD-5B821F410E32}">
      <dsp:nvSpPr>
        <dsp:cNvPr id="0" name=""/>
        <dsp:cNvSpPr/>
      </dsp:nvSpPr>
      <dsp:spPr>
        <a:xfrm>
          <a:off x="1433850" y="573909"/>
          <a:ext cx="286383" cy="769655"/>
        </a:xfrm>
        <a:custGeom>
          <a:avLst/>
          <a:gdLst/>
          <a:ahLst/>
          <a:cxnLst/>
          <a:rect l="0" t="0" r="0" b="0"/>
          <a:pathLst>
            <a:path>
              <a:moveTo>
                <a:pt x="0" y="769655"/>
              </a:moveTo>
              <a:lnTo>
                <a:pt x="143191" y="769655"/>
              </a:lnTo>
              <a:lnTo>
                <a:pt x="143191" y="0"/>
              </a:lnTo>
              <a:lnTo>
                <a:pt x="28638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475D4-D3A4-4A94-9D7A-0772348205BC}">
      <dsp:nvSpPr>
        <dsp:cNvPr id="0" name=""/>
        <dsp:cNvSpPr/>
      </dsp:nvSpPr>
      <dsp:spPr>
        <a:xfrm>
          <a:off x="1933" y="1125197"/>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PC</a:t>
          </a:r>
          <a:endParaRPr lang="en-IN" sz="1500" kern="1200" dirty="0"/>
        </a:p>
      </dsp:txBody>
      <dsp:txXfrm>
        <a:off x="1933" y="1125197"/>
        <a:ext cx="1431917" cy="436734"/>
      </dsp:txXfrm>
    </dsp:sp>
    <dsp:sp modelId="{B514783F-C0B7-4825-80D5-61A6F0CF78A1}">
      <dsp:nvSpPr>
        <dsp:cNvPr id="0" name=""/>
        <dsp:cNvSpPr/>
      </dsp:nvSpPr>
      <dsp:spPr>
        <a:xfrm>
          <a:off x="1720233" y="355541"/>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Desktop</a:t>
          </a:r>
          <a:endParaRPr lang="en-IN" sz="1500" kern="1200" dirty="0"/>
        </a:p>
      </dsp:txBody>
      <dsp:txXfrm>
        <a:off x="1720233" y="355541"/>
        <a:ext cx="1431917" cy="436734"/>
      </dsp:txXfrm>
    </dsp:sp>
    <dsp:sp modelId="{7D02CE34-4A53-459D-BE1C-BBAFD9214627}">
      <dsp:nvSpPr>
        <dsp:cNvPr id="0" name=""/>
        <dsp:cNvSpPr/>
      </dsp:nvSpPr>
      <dsp:spPr>
        <a:xfrm>
          <a:off x="3438533" y="47679"/>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Business Laptop</a:t>
          </a:r>
          <a:endParaRPr lang="en-IN" sz="1500" kern="1200" dirty="0"/>
        </a:p>
      </dsp:txBody>
      <dsp:txXfrm>
        <a:off x="3438533" y="47679"/>
        <a:ext cx="1431917" cy="436734"/>
      </dsp:txXfrm>
    </dsp:sp>
    <dsp:sp modelId="{3C4DED28-6833-4326-A55F-30D13AA8E325}">
      <dsp:nvSpPr>
        <dsp:cNvPr id="0" name=""/>
        <dsp:cNvSpPr/>
      </dsp:nvSpPr>
      <dsp:spPr>
        <a:xfrm>
          <a:off x="3438533" y="663403"/>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Personal Laptop</a:t>
          </a:r>
          <a:endParaRPr lang="en-IN" sz="1500" kern="1200" dirty="0"/>
        </a:p>
      </dsp:txBody>
      <dsp:txXfrm>
        <a:off x="3438533" y="663403"/>
        <a:ext cx="1431917" cy="436734"/>
      </dsp:txXfrm>
    </dsp:sp>
    <dsp:sp modelId="{41585F95-C0F5-469C-8485-E8BAEDE95FDA}">
      <dsp:nvSpPr>
        <dsp:cNvPr id="0" name=""/>
        <dsp:cNvSpPr/>
      </dsp:nvSpPr>
      <dsp:spPr>
        <a:xfrm>
          <a:off x="1720233" y="1894852"/>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Notebook</a:t>
          </a:r>
          <a:endParaRPr lang="en-IN" sz="1500" kern="1200" dirty="0"/>
        </a:p>
      </dsp:txBody>
      <dsp:txXfrm>
        <a:off x="1720233" y="1894852"/>
        <a:ext cx="1431917" cy="436734"/>
      </dsp:txXfrm>
    </dsp:sp>
    <dsp:sp modelId="{6FB30FA9-A6B1-4BF7-87F2-3F847368746B}">
      <dsp:nvSpPr>
        <dsp:cNvPr id="0" name=""/>
        <dsp:cNvSpPr/>
      </dsp:nvSpPr>
      <dsp:spPr>
        <a:xfrm>
          <a:off x="3438533" y="1279128"/>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Gaming Laptop</a:t>
          </a:r>
          <a:endParaRPr lang="en-IN" sz="1500" kern="1200" dirty="0"/>
        </a:p>
      </dsp:txBody>
      <dsp:txXfrm>
        <a:off x="3438533" y="1279128"/>
        <a:ext cx="1431917" cy="436734"/>
      </dsp:txXfrm>
    </dsp:sp>
    <dsp:sp modelId="{7885E1CF-5838-42A9-A1B0-6B49884063BA}">
      <dsp:nvSpPr>
        <dsp:cNvPr id="0" name=""/>
        <dsp:cNvSpPr/>
      </dsp:nvSpPr>
      <dsp:spPr>
        <a:xfrm>
          <a:off x="3438533" y="1894852"/>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Personal Laptop</a:t>
          </a:r>
          <a:endParaRPr lang="en-IN" sz="1500" kern="1200" dirty="0"/>
        </a:p>
      </dsp:txBody>
      <dsp:txXfrm>
        <a:off x="3438533" y="1894852"/>
        <a:ext cx="1431917" cy="436734"/>
      </dsp:txXfrm>
    </dsp:sp>
    <dsp:sp modelId="{ABF373B1-2AB3-4781-94D7-D2937D460691}">
      <dsp:nvSpPr>
        <dsp:cNvPr id="0" name=""/>
        <dsp:cNvSpPr/>
      </dsp:nvSpPr>
      <dsp:spPr>
        <a:xfrm>
          <a:off x="3438533" y="2510576"/>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Business Laptop</a:t>
          </a:r>
          <a:endParaRPr lang="en-IN" sz="1500" kern="1200" dirty="0"/>
        </a:p>
      </dsp:txBody>
      <dsp:txXfrm>
        <a:off x="3438533" y="2510576"/>
        <a:ext cx="1431917" cy="4367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B0B5E-6175-4F65-844C-EB2558959404}">
      <dsp:nvSpPr>
        <dsp:cNvPr id="0" name=""/>
        <dsp:cNvSpPr/>
      </dsp:nvSpPr>
      <dsp:spPr>
        <a:xfrm>
          <a:off x="2848479" y="3296109"/>
          <a:ext cx="258793" cy="556406"/>
        </a:xfrm>
        <a:custGeom>
          <a:avLst/>
          <a:gdLst/>
          <a:ahLst/>
          <a:cxnLst/>
          <a:rect l="0" t="0" r="0" b="0"/>
          <a:pathLst>
            <a:path>
              <a:moveTo>
                <a:pt x="0" y="0"/>
              </a:moveTo>
              <a:lnTo>
                <a:pt x="129396" y="0"/>
              </a:lnTo>
              <a:lnTo>
                <a:pt x="129396" y="556406"/>
              </a:lnTo>
              <a:lnTo>
                <a:pt x="258793" y="55640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AD29A-CF77-4A89-8661-05A52B86FEC9}">
      <dsp:nvSpPr>
        <dsp:cNvPr id="0" name=""/>
        <dsp:cNvSpPr/>
      </dsp:nvSpPr>
      <dsp:spPr>
        <a:xfrm>
          <a:off x="2848479" y="3250389"/>
          <a:ext cx="258793" cy="91440"/>
        </a:xfrm>
        <a:custGeom>
          <a:avLst/>
          <a:gdLst/>
          <a:ahLst/>
          <a:cxnLst/>
          <a:rect l="0" t="0" r="0" b="0"/>
          <a:pathLst>
            <a:path>
              <a:moveTo>
                <a:pt x="0" y="45720"/>
              </a:moveTo>
              <a:lnTo>
                <a:pt x="258793" y="457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6EEB84-F9DF-494E-920E-9A3DCFC1DDC0}">
      <dsp:nvSpPr>
        <dsp:cNvPr id="0" name=""/>
        <dsp:cNvSpPr/>
      </dsp:nvSpPr>
      <dsp:spPr>
        <a:xfrm>
          <a:off x="2848479" y="2739702"/>
          <a:ext cx="258793" cy="556406"/>
        </a:xfrm>
        <a:custGeom>
          <a:avLst/>
          <a:gdLst/>
          <a:ahLst/>
          <a:cxnLst/>
          <a:rect l="0" t="0" r="0" b="0"/>
          <a:pathLst>
            <a:path>
              <a:moveTo>
                <a:pt x="0" y="556406"/>
              </a:moveTo>
              <a:lnTo>
                <a:pt x="129396" y="556406"/>
              </a:lnTo>
              <a:lnTo>
                <a:pt x="129396" y="0"/>
              </a:lnTo>
              <a:lnTo>
                <a:pt x="25879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43823F-0E8D-477B-B33C-B92350B3240D}">
      <dsp:nvSpPr>
        <dsp:cNvPr id="0" name=""/>
        <dsp:cNvSpPr/>
      </dsp:nvSpPr>
      <dsp:spPr>
        <a:xfrm>
          <a:off x="1295716" y="2322397"/>
          <a:ext cx="258793" cy="973712"/>
        </a:xfrm>
        <a:custGeom>
          <a:avLst/>
          <a:gdLst/>
          <a:ahLst/>
          <a:cxnLst/>
          <a:rect l="0" t="0" r="0" b="0"/>
          <a:pathLst>
            <a:path>
              <a:moveTo>
                <a:pt x="0" y="0"/>
              </a:moveTo>
              <a:lnTo>
                <a:pt x="129396" y="0"/>
              </a:lnTo>
              <a:lnTo>
                <a:pt x="129396" y="973712"/>
              </a:lnTo>
              <a:lnTo>
                <a:pt x="258793" y="97371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98A8B6-7417-4952-BA3A-93570B5291A2}">
      <dsp:nvSpPr>
        <dsp:cNvPr id="0" name=""/>
        <dsp:cNvSpPr/>
      </dsp:nvSpPr>
      <dsp:spPr>
        <a:xfrm>
          <a:off x="2848479" y="1348685"/>
          <a:ext cx="258793" cy="834610"/>
        </a:xfrm>
        <a:custGeom>
          <a:avLst/>
          <a:gdLst/>
          <a:ahLst/>
          <a:cxnLst/>
          <a:rect l="0" t="0" r="0" b="0"/>
          <a:pathLst>
            <a:path>
              <a:moveTo>
                <a:pt x="0" y="0"/>
              </a:moveTo>
              <a:lnTo>
                <a:pt x="129396" y="0"/>
              </a:lnTo>
              <a:lnTo>
                <a:pt x="129396" y="834610"/>
              </a:lnTo>
              <a:lnTo>
                <a:pt x="258793" y="8346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F1FD2-E476-4B31-90C8-6B9D3F877225}">
      <dsp:nvSpPr>
        <dsp:cNvPr id="0" name=""/>
        <dsp:cNvSpPr/>
      </dsp:nvSpPr>
      <dsp:spPr>
        <a:xfrm>
          <a:off x="2848479" y="1348685"/>
          <a:ext cx="258793" cy="278203"/>
        </a:xfrm>
        <a:custGeom>
          <a:avLst/>
          <a:gdLst/>
          <a:ahLst/>
          <a:cxnLst/>
          <a:rect l="0" t="0" r="0" b="0"/>
          <a:pathLst>
            <a:path>
              <a:moveTo>
                <a:pt x="0" y="0"/>
              </a:moveTo>
              <a:lnTo>
                <a:pt x="129396" y="0"/>
              </a:lnTo>
              <a:lnTo>
                <a:pt x="129396" y="278203"/>
              </a:lnTo>
              <a:lnTo>
                <a:pt x="258793" y="2782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6B873-7EDF-429E-8C4B-326966DEF4CB}">
      <dsp:nvSpPr>
        <dsp:cNvPr id="0" name=""/>
        <dsp:cNvSpPr/>
      </dsp:nvSpPr>
      <dsp:spPr>
        <a:xfrm>
          <a:off x="2848479" y="1070482"/>
          <a:ext cx="258793" cy="278203"/>
        </a:xfrm>
        <a:custGeom>
          <a:avLst/>
          <a:gdLst/>
          <a:ahLst/>
          <a:cxnLst/>
          <a:rect l="0" t="0" r="0" b="0"/>
          <a:pathLst>
            <a:path>
              <a:moveTo>
                <a:pt x="0" y="278203"/>
              </a:moveTo>
              <a:lnTo>
                <a:pt x="129396" y="278203"/>
              </a:lnTo>
              <a:lnTo>
                <a:pt x="129396" y="0"/>
              </a:lnTo>
              <a:lnTo>
                <a:pt x="25879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6AAFD-AC8E-4B44-A5BC-05159F0121CE}">
      <dsp:nvSpPr>
        <dsp:cNvPr id="0" name=""/>
        <dsp:cNvSpPr/>
      </dsp:nvSpPr>
      <dsp:spPr>
        <a:xfrm>
          <a:off x="2848479" y="514075"/>
          <a:ext cx="258793" cy="834610"/>
        </a:xfrm>
        <a:custGeom>
          <a:avLst/>
          <a:gdLst/>
          <a:ahLst/>
          <a:cxnLst/>
          <a:rect l="0" t="0" r="0" b="0"/>
          <a:pathLst>
            <a:path>
              <a:moveTo>
                <a:pt x="0" y="834610"/>
              </a:moveTo>
              <a:lnTo>
                <a:pt x="129396" y="834610"/>
              </a:lnTo>
              <a:lnTo>
                <a:pt x="129396" y="0"/>
              </a:lnTo>
              <a:lnTo>
                <a:pt x="25879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9474B1-0EBA-4B87-9B5E-E4B4A4F29037}">
      <dsp:nvSpPr>
        <dsp:cNvPr id="0" name=""/>
        <dsp:cNvSpPr/>
      </dsp:nvSpPr>
      <dsp:spPr>
        <a:xfrm>
          <a:off x="1295716" y="1348685"/>
          <a:ext cx="258793" cy="973712"/>
        </a:xfrm>
        <a:custGeom>
          <a:avLst/>
          <a:gdLst/>
          <a:ahLst/>
          <a:cxnLst/>
          <a:rect l="0" t="0" r="0" b="0"/>
          <a:pathLst>
            <a:path>
              <a:moveTo>
                <a:pt x="0" y="973712"/>
              </a:moveTo>
              <a:lnTo>
                <a:pt x="129396" y="973712"/>
              </a:lnTo>
              <a:lnTo>
                <a:pt x="129396" y="0"/>
              </a:lnTo>
              <a:lnTo>
                <a:pt x="25879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1BEC3-6A18-4D51-BEE2-CD6093022845}">
      <dsp:nvSpPr>
        <dsp:cNvPr id="0" name=""/>
        <dsp:cNvSpPr/>
      </dsp:nvSpPr>
      <dsp:spPr>
        <a:xfrm>
          <a:off x="1746" y="2125067"/>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 &amp; A</a:t>
          </a:r>
          <a:endParaRPr lang="en-IN" sz="1600" kern="1200" dirty="0"/>
        </a:p>
      </dsp:txBody>
      <dsp:txXfrm>
        <a:off x="1746" y="2125067"/>
        <a:ext cx="1293969" cy="394660"/>
      </dsp:txXfrm>
    </dsp:sp>
    <dsp:sp modelId="{9519E364-F901-4690-834B-F762DF3B9936}">
      <dsp:nvSpPr>
        <dsp:cNvPr id="0" name=""/>
        <dsp:cNvSpPr/>
      </dsp:nvSpPr>
      <dsp:spPr>
        <a:xfrm>
          <a:off x="1554510" y="1151355"/>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Peripherals</a:t>
          </a:r>
          <a:endParaRPr lang="en-IN" sz="1600" kern="1200" dirty="0"/>
        </a:p>
      </dsp:txBody>
      <dsp:txXfrm>
        <a:off x="1554510" y="1151355"/>
        <a:ext cx="1293969" cy="394660"/>
      </dsp:txXfrm>
    </dsp:sp>
    <dsp:sp modelId="{E3DE2BA8-B080-49D9-A827-40B4B64CBE81}">
      <dsp:nvSpPr>
        <dsp:cNvPr id="0" name=""/>
        <dsp:cNvSpPr/>
      </dsp:nvSpPr>
      <dsp:spPr>
        <a:xfrm>
          <a:off x="3107273" y="316744"/>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Graphic card</a:t>
          </a:r>
          <a:endParaRPr lang="en-IN" sz="1600" kern="1200" dirty="0"/>
        </a:p>
      </dsp:txBody>
      <dsp:txXfrm>
        <a:off x="3107273" y="316744"/>
        <a:ext cx="1293969" cy="394660"/>
      </dsp:txXfrm>
    </dsp:sp>
    <dsp:sp modelId="{E4A56AC9-958E-48F3-B1E0-08EBF8156CE8}">
      <dsp:nvSpPr>
        <dsp:cNvPr id="0" name=""/>
        <dsp:cNvSpPr/>
      </dsp:nvSpPr>
      <dsp:spPr>
        <a:xfrm>
          <a:off x="3107273" y="873151"/>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Internal HDD</a:t>
          </a:r>
          <a:endParaRPr lang="en-IN" sz="1600" kern="1200" dirty="0"/>
        </a:p>
      </dsp:txBody>
      <dsp:txXfrm>
        <a:off x="3107273" y="873151"/>
        <a:ext cx="1293969" cy="394660"/>
      </dsp:txXfrm>
    </dsp:sp>
    <dsp:sp modelId="{8CA07AFE-4139-4B30-934B-1B800306DEBB}">
      <dsp:nvSpPr>
        <dsp:cNvPr id="0" name=""/>
        <dsp:cNvSpPr/>
      </dsp:nvSpPr>
      <dsp:spPr>
        <a:xfrm>
          <a:off x="3107273" y="1429558"/>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Motherboard</a:t>
          </a:r>
          <a:endParaRPr lang="en-IN" sz="1600" kern="1200" dirty="0"/>
        </a:p>
      </dsp:txBody>
      <dsp:txXfrm>
        <a:off x="3107273" y="1429558"/>
        <a:ext cx="1293969" cy="394660"/>
      </dsp:txXfrm>
    </dsp:sp>
    <dsp:sp modelId="{29799D00-05CE-4BD4-A6E7-59D5A08728CF}">
      <dsp:nvSpPr>
        <dsp:cNvPr id="0" name=""/>
        <dsp:cNvSpPr/>
      </dsp:nvSpPr>
      <dsp:spPr>
        <a:xfrm>
          <a:off x="3107273" y="1985965"/>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Processors</a:t>
          </a:r>
          <a:endParaRPr lang="en-IN" sz="1600" kern="1200" dirty="0"/>
        </a:p>
      </dsp:txBody>
      <dsp:txXfrm>
        <a:off x="3107273" y="1985965"/>
        <a:ext cx="1293969" cy="394660"/>
      </dsp:txXfrm>
    </dsp:sp>
    <dsp:sp modelId="{2171C259-695A-4DF4-9975-7B3ABFA6DBB9}">
      <dsp:nvSpPr>
        <dsp:cNvPr id="0" name=""/>
        <dsp:cNvSpPr/>
      </dsp:nvSpPr>
      <dsp:spPr>
        <a:xfrm>
          <a:off x="1554510" y="3098779"/>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Accessories</a:t>
          </a:r>
          <a:endParaRPr lang="en-IN" sz="1600" kern="1200" dirty="0"/>
        </a:p>
      </dsp:txBody>
      <dsp:txXfrm>
        <a:off x="1554510" y="3098779"/>
        <a:ext cx="1293969" cy="394660"/>
      </dsp:txXfrm>
    </dsp:sp>
    <dsp:sp modelId="{83C1EFCF-6306-41F6-979E-0B006E97A06C}">
      <dsp:nvSpPr>
        <dsp:cNvPr id="0" name=""/>
        <dsp:cNvSpPr/>
      </dsp:nvSpPr>
      <dsp:spPr>
        <a:xfrm>
          <a:off x="3107273" y="2542372"/>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Batteries </a:t>
          </a:r>
          <a:endParaRPr lang="en-IN" sz="1600" kern="1200" dirty="0"/>
        </a:p>
      </dsp:txBody>
      <dsp:txXfrm>
        <a:off x="3107273" y="2542372"/>
        <a:ext cx="1293969" cy="394660"/>
      </dsp:txXfrm>
    </dsp:sp>
    <dsp:sp modelId="{F9767905-CC38-4A1D-9E47-8F3F5DB02683}">
      <dsp:nvSpPr>
        <dsp:cNvPr id="0" name=""/>
        <dsp:cNvSpPr/>
      </dsp:nvSpPr>
      <dsp:spPr>
        <a:xfrm>
          <a:off x="3107273" y="3098779"/>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Keyboard</a:t>
          </a:r>
          <a:endParaRPr lang="en-IN" sz="1600" kern="1200" dirty="0"/>
        </a:p>
      </dsp:txBody>
      <dsp:txXfrm>
        <a:off x="3107273" y="3098779"/>
        <a:ext cx="1293969" cy="394660"/>
      </dsp:txXfrm>
    </dsp:sp>
    <dsp:sp modelId="{8F2A95EE-0B50-4319-A22E-EBFCF949187E}">
      <dsp:nvSpPr>
        <dsp:cNvPr id="0" name=""/>
        <dsp:cNvSpPr/>
      </dsp:nvSpPr>
      <dsp:spPr>
        <a:xfrm>
          <a:off x="3107273" y="3655186"/>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Mouse</a:t>
          </a:r>
          <a:endParaRPr lang="en-IN" sz="1600" kern="1200" dirty="0"/>
        </a:p>
      </dsp:txBody>
      <dsp:txXfrm>
        <a:off x="3107273" y="3655186"/>
        <a:ext cx="1293969" cy="394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FE9BA-E51E-48FD-8C1E-5A26664A633B}">
      <dsp:nvSpPr>
        <dsp:cNvPr id="0" name=""/>
        <dsp:cNvSpPr/>
      </dsp:nvSpPr>
      <dsp:spPr>
        <a:xfrm>
          <a:off x="2905146" y="1529442"/>
          <a:ext cx="263942" cy="283737"/>
        </a:xfrm>
        <a:custGeom>
          <a:avLst/>
          <a:gdLst/>
          <a:ahLst/>
          <a:cxnLst/>
          <a:rect l="0" t="0" r="0" b="0"/>
          <a:pathLst>
            <a:path>
              <a:moveTo>
                <a:pt x="0" y="0"/>
              </a:moveTo>
              <a:lnTo>
                <a:pt x="131971" y="0"/>
              </a:lnTo>
              <a:lnTo>
                <a:pt x="131971" y="283737"/>
              </a:lnTo>
              <a:lnTo>
                <a:pt x="263942" y="28373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A04B8-BD60-4E61-B778-322B3896E79C}">
      <dsp:nvSpPr>
        <dsp:cNvPr id="0" name=""/>
        <dsp:cNvSpPr/>
      </dsp:nvSpPr>
      <dsp:spPr>
        <a:xfrm>
          <a:off x="2905146" y="1245705"/>
          <a:ext cx="263942" cy="283737"/>
        </a:xfrm>
        <a:custGeom>
          <a:avLst/>
          <a:gdLst/>
          <a:ahLst/>
          <a:cxnLst/>
          <a:rect l="0" t="0" r="0" b="0"/>
          <a:pathLst>
            <a:path>
              <a:moveTo>
                <a:pt x="0" y="283737"/>
              </a:moveTo>
              <a:lnTo>
                <a:pt x="131971" y="283737"/>
              </a:lnTo>
              <a:lnTo>
                <a:pt x="131971" y="0"/>
              </a:lnTo>
              <a:lnTo>
                <a:pt x="263942"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BD599-F68E-4168-B4FC-C023F40C88F3}">
      <dsp:nvSpPr>
        <dsp:cNvPr id="0" name=""/>
        <dsp:cNvSpPr/>
      </dsp:nvSpPr>
      <dsp:spPr>
        <a:xfrm>
          <a:off x="1321492" y="1103836"/>
          <a:ext cx="263942" cy="425606"/>
        </a:xfrm>
        <a:custGeom>
          <a:avLst/>
          <a:gdLst/>
          <a:ahLst/>
          <a:cxnLst/>
          <a:rect l="0" t="0" r="0" b="0"/>
          <a:pathLst>
            <a:path>
              <a:moveTo>
                <a:pt x="0" y="0"/>
              </a:moveTo>
              <a:lnTo>
                <a:pt x="131971" y="0"/>
              </a:lnTo>
              <a:lnTo>
                <a:pt x="131971" y="425606"/>
              </a:lnTo>
              <a:lnTo>
                <a:pt x="263942" y="42560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F703E-876F-4988-8B26-5BBD3D5462AA}">
      <dsp:nvSpPr>
        <dsp:cNvPr id="0" name=""/>
        <dsp:cNvSpPr/>
      </dsp:nvSpPr>
      <dsp:spPr>
        <a:xfrm>
          <a:off x="2905146" y="632509"/>
          <a:ext cx="263942" cy="91440"/>
        </a:xfrm>
        <a:custGeom>
          <a:avLst/>
          <a:gdLst/>
          <a:ahLst/>
          <a:cxnLst/>
          <a:rect l="0" t="0" r="0" b="0"/>
          <a:pathLst>
            <a:path>
              <a:moveTo>
                <a:pt x="0" y="45720"/>
              </a:moveTo>
              <a:lnTo>
                <a:pt x="263942" y="457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07437-184B-435F-96CD-5B821F410E32}">
      <dsp:nvSpPr>
        <dsp:cNvPr id="0" name=""/>
        <dsp:cNvSpPr/>
      </dsp:nvSpPr>
      <dsp:spPr>
        <a:xfrm>
          <a:off x="1321492" y="678229"/>
          <a:ext cx="263942" cy="425606"/>
        </a:xfrm>
        <a:custGeom>
          <a:avLst/>
          <a:gdLst/>
          <a:ahLst/>
          <a:cxnLst/>
          <a:rect l="0" t="0" r="0" b="0"/>
          <a:pathLst>
            <a:path>
              <a:moveTo>
                <a:pt x="0" y="425606"/>
              </a:moveTo>
              <a:lnTo>
                <a:pt x="131971" y="425606"/>
              </a:lnTo>
              <a:lnTo>
                <a:pt x="131971" y="0"/>
              </a:lnTo>
              <a:lnTo>
                <a:pt x="263942"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475D4-D3A4-4A94-9D7A-0772348205BC}">
      <dsp:nvSpPr>
        <dsp:cNvPr id="0" name=""/>
        <dsp:cNvSpPr/>
      </dsp:nvSpPr>
      <dsp:spPr>
        <a:xfrm>
          <a:off x="1781" y="902580"/>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 &amp; S</a:t>
          </a:r>
          <a:endParaRPr lang="en-IN" sz="1400" kern="1200" dirty="0"/>
        </a:p>
      </dsp:txBody>
      <dsp:txXfrm>
        <a:off x="1781" y="902580"/>
        <a:ext cx="1319711" cy="402511"/>
      </dsp:txXfrm>
    </dsp:sp>
    <dsp:sp modelId="{B514783F-C0B7-4825-80D5-61A6F0CF78A1}">
      <dsp:nvSpPr>
        <dsp:cNvPr id="0" name=""/>
        <dsp:cNvSpPr/>
      </dsp:nvSpPr>
      <dsp:spPr>
        <a:xfrm>
          <a:off x="1585435" y="476973"/>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Networking</a:t>
          </a:r>
          <a:endParaRPr lang="en-IN" sz="1400" kern="1200" dirty="0"/>
        </a:p>
      </dsp:txBody>
      <dsp:txXfrm>
        <a:off x="1585435" y="476973"/>
        <a:ext cx="1319711" cy="402511"/>
      </dsp:txXfrm>
    </dsp:sp>
    <dsp:sp modelId="{7D02CE34-4A53-459D-BE1C-BBAFD9214627}">
      <dsp:nvSpPr>
        <dsp:cNvPr id="0" name=""/>
        <dsp:cNvSpPr/>
      </dsp:nvSpPr>
      <dsp:spPr>
        <a:xfrm>
          <a:off x="3169089" y="476973"/>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Wi-Fi Extender</a:t>
          </a:r>
          <a:endParaRPr lang="en-IN" sz="1400" kern="1200" dirty="0"/>
        </a:p>
      </dsp:txBody>
      <dsp:txXfrm>
        <a:off x="3169089" y="476973"/>
        <a:ext cx="1319711" cy="402511"/>
      </dsp:txXfrm>
    </dsp:sp>
    <dsp:sp modelId="{41585F95-C0F5-469C-8485-E8BAEDE95FDA}">
      <dsp:nvSpPr>
        <dsp:cNvPr id="0" name=""/>
        <dsp:cNvSpPr/>
      </dsp:nvSpPr>
      <dsp:spPr>
        <a:xfrm>
          <a:off x="1585435" y="1328186"/>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Storage</a:t>
          </a:r>
          <a:endParaRPr lang="en-IN" sz="1400" kern="1200" dirty="0"/>
        </a:p>
      </dsp:txBody>
      <dsp:txXfrm>
        <a:off x="1585435" y="1328186"/>
        <a:ext cx="1319711" cy="402511"/>
      </dsp:txXfrm>
    </dsp:sp>
    <dsp:sp modelId="{7885E1CF-5838-42A9-A1B0-6B49884063BA}">
      <dsp:nvSpPr>
        <dsp:cNvPr id="0" name=""/>
        <dsp:cNvSpPr/>
      </dsp:nvSpPr>
      <dsp:spPr>
        <a:xfrm>
          <a:off x="3169089" y="1044449"/>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External SSD</a:t>
          </a:r>
          <a:endParaRPr lang="en-IN" sz="1400" kern="1200" dirty="0"/>
        </a:p>
      </dsp:txBody>
      <dsp:txXfrm>
        <a:off x="3169089" y="1044449"/>
        <a:ext cx="1319711" cy="402511"/>
      </dsp:txXfrm>
    </dsp:sp>
    <dsp:sp modelId="{ABF373B1-2AB3-4781-94D7-D2937D460691}">
      <dsp:nvSpPr>
        <dsp:cNvPr id="0" name=""/>
        <dsp:cNvSpPr/>
      </dsp:nvSpPr>
      <dsp:spPr>
        <a:xfrm>
          <a:off x="3169089" y="1611924"/>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USB Flash drives</a:t>
          </a:r>
          <a:endParaRPr lang="en-IN" sz="1400" kern="1200" dirty="0"/>
        </a:p>
      </dsp:txBody>
      <dsp:txXfrm>
        <a:off x="3169089" y="1611924"/>
        <a:ext cx="1319711" cy="40251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4658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1754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925900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726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180775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EDBE50-735B-4827-8AA4-09AC4E4D0A49}"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5502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EDBE50-735B-4827-8AA4-09AC4E4D0A49}"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82301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129635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335894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73892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DBE50-735B-4827-8AA4-09AC4E4D0A49}"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101507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84024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EDBE50-735B-4827-8AA4-09AC4E4D0A49}"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7821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EDBE50-735B-4827-8AA4-09AC4E4D0A49}"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313383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DBE50-735B-4827-8AA4-09AC4E4D0A49}" type="datetimeFigureOut">
              <a:rPr lang="en-IN" smtClean="0"/>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30684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52912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132900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EDBE50-735B-4827-8AA4-09AC4E4D0A49}" type="datetimeFigureOut">
              <a:rPr lang="en-IN" smtClean="0"/>
              <a:t>21-02-2023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93C42F-4744-48D5-9601-0317EA1EE55A}" type="slidenum">
              <a:rPr lang="en-IN" smtClean="0"/>
              <a:t>‹#›</a:t>
            </a:fld>
            <a:endParaRPr lang="en-IN"/>
          </a:p>
        </p:txBody>
      </p:sp>
    </p:spTree>
    <p:extLst>
      <p:ext uri="{BB962C8B-B14F-4D97-AF65-F5344CB8AC3E}">
        <p14:creationId xmlns:p14="http://schemas.microsoft.com/office/powerpoint/2010/main" val="3628087506"/>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linkedin.com/in/shraddha-shukla-174905210/"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image" Target="../media/image4.png"/><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46EE-D0BD-434F-A78A-65ED1AC078F3}"/>
              </a:ext>
            </a:extLst>
          </p:cNvPr>
          <p:cNvSpPr>
            <a:spLocks noGrp="1"/>
          </p:cNvSpPr>
          <p:nvPr>
            <p:ph type="ctrTitle"/>
          </p:nvPr>
        </p:nvSpPr>
        <p:spPr>
          <a:xfrm>
            <a:off x="5380383" y="2699639"/>
            <a:ext cx="6528314" cy="1550505"/>
          </a:xfrm>
        </p:spPr>
        <p:txBody>
          <a:bodyPr/>
          <a:lstStyle/>
          <a:p>
            <a:r>
              <a:rPr lang="en-US" dirty="0"/>
              <a:t>Consumer goods ad_hoc Insights</a:t>
            </a:r>
            <a:endParaRPr lang="en-IN" dirty="0"/>
          </a:p>
        </p:txBody>
      </p:sp>
      <p:pic>
        <p:nvPicPr>
          <p:cNvPr id="7" name="Picture 6">
            <a:extLst>
              <a:ext uri="{FF2B5EF4-FFF2-40B4-BE49-F238E27FC236}">
                <a16:creationId xmlns:a16="http://schemas.microsoft.com/office/drawing/2014/main" id="{4E5A91F0-F4F7-4166-898C-B6DC386FA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9" y="3285733"/>
            <a:ext cx="2661181" cy="2661181"/>
          </a:xfrm>
          <a:prstGeom prst="rect">
            <a:avLst/>
          </a:prstGeom>
        </p:spPr>
      </p:pic>
      <p:pic>
        <p:nvPicPr>
          <p:cNvPr id="11" name="Picture 10">
            <a:extLst>
              <a:ext uri="{FF2B5EF4-FFF2-40B4-BE49-F238E27FC236}">
                <a16:creationId xmlns:a16="http://schemas.microsoft.com/office/drawing/2014/main" id="{C0B09555-E2E5-42F1-8FBB-3143BF55D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5871" y="184748"/>
            <a:ext cx="862235" cy="718164"/>
          </a:xfrm>
          <a:prstGeom prst="rect">
            <a:avLst/>
          </a:prstGeom>
        </p:spPr>
      </p:pic>
      <p:pic>
        <p:nvPicPr>
          <p:cNvPr id="13" name="Picture 12">
            <a:extLst>
              <a:ext uri="{FF2B5EF4-FFF2-40B4-BE49-F238E27FC236}">
                <a16:creationId xmlns:a16="http://schemas.microsoft.com/office/drawing/2014/main" id="{F4364679-13D0-4E8B-AF9D-BD45670E5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2914" y="4721217"/>
            <a:ext cx="899530" cy="899530"/>
          </a:xfrm>
          <a:prstGeom prst="rect">
            <a:avLst/>
          </a:prstGeom>
        </p:spPr>
      </p:pic>
      <p:sp>
        <p:nvSpPr>
          <p:cNvPr id="14" name="Title 1">
            <a:extLst>
              <a:ext uri="{FF2B5EF4-FFF2-40B4-BE49-F238E27FC236}">
                <a16:creationId xmlns:a16="http://schemas.microsoft.com/office/drawing/2014/main" id="{88A86C77-F41B-4C34-BF95-A4761777FFDC}"/>
              </a:ext>
            </a:extLst>
          </p:cNvPr>
          <p:cNvSpPr txBox="1">
            <a:spLocks/>
          </p:cNvSpPr>
          <p:nvPr/>
        </p:nvSpPr>
        <p:spPr>
          <a:xfrm>
            <a:off x="3648106" y="228814"/>
            <a:ext cx="5442885" cy="6758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Atliq hardwares</a:t>
            </a:r>
            <a:endParaRPr lang="en-IN" sz="3600" dirty="0"/>
          </a:p>
        </p:txBody>
      </p:sp>
      <p:pic>
        <p:nvPicPr>
          <p:cNvPr id="24" name="Picture 23">
            <a:extLst>
              <a:ext uri="{FF2B5EF4-FFF2-40B4-BE49-F238E27FC236}">
                <a16:creationId xmlns:a16="http://schemas.microsoft.com/office/drawing/2014/main" id="{DF0DC1DB-430D-4178-ADE7-CE7FC7AB2E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
        <p:nvSpPr>
          <p:cNvPr id="25" name="Title 1">
            <a:extLst>
              <a:ext uri="{FF2B5EF4-FFF2-40B4-BE49-F238E27FC236}">
                <a16:creationId xmlns:a16="http://schemas.microsoft.com/office/drawing/2014/main" id="{D320375E-1902-49AE-AB5B-D26BD2A8475E}"/>
              </a:ext>
            </a:extLst>
          </p:cNvPr>
          <p:cNvSpPr txBox="1">
            <a:spLocks/>
          </p:cNvSpPr>
          <p:nvPr/>
        </p:nvSpPr>
        <p:spPr>
          <a:xfrm>
            <a:off x="5599547" y="4914221"/>
            <a:ext cx="5144810" cy="5135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dirty="0"/>
              <a:t>Sql project challenge</a:t>
            </a:r>
            <a:endParaRPr lang="en-IN" sz="2400" dirty="0"/>
          </a:p>
        </p:txBody>
      </p:sp>
      <p:sp>
        <p:nvSpPr>
          <p:cNvPr id="9" name="Title 1">
            <a:extLst>
              <a:ext uri="{FF2B5EF4-FFF2-40B4-BE49-F238E27FC236}">
                <a16:creationId xmlns:a16="http://schemas.microsoft.com/office/drawing/2014/main" id="{E3D7BBAB-D596-47ED-8F70-4AB5E7DE82CB}"/>
              </a:ext>
            </a:extLst>
          </p:cNvPr>
          <p:cNvSpPr txBox="1">
            <a:spLocks/>
          </p:cNvSpPr>
          <p:nvPr/>
        </p:nvSpPr>
        <p:spPr>
          <a:xfrm>
            <a:off x="6369548" y="6373729"/>
            <a:ext cx="5144810" cy="303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200" dirty="0"/>
              <a:t>Created by Shraddha shukla</a:t>
            </a:r>
            <a:endParaRPr lang="en-IN" sz="1200" dirty="0"/>
          </a:p>
        </p:txBody>
      </p:sp>
      <p:pic>
        <p:nvPicPr>
          <p:cNvPr id="6" name="Picture 5">
            <a:hlinkClick r:id="rId6"/>
            <a:extLst>
              <a:ext uri="{FF2B5EF4-FFF2-40B4-BE49-F238E27FC236}">
                <a16:creationId xmlns:a16="http://schemas.microsoft.com/office/drawing/2014/main" id="{EE0F8712-C0E2-468B-93F9-24F5670B66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94367" y="6156844"/>
            <a:ext cx="519991" cy="519991"/>
          </a:xfrm>
          <a:prstGeom prst="rect">
            <a:avLst/>
          </a:prstGeom>
        </p:spPr>
      </p:pic>
    </p:spTree>
    <p:extLst>
      <p:ext uri="{BB962C8B-B14F-4D97-AF65-F5344CB8AC3E}">
        <p14:creationId xmlns:p14="http://schemas.microsoft.com/office/powerpoint/2010/main" val="188743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2D8E04-DD3C-4B8D-B55F-CD640C995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1799591"/>
            <a:ext cx="10018643" cy="4310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47225CA9-8100-42DB-A916-1FAB935E71AE}"/>
              </a:ext>
            </a:extLst>
          </p:cNvPr>
          <p:cNvSpPr txBox="1"/>
          <p:nvPr/>
        </p:nvSpPr>
        <p:spPr>
          <a:xfrm>
            <a:off x="1431233" y="968594"/>
            <a:ext cx="9316279" cy="830997"/>
          </a:xfrm>
          <a:prstGeom prst="rect">
            <a:avLst/>
          </a:prstGeom>
          <a:noFill/>
        </p:spPr>
        <p:txBody>
          <a:bodyPr wrap="square">
            <a:spAutoFit/>
          </a:bodyPr>
          <a:lstStyle/>
          <a:p>
            <a:pPr algn="ctr"/>
            <a:r>
              <a:rPr lang="en-US" sz="2400" dirty="0"/>
              <a:t>"Atliq Exclusive" operates its business in major 8 markets in APAC region.</a:t>
            </a:r>
            <a:endParaRPr lang="en-IN" sz="2400" dirty="0"/>
          </a:p>
        </p:txBody>
      </p:sp>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spTree>
    <p:extLst>
      <p:ext uri="{BB962C8B-B14F-4D97-AF65-F5344CB8AC3E}">
        <p14:creationId xmlns:p14="http://schemas.microsoft.com/office/powerpoint/2010/main" val="44072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424071" y="2006824"/>
            <a:ext cx="6023112" cy="339918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bg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dirty="0">
              <a:solidFill>
                <a:schemeClr val="bg1"/>
              </a:solidFill>
            </a:endParaRPr>
          </a:p>
          <a:p>
            <a:pPr algn="ctr"/>
            <a:r>
              <a:rPr lang="en-US" sz="2000" dirty="0">
                <a:solidFill>
                  <a:schemeClr val="bg1"/>
                </a:solidFill>
              </a:rPr>
              <a:t> What is the percentage of unique product increase in 2021 vs. 2020? </a:t>
            </a:r>
          </a:p>
          <a:p>
            <a:pPr algn="ctr"/>
            <a:r>
              <a:rPr lang="en-US" sz="2000" u="sng" dirty="0">
                <a:solidFill>
                  <a:schemeClr val="bg1"/>
                </a:solidFill>
              </a:rPr>
              <a:t>The final output contains these fields, </a:t>
            </a:r>
            <a:r>
              <a:rPr lang="en-US" sz="2000" dirty="0">
                <a:solidFill>
                  <a:schemeClr val="bg1"/>
                </a:solidFill>
              </a:rPr>
              <a:t>unique_products_2020 </a:t>
            </a:r>
          </a:p>
          <a:p>
            <a:pPr algn="ctr"/>
            <a:r>
              <a:rPr lang="en-US" sz="2000" dirty="0">
                <a:solidFill>
                  <a:schemeClr val="bg1"/>
                </a:solidFill>
              </a:rPr>
              <a:t>unique_products_2021 </a:t>
            </a:r>
          </a:p>
          <a:p>
            <a:pPr algn="ctr"/>
            <a:r>
              <a:rPr lang="en-US" sz="2000" dirty="0">
                <a:solidFill>
                  <a:schemeClr val="bg1"/>
                </a:solidFill>
              </a:rPr>
              <a:t>Percentage change</a:t>
            </a:r>
            <a:endParaRPr lang="en-IN" sz="2000"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171078" y="2184913"/>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:2</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1767231" y="1019329"/>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611393" y="1045626"/>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pic>
        <p:nvPicPr>
          <p:cNvPr id="6" name="Picture 5">
            <a:extLst>
              <a:ext uri="{FF2B5EF4-FFF2-40B4-BE49-F238E27FC236}">
                <a16:creationId xmlns:a16="http://schemas.microsoft.com/office/drawing/2014/main" id="{DA199194-FAD6-4DE0-87E4-7E76737A4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005" y="2874026"/>
            <a:ext cx="3982006" cy="1077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Arrow: Right 6">
            <a:extLst>
              <a:ext uri="{FF2B5EF4-FFF2-40B4-BE49-F238E27FC236}">
                <a16:creationId xmlns:a16="http://schemas.microsoft.com/office/drawing/2014/main" id="{4CDBE222-1B34-4645-8ACA-61797641BE00}"/>
              </a:ext>
            </a:extLst>
          </p:cNvPr>
          <p:cNvSpPr/>
          <p:nvPr/>
        </p:nvSpPr>
        <p:spPr>
          <a:xfrm>
            <a:off x="6660942" y="3167605"/>
            <a:ext cx="800032" cy="538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985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id="{60FF3F95-298A-498B-9253-D9ACA33D2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30" y="1399968"/>
            <a:ext cx="5698435" cy="3735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Arrow Connector 11">
            <a:extLst>
              <a:ext uri="{FF2B5EF4-FFF2-40B4-BE49-F238E27FC236}">
                <a16:creationId xmlns:a16="http://schemas.microsoft.com/office/drawing/2014/main" id="{670645F4-BEEF-4F17-93C7-4036F3804E87}"/>
              </a:ext>
            </a:extLst>
          </p:cNvPr>
          <p:cNvCxnSpPr>
            <a:cxnSpLocks/>
          </p:cNvCxnSpPr>
          <p:nvPr/>
        </p:nvCxnSpPr>
        <p:spPr>
          <a:xfrm flipV="1">
            <a:off x="2216175" y="2229076"/>
            <a:ext cx="940905" cy="96740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4795B5D9-3280-418C-902A-B39A11446C9F}"/>
              </a:ext>
            </a:extLst>
          </p:cNvPr>
          <p:cNvSpPr txBox="1"/>
          <p:nvPr/>
        </p:nvSpPr>
        <p:spPr>
          <a:xfrm>
            <a:off x="2216175" y="4675672"/>
            <a:ext cx="492443" cy="261610"/>
          </a:xfrm>
          <a:prstGeom prst="rect">
            <a:avLst/>
          </a:prstGeom>
          <a:noFill/>
        </p:spPr>
        <p:txBody>
          <a:bodyPr wrap="none" rtlCol="0">
            <a:spAutoFit/>
          </a:bodyPr>
          <a:lstStyle/>
          <a:p>
            <a:r>
              <a:rPr lang="en-US" sz="1100" dirty="0">
                <a:solidFill>
                  <a:schemeClr val="bg1"/>
                </a:solidFill>
              </a:rPr>
              <a:t>2020</a:t>
            </a:r>
            <a:endParaRPr lang="en-IN" sz="1100" dirty="0">
              <a:solidFill>
                <a:schemeClr val="bg1"/>
              </a:solidFill>
            </a:endParaRPr>
          </a:p>
        </p:txBody>
      </p:sp>
      <p:sp>
        <p:nvSpPr>
          <p:cNvPr id="17" name="TextBox 16">
            <a:extLst>
              <a:ext uri="{FF2B5EF4-FFF2-40B4-BE49-F238E27FC236}">
                <a16:creationId xmlns:a16="http://schemas.microsoft.com/office/drawing/2014/main" id="{0062648A-AEC7-4DCE-90AD-0DEB862B06B5}"/>
              </a:ext>
            </a:extLst>
          </p:cNvPr>
          <p:cNvSpPr txBox="1"/>
          <p:nvPr/>
        </p:nvSpPr>
        <p:spPr>
          <a:xfrm>
            <a:off x="3157080" y="4675672"/>
            <a:ext cx="492443" cy="261610"/>
          </a:xfrm>
          <a:prstGeom prst="rect">
            <a:avLst/>
          </a:prstGeom>
          <a:noFill/>
        </p:spPr>
        <p:txBody>
          <a:bodyPr wrap="none" rtlCol="0">
            <a:spAutoFit/>
          </a:bodyPr>
          <a:lstStyle/>
          <a:p>
            <a:r>
              <a:rPr lang="en-US" sz="1100" dirty="0"/>
              <a:t>2021</a:t>
            </a:r>
            <a:endParaRPr lang="en-IN" sz="1100" dirty="0"/>
          </a:p>
        </p:txBody>
      </p:sp>
      <p:cxnSp>
        <p:nvCxnSpPr>
          <p:cNvPr id="18" name="Straight Arrow Connector 17">
            <a:extLst>
              <a:ext uri="{FF2B5EF4-FFF2-40B4-BE49-F238E27FC236}">
                <a16:creationId xmlns:a16="http://schemas.microsoft.com/office/drawing/2014/main" id="{381704C5-4D41-4E75-A56B-26876B3EAECD}"/>
              </a:ext>
            </a:extLst>
          </p:cNvPr>
          <p:cNvCxnSpPr>
            <a:cxnSpLocks/>
          </p:cNvCxnSpPr>
          <p:nvPr/>
        </p:nvCxnSpPr>
        <p:spPr>
          <a:xfrm flipV="1">
            <a:off x="5157245" y="3076340"/>
            <a:ext cx="0" cy="352660"/>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15D2026-D64D-4573-A0ED-EC28900D8E41}"/>
              </a:ext>
            </a:extLst>
          </p:cNvPr>
          <p:cNvSpPr txBox="1"/>
          <p:nvPr/>
        </p:nvSpPr>
        <p:spPr>
          <a:xfrm>
            <a:off x="4828720" y="3583955"/>
            <a:ext cx="1021058" cy="307777"/>
          </a:xfrm>
          <a:prstGeom prst="rect">
            <a:avLst/>
          </a:prstGeom>
          <a:noFill/>
        </p:spPr>
        <p:txBody>
          <a:bodyPr wrap="square" rtlCol="0">
            <a:spAutoFit/>
          </a:bodyPr>
          <a:lstStyle/>
          <a:p>
            <a:r>
              <a:rPr lang="en-US" sz="1400" dirty="0">
                <a:solidFill>
                  <a:srgbClr val="00B050"/>
                </a:solidFill>
              </a:rPr>
              <a:t>36.33</a:t>
            </a:r>
            <a:r>
              <a:rPr lang="en-US" sz="1100" dirty="0">
                <a:solidFill>
                  <a:srgbClr val="00B050"/>
                </a:solidFill>
              </a:rPr>
              <a:t>%</a:t>
            </a:r>
            <a:endParaRPr lang="en-IN" sz="1100" dirty="0">
              <a:solidFill>
                <a:srgbClr val="00B050"/>
              </a:solidFill>
            </a:endParaRPr>
          </a:p>
        </p:txBody>
      </p:sp>
      <p:sp>
        <p:nvSpPr>
          <p:cNvPr id="22" name="Oval 21">
            <a:extLst>
              <a:ext uri="{FF2B5EF4-FFF2-40B4-BE49-F238E27FC236}">
                <a16:creationId xmlns:a16="http://schemas.microsoft.com/office/drawing/2014/main" id="{EAC4FAD0-085B-4F81-9790-320541D71003}"/>
              </a:ext>
            </a:extLst>
          </p:cNvPr>
          <p:cNvSpPr/>
          <p:nvPr/>
        </p:nvSpPr>
        <p:spPr>
          <a:xfrm>
            <a:off x="4729616" y="3513069"/>
            <a:ext cx="874635" cy="510209"/>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4EAB7AA7-7EED-4D9A-9C09-832748EC6734}"/>
              </a:ext>
            </a:extLst>
          </p:cNvPr>
          <p:cNvSpPr txBox="1"/>
          <p:nvPr/>
        </p:nvSpPr>
        <p:spPr>
          <a:xfrm>
            <a:off x="6520341" y="2100192"/>
            <a:ext cx="5384693" cy="1754326"/>
          </a:xfrm>
          <a:prstGeom prst="rect">
            <a:avLst/>
          </a:prstGeom>
          <a:noFill/>
        </p:spPr>
        <p:txBody>
          <a:bodyPr wrap="square">
            <a:spAutoFit/>
          </a:bodyPr>
          <a:lstStyle/>
          <a:p>
            <a:pPr algn="ctr"/>
            <a:r>
              <a:rPr lang="en-US" dirty="0"/>
              <a:t>In 2020 the number of unique product were 245 and after one year in 2021 the number of unique products is increased to 334 i.e., overall 36.33% increment in the unique product which shows that Research and Development (R &amp; D) Department of the company is performing great.</a:t>
            </a:r>
            <a:endParaRPr lang="en-IN" dirty="0"/>
          </a:p>
        </p:txBody>
      </p:sp>
      <p:sp>
        <p:nvSpPr>
          <p:cNvPr id="4" name="Left Brace 3">
            <a:extLst>
              <a:ext uri="{FF2B5EF4-FFF2-40B4-BE49-F238E27FC236}">
                <a16:creationId xmlns:a16="http://schemas.microsoft.com/office/drawing/2014/main" id="{76AE19B5-ECBE-41C8-82D3-8A18F90C45C3}"/>
              </a:ext>
            </a:extLst>
          </p:cNvPr>
          <p:cNvSpPr/>
          <p:nvPr/>
        </p:nvSpPr>
        <p:spPr>
          <a:xfrm>
            <a:off x="6311369" y="1384306"/>
            <a:ext cx="397565" cy="338406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5" name="Right Brace 4">
            <a:extLst>
              <a:ext uri="{FF2B5EF4-FFF2-40B4-BE49-F238E27FC236}">
                <a16:creationId xmlns:a16="http://schemas.microsoft.com/office/drawing/2014/main" id="{2B1386E6-791F-43A3-8FA0-D5AC2FBA86B9}"/>
              </a:ext>
            </a:extLst>
          </p:cNvPr>
          <p:cNvSpPr/>
          <p:nvPr/>
        </p:nvSpPr>
        <p:spPr>
          <a:xfrm>
            <a:off x="11577281" y="1384305"/>
            <a:ext cx="614719" cy="338406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2047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479905" y="2020075"/>
            <a:ext cx="6023112" cy="3399183"/>
          </a:xfrm>
          <a:prstGeom prst="roundRect">
            <a:avLst/>
          </a:prstGeom>
          <a:ln>
            <a:solidFill>
              <a:schemeClr val="bg2">
                <a:lumMod val="60000"/>
                <a:lumOff val="4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a:p>
            <a:pPr algn="ctr"/>
            <a:r>
              <a:rPr lang="en-US" sz="2000" dirty="0">
                <a:solidFill>
                  <a:schemeClr val="bg1"/>
                </a:solidFill>
              </a:rPr>
              <a:t>*</a:t>
            </a:r>
            <a:r>
              <a:rPr lang="en-US" sz="2000" dirty="0"/>
              <a:t> </a:t>
            </a:r>
            <a:r>
              <a:rPr lang="en-US" sz="2000" dirty="0">
                <a:solidFill>
                  <a:schemeClr val="bg1"/>
                </a:solidFill>
              </a:rPr>
              <a:t>Provide a report with all the unique product counts for each segment and sort them in descending order of product counts. The final output contains 2 fields</a:t>
            </a:r>
          </a:p>
          <a:p>
            <a:pPr algn="ctr"/>
            <a:r>
              <a:rPr lang="en-IN" sz="2000" dirty="0">
                <a:solidFill>
                  <a:schemeClr val="bg1"/>
                </a:solidFill>
              </a:rPr>
              <a:t>* segment </a:t>
            </a:r>
          </a:p>
          <a:p>
            <a:pPr algn="ctr"/>
            <a:r>
              <a:rPr lang="en-IN" sz="2000" dirty="0">
                <a:solidFill>
                  <a:schemeClr val="bg1"/>
                </a:solidFill>
              </a:rPr>
              <a:t>* product_count </a:t>
            </a: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:3</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671452" y="1202594"/>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771824" y="3322542"/>
            <a:ext cx="800032" cy="538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B5255ABA-BB86-44E1-827B-005C8A24D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663" y="2201077"/>
            <a:ext cx="3853227" cy="2781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4461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id="{A113C4C9-0CC6-4761-B087-21828CC5D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914" y="1237325"/>
            <a:ext cx="7195930" cy="3199743"/>
          </a:xfrm>
          <a:prstGeom prst="roundRect">
            <a:avLst>
              <a:gd name="adj" fmla="val 6523"/>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2D6C14D2-19E3-44D8-BF95-FE0201606EE7}"/>
              </a:ext>
            </a:extLst>
          </p:cNvPr>
          <p:cNvSpPr txBox="1"/>
          <p:nvPr/>
        </p:nvSpPr>
        <p:spPr>
          <a:xfrm>
            <a:off x="7925295" y="1430399"/>
            <a:ext cx="3821208" cy="3693319"/>
          </a:xfrm>
          <a:prstGeom prst="rect">
            <a:avLst/>
          </a:prstGeom>
          <a:noFill/>
        </p:spPr>
        <p:txBody>
          <a:bodyPr wrap="square">
            <a:spAutoFit/>
          </a:bodyPr>
          <a:lstStyle/>
          <a:p>
            <a:pPr algn="ctr"/>
            <a:r>
              <a:rPr lang="en-US" dirty="0"/>
              <a:t>* It shows that Accessories and Peripherals have good unique product count as compared to other segments and company should focus on Desktop and Networking segment as desktop have 4 unique product and networking have only 3.</a:t>
            </a:r>
          </a:p>
          <a:p>
            <a:pPr algn="ctr"/>
            <a:endParaRPr lang="en-US" dirty="0"/>
          </a:p>
          <a:p>
            <a:pPr algn="ctr"/>
            <a:r>
              <a:rPr lang="en-US" dirty="0"/>
              <a:t>* Marketing and sales department should analyze the requirement of the customer in Desktop and Networking segment</a:t>
            </a:r>
            <a:endParaRPr lang="en-IN" dirty="0"/>
          </a:p>
        </p:txBody>
      </p:sp>
      <p:sp>
        <p:nvSpPr>
          <p:cNvPr id="10" name="Left Brace 9">
            <a:extLst>
              <a:ext uri="{FF2B5EF4-FFF2-40B4-BE49-F238E27FC236}">
                <a16:creationId xmlns:a16="http://schemas.microsoft.com/office/drawing/2014/main" id="{E98A93BE-87F8-48E0-8A2E-3D4F64797E5B}"/>
              </a:ext>
            </a:extLst>
          </p:cNvPr>
          <p:cNvSpPr/>
          <p:nvPr/>
        </p:nvSpPr>
        <p:spPr>
          <a:xfrm>
            <a:off x="7690844" y="1285461"/>
            <a:ext cx="392981" cy="3856382"/>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id="{3CA48709-D78C-4FB2-8CA9-039988BA94BA}"/>
              </a:ext>
            </a:extLst>
          </p:cNvPr>
          <p:cNvSpPr/>
          <p:nvPr/>
        </p:nvSpPr>
        <p:spPr>
          <a:xfrm>
            <a:off x="11516139" y="1237325"/>
            <a:ext cx="686553" cy="385638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918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479905" y="2020076"/>
            <a:ext cx="5801625" cy="3118496"/>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endParaRPr lang="en-US" dirty="0">
              <a:solidFill>
                <a:schemeClr val="bg1"/>
              </a:solidFill>
            </a:endParaRPr>
          </a:p>
          <a:p>
            <a:pPr algn="ctr"/>
            <a:r>
              <a:rPr lang="en-US" u="sng" dirty="0">
                <a:solidFill>
                  <a:schemeClr val="bg1"/>
                </a:solidFill>
              </a:rPr>
              <a:t>Follow-up</a:t>
            </a:r>
            <a:r>
              <a:rPr lang="en-US" dirty="0">
                <a:solidFill>
                  <a:schemeClr val="bg1"/>
                </a:solidFill>
              </a:rPr>
              <a:t>: Which segment had the most increase in unique products in 2021 vs 2020? </a:t>
            </a:r>
          </a:p>
          <a:p>
            <a:pPr algn="ctr"/>
            <a:r>
              <a:rPr lang="en-US" u="sng" dirty="0">
                <a:solidFill>
                  <a:schemeClr val="bg1"/>
                </a:solidFill>
              </a:rPr>
              <a:t>The final output contains these fields </a:t>
            </a:r>
          </a:p>
          <a:p>
            <a:pPr algn="ctr"/>
            <a:r>
              <a:rPr lang="en-US" dirty="0">
                <a:solidFill>
                  <a:schemeClr val="bg1"/>
                </a:solidFill>
              </a:rPr>
              <a:t>segment </a:t>
            </a:r>
          </a:p>
          <a:p>
            <a:pPr algn="ctr"/>
            <a:r>
              <a:rPr lang="en-US" dirty="0">
                <a:solidFill>
                  <a:schemeClr val="bg1"/>
                </a:solidFill>
              </a:rPr>
              <a:t>product_count_2020 </a:t>
            </a:r>
          </a:p>
          <a:p>
            <a:pPr algn="ctr"/>
            <a:r>
              <a:rPr lang="en-US" dirty="0">
                <a:solidFill>
                  <a:schemeClr val="bg1"/>
                </a:solidFill>
              </a:rPr>
              <a:t>product_count_2021 </a:t>
            </a:r>
          </a:p>
          <a:p>
            <a:pPr algn="ctr"/>
            <a:r>
              <a:rPr lang="en-US" dirty="0">
                <a:solidFill>
                  <a:schemeClr val="bg1"/>
                </a:solidFill>
              </a:rPr>
              <a:t>difference</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:4</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677654" y="1202595"/>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465485" y="34290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5243892E-84AE-475E-ADFD-D8D0CD23B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98" y="2201077"/>
            <a:ext cx="4565548" cy="25918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132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4" name="Picture 3">
            <a:extLst>
              <a:ext uri="{FF2B5EF4-FFF2-40B4-BE49-F238E27FC236}">
                <a16:creationId xmlns:a16="http://schemas.microsoft.com/office/drawing/2014/main" id="{42EC8C3D-09F3-4B9F-9C45-C94BE912E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073" y="2856652"/>
            <a:ext cx="9935770" cy="3114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CF91ED4-35BB-4890-A97A-F97BCDD32BC4}"/>
              </a:ext>
            </a:extLst>
          </p:cNvPr>
          <p:cNvSpPr txBox="1"/>
          <p:nvPr/>
        </p:nvSpPr>
        <p:spPr>
          <a:xfrm>
            <a:off x="722825" y="897652"/>
            <a:ext cx="10554280" cy="1754326"/>
          </a:xfrm>
          <a:prstGeom prst="rect">
            <a:avLst/>
          </a:prstGeom>
          <a:noFill/>
        </p:spPr>
        <p:txBody>
          <a:bodyPr wrap="square">
            <a:spAutoFit/>
          </a:bodyPr>
          <a:lstStyle/>
          <a:p>
            <a:r>
              <a:rPr lang="en-US" dirty="0"/>
              <a:t>* After analyzing it shows that Accessories have most increase in unique product with 34 new products which is highest increment as compared to other segments but focusing on individual segment is not good for company .</a:t>
            </a:r>
            <a:endParaRPr lang="en-IN" dirty="0"/>
          </a:p>
          <a:p>
            <a:r>
              <a:rPr lang="en-IN" dirty="0"/>
              <a:t>* As there is only 3 product increment in Networking segment which is the point of concern, Research and Development department of the company should focus on this and know the exact reason behind this. </a:t>
            </a:r>
            <a:endParaRPr lang="en-US" dirty="0"/>
          </a:p>
        </p:txBody>
      </p:sp>
      <p:sp>
        <p:nvSpPr>
          <p:cNvPr id="10" name="Left Brace 9">
            <a:extLst>
              <a:ext uri="{FF2B5EF4-FFF2-40B4-BE49-F238E27FC236}">
                <a16:creationId xmlns:a16="http://schemas.microsoft.com/office/drawing/2014/main" id="{5843CA92-C90F-4527-BF61-4106F9D1AED2}"/>
              </a:ext>
            </a:extLst>
          </p:cNvPr>
          <p:cNvSpPr/>
          <p:nvPr/>
        </p:nvSpPr>
        <p:spPr>
          <a:xfrm>
            <a:off x="406818" y="747754"/>
            <a:ext cx="392981" cy="1904223"/>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id="{9221B17F-DE32-45E1-9669-EB35C861453C}"/>
              </a:ext>
            </a:extLst>
          </p:cNvPr>
          <p:cNvSpPr/>
          <p:nvPr/>
        </p:nvSpPr>
        <p:spPr>
          <a:xfrm>
            <a:off x="10991617" y="747753"/>
            <a:ext cx="686553" cy="1904223"/>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12092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479905" y="2020076"/>
            <a:ext cx="5801625" cy="2856724"/>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 </a:t>
            </a:r>
          </a:p>
          <a:p>
            <a:pPr algn="ctr"/>
            <a:endParaRPr lang="en-US" dirty="0">
              <a:solidFill>
                <a:schemeClr val="bg1"/>
              </a:solidFill>
            </a:endParaRPr>
          </a:p>
          <a:p>
            <a:pPr algn="ctr"/>
            <a:r>
              <a:rPr lang="en-US" dirty="0">
                <a:solidFill>
                  <a:schemeClr val="bg1"/>
                </a:solidFill>
              </a:rPr>
              <a:t>Get the products that have the highest and lowest manufacturing costs. </a:t>
            </a:r>
          </a:p>
          <a:p>
            <a:pPr algn="ctr"/>
            <a:r>
              <a:rPr lang="en-US" u="sng" dirty="0">
                <a:solidFill>
                  <a:schemeClr val="bg1"/>
                </a:solidFill>
              </a:rPr>
              <a:t>The final output should contain these fields</a:t>
            </a:r>
            <a:r>
              <a:rPr lang="en-US" dirty="0">
                <a:solidFill>
                  <a:schemeClr val="bg1"/>
                </a:solidFill>
              </a:rPr>
              <a:t>, product_code</a:t>
            </a:r>
          </a:p>
          <a:p>
            <a:pPr algn="ctr"/>
            <a:r>
              <a:rPr lang="en-US" dirty="0">
                <a:solidFill>
                  <a:schemeClr val="bg1"/>
                </a:solidFill>
              </a:rPr>
              <a:t> product </a:t>
            </a:r>
          </a:p>
          <a:p>
            <a:pPr algn="ctr"/>
            <a:r>
              <a:rPr lang="en-US" dirty="0">
                <a:solidFill>
                  <a:schemeClr val="bg1"/>
                </a:solidFill>
              </a:rPr>
              <a:t>manufacturing_cost </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:5</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677654" y="1202595"/>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465485" y="3229776"/>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8E97B644-D1F5-4AE1-8EBB-CBB8279FB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99" y="2693250"/>
            <a:ext cx="4306957" cy="1282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380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id="{8419782B-6005-4D91-AC5B-6E9FB507F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357" y="2968486"/>
            <a:ext cx="3457756" cy="1512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043B49B4-8AE3-435B-880F-3DC305852B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1887" y="2756429"/>
            <a:ext cx="3808823" cy="1724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Rounded Corners 11">
            <a:extLst>
              <a:ext uri="{FF2B5EF4-FFF2-40B4-BE49-F238E27FC236}">
                <a16:creationId xmlns:a16="http://schemas.microsoft.com/office/drawing/2014/main" id="{A83B7CCA-A4AB-4457-9791-854B27AFF033}"/>
              </a:ext>
            </a:extLst>
          </p:cNvPr>
          <p:cNvSpPr/>
          <p:nvPr/>
        </p:nvSpPr>
        <p:spPr>
          <a:xfrm>
            <a:off x="2209289" y="5133451"/>
            <a:ext cx="3154018" cy="556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Highest manufacturing </a:t>
            </a:r>
          </a:p>
          <a:p>
            <a:pPr algn="ctr"/>
            <a:r>
              <a:rPr lang="en-US" dirty="0">
                <a:solidFill>
                  <a:schemeClr val="bg1"/>
                </a:solidFill>
              </a:rPr>
              <a:t>cost</a:t>
            </a:r>
            <a:endParaRPr lang="en-IN" dirty="0">
              <a:solidFill>
                <a:schemeClr val="bg1"/>
              </a:solidFill>
            </a:endParaRPr>
          </a:p>
        </p:txBody>
      </p:sp>
      <p:sp>
        <p:nvSpPr>
          <p:cNvPr id="13" name="Rectangle: Rounded Corners 12">
            <a:extLst>
              <a:ext uri="{FF2B5EF4-FFF2-40B4-BE49-F238E27FC236}">
                <a16:creationId xmlns:a16="http://schemas.microsoft.com/office/drawing/2014/main" id="{F6053981-2785-42FA-94B6-6956CBA44A2E}"/>
              </a:ext>
            </a:extLst>
          </p:cNvPr>
          <p:cNvSpPr/>
          <p:nvPr/>
        </p:nvSpPr>
        <p:spPr>
          <a:xfrm>
            <a:off x="7156095" y="5047333"/>
            <a:ext cx="3154018" cy="556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Lowest manufacturing </a:t>
            </a:r>
          </a:p>
          <a:p>
            <a:pPr algn="ctr"/>
            <a:r>
              <a:rPr lang="en-US" dirty="0">
                <a:solidFill>
                  <a:schemeClr val="bg1"/>
                </a:solidFill>
              </a:rPr>
              <a:t>cost</a:t>
            </a:r>
            <a:endParaRPr lang="en-IN" dirty="0">
              <a:solidFill>
                <a:schemeClr val="bg1"/>
              </a:solidFill>
            </a:endParaRPr>
          </a:p>
        </p:txBody>
      </p:sp>
      <p:sp>
        <p:nvSpPr>
          <p:cNvPr id="10" name="TextBox 9">
            <a:extLst>
              <a:ext uri="{FF2B5EF4-FFF2-40B4-BE49-F238E27FC236}">
                <a16:creationId xmlns:a16="http://schemas.microsoft.com/office/drawing/2014/main" id="{30629B2F-B73F-41B9-90EF-437CB6EEDBF7}"/>
              </a:ext>
            </a:extLst>
          </p:cNvPr>
          <p:cNvSpPr txBox="1"/>
          <p:nvPr/>
        </p:nvSpPr>
        <p:spPr>
          <a:xfrm>
            <a:off x="818860" y="1154246"/>
            <a:ext cx="10554280" cy="1200329"/>
          </a:xfrm>
          <a:prstGeom prst="rect">
            <a:avLst/>
          </a:prstGeom>
          <a:noFill/>
        </p:spPr>
        <p:txBody>
          <a:bodyPr wrap="square">
            <a:spAutoFit/>
          </a:bodyPr>
          <a:lstStyle/>
          <a:p>
            <a:pPr algn="ctr"/>
            <a:r>
              <a:rPr lang="en-US" sz="2400" dirty="0"/>
              <a:t>It shows that </a:t>
            </a:r>
            <a:r>
              <a:rPr lang="en-US" sz="2400" u="sng" dirty="0"/>
              <a:t>AQ Home Allin 1 Gen 2</a:t>
            </a:r>
            <a:r>
              <a:rPr lang="en-US" sz="2400" dirty="0"/>
              <a:t> has highest manufacturing cost which is point of concern ,either price of raw material and labour cost is high  or any supply chain issue.</a:t>
            </a:r>
          </a:p>
        </p:txBody>
      </p:sp>
      <p:sp>
        <p:nvSpPr>
          <p:cNvPr id="11" name="Left Brace 10">
            <a:extLst>
              <a:ext uri="{FF2B5EF4-FFF2-40B4-BE49-F238E27FC236}">
                <a16:creationId xmlns:a16="http://schemas.microsoft.com/office/drawing/2014/main" id="{808A8701-2FCC-4CE2-87F6-F3D87B1C55A4}"/>
              </a:ext>
            </a:extLst>
          </p:cNvPr>
          <p:cNvSpPr/>
          <p:nvPr/>
        </p:nvSpPr>
        <p:spPr>
          <a:xfrm>
            <a:off x="674852" y="897652"/>
            <a:ext cx="288015" cy="1777334"/>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4" name="Right Brace 13">
            <a:extLst>
              <a:ext uri="{FF2B5EF4-FFF2-40B4-BE49-F238E27FC236}">
                <a16:creationId xmlns:a16="http://schemas.microsoft.com/office/drawing/2014/main" id="{03119327-64AA-463C-B856-A4484F058A8F}"/>
              </a:ext>
            </a:extLst>
          </p:cNvPr>
          <p:cNvSpPr/>
          <p:nvPr/>
        </p:nvSpPr>
        <p:spPr>
          <a:xfrm>
            <a:off x="10991617" y="897652"/>
            <a:ext cx="686553" cy="175432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7781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479906" y="2020075"/>
            <a:ext cx="5722112"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 </a:t>
            </a:r>
          </a:p>
          <a:p>
            <a:pPr algn="ctr"/>
            <a:r>
              <a:rPr lang="en-US" dirty="0"/>
              <a:t> </a:t>
            </a:r>
          </a:p>
          <a:p>
            <a:pPr algn="ctr"/>
            <a:r>
              <a:rPr lang="en-US" dirty="0">
                <a:solidFill>
                  <a:schemeClr val="bg1"/>
                </a:solidFill>
              </a:rPr>
              <a:t>Generate a report which contains the top 5 customers who received an average high pre_invoice_discount_pct for the fiscal year 2021 and in the Indian market.</a:t>
            </a:r>
          </a:p>
          <a:p>
            <a:pPr algn="ctr"/>
            <a:r>
              <a:rPr lang="en-US" u="sng" dirty="0">
                <a:solidFill>
                  <a:schemeClr val="bg1"/>
                </a:solidFill>
              </a:rPr>
              <a:t> The final output contains these fields </a:t>
            </a:r>
            <a:r>
              <a:rPr lang="en-US" dirty="0">
                <a:solidFill>
                  <a:schemeClr val="bg1"/>
                </a:solidFill>
              </a:rPr>
              <a:t>customer_code </a:t>
            </a:r>
          </a:p>
          <a:p>
            <a:pPr algn="ctr"/>
            <a:r>
              <a:rPr lang="en-US" dirty="0">
                <a:solidFill>
                  <a:schemeClr val="bg1"/>
                </a:solidFill>
              </a:rPr>
              <a:t>customer </a:t>
            </a:r>
          </a:p>
          <a:p>
            <a:pPr algn="ctr"/>
            <a:r>
              <a:rPr lang="en-US" dirty="0">
                <a:solidFill>
                  <a:schemeClr val="bg1"/>
                </a:solidFill>
              </a:rPr>
              <a:t>average_discount_percentage</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:6</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677654" y="1202595"/>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244024"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1F8FF3DC-7D89-4799-BC6A-3CFC9D2FD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513" y="2414202"/>
            <a:ext cx="5062330" cy="2029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114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30AA5A-EDEE-481F-A896-28C1BB484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
        <p:nvSpPr>
          <p:cNvPr id="5" name="Title 1">
            <a:extLst>
              <a:ext uri="{FF2B5EF4-FFF2-40B4-BE49-F238E27FC236}">
                <a16:creationId xmlns:a16="http://schemas.microsoft.com/office/drawing/2014/main" id="{26FA6EF7-F9B6-48F3-A1D8-70251372431A}"/>
              </a:ext>
            </a:extLst>
          </p:cNvPr>
          <p:cNvSpPr txBox="1">
            <a:spLocks/>
          </p:cNvSpPr>
          <p:nvPr/>
        </p:nvSpPr>
        <p:spPr>
          <a:xfrm>
            <a:off x="2279375" y="457028"/>
            <a:ext cx="6528314" cy="55013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latin typeface="Arial" panose="020B0604020202020204" pitchFamily="34" charset="0"/>
                <a:cs typeface="Arial" panose="020B0604020202020204" pitchFamily="34" charset="0"/>
              </a:rPr>
              <a:t>Agenda</a:t>
            </a:r>
          </a:p>
          <a:p>
            <a:endParaRPr lang="en-US"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4036BBF7-C2EF-4668-900B-AA85EAEFB26D}"/>
              </a:ext>
            </a:extLst>
          </p:cNvPr>
          <p:cNvGraphicFramePr/>
          <p:nvPr>
            <p:extLst>
              <p:ext uri="{D42A27DB-BD31-4B8C-83A1-F6EECF244321}">
                <p14:modId xmlns:p14="http://schemas.microsoft.com/office/powerpoint/2010/main" val="4053683871"/>
              </p:ext>
            </p:extLst>
          </p:nvPr>
        </p:nvGraphicFramePr>
        <p:xfrm>
          <a:off x="2032000" y="1285461"/>
          <a:ext cx="8128000" cy="485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B4433E10-158C-4F6A-ABB1-AC1785567A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pic>
        <p:nvPicPr>
          <p:cNvPr id="8" name="Picture 7">
            <a:extLst>
              <a:ext uri="{FF2B5EF4-FFF2-40B4-BE49-F238E27FC236}">
                <a16:creationId xmlns:a16="http://schemas.microsoft.com/office/drawing/2014/main" id="{887BC568-82E9-4F92-A390-23A26FBE54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506" y="289002"/>
            <a:ext cx="862235" cy="718164"/>
          </a:xfrm>
          <a:prstGeom prst="rect">
            <a:avLst/>
          </a:prstGeom>
        </p:spPr>
      </p:pic>
    </p:spTree>
    <p:extLst>
      <p:ext uri="{BB962C8B-B14F-4D97-AF65-F5344CB8AC3E}">
        <p14:creationId xmlns:p14="http://schemas.microsoft.com/office/powerpoint/2010/main" val="266644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4" name="Picture 3">
            <a:extLst>
              <a:ext uri="{FF2B5EF4-FFF2-40B4-BE49-F238E27FC236}">
                <a16:creationId xmlns:a16="http://schemas.microsoft.com/office/drawing/2014/main" id="{50AE3B90-02E0-4B33-B8F7-7BBC3B5E5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137" y="2519050"/>
            <a:ext cx="6687633" cy="2773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0A427D81-734C-46C7-B10B-BD1E987909F7}"/>
              </a:ext>
            </a:extLst>
          </p:cNvPr>
          <p:cNvSpPr txBox="1"/>
          <p:nvPr/>
        </p:nvSpPr>
        <p:spPr>
          <a:xfrm>
            <a:off x="818860" y="1195611"/>
            <a:ext cx="10554280" cy="1323439"/>
          </a:xfrm>
          <a:prstGeom prst="rect">
            <a:avLst/>
          </a:prstGeom>
          <a:noFill/>
        </p:spPr>
        <p:txBody>
          <a:bodyPr wrap="square">
            <a:spAutoFit/>
          </a:bodyPr>
          <a:lstStyle/>
          <a:p>
            <a:pPr algn="ctr"/>
            <a:r>
              <a:rPr lang="en-US" sz="2000" dirty="0"/>
              <a:t>Analyzing the Average pre invoice discount percentage , it shows that Flipkart and Viveks have highest and similar average pre invoice percentage with 30.83% and other 3 customers are also having almost equal .</a:t>
            </a:r>
          </a:p>
          <a:p>
            <a:pPr algn="ctr"/>
            <a:endParaRPr lang="en-US" sz="2000" dirty="0"/>
          </a:p>
        </p:txBody>
      </p:sp>
      <p:sp>
        <p:nvSpPr>
          <p:cNvPr id="10" name="Left Brace 9">
            <a:extLst>
              <a:ext uri="{FF2B5EF4-FFF2-40B4-BE49-F238E27FC236}">
                <a16:creationId xmlns:a16="http://schemas.microsoft.com/office/drawing/2014/main" id="{B40CA38A-3677-4E19-81EA-D8CBCF35F934}"/>
              </a:ext>
            </a:extLst>
          </p:cNvPr>
          <p:cNvSpPr/>
          <p:nvPr/>
        </p:nvSpPr>
        <p:spPr>
          <a:xfrm>
            <a:off x="674852" y="741716"/>
            <a:ext cx="288015" cy="1777334"/>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id="{F1323964-EFCB-420D-9152-B734B3894B29}"/>
              </a:ext>
            </a:extLst>
          </p:cNvPr>
          <p:cNvSpPr/>
          <p:nvPr/>
        </p:nvSpPr>
        <p:spPr>
          <a:xfrm>
            <a:off x="11196449" y="897652"/>
            <a:ext cx="686553" cy="175432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23771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479906" y="2020075"/>
            <a:ext cx="5722112" cy="3795338"/>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 </a:t>
            </a:r>
          </a:p>
          <a:p>
            <a:pPr algn="ctr"/>
            <a:endParaRPr lang="en-US" dirty="0">
              <a:solidFill>
                <a:schemeClr val="bg1"/>
              </a:solidFill>
            </a:endParaRPr>
          </a:p>
          <a:p>
            <a:pPr algn="ctr"/>
            <a:r>
              <a:rPr lang="en-US" dirty="0">
                <a:solidFill>
                  <a:schemeClr val="bg1"/>
                </a:solidFill>
              </a:rPr>
              <a:t>Get the complete report of the Gross sales amount for the customer “Atliq Exclusive” for each month. </a:t>
            </a:r>
          </a:p>
          <a:p>
            <a:pPr algn="ctr"/>
            <a:r>
              <a:rPr lang="en-US" dirty="0">
                <a:solidFill>
                  <a:schemeClr val="bg1"/>
                </a:solidFill>
              </a:rPr>
              <a:t>This analysis helps to get an idea of low and high-performing months and take strategic decisions. </a:t>
            </a:r>
            <a:r>
              <a:rPr lang="en-US" u="sng" dirty="0">
                <a:solidFill>
                  <a:schemeClr val="bg1"/>
                </a:solidFill>
              </a:rPr>
              <a:t>The final report contains these columns</a:t>
            </a:r>
            <a:r>
              <a:rPr lang="en-US" dirty="0">
                <a:solidFill>
                  <a:schemeClr val="bg1"/>
                </a:solidFill>
              </a:rPr>
              <a:t>:</a:t>
            </a:r>
          </a:p>
          <a:p>
            <a:pPr algn="ctr"/>
            <a:r>
              <a:rPr lang="en-US" dirty="0">
                <a:solidFill>
                  <a:schemeClr val="bg1"/>
                </a:solidFill>
              </a:rPr>
              <a:t> Month </a:t>
            </a:r>
          </a:p>
          <a:p>
            <a:pPr algn="ctr"/>
            <a:r>
              <a:rPr lang="en-US" dirty="0">
                <a:solidFill>
                  <a:schemeClr val="bg1"/>
                </a:solidFill>
              </a:rPr>
              <a:t>Year </a:t>
            </a:r>
          </a:p>
          <a:p>
            <a:pPr algn="ctr"/>
            <a:r>
              <a:rPr lang="en-US" dirty="0">
                <a:solidFill>
                  <a:schemeClr val="bg1"/>
                </a:solidFill>
              </a:rPr>
              <a:t>Gross sales Amount</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:7</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069348"/>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7920248" y="895148"/>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329354" y="3480421"/>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B7C7EB13-7659-4C04-B2B4-9E451A040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534" y="1586183"/>
            <a:ext cx="4143953" cy="4944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930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659604" y="140461"/>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id="{37D9F988-6F0F-4BF9-97C9-110AB70FA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057" y="2104088"/>
            <a:ext cx="9654952" cy="3656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Arrow Connector 11">
            <a:extLst>
              <a:ext uri="{FF2B5EF4-FFF2-40B4-BE49-F238E27FC236}">
                <a16:creationId xmlns:a16="http://schemas.microsoft.com/office/drawing/2014/main" id="{C8C4B92A-6BD0-40BD-A2F8-77FD04021877}"/>
              </a:ext>
            </a:extLst>
          </p:cNvPr>
          <p:cNvCxnSpPr/>
          <p:nvPr/>
        </p:nvCxnSpPr>
        <p:spPr>
          <a:xfrm>
            <a:off x="1306226" y="5468498"/>
            <a:ext cx="42274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DAF20D6-441F-4B92-A7B4-DA1990A00210}"/>
              </a:ext>
            </a:extLst>
          </p:cNvPr>
          <p:cNvCxnSpPr/>
          <p:nvPr/>
        </p:nvCxnSpPr>
        <p:spPr>
          <a:xfrm>
            <a:off x="5632174" y="5495003"/>
            <a:ext cx="4598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BE5B01F-D646-4B1B-9105-2DCE4FABC8D8}"/>
              </a:ext>
            </a:extLst>
          </p:cNvPr>
          <p:cNvSpPr txBox="1"/>
          <p:nvPr/>
        </p:nvSpPr>
        <p:spPr>
          <a:xfrm>
            <a:off x="3033397" y="5484076"/>
            <a:ext cx="1423301" cy="276999"/>
          </a:xfrm>
          <a:prstGeom prst="rect">
            <a:avLst/>
          </a:prstGeom>
          <a:noFill/>
        </p:spPr>
        <p:txBody>
          <a:bodyPr wrap="square" rtlCol="0">
            <a:spAutoFit/>
          </a:bodyPr>
          <a:lstStyle/>
          <a:p>
            <a:r>
              <a:rPr lang="en-US" sz="1200" dirty="0">
                <a:solidFill>
                  <a:schemeClr val="bg1">
                    <a:lumMod val="95000"/>
                    <a:lumOff val="5000"/>
                  </a:schemeClr>
                </a:solidFill>
              </a:rPr>
              <a:t>FY 2020</a:t>
            </a:r>
            <a:endParaRPr lang="en-IN" sz="1200" dirty="0">
              <a:solidFill>
                <a:schemeClr val="bg1">
                  <a:lumMod val="95000"/>
                  <a:lumOff val="5000"/>
                </a:schemeClr>
              </a:solidFill>
            </a:endParaRPr>
          </a:p>
        </p:txBody>
      </p:sp>
      <p:sp>
        <p:nvSpPr>
          <p:cNvPr id="16" name="TextBox 15">
            <a:extLst>
              <a:ext uri="{FF2B5EF4-FFF2-40B4-BE49-F238E27FC236}">
                <a16:creationId xmlns:a16="http://schemas.microsoft.com/office/drawing/2014/main" id="{ADBA0EF4-8B47-4040-95B6-6BB783FB758B}"/>
              </a:ext>
            </a:extLst>
          </p:cNvPr>
          <p:cNvSpPr txBox="1"/>
          <p:nvPr/>
        </p:nvSpPr>
        <p:spPr>
          <a:xfrm>
            <a:off x="7649163" y="5484075"/>
            <a:ext cx="1423301" cy="276999"/>
          </a:xfrm>
          <a:prstGeom prst="rect">
            <a:avLst/>
          </a:prstGeom>
          <a:noFill/>
        </p:spPr>
        <p:txBody>
          <a:bodyPr wrap="square" rtlCol="0">
            <a:spAutoFit/>
          </a:bodyPr>
          <a:lstStyle/>
          <a:p>
            <a:r>
              <a:rPr lang="en-US" sz="1200" dirty="0">
                <a:solidFill>
                  <a:schemeClr val="bg1">
                    <a:lumMod val="95000"/>
                    <a:lumOff val="5000"/>
                  </a:schemeClr>
                </a:solidFill>
              </a:rPr>
              <a:t>FY 2021</a:t>
            </a:r>
            <a:endParaRPr lang="en-IN" sz="1200" dirty="0">
              <a:solidFill>
                <a:schemeClr val="bg1">
                  <a:lumMod val="95000"/>
                  <a:lumOff val="5000"/>
                </a:schemeClr>
              </a:solidFill>
            </a:endParaRPr>
          </a:p>
        </p:txBody>
      </p:sp>
      <p:sp>
        <p:nvSpPr>
          <p:cNvPr id="17" name="TextBox 16">
            <a:extLst>
              <a:ext uri="{FF2B5EF4-FFF2-40B4-BE49-F238E27FC236}">
                <a16:creationId xmlns:a16="http://schemas.microsoft.com/office/drawing/2014/main" id="{FF33128E-681E-49ED-9757-93E7E694E3F5}"/>
              </a:ext>
            </a:extLst>
          </p:cNvPr>
          <p:cNvSpPr txBox="1"/>
          <p:nvPr/>
        </p:nvSpPr>
        <p:spPr>
          <a:xfrm>
            <a:off x="818860" y="840502"/>
            <a:ext cx="10554280" cy="1323439"/>
          </a:xfrm>
          <a:prstGeom prst="rect">
            <a:avLst/>
          </a:prstGeom>
          <a:noFill/>
        </p:spPr>
        <p:txBody>
          <a:bodyPr wrap="square">
            <a:spAutoFit/>
          </a:bodyPr>
          <a:lstStyle/>
          <a:p>
            <a:pPr algn="ctr"/>
            <a:r>
              <a:rPr lang="en-US" sz="2000" dirty="0"/>
              <a:t>In November of FY 2021 there is highest gross sales amount with $32.25M and March 2020 shows lowest sales amount with only $0.77M but after August 2020, with starting of FY 2021 in September there is drastic increase in sales which is good for company.</a:t>
            </a:r>
          </a:p>
          <a:p>
            <a:pPr algn="ctr"/>
            <a:endParaRPr lang="en-US" sz="2000" dirty="0"/>
          </a:p>
        </p:txBody>
      </p:sp>
      <p:sp>
        <p:nvSpPr>
          <p:cNvPr id="18" name="Left Brace 17">
            <a:extLst>
              <a:ext uri="{FF2B5EF4-FFF2-40B4-BE49-F238E27FC236}">
                <a16:creationId xmlns:a16="http://schemas.microsoft.com/office/drawing/2014/main" id="{347DAB76-D676-4728-A56B-44B7DCA1FA4C}"/>
              </a:ext>
            </a:extLst>
          </p:cNvPr>
          <p:cNvSpPr/>
          <p:nvPr/>
        </p:nvSpPr>
        <p:spPr>
          <a:xfrm>
            <a:off x="600094" y="720888"/>
            <a:ext cx="228243" cy="1559963"/>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9" name="Right Brace 18">
            <a:extLst>
              <a:ext uri="{FF2B5EF4-FFF2-40B4-BE49-F238E27FC236}">
                <a16:creationId xmlns:a16="http://schemas.microsoft.com/office/drawing/2014/main" id="{9A6C82FE-A58A-46E3-BFAB-D724CC0F1568}"/>
              </a:ext>
            </a:extLst>
          </p:cNvPr>
          <p:cNvSpPr/>
          <p:nvPr/>
        </p:nvSpPr>
        <p:spPr>
          <a:xfrm>
            <a:off x="11196449" y="897652"/>
            <a:ext cx="686553" cy="120643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5321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373888" y="2032752"/>
            <a:ext cx="5722112"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a:t>
            </a:r>
          </a:p>
          <a:p>
            <a:pPr algn="ctr"/>
            <a:r>
              <a:rPr lang="en-US" dirty="0">
                <a:solidFill>
                  <a:schemeClr val="bg1"/>
                </a:solidFill>
              </a:rPr>
              <a:t>In which quarter of 2020, got the maximum total_sold_quantity?</a:t>
            </a:r>
          </a:p>
          <a:p>
            <a:pPr algn="ctr"/>
            <a:r>
              <a:rPr lang="en-US" dirty="0">
                <a:solidFill>
                  <a:schemeClr val="bg1"/>
                </a:solidFill>
              </a:rPr>
              <a:t> </a:t>
            </a:r>
            <a:r>
              <a:rPr lang="en-US" u="sng" dirty="0">
                <a:solidFill>
                  <a:schemeClr val="bg1"/>
                </a:solidFill>
              </a:rPr>
              <a:t>The final output contains these fields sorted by the total_sold_quantity</a:t>
            </a:r>
            <a:r>
              <a:rPr lang="en-US" dirty="0">
                <a:solidFill>
                  <a:schemeClr val="bg1"/>
                </a:solidFill>
              </a:rPr>
              <a:t>, </a:t>
            </a:r>
          </a:p>
          <a:p>
            <a:pPr algn="ctr"/>
            <a:r>
              <a:rPr lang="en-US" dirty="0">
                <a:solidFill>
                  <a:schemeClr val="bg1"/>
                </a:solidFill>
              </a:rPr>
              <a:t>Quarter </a:t>
            </a:r>
          </a:p>
          <a:p>
            <a:pPr algn="ctr"/>
            <a:r>
              <a:rPr lang="en-US" dirty="0">
                <a:solidFill>
                  <a:schemeClr val="bg1"/>
                </a:solidFill>
              </a:rPr>
              <a:t>total_sold_quantity</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:8</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381816" y="1199821"/>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244024"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4B669DCE-50F2-429E-B042-CF510421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169" y="2545633"/>
            <a:ext cx="4680943" cy="1960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2832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id="{A491E63E-9564-47BC-9183-8091B266F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798" y="3048148"/>
            <a:ext cx="7304822" cy="3072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369A6F88-6C2C-40B5-98B7-419FBF34542F}"/>
              </a:ext>
            </a:extLst>
          </p:cNvPr>
          <p:cNvSpPr txBox="1"/>
          <p:nvPr/>
        </p:nvSpPr>
        <p:spPr>
          <a:xfrm>
            <a:off x="1023001" y="866900"/>
            <a:ext cx="10554280" cy="2062103"/>
          </a:xfrm>
          <a:prstGeom prst="rect">
            <a:avLst/>
          </a:prstGeom>
          <a:noFill/>
        </p:spPr>
        <p:txBody>
          <a:bodyPr wrap="square">
            <a:spAutoFit/>
          </a:bodyPr>
          <a:lstStyle/>
          <a:p>
            <a:r>
              <a:rPr lang="en-US" dirty="0"/>
              <a:t>*  In 2020 Quarter 1 has maximum total sold quantity with $7.0 million which shows that in September, October and November there is highest sales because Financial Year of company starts from September.</a:t>
            </a:r>
          </a:p>
          <a:p>
            <a:r>
              <a:rPr lang="en-US" dirty="0"/>
              <a:t>*  The point of concern is sales of Quarter 3 which shows lowest sold quantity</a:t>
            </a:r>
          </a:p>
          <a:p>
            <a:r>
              <a:rPr lang="en-US" dirty="0"/>
              <a:t>*  Marketing and Sales department should focus on Sales of Q3 know the exact reason behind this downfall of sales.</a:t>
            </a:r>
          </a:p>
          <a:p>
            <a:pPr algn="ctr"/>
            <a:endParaRPr lang="en-US" sz="2000" dirty="0"/>
          </a:p>
        </p:txBody>
      </p:sp>
      <p:sp>
        <p:nvSpPr>
          <p:cNvPr id="10" name="Left Brace 9">
            <a:extLst>
              <a:ext uri="{FF2B5EF4-FFF2-40B4-BE49-F238E27FC236}">
                <a16:creationId xmlns:a16="http://schemas.microsoft.com/office/drawing/2014/main" id="{7A2830F2-72DA-475A-AE00-5CC8B20593F5}"/>
              </a:ext>
            </a:extLst>
          </p:cNvPr>
          <p:cNvSpPr/>
          <p:nvPr/>
        </p:nvSpPr>
        <p:spPr>
          <a:xfrm>
            <a:off x="674852" y="741716"/>
            <a:ext cx="288015" cy="1777334"/>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id="{97019381-D108-49B9-AB08-AB6E3B64369F}"/>
              </a:ext>
            </a:extLst>
          </p:cNvPr>
          <p:cNvSpPr/>
          <p:nvPr/>
        </p:nvSpPr>
        <p:spPr>
          <a:xfrm>
            <a:off x="11234004" y="792772"/>
            <a:ext cx="686553" cy="175432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923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373888" y="2032752"/>
            <a:ext cx="5722112"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a:t>
            </a:r>
          </a:p>
          <a:p>
            <a:pPr algn="ctr"/>
            <a:r>
              <a:rPr lang="en-US" dirty="0">
                <a:solidFill>
                  <a:schemeClr val="bg1"/>
                </a:solidFill>
              </a:rPr>
              <a:t>Which channel helped to bring more gross sales in the fiscal year 2021 and the percentage of contribution? </a:t>
            </a:r>
          </a:p>
          <a:p>
            <a:pPr algn="ctr"/>
            <a:r>
              <a:rPr lang="en-US" u="sng" dirty="0">
                <a:solidFill>
                  <a:schemeClr val="bg1"/>
                </a:solidFill>
              </a:rPr>
              <a:t>The final output contains these fields</a:t>
            </a:r>
            <a:r>
              <a:rPr lang="en-US" dirty="0">
                <a:solidFill>
                  <a:schemeClr val="bg1"/>
                </a:solidFill>
              </a:rPr>
              <a:t>, </a:t>
            </a:r>
          </a:p>
          <a:p>
            <a:pPr algn="ctr"/>
            <a:r>
              <a:rPr lang="en-US" dirty="0">
                <a:solidFill>
                  <a:schemeClr val="bg1"/>
                </a:solidFill>
              </a:rPr>
              <a:t>channel </a:t>
            </a:r>
          </a:p>
          <a:p>
            <a:pPr algn="ctr"/>
            <a:r>
              <a:rPr lang="en-US" dirty="0">
                <a:solidFill>
                  <a:schemeClr val="bg1"/>
                </a:solidFill>
              </a:rPr>
              <a:t>gross_sales_mln percentage</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:9</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381816" y="1199821"/>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6244024"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F6EE8F2C-4CEA-4F14-B273-840FF0D57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3841" y="2582076"/>
            <a:ext cx="4538411" cy="1880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911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id="{B1C9823F-2184-4700-B827-38BB16CCC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92" y="1511201"/>
            <a:ext cx="5730233" cy="2841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079D730D-1338-4BEF-8253-0AF68AFA0164}"/>
              </a:ext>
            </a:extLst>
          </p:cNvPr>
          <p:cNvSpPr txBox="1"/>
          <p:nvPr/>
        </p:nvSpPr>
        <p:spPr>
          <a:xfrm>
            <a:off x="6488981" y="1310006"/>
            <a:ext cx="5001146" cy="3693319"/>
          </a:xfrm>
          <a:prstGeom prst="rect">
            <a:avLst/>
          </a:prstGeom>
          <a:noFill/>
        </p:spPr>
        <p:txBody>
          <a:bodyPr wrap="square">
            <a:spAutoFit/>
          </a:bodyPr>
          <a:lstStyle/>
          <a:p>
            <a:pPr algn="ctr"/>
            <a:r>
              <a:rPr lang="en-US" dirty="0"/>
              <a:t>Atliq Hardware company is selling its product through three channels i.e., Retailer, Direct , Distributor and in 2021 Retailer brings the highest gross sales with 1924.17M and is contributing about 73.22% of overall gross sales of 2021 which shows that this channel is more beneficial for company as  compared to other channel .</a:t>
            </a:r>
          </a:p>
          <a:p>
            <a:pPr algn="ctr"/>
            <a:r>
              <a:rPr lang="en-US" dirty="0"/>
              <a:t>* As Distributor channel is contributing only 11.31% which is point of concern , the Distribution department should focus on this and know the exact reason behind lowest gross sales.</a:t>
            </a:r>
            <a:endParaRPr lang="en-IN" dirty="0"/>
          </a:p>
        </p:txBody>
      </p:sp>
      <p:sp>
        <p:nvSpPr>
          <p:cNvPr id="10" name="Left Brace 9">
            <a:extLst>
              <a:ext uri="{FF2B5EF4-FFF2-40B4-BE49-F238E27FC236}">
                <a16:creationId xmlns:a16="http://schemas.microsoft.com/office/drawing/2014/main" id="{32F352AA-6FAB-4B2C-AA5B-BCCB425D0766}"/>
              </a:ext>
            </a:extLst>
          </p:cNvPr>
          <p:cNvSpPr/>
          <p:nvPr/>
        </p:nvSpPr>
        <p:spPr>
          <a:xfrm>
            <a:off x="6096000" y="1228475"/>
            <a:ext cx="392981" cy="3856382"/>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id="{390336C1-3130-451B-80C1-1D3E211B162C}"/>
              </a:ext>
            </a:extLst>
          </p:cNvPr>
          <p:cNvSpPr/>
          <p:nvPr/>
        </p:nvSpPr>
        <p:spPr>
          <a:xfrm>
            <a:off x="11253655" y="1228475"/>
            <a:ext cx="686553" cy="385638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493291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10410A7-D236-439B-9F31-252F85575274}"/>
              </a:ext>
            </a:extLst>
          </p:cNvPr>
          <p:cNvSpPr/>
          <p:nvPr/>
        </p:nvSpPr>
        <p:spPr>
          <a:xfrm>
            <a:off x="373888" y="2032752"/>
            <a:ext cx="5390808"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a:t>
            </a:r>
          </a:p>
          <a:p>
            <a:pPr algn="ctr"/>
            <a:r>
              <a:rPr lang="en-US" dirty="0">
                <a:solidFill>
                  <a:schemeClr val="bg1"/>
                </a:solidFill>
              </a:rPr>
              <a:t>Get the Top 3 products in each division that have a high total_sold_quantity in the fiscal_year 2021? </a:t>
            </a:r>
            <a:r>
              <a:rPr lang="en-US" u="sng" dirty="0">
                <a:solidFill>
                  <a:schemeClr val="bg1"/>
                </a:solidFill>
              </a:rPr>
              <a:t>The final output contains these fields, </a:t>
            </a:r>
          </a:p>
          <a:p>
            <a:pPr algn="ctr"/>
            <a:r>
              <a:rPr lang="en-US" dirty="0">
                <a:solidFill>
                  <a:schemeClr val="bg1"/>
                </a:solidFill>
              </a:rPr>
              <a:t>Division</a:t>
            </a:r>
          </a:p>
          <a:p>
            <a:pPr algn="ctr"/>
            <a:r>
              <a:rPr lang="en-US" dirty="0">
                <a:solidFill>
                  <a:schemeClr val="bg1"/>
                </a:solidFill>
              </a:rPr>
              <a:t> product_code</a:t>
            </a:r>
          </a:p>
          <a:p>
            <a:pPr algn="ctr"/>
            <a:r>
              <a:rPr lang="en-US" dirty="0">
                <a:solidFill>
                  <a:schemeClr val="bg1"/>
                </a:solidFill>
              </a:rPr>
              <a:t>product total_sold_quantity </a:t>
            </a:r>
          </a:p>
          <a:p>
            <a:pPr algn="ctr"/>
            <a:r>
              <a:rPr lang="en-US" dirty="0">
                <a:solidFill>
                  <a:schemeClr val="bg1"/>
                </a:solidFill>
              </a:rPr>
              <a:t>rank_order </a:t>
            </a:r>
            <a:endParaRPr lang="en-IN"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892572" y="2181754"/>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u="sng" dirty="0">
                <a:solidFill>
                  <a:schemeClr val="bg1"/>
                </a:solidFill>
              </a:rPr>
              <a:t>Request :10</a:t>
            </a:r>
            <a:endParaRPr lang="en-IN" sz="36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381816" y="1199821"/>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id="{4CDBE222-1B34-4645-8ACA-61797641BE00}"/>
              </a:ext>
            </a:extLst>
          </p:cNvPr>
          <p:cNvSpPr/>
          <p:nvPr/>
        </p:nvSpPr>
        <p:spPr>
          <a:xfrm>
            <a:off x="5855336"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F6565AD3-9DD5-4CD2-888C-84983C76D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193" y="2404279"/>
            <a:ext cx="5561184" cy="2049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451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53BC8-FE7D-48F3-88A8-13D375744C13}"/>
              </a:ext>
            </a:extLst>
          </p:cNvPr>
          <p:cNvSpPr txBox="1">
            <a:spLocks/>
          </p:cNvSpPr>
          <p:nvPr/>
        </p:nvSpPr>
        <p:spPr>
          <a:xfrm>
            <a:off x="513830" y="63343"/>
            <a:ext cx="10353761" cy="61886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u="sng" dirty="0"/>
              <a:t>Insights</a:t>
            </a:r>
            <a:endParaRPr lang="en-IN" sz="3200" u="sng" dirty="0"/>
          </a:p>
        </p:txBody>
      </p:sp>
      <p:pic>
        <p:nvPicPr>
          <p:cNvPr id="8" name="Picture 7">
            <a:extLst>
              <a:ext uri="{FF2B5EF4-FFF2-40B4-BE49-F238E27FC236}">
                <a16:creationId xmlns:a16="http://schemas.microsoft.com/office/drawing/2014/main" id="{74D4951F-8545-4907-9233-3413D24BB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id="{5587D323-3C5D-474D-8BF1-358F28A8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705" y="63342"/>
            <a:ext cx="720519" cy="567995"/>
          </a:xfrm>
          <a:prstGeom prst="rect">
            <a:avLst/>
          </a:prstGeom>
        </p:spPr>
      </p:pic>
      <p:pic>
        <p:nvPicPr>
          <p:cNvPr id="3" name="Picture 2">
            <a:extLst>
              <a:ext uri="{FF2B5EF4-FFF2-40B4-BE49-F238E27FC236}">
                <a16:creationId xmlns:a16="http://schemas.microsoft.com/office/drawing/2014/main" id="{9314AA99-FF35-459C-8385-C4591F35A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94" y="1483729"/>
            <a:ext cx="4163006" cy="2353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C7C91BA-0922-4E6A-A80B-BFDEA8CD3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5728" y="1561464"/>
            <a:ext cx="5058481" cy="2197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2971E35E-B1CF-4E26-A055-D161572EA4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9181" y="4105931"/>
            <a:ext cx="4753638" cy="2543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79ECAF66-25BC-4A9C-9FFF-AA9B19D9CF92}"/>
              </a:ext>
            </a:extLst>
          </p:cNvPr>
          <p:cNvSpPr txBox="1"/>
          <p:nvPr/>
        </p:nvSpPr>
        <p:spPr>
          <a:xfrm>
            <a:off x="1147736" y="661801"/>
            <a:ext cx="3485321" cy="738664"/>
          </a:xfrm>
          <a:prstGeom prst="rect">
            <a:avLst/>
          </a:prstGeom>
          <a:noFill/>
        </p:spPr>
        <p:txBody>
          <a:bodyPr wrap="square" rtlCol="0">
            <a:spAutoFit/>
          </a:bodyPr>
          <a:lstStyle/>
          <a:p>
            <a:r>
              <a:rPr lang="en-US" sz="1400" dirty="0"/>
              <a:t>In 2021 top 3 selling  product in N &amp; S  were pen drive which were about 7 lakhs in quantity</a:t>
            </a:r>
            <a:endParaRPr lang="en-IN" sz="1400" dirty="0"/>
          </a:p>
        </p:txBody>
      </p:sp>
      <p:sp>
        <p:nvSpPr>
          <p:cNvPr id="12" name="TextBox 11">
            <a:extLst>
              <a:ext uri="{FF2B5EF4-FFF2-40B4-BE49-F238E27FC236}">
                <a16:creationId xmlns:a16="http://schemas.microsoft.com/office/drawing/2014/main" id="{06DDD9DF-6170-442D-B9BB-ADE521B38101}"/>
              </a:ext>
            </a:extLst>
          </p:cNvPr>
          <p:cNvSpPr txBox="1"/>
          <p:nvPr/>
        </p:nvSpPr>
        <p:spPr>
          <a:xfrm>
            <a:off x="6932307" y="670788"/>
            <a:ext cx="3485321" cy="738664"/>
          </a:xfrm>
          <a:prstGeom prst="rect">
            <a:avLst/>
          </a:prstGeom>
          <a:noFill/>
        </p:spPr>
        <p:txBody>
          <a:bodyPr wrap="square" rtlCol="0">
            <a:spAutoFit/>
          </a:bodyPr>
          <a:lstStyle/>
          <a:p>
            <a:r>
              <a:rPr lang="en-US" sz="1400" dirty="0"/>
              <a:t> In 2021 top 3 selling  product in P &amp;A were mouse which were about 4 lakhs in quantity</a:t>
            </a:r>
            <a:endParaRPr lang="en-IN" sz="1400" dirty="0"/>
          </a:p>
        </p:txBody>
      </p:sp>
      <p:sp>
        <p:nvSpPr>
          <p:cNvPr id="13" name="TextBox 12">
            <a:extLst>
              <a:ext uri="{FF2B5EF4-FFF2-40B4-BE49-F238E27FC236}">
                <a16:creationId xmlns:a16="http://schemas.microsoft.com/office/drawing/2014/main" id="{2C800990-7757-4E05-91FE-0E53854E212D}"/>
              </a:ext>
            </a:extLst>
          </p:cNvPr>
          <p:cNvSpPr txBox="1"/>
          <p:nvPr/>
        </p:nvSpPr>
        <p:spPr>
          <a:xfrm>
            <a:off x="8609517" y="4839062"/>
            <a:ext cx="3485321" cy="830997"/>
          </a:xfrm>
          <a:prstGeom prst="rect">
            <a:avLst/>
          </a:prstGeom>
          <a:noFill/>
        </p:spPr>
        <p:txBody>
          <a:bodyPr wrap="square" rtlCol="0">
            <a:spAutoFit/>
          </a:bodyPr>
          <a:lstStyle/>
          <a:p>
            <a:r>
              <a:rPr lang="en-US" sz="1600" dirty="0"/>
              <a:t>In 2021 top 3 selling  product in PC were personal laptop which were about 17K  in quantity</a:t>
            </a:r>
            <a:endParaRPr lang="en-IN" sz="1600" dirty="0"/>
          </a:p>
        </p:txBody>
      </p:sp>
    </p:spTree>
    <p:extLst>
      <p:ext uri="{BB962C8B-B14F-4D97-AF65-F5344CB8AC3E}">
        <p14:creationId xmlns:p14="http://schemas.microsoft.com/office/powerpoint/2010/main" val="155726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46EE-D0BD-434F-A78A-65ED1AC078F3}"/>
              </a:ext>
            </a:extLst>
          </p:cNvPr>
          <p:cNvSpPr>
            <a:spLocks noGrp="1"/>
          </p:cNvSpPr>
          <p:nvPr>
            <p:ph type="ctrTitle"/>
          </p:nvPr>
        </p:nvSpPr>
        <p:spPr>
          <a:xfrm>
            <a:off x="3744895" y="2464589"/>
            <a:ext cx="6528314" cy="964411"/>
          </a:xfrm>
        </p:spPr>
        <p:txBody>
          <a:bodyPr/>
          <a:lstStyle/>
          <a:p>
            <a:r>
              <a:rPr lang="en-US" dirty="0"/>
              <a:t>Thank you</a:t>
            </a:r>
            <a:endParaRPr lang="en-IN" dirty="0"/>
          </a:p>
        </p:txBody>
      </p:sp>
      <p:pic>
        <p:nvPicPr>
          <p:cNvPr id="11" name="Picture 10">
            <a:extLst>
              <a:ext uri="{FF2B5EF4-FFF2-40B4-BE49-F238E27FC236}">
                <a16:creationId xmlns:a16="http://schemas.microsoft.com/office/drawing/2014/main" id="{C0B09555-E2E5-42F1-8FBB-3143BF55D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871" y="184748"/>
            <a:ext cx="862235" cy="718164"/>
          </a:xfrm>
          <a:prstGeom prst="rect">
            <a:avLst/>
          </a:prstGeom>
        </p:spPr>
      </p:pic>
      <p:pic>
        <p:nvPicPr>
          <p:cNvPr id="13" name="Picture 12">
            <a:extLst>
              <a:ext uri="{FF2B5EF4-FFF2-40B4-BE49-F238E27FC236}">
                <a16:creationId xmlns:a16="http://schemas.microsoft.com/office/drawing/2014/main" id="{F4364679-13D0-4E8B-AF9D-BD45670E5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184" y="5497149"/>
            <a:ext cx="899530" cy="899530"/>
          </a:xfrm>
          <a:prstGeom prst="rect">
            <a:avLst/>
          </a:prstGeom>
        </p:spPr>
      </p:pic>
      <p:sp>
        <p:nvSpPr>
          <p:cNvPr id="14" name="Title 1">
            <a:extLst>
              <a:ext uri="{FF2B5EF4-FFF2-40B4-BE49-F238E27FC236}">
                <a16:creationId xmlns:a16="http://schemas.microsoft.com/office/drawing/2014/main" id="{88A86C77-F41B-4C34-BF95-A4761777FFDC}"/>
              </a:ext>
            </a:extLst>
          </p:cNvPr>
          <p:cNvSpPr txBox="1">
            <a:spLocks/>
          </p:cNvSpPr>
          <p:nvPr/>
        </p:nvSpPr>
        <p:spPr>
          <a:xfrm>
            <a:off x="3648106" y="228814"/>
            <a:ext cx="5442885" cy="6758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Atliq hardwares</a:t>
            </a:r>
            <a:endParaRPr lang="en-IN" sz="3600" dirty="0"/>
          </a:p>
        </p:txBody>
      </p:sp>
      <p:pic>
        <p:nvPicPr>
          <p:cNvPr id="24" name="Picture 23">
            <a:extLst>
              <a:ext uri="{FF2B5EF4-FFF2-40B4-BE49-F238E27FC236}">
                <a16:creationId xmlns:a16="http://schemas.microsoft.com/office/drawing/2014/main" id="{DF0DC1DB-430D-4178-ADE7-CE7FC7AB2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
        <p:nvSpPr>
          <p:cNvPr id="25" name="Title 1">
            <a:extLst>
              <a:ext uri="{FF2B5EF4-FFF2-40B4-BE49-F238E27FC236}">
                <a16:creationId xmlns:a16="http://schemas.microsoft.com/office/drawing/2014/main" id="{D320375E-1902-49AE-AB5B-D26BD2A8475E}"/>
              </a:ext>
            </a:extLst>
          </p:cNvPr>
          <p:cNvSpPr txBox="1">
            <a:spLocks/>
          </p:cNvSpPr>
          <p:nvPr/>
        </p:nvSpPr>
        <p:spPr>
          <a:xfrm>
            <a:off x="5617573" y="5584098"/>
            <a:ext cx="5144810" cy="5135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dirty="0"/>
              <a:t>Sql project challenge</a:t>
            </a:r>
            <a:endParaRPr lang="en-IN" sz="2400" dirty="0"/>
          </a:p>
        </p:txBody>
      </p:sp>
      <p:sp>
        <p:nvSpPr>
          <p:cNvPr id="9" name="Title 1">
            <a:extLst>
              <a:ext uri="{FF2B5EF4-FFF2-40B4-BE49-F238E27FC236}">
                <a16:creationId xmlns:a16="http://schemas.microsoft.com/office/drawing/2014/main" id="{E3D7BBAB-D596-47ED-8F70-4AB5E7DE82CB}"/>
              </a:ext>
            </a:extLst>
          </p:cNvPr>
          <p:cNvSpPr txBox="1">
            <a:spLocks/>
          </p:cNvSpPr>
          <p:nvPr/>
        </p:nvSpPr>
        <p:spPr>
          <a:xfrm>
            <a:off x="6369548" y="6477633"/>
            <a:ext cx="5144810" cy="303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200" dirty="0"/>
              <a:t>Created by Shraddha shukla</a:t>
            </a:r>
            <a:endParaRPr lang="en-IN" sz="1200" dirty="0"/>
          </a:p>
        </p:txBody>
      </p:sp>
      <p:pic>
        <p:nvPicPr>
          <p:cNvPr id="10" name="Picture 9">
            <a:extLst>
              <a:ext uri="{FF2B5EF4-FFF2-40B4-BE49-F238E27FC236}">
                <a16:creationId xmlns:a16="http://schemas.microsoft.com/office/drawing/2014/main" id="{03DA3404-5BD0-4090-9D9E-91D296C63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389" y="3285733"/>
            <a:ext cx="2661181" cy="2661181"/>
          </a:xfrm>
          <a:prstGeom prst="rect">
            <a:avLst/>
          </a:prstGeom>
        </p:spPr>
      </p:pic>
    </p:spTree>
    <p:extLst>
      <p:ext uri="{BB962C8B-B14F-4D97-AF65-F5344CB8AC3E}">
        <p14:creationId xmlns:p14="http://schemas.microsoft.com/office/powerpoint/2010/main" val="198878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D227-B934-4984-B041-F6FFAB923EC6}"/>
              </a:ext>
            </a:extLst>
          </p:cNvPr>
          <p:cNvSpPr>
            <a:spLocks noGrp="1"/>
          </p:cNvSpPr>
          <p:nvPr>
            <p:ph type="title"/>
          </p:nvPr>
        </p:nvSpPr>
        <p:spPr>
          <a:xfrm>
            <a:off x="919119" y="463826"/>
            <a:ext cx="10353761" cy="689113"/>
          </a:xfrm>
        </p:spPr>
        <p:txBody>
          <a:bodyPr/>
          <a:lstStyle/>
          <a:p>
            <a:r>
              <a:rPr lang="en-US" u="sng" dirty="0"/>
              <a:t>Introduction to company</a:t>
            </a:r>
            <a:endParaRPr lang="en-IN" u="sng" dirty="0"/>
          </a:p>
        </p:txBody>
      </p:sp>
      <p:pic>
        <p:nvPicPr>
          <p:cNvPr id="3" name="Picture 2">
            <a:extLst>
              <a:ext uri="{FF2B5EF4-FFF2-40B4-BE49-F238E27FC236}">
                <a16:creationId xmlns:a16="http://schemas.microsoft.com/office/drawing/2014/main" id="{F37F49E1-4CA3-49E0-B01D-2B628E6DF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pic>
        <p:nvPicPr>
          <p:cNvPr id="4" name="Picture 3">
            <a:extLst>
              <a:ext uri="{FF2B5EF4-FFF2-40B4-BE49-F238E27FC236}">
                <a16:creationId xmlns:a16="http://schemas.microsoft.com/office/drawing/2014/main" id="{3E200333-076C-4C48-B3D9-15F9986C4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949" y="299717"/>
            <a:ext cx="862235" cy="718164"/>
          </a:xfrm>
          <a:prstGeom prst="rect">
            <a:avLst/>
          </a:prstGeom>
        </p:spPr>
      </p:pic>
      <p:sp>
        <p:nvSpPr>
          <p:cNvPr id="5" name="TextBox 4">
            <a:extLst>
              <a:ext uri="{FF2B5EF4-FFF2-40B4-BE49-F238E27FC236}">
                <a16:creationId xmlns:a16="http://schemas.microsoft.com/office/drawing/2014/main" id="{A9E1674E-D216-4A3B-9C46-3897BF0A339B}"/>
              </a:ext>
            </a:extLst>
          </p:cNvPr>
          <p:cNvSpPr txBox="1"/>
          <p:nvPr/>
        </p:nvSpPr>
        <p:spPr>
          <a:xfrm>
            <a:off x="573601" y="1507174"/>
            <a:ext cx="10823269" cy="1200329"/>
          </a:xfrm>
          <a:prstGeom prst="rect">
            <a:avLst/>
          </a:prstGeom>
          <a:noFill/>
        </p:spPr>
        <p:txBody>
          <a:bodyPr wrap="square" rtlCol="0">
            <a:spAutoFit/>
          </a:bodyPr>
          <a:lstStyle/>
          <a:p>
            <a:r>
              <a:rPr lang="en-US" sz="2400" b="0" i="0" dirty="0">
                <a:effectLst/>
                <a:latin typeface="poppins" panose="00000500000000000000" pitchFamily="2" charset="0"/>
                <a:cs typeface="poppins" panose="00000500000000000000" pitchFamily="2" charset="0"/>
              </a:rPr>
              <a:t>Atliq Hardwares (imaginary company) is one of the leading computer hardware producers in India and well expanded in other countries too.</a:t>
            </a:r>
            <a:endParaRPr lang="en-IN" sz="2400" dirty="0">
              <a:latin typeface="poppins" panose="00000500000000000000" pitchFamily="2" charset="0"/>
              <a:cs typeface="poppins" panose="00000500000000000000" pitchFamily="2" charset="0"/>
            </a:endParaRPr>
          </a:p>
        </p:txBody>
      </p:sp>
      <p:graphicFrame>
        <p:nvGraphicFramePr>
          <p:cNvPr id="7" name="Diagram 6">
            <a:extLst>
              <a:ext uri="{FF2B5EF4-FFF2-40B4-BE49-F238E27FC236}">
                <a16:creationId xmlns:a16="http://schemas.microsoft.com/office/drawing/2014/main" id="{04FFF10B-0098-4915-942F-AAA4F7662CD9}"/>
              </a:ext>
            </a:extLst>
          </p:cNvPr>
          <p:cNvGraphicFramePr/>
          <p:nvPr>
            <p:extLst>
              <p:ext uri="{D42A27DB-BD31-4B8C-83A1-F6EECF244321}">
                <p14:modId xmlns:p14="http://schemas.microsoft.com/office/powerpoint/2010/main" val="2874457014"/>
              </p:ext>
            </p:extLst>
          </p:nvPr>
        </p:nvGraphicFramePr>
        <p:xfrm>
          <a:off x="573601" y="2891429"/>
          <a:ext cx="8128000" cy="2104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3CE8911D-E3B3-4162-B86F-AAB8C76193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sp>
        <p:nvSpPr>
          <p:cNvPr id="10" name="TextBox 9">
            <a:extLst>
              <a:ext uri="{FF2B5EF4-FFF2-40B4-BE49-F238E27FC236}">
                <a16:creationId xmlns:a16="http://schemas.microsoft.com/office/drawing/2014/main" id="{8F47486C-96B1-47CF-832A-EAB7567FE6F5}"/>
              </a:ext>
            </a:extLst>
          </p:cNvPr>
          <p:cNvSpPr txBox="1"/>
          <p:nvPr/>
        </p:nvSpPr>
        <p:spPr>
          <a:xfrm>
            <a:off x="365540" y="5448489"/>
            <a:ext cx="10823269" cy="461665"/>
          </a:xfrm>
          <a:prstGeom prst="rect">
            <a:avLst/>
          </a:prstGeom>
          <a:noFill/>
        </p:spPr>
        <p:txBody>
          <a:bodyPr wrap="square" rtlCol="0">
            <a:spAutoFit/>
          </a:bodyPr>
          <a:lstStyle/>
          <a:p>
            <a:r>
              <a:rPr lang="en-IN" sz="2400" b="1" i="0" dirty="0">
                <a:effectLst/>
                <a:latin typeface="poppins" panose="00000500000000000000" pitchFamily="2" charset="0"/>
              </a:rPr>
              <a:t>Domain:</a:t>
            </a:r>
            <a:r>
              <a:rPr lang="en-IN" sz="2400" b="0" i="0" dirty="0">
                <a:effectLst/>
                <a:latin typeface="poppins" panose="00000500000000000000" pitchFamily="2" charset="0"/>
              </a:rPr>
              <a:t>  Consumer Goods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65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4625D8-3876-4C92-885D-7BD6BCFB3A05}"/>
              </a:ext>
            </a:extLst>
          </p:cNvPr>
          <p:cNvSpPr txBox="1">
            <a:spLocks/>
          </p:cNvSpPr>
          <p:nvPr/>
        </p:nvSpPr>
        <p:spPr>
          <a:xfrm>
            <a:off x="919119" y="218660"/>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u="sng" dirty="0"/>
              <a:t>Atliq’s product line</a:t>
            </a:r>
            <a:endParaRPr lang="en-IN" sz="2400" u="sng" dirty="0"/>
          </a:p>
        </p:txBody>
      </p:sp>
      <p:graphicFrame>
        <p:nvGraphicFramePr>
          <p:cNvPr id="11" name="Diagram 10">
            <a:extLst>
              <a:ext uri="{FF2B5EF4-FFF2-40B4-BE49-F238E27FC236}">
                <a16:creationId xmlns:a16="http://schemas.microsoft.com/office/drawing/2014/main" id="{546B6958-B2D3-4C2A-9DC8-D617E796519F}"/>
              </a:ext>
            </a:extLst>
          </p:cNvPr>
          <p:cNvGraphicFramePr/>
          <p:nvPr>
            <p:extLst>
              <p:ext uri="{D42A27DB-BD31-4B8C-83A1-F6EECF244321}">
                <p14:modId xmlns:p14="http://schemas.microsoft.com/office/powerpoint/2010/main" val="1654971305"/>
              </p:ext>
            </p:extLst>
          </p:nvPr>
        </p:nvGraphicFramePr>
        <p:xfrm>
          <a:off x="123384" y="868016"/>
          <a:ext cx="4872384" cy="299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03713F58-4588-40AE-98E3-620B8D2A516D}"/>
              </a:ext>
            </a:extLst>
          </p:cNvPr>
          <p:cNvGraphicFramePr/>
          <p:nvPr>
            <p:extLst>
              <p:ext uri="{D42A27DB-BD31-4B8C-83A1-F6EECF244321}">
                <p14:modId xmlns:p14="http://schemas.microsoft.com/office/powerpoint/2010/main" val="267627677"/>
              </p:ext>
            </p:extLst>
          </p:nvPr>
        </p:nvGraphicFramePr>
        <p:xfrm>
          <a:off x="5791503" y="563216"/>
          <a:ext cx="4402990" cy="4366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1406D0BD-DA46-4394-92AD-45B270D8A320}"/>
              </a:ext>
            </a:extLst>
          </p:cNvPr>
          <p:cNvGraphicFramePr/>
          <p:nvPr>
            <p:extLst>
              <p:ext uri="{D42A27DB-BD31-4B8C-83A1-F6EECF244321}">
                <p14:modId xmlns:p14="http://schemas.microsoft.com/office/powerpoint/2010/main" val="2692854083"/>
              </p:ext>
            </p:extLst>
          </p:nvPr>
        </p:nvGraphicFramePr>
        <p:xfrm>
          <a:off x="3502416" y="4114799"/>
          <a:ext cx="4490582" cy="249141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5" name="Picture 14">
            <a:extLst>
              <a:ext uri="{FF2B5EF4-FFF2-40B4-BE49-F238E27FC236}">
                <a16:creationId xmlns:a16="http://schemas.microsoft.com/office/drawing/2014/main" id="{4CFEECA0-8467-47DB-9F42-E91E9D18BE2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pic>
        <p:nvPicPr>
          <p:cNvPr id="16" name="Picture 15">
            <a:extLst>
              <a:ext uri="{FF2B5EF4-FFF2-40B4-BE49-F238E27FC236}">
                <a16:creationId xmlns:a16="http://schemas.microsoft.com/office/drawing/2014/main" id="{AC30642A-4D88-4DA3-BACD-D19EEF705F2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67957" y="187369"/>
            <a:ext cx="594443" cy="495117"/>
          </a:xfrm>
          <a:prstGeom prst="rect">
            <a:avLst/>
          </a:prstGeom>
        </p:spPr>
      </p:pic>
      <p:pic>
        <p:nvPicPr>
          <p:cNvPr id="17" name="Picture 16">
            <a:extLst>
              <a:ext uri="{FF2B5EF4-FFF2-40B4-BE49-F238E27FC236}">
                <a16:creationId xmlns:a16="http://schemas.microsoft.com/office/drawing/2014/main" id="{2CE09D95-DEC4-41EC-8DC1-DCE382B6F3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Tree>
    <p:extLst>
      <p:ext uri="{BB962C8B-B14F-4D97-AF65-F5344CB8AC3E}">
        <p14:creationId xmlns:p14="http://schemas.microsoft.com/office/powerpoint/2010/main" val="168884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B59-597D-4406-B90A-6D2EE9D905E2}"/>
              </a:ext>
            </a:extLst>
          </p:cNvPr>
          <p:cNvSpPr txBox="1">
            <a:spLocks/>
          </p:cNvSpPr>
          <p:nvPr/>
        </p:nvSpPr>
        <p:spPr>
          <a:xfrm>
            <a:off x="919119" y="218660"/>
            <a:ext cx="10353761" cy="679712"/>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u="sng" dirty="0"/>
              <a:t>Atliq’s Markets</a:t>
            </a:r>
            <a:endParaRPr lang="en-IN" sz="2800" u="sng" dirty="0"/>
          </a:p>
        </p:txBody>
      </p:sp>
      <p:pic>
        <p:nvPicPr>
          <p:cNvPr id="7" name="Picture 6">
            <a:extLst>
              <a:ext uri="{FF2B5EF4-FFF2-40B4-BE49-F238E27FC236}">
                <a16:creationId xmlns:a16="http://schemas.microsoft.com/office/drawing/2014/main" id="{02F09349-F404-415B-9286-0A5E2915F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pic>
        <p:nvPicPr>
          <p:cNvPr id="8" name="Picture 7">
            <a:extLst>
              <a:ext uri="{FF2B5EF4-FFF2-40B4-BE49-F238E27FC236}">
                <a16:creationId xmlns:a16="http://schemas.microsoft.com/office/drawing/2014/main" id="{DE4DF405-6F83-495B-96E3-F8D9667EC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966" y="96813"/>
            <a:ext cx="862235" cy="679712"/>
          </a:xfrm>
          <a:prstGeom prst="rect">
            <a:avLst/>
          </a:prstGeom>
        </p:spPr>
      </p:pic>
      <p:pic>
        <p:nvPicPr>
          <p:cNvPr id="11" name="Picture 10">
            <a:extLst>
              <a:ext uri="{FF2B5EF4-FFF2-40B4-BE49-F238E27FC236}">
                <a16:creationId xmlns:a16="http://schemas.microsoft.com/office/drawing/2014/main" id="{B636882D-CC56-45E2-B13E-AD5DEE1C8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1008" y="-184919"/>
            <a:ext cx="1393079" cy="1393079"/>
          </a:xfrm>
          <a:prstGeom prst="rect">
            <a:avLst/>
          </a:prstGeom>
        </p:spPr>
      </p:pic>
      <p:pic>
        <p:nvPicPr>
          <p:cNvPr id="13" name="Picture 12">
            <a:extLst>
              <a:ext uri="{FF2B5EF4-FFF2-40B4-BE49-F238E27FC236}">
                <a16:creationId xmlns:a16="http://schemas.microsoft.com/office/drawing/2014/main" id="{4D70BE84-02C4-4521-A828-56BE4E1F45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291" y="1611739"/>
            <a:ext cx="10694518" cy="4653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C157607D-1C2A-4656-9D2E-D5D88C5FCDA0}"/>
              </a:ext>
            </a:extLst>
          </p:cNvPr>
          <p:cNvSpPr txBox="1"/>
          <p:nvPr/>
        </p:nvSpPr>
        <p:spPr>
          <a:xfrm>
            <a:off x="5638800" y="4923183"/>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F99BECA3-12A4-4797-980A-7DC6B6876392}"/>
              </a:ext>
            </a:extLst>
          </p:cNvPr>
          <p:cNvSpPr txBox="1"/>
          <p:nvPr/>
        </p:nvSpPr>
        <p:spPr>
          <a:xfrm>
            <a:off x="857125" y="1170354"/>
            <a:ext cx="9925878" cy="369332"/>
          </a:xfrm>
          <a:prstGeom prst="rect">
            <a:avLst/>
          </a:prstGeom>
          <a:noFill/>
        </p:spPr>
        <p:txBody>
          <a:bodyPr wrap="square" rtlCol="0">
            <a:spAutoFit/>
          </a:bodyPr>
          <a:lstStyle/>
          <a:p>
            <a:pPr algn="ctr"/>
            <a:r>
              <a:rPr lang="en-US" b="1" dirty="0"/>
              <a:t>There are total 27 markets in which Atliq perform its business.</a:t>
            </a:r>
          </a:p>
        </p:txBody>
      </p:sp>
    </p:spTree>
    <p:extLst>
      <p:ext uri="{BB962C8B-B14F-4D97-AF65-F5344CB8AC3E}">
        <p14:creationId xmlns:p14="http://schemas.microsoft.com/office/powerpoint/2010/main" val="241071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A4CA-0703-438E-BED8-625DFB56A569}"/>
              </a:ext>
            </a:extLst>
          </p:cNvPr>
          <p:cNvSpPr txBox="1">
            <a:spLocks/>
          </p:cNvSpPr>
          <p:nvPr/>
        </p:nvSpPr>
        <p:spPr>
          <a:xfrm>
            <a:off x="919119" y="795130"/>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Problem statement</a:t>
            </a:r>
            <a:endParaRPr lang="en-IN" u="sng" dirty="0"/>
          </a:p>
        </p:txBody>
      </p:sp>
      <p:sp>
        <p:nvSpPr>
          <p:cNvPr id="4" name="TextBox 3">
            <a:extLst>
              <a:ext uri="{FF2B5EF4-FFF2-40B4-BE49-F238E27FC236}">
                <a16:creationId xmlns:a16="http://schemas.microsoft.com/office/drawing/2014/main" id="{EEE6E555-DB1B-43C0-82AC-13D9ADEDE136}"/>
              </a:ext>
            </a:extLst>
          </p:cNvPr>
          <p:cNvSpPr txBox="1"/>
          <p:nvPr/>
        </p:nvSpPr>
        <p:spPr>
          <a:xfrm>
            <a:off x="496955" y="1838996"/>
            <a:ext cx="11198087" cy="954107"/>
          </a:xfrm>
          <a:prstGeom prst="rect">
            <a:avLst/>
          </a:prstGeom>
          <a:noFill/>
        </p:spPr>
        <p:txBody>
          <a:bodyPr wrap="square">
            <a:spAutoFit/>
          </a:bodyPr>
          <a:lstStyle/>
          <a:p>
            <a:r>
              <a:rPr lang="en-US" sz="2800" dirty="0">
                <a:latin typeface="poppins" panose="00000500000000000000" pitchFamily="2" charset="0"/>
              </a:rPr>
              <a:t>T</a:t>
            </a:r>
            <a:r>
              <a:rPr lang="en-US" sz="2800" b="0" i="0" dirty="0">
                <a:effectLst/>
                <a:latin typeface="poppins" panose="00000500000000000000" pitchFamily="2" charset="0"/>
              </a:rPr>
              <a:t>he management noticed that they do not get enough insights to make quick and smart data-informed decisions.</a:t>
            </a:r>
            <a:endParaRPr lang="en-IN" sz="2800" dirty="0"/>
          </a:p>
        </p:txBody>
      </p:sp>
      <p:pic>
        <p:nvPicPr>
          <p:cNvPr id="5" name="Picture 4">
            <a:extLst>
              <a:ext uri="{FF2B5EF4-FFF2-40B4-BE49-F238E27FC236}">
                <a16:creationId xmlns:a16="http://schemas.microsoft.com/office/drawing/2014/main" id="{944D655C-3FB9-47FA-9482-BE7A6FB16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139" y="5825948"/>
            <a:ext cx="899530" cy="899530"/>
          </a:xfrm>
          <a:prstGeom prst="rect">
            <a:avLst/>
          </a:prstGeom>
        </p:spPr>
      </p:pic>
      <p:pic>
        <p:nvPicPr>
          <p:cNvPr id="6" name="Picture 5">
            <a:extLst>
              <a:ext uri="{FF2B5EF4-FFF2-40B4-BE49-F238E27FC236}">
                <a16:creationId xmlns:a16="http://schemas.microsoft.com/office/drawing/2014/main" id="{217156CD-8D30-46F5-9162-64FFAEE6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296" y="643035"/>
            <a:ext cx="862235" cy="679712"/>
          </a:xfrm>
          <a:prstGeom prst="rect">
            <a:avLst/>
          </a:prstGeom>
        </p:spPr>
      </p:pic>
      <p:pic>
        <p:nvPicPr>
          <p:cNvPr id="7" name="Picture 6">
            <a:extLst>
              <a:ext uri="{FF2B5EF4-FFF2-40B4-BE49-F238E27FC236}">
                <a16:creationId xmlns:a16="http://schemas.microsoft.com/office/drawing/2014/main" id="{78D201CA-783F-4D85-99D4-D94CB75BE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584" y="-198173"/>
            <a:ext cx="1682416" cy="1682416"/>
          </a:xfrm>
          <a:prstGeom prst="rect">
            <a:avLst/>
          </a:prstGeom>
        </p:spPr>
      </p:pic>
      <p:sp>
        <p:nvSpPr>
          <p:cNvPr id="9" name="TextBox 8">
            <a:extLst>
              <a:ext uri="{FF2B5EF4-FFF2-40B4-BE49-F238E27FC236}">
                <a16:creationId xmlns:a16="http://schemas.microsoft.com/office/drawing/2014/main" id="{8FCA3C9A-506C-4F88-8FD3-47212289DD05}"/>
              </a:ext>
            </a:extLst>
          </p:cNvPr>
          <p:cNvSpPr txBox="1"/>
          <p:nvPr/>
        </p:nvSpPr>
        <p:spPr>
          <a:xfrm>
            <a:off x="410817" y="3147856"/>
            <a:ext cx="10748322" cy="954107"/>
          </a:xfrm>
          <a:prstGeom prst="rect">
            <a:avLst/>
          </a:prstGeom>
          <a:noFill/>
        </p:spPr>
        <p:txBody>
          <a:bodyPr wrap="square">
            <a:spAutoFit/>
          </a:bodyPr>
          <a:lstStyle/>
          <a:p>
            <a:r>
              <a:rPr lang="en-US" sz="2800" b="0" i="0" dirty="0">
                <a:effectLst/>
                <a:latin typeface="poppins" panose="00000500000000000000" pitchFamily="2" charset="0"/>
              </a:rPr>
              <a:t> There are 10 ad hoc requests for which the business needs insights.</a:t>
            </a:r>
            <a:endParaRPr lang="en-IN" sz="2800" dirty="0"/>
          </a:p>
        </p:txBody>
      </p:sp>
      <p:pic>
        <p:nvPicPr>
          <p:cNvPr id="11" name="Picture 10">
            <a:extLst>
              <a:ext uri="{FF2B5EF4-FFF2-40B4-BE49-F238E27FC236}">
                <a16:creationId xmlns:a16="http://schemas.microsoft.com/office/drawing/2014/main" id="{432A8F93-DEDE-4636-96C0-499621D8F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5654" y="3934597"/>
            <a:ext cx="2690190" cy="2242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50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C356BC-F49B-4981-809E-95DA5B2FB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139" y="5825948"/>
            <a:ext cx="899530" cy="899530"/>
          </a:xfrm>
          <a:prstGeom prst="rect">
            <a:avLst/>
          </a:prstGeom>
        </p:spPr>
      </p:pic>
      <p:pic>
        <p:nvPicPr>
          <p:cNvPr id="3" name="Picture 2">
            <a:extLst>
              <a:ext uri="{FF2B5EF4-FFF2-40B4-BE49-F238E27FC236}">
                <a16:creationId xmlns:a16="http://schemas.microsoft.com/office/drawing/2014/main" id="{289BB65D-772A-4FFE-AB85-194D269EC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99" y="448568"/>
            <a:ext cx="862235" cy="679712"/>
          </a:xfrm>
          <a:prstGeom prst="rect">
            <a:avLst/>
          </a:prstGeom>
        </p:spPr>
      </p:pic>
      <p:pic>
        <p:nvPicPr>
          <p:cNvPr id="4" name="Picture 3">
            <a:extLst>
              <a:ext uri="{FF2B5EF4-FFF2-40B4-BE49-F238E27FC236}">
                <a16:creationId xmlns:a16="http://schemas.microsoft.com/office/drawing/2014/main" id="{55A996F6-6FC5-4FFD-B464-629478012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584" y="-198173"/>
            <a:ext cx="1682416" cy="1682416"/>
          </a:xfrm>
          <a:prstGeom prst="rect">
            <a:avLst/>
          </a:prstGeom>
        </p:spPr>
      </p:pic>
      <p:sp>
        <p:nvSpPr>
          <p:cNvPr id="5" name="Title 1">
            <a:extLst>
              <a:ext uri="{FF2B5EF4-FFF2-40B4-BE49-F238E27FC236}">
                <a16:creationId xmlns:a16="http://schemas.microsoft.com/office/drawing/2014/main" id="{BB668682-1BE8-4C92-AE77-8CBBAB49D8FC}"/>
              </a:ext>
            </a:extLst>
          </p:cNvPr>
          <p:cNvSpPr txBox="1">
            <a:spLocks/>
          </p:cNvSpPr>
          <p:nvPr/>
        </p:nvSpPr>
        <p:spPr>
          <a:xfrm>
            <a:off x="805378" y="643035"/>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Ad_hoc request and insights</a:t>
            </a:r>
            <a:endParaRPr lang="en-IN" u="sng" dirty="0"/>
          </a:p>
        </p:txBody>
      </p:sp>
      <p:sp>
        <p:nvSpPr>
          <p:cNvPr id="7" name="TextBox 6">
            <a:extLst>
              <a:ext uri="{FF2B5EF4-FFF2-40B4-BE49-F238E27FC236}">
                <a16:creationId xmlns:a16="http://schemas.microsoft.com/office/drawing/2014/main" id="{DF7A2E56-C670-411A-BA2F-FED5DC3634C0}"/>
              </a:ext>
            </a:extLst>
          </p:cNvPr>
          <p:cNvSpPr txBox="1"/>
          <p:nvPr/>
        </p:nvSpPr>
        <p:spPr>
          <a:xfrm>
            <a:off x="608790" y="1678710"/>
            <a:ext cx="11449879" cy="2308324"/>
          </a:xfrm>
          <a:prstGeom prst="rect">
            <a:avLst/>
          </a:prstGeom>
          <a:noFill/>
        </p:spPr>
        <p:txBody>
          <a:bodyPr wrap="square">
            <a:spAutoFit/>
          </a:bodyPr>
          <a:lstStyle/>
          <a:p>
            <a:r>
              <a:rPr lang="en-US" sz="2400" dirty="0">
                <a:latin typeface="poppins" panose="00000500000000000000" pitchFamily="2" charset="0"/>
              </a:rPr>
              <a:t>* R</a:t>
            </a:r>
            <a:r>
              <a:rPr lang="en-US" sz="2400" b="0" i="0" dirty="0">
                <a:effectLst/>
                <a:latin typeface="poppins" panose="00000500000000000000" pitchFamily="2" charset="0"/>
              </a:rPr>
              <a:t>un a SQL query to answer these ad_hoc requests</a:t>
            </a:r>
            <a:r>
              <a:rPr lang="en-US" sz="2400" dirty="0">
                <a:latin typeface="poppins" panose="00000500000000000000" pitchFamily="2" charset="0"/>
              </a:rPr>
              <a:t> and convert these query to visualization so that it can easily understood.</a:t>
            </a:r>
          </a:p>
          <a:p>
            <a:br>
              <a:rPr lang="en-US" sz="2400" dirty="0"/>
            </a:br>
            <a:r>
              <a:rPr lang="en-US" sz="2400" dirty="0"/>
              <a:t>* </a:t>
            </a:r>
            <a:r>
              <a:rPr lang="en-US" sz="2400" b="0" i="0" dirty="0">
                <a:effectLst/>
                <a:latin typeface="poppins" panose="00000500000000000000" pitchFamily="2" charset="0"/>
              </a:rPr>
              <a:t>The target audience of this insights is top-level   management.</a:t>
            </a:r>
          </a:p>
          <a:p>
            <a:endParaRPr lang="en-US" sz="2400" b="0" i="0" dirty="0">
              <a:effectLst/>
              <a:latin typeface="poppins" panose="00000500000000000000" pitchFamily="2" charset="0"/>
            </a:endParaRPr>
          </a:p>
          <a:p>
            <a:r>
              <a:rPr lang="en-US" sz="2400" dirty="0">
                <a:latin typeface="poppins" panose="00000500000000000000" pitchFamily="2" charset="0"/>
              </a:rPr>
              <a:t>* Present this insight to Top-level management of the company.</a:t>
            </a:r>
            <a:endParaRPr lang="en-IN" sz="2400" dirty="0"/>
          </a:p>
        </p:txBody>
      </p:sp>
      <p:pic>
        <p:nvPicPr>
          <p:cNvPr id="12" name="Picture 11">
            <a:extLst>
              <a:ext uri="{FF2B5EF4-FFF2-40B4-BE49-F238E27FC236}">
                <a16:creationId xmlns:a16="http://schemas.microsoft.com/office/drawing/2014/main" id="{0F31BC44-9850-421D-8D50-7D815244A47B}"/>
              </a:ext>
            </a:extLst>
          </p:cNvPr>
          <p:cNvPicPr>
            <a:picLocks noChangeAspect="1"/>
          </p:cNvPicPr>
          <p:nvPr/>
        </p:nvPicPr>
        <p:blipFill rotWithShape="1">
          <a:blip r:embed="rId5">
            <a:extLst>
              <a:ext uri="{28A0092B-C50C-407E-A947-70E740481C1C}">
                <a14:useLocalDpi xmlns:a14="http://schemas.microsoft.com/office/drawing/2010/main" val="0"/>
              </a:ext>
            </a:extLst>
          </a:blip>
          <a:srcRect b="10185"/>
          <a:stretch/>
        </p:blipFill>
        <p:spPr>
          <a:xfrm>
            <a:off x="4055268" y="3945129"/>
            <a:ext cx="2928628" cy="2468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40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6FF4-D913-45E5-95D8-89D12F775428}"/>
              </a:ext>
            </a:extLst>
          </p:cNvPr>
          <p:cNvSpPr txBox="1">
            <a:spLocks/>
          </p:cNvSpPr>
          <p:nvPr/>
        </p:nvSpPr>
        <p:spPr>
          <a:xfrm>
            <a:off x="1517273" y="2032892"/>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 and insights</a:t>
            </a:r>
            <a:endParaRPr lang="en-IN" sz="4000" u="sng" dirty="0"/>
          </a:p>
        </p:txBody>
      </p:sp>
      <p:pic>
        <p:nvPicPr>
          <p:cNvPr id="3" name="Picture 2">
            <a:extLst>
              <a:ext uri="{FF2B5EF4-FFF2-40B4-BE49-F238E27FC236}">
                <a16:creationId xmlns:a16="http://schemas.microsoft.com/office/drawing/2014/main" id="{366A9728-47D0-4BF9-B2EC-AD7F21C8A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139" y="5825948"/>
            <a:ext cx="899530" cy="899530"/>
          </a:xfrm>
          <a:prstGeom prst="rect">
            <a:avLst/>
          </a:prstGeom>
        </p:spPr>
      </p:pic>
      <p:pic>
        <p:nvPicPr>
          <p:cNvPr id="4" name="Picture 3">
            <a:extLst>
              <a:ext uri="{FF2B5EF4-FFF2-40B4-BE49-F238E27FC236}">
                <a16:creationId xmlns:a16="http://schemas.microsoft.com/office/drawing/2014/main" id="{6EC2EB9F-4591-43A1-93FD-A595F80A6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38" y="2032892"/>
            <a:ext cx="862235" cy="679712"/>
          </a:xfrm>
          <a:prstGeom prst="rect">
            <a:avLst/>
          </a:prstGeom>
        </p:spPr>
      </p:pic>
      <p:pic>
        <p:nvPicPr>
          <p:cNvPr id="5" name="Picture 4">
            <a:extLst>
              <a:ext uri="{FF2B5EF4-FFF2-40B4-BE49-F238E27FC236}">
                <a16:creationId xmlns:a16="http://schemas.microsoft.com/office/drawing/2014/main" id="{E870A465-3A08-42E3-9690-FF3E8A599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584" y="-198173"/>
            <a:ext cx="1682416" cy="1682416"/>
          </a:xfrm>
          <a:prstGeom prst="rect">
            <a:avLst/>
          </a:prstGeom>
        </p:spPr>
      </p:pic>
      <p:pic>
        <p:nvPicPr>
          <p:cNvPr id="8" name="Picture 7">
            <a:extLst>
              <a:ext uri="{FF2B5EF4-FFF2-40B4-BE49-F238E27FC236}">
                <a16:creationId xmlns:a16="http://schemas.microsoft.com/office/drawing/2014/main" id="{6B36009B-7172-4B16-BBE4-9D7C3C65D0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366" y="3003313"/>
            <a:ext cx="3763312" cy="3763312"/>
          </a:xfrm>
          <a:prstGeom prst="rect">
            <a:avLst/>
          </a:prstGeom>
          <a:ln>
            <a:noFill/>
          </a:ln>
          <a:effectLst>
            <a:softEdge rad="112500"/>
          </a:effectLst>
        </p:spPr>
      </p:pic>
    </p:spTree>
    <p:extLst>
      <p:ext uri="{BB962C8B-B14F-4D97-AF65-F5344CB8AC3E}">
        <p14:creationId xmlns:p14="http://schemas.microsoft.com/office/powerpoint/2010/main" val="4603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95AEB-EEB0-4090-B4B7-38046BDB5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316" y="1843839"/>
            <a:ext cx="2403682" cy="4032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410410A7-D236-439B-9F31-252F85575274}"/>
              </a:ext>
            </a:extLst>
          </p:cNvPr>
          <p:cNvSpPr/>
          <p:nvPr/>
        </p:nvSpPr>
        <p:spPr>
          <a:xfrm>
            <a:off x="526211" y="2046315"/>
            <a:ext cx="6944138" cy="35052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bg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800" dirty="0">
              <a:solidFill>
                <a:schemeClr val="bg1"/>
              </a:solidFill>
            </a:endParaRPr>
          </a:p>
          <a:p>
            <a:pPr algn="ctr"/>
            <a:r>
              <a:rPr lang="en-US" sz="2800" dirty="0">
                <a:solidFill>
                  <a:schemeClr val="bg1"/>
                </a:solidFill>
              </a:rPr>
              <a:t>Provide the list of markets in which customer "Atliq Exclusive" operates its business in the APAC region.</a:t>
            </a:r>
            <a:endParaRPr lang="en-IN" sz="2800" dirty="0">
              <a:solidFill>
                <a:schemeClr val="bg1"/>
              </a:solidFill>
            </a:endParaRPr>
          </a:p>
        </p:txBody>
      </p:sp>
      <p:sp>
        <p:nvSpPr>
          <p:cNvPr id="14" name="Title 1">
            <a:extLst>
              <a:ext uri="{FF2B5EF4-FFF2-40B4-BE49-F238E27FC236}">
                <a16:creationId xmlns:a16="http://schemas.microsoft.com/office/drawing/2014/main" id="{A6CC07DA-EF8A-4203-8D6A-636A44EB0F1B}"/>
              </a:ext>
            </a:extLst>
          </p:cNvPr>
          <p:cNvSpPr txBox="1">
            <a:spLocks/>
          </p:cNvSpPr>
          <p:nvPr/>
        </p:nvSpPr>
        <p:spPr>
          <a:xfrm>
            <a:off x="1742560" y="2499451"/>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:1</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id="{4412A3FF-E637-4A6A-873B-35D112537A4F}"/>
              </a:ext>
            </a:extLst>
          </p:cNvPr>
          <p:cNvSpPr/>
          <p:nvPr/>
        </p:nvSpPr>
        <p:spPr>
          <a:xfrm>
            <a:off x="2312505" y="1098247"/>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id="{504EDD8D-826D-45C8-8167-A7992A0CB011}"/>
              </a:ext>
            </a:extLst>
          </p:cNvPr>
          <p:cNvSpPr/>
          <p:nvPr/>
        </p:nvSpPr>
        <p:spPr>
          <a:xfrm>
            <a:off x="8904333" y="1023976"/>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sp>
        <p:nvSpPr>
          <p:cNvPr id="17" name="Arrow: Right 16">
            <a:extLst>
              <a:ext uri="{FF2B5EF4-FFF2-40B4-BE49-F238E27FC236}">
                <a16:creationId xmlns:a16="http://schemas.microsoft.com/office/drawing/2014/main" id="{CC44DFBE-74CF-4ECC-9321-DDEE54B71EEB}"/>
              </a:ext>
            </a:extLst>
          </p:cNvPr>
          <p:cNvSpPr/>
          <p:nvPr/>
        </p:nvSpPr>
        <p:spPr>
          <a:xfrm>
            <a:off x="7620000" y="3245637"/>
            <a:ext cx="1056296" cy="553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8AD7C9E6-5A10-4BB0-9D45-4FA74EFD8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id="{FF00C2DD-3C70-4A37-8BD4-6B7F0C004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Tree>
    <p:extLst>
      <p:ext uri="{BB962C8B-B14F-4D97-AF65-F5344CB8AC3E}">
        <p14:creationId xmlns:p14="http://schemas.microsoft.com/office/powerpoint/2010/main" val="3516434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1214</TotalTime>
  <Words>1250</Words>
  <Application>Microsoft Office PowerPoint</Application>
  <PresentationFormat>Widescreen</PresentationFormat>
  <Paragraphs>190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Bookman Old Style</vt:lpstr>
      <vt:lpstr>poppins</vt:lpstr>
      <vt:lpstr>Rockwell</vt:lpstr>
      <vt:lpstr>Damask</vt:lpstr>
      <vt:lpstr>Consumer goods ad_hoc Insights</vt:lpstr>
      <vt:lpstr>PowerPoint Presentation</vt:lpstr>
      <vt:lpstr>Introduction to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Shukla</dc:creator>
  <cp:lastModifiedBy>Shraddha Shukla</cp:lastModifiedBy>
  <cp:revision>75</cp:revision>
  <dcterms:created xsi:type="dcterms:W3CDTF">2023-02-19T08:53:03Z</dcterms:created>
  <dcterms:modified xsi:type="dcterms:W3CDTF">2023-02-21T06:29:37Z</dcterms:modified>
</cp:coreProperties>
</file>