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1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A9B8-98E6-4A04-8677-073545C3260F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5CE339-437C-41EF-AB92-6EF6115090B9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A9B8-98E6-4A04-8677-073545C3260F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E339-437C-41EF-AB92-6EF6115090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A9B8-98E6-4A04-8677-073545C3260F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CE339-437C-41EF-AB92-6EF6115090B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A9B8-98E6-4A04-8677-073545C3260F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5CE339-437C-41EF-AB92-6EF6115090B9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A9B8-98E6-4A04-8677-073545C3260F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5CE339-437C-41EF-AB92-6EF6115090B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A9B8-98E6-4A04-8677-073545C3260F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5CE339-437C-41EF-AB92-6EF6115090B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A9B8-98E6-4A04-8677-073545C3260F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5CE339-437C-41EF-AB92-6EF6115090B9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A9B8-98E6-4A04-8677-073545C3260F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5CE339-437C-41EF-AB92-6EF6115090B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A9B8-98E6-4A04-8677-073545C3260F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5CE339-437C-41EF-AB92-6EF6115090B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A9B8-98E6-4A04-8677-073545C3260F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5CE339-437C-41EF-AB92-6EF6115090B9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A9B8-98E6-4A04-8677-073545C3260F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5CE339-437C-41EF-AB92-6EF6115090B9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781FA9B8-98E6-4A04-8677-073545C3260F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5F5CE339-437C-41EF-AB92-6EF6115090B9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Netfli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en-US" sz="4800" b="1" dirty="0">
                <a:effectLst/>
                <a:latin typeface="Arial" pitchFamily="34" charset="0"/>
                <a:cs typeface="Arial" pitchFamily="34" charset="0"/>
              </a:rPr>
              <a:t>Netflix Movies and TV </a:t>
            </a:r>
            <a:r>
              <a:rPr lang="en-US" sz="4800" b="1" dirty="0" smtClean="0">
                <a:effectLst/>
                <a:latin typeface="Arial" pitchFamily="34" charset="0"/>
                <a:cs typeface="Arial" pitchFamily="34" charset="0"/>
              </a:rPr>
              <a:t>Shows Analysis</a:t>
            </a:r>
            <a:endParaRPr lang="en-US" sz="4800" b="1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</a:t>
            </a:r>
            <a:r>
              <a:rPr lang="en-IN" dirty="0" err="1" smtClean="0"/>
              <a:t>Shraddha</a:t>
            </a:r>
            <a:r>
              <a:rPr lang="en-IN" dirty="0" smtClean="0"/>
              <a:t> </a:t>
            </a:r>
            <a:r>
              <a:rPr lang="en-IN" dirty="0" err="1" smtClean="0"/>
              <a:t>Bathia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98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584" y="1628800"/>
            <a:ext cx="7344816" cy="4320480"/>
          </a:xfrm>
        </p:spPr>
        <p:txBody>
          <a:bodyPr/>
          <a:lstStyle/>
          <a:p>
            <a:pPr marL="18288" indent="0">
              <a:buNone/>
            </a:pPr>
            <a:r>
              <a:rPr lang="en-US" sz="2400" i="1" dirty="0">
                <a:effectLst/>
                <a:latin typeface="Arial" pitchFamily="34" charset="0"/>
                <a:cs typeface="Arial" pitchFamily="34" charset="0"/>
                <a:hlinkClick r:id="rId2"/>
              </a:rPr>
              <a:t>Netflix</a:t>
            </a:r>
            <a:r>
              <a:rPr lang="en-US" sz="2400" i="1" dirty="0">
                <a:effectLst/>
                <a:latin typeface="Arial" pitchFamily="34" charset="0"/>
                <a:cs typeface="Arial" pitchFamily="34" charset="0"/>
              </a:rPr>
              <a:t> is one of the most popular media and video streaming platforms. They have over </a:t>
            </a:r>
            <a:r>
              <a:rPr lang="en-US" sz="2400" i="1" dirty="0" smtClean="0">
                <a:effectLst/>
                <a:latin typeface="Arial" pitchFamily="34" charset="0"/>
                <a:cs typeface="Arial" pitchFamily="34" charset="0"/>
              </a:rPr>
              <a:t>6234 </a:t>
            </a:r>
            <a:r>
              <a:rPr lang="en-US" sz="2400" i="1" dirty="0">
                <a:effectLst/>
                <a:latin typeface="Arial" pitchFamily="34" charset="0"/>
                <a:cs typeface="Arial" pitchFamily="34" charset="0"/>
              </a:rPr>
              <a:t>movies or </a:t>
            </a:r>
            <a:r>
              <a:rPr lang="en-US" sz="2400" i="1" dirty="0" err="1">
                <a:effectLst/>
                <a:latin typeface="Arial" pitchFamily="34" charset="0"/>
                <a:cs typeface="Arial" pitchFamily="34" charset="0"/>
              </a:rPr>
              <a:t>tv</a:t>
            </a:r>
            <a:r>
              <a:rPr lang="en-US" sz="2400" i="1" dirty="0">
                <a:effectLst/>
                <a:latin typeface="Arial" pitchFamily="34" charset="0"/>
                <a:cs typeface="Arial" pitchFamily="34" charset="0"/>
              </a:rPr>
              <a:t> shows available on their </a:t>
            </a:r>
            <a:r>
              <a:rPr lang="en-US" sz="2400" i="1" dirty="0" smtClean="0">
                <a:effectLst/>
                <a:latin typeface="Arial" pitchFamily="34" charset="0"/>
                <a:cs typeface="Arial" pitchFamily="34" charset="0"/>
              </a:rPr>
              <a:t>platform. </a:t>
            </a:r>
            <a:r>
              <a:rPr lang="en-US" sz="2400" i="1" dirty="0">
                <a:effectLst/>
                <a:latin typeface="Arial" pitchFamily="34" charset="0"/>
                <a:cs typeface="Arial" pitchFamily="34" charset="0"/>
              </a:rPr>
              <a:t>This tabular dataset consists of listings of all the movies and </a:t>
            </a:r>
            <a:r>
              <a:rPr lang="en-US" sz="2400" i="1" dirty="0" err="1">
                <a:effectLst/>
                <a:latin typeface="Arial" pitchFamily="34" charset="0"/>
                <a:cs typeface="Arial" pitchFamily="34" charset="0"/>
              </a:rPr>
              <a:t>tv</a:t>
            </a:r>
            <a:r>
              <a:rPr lang="en-US" sz="2400" i="1" dirty="0">
                <a:effectLst/>
                <a:latin typeface="Arial" pitchFamily="34" charset="0"/>
                <a:cs typeface="Arial" pitchFamily="34" charset="0"/>
              </a:rPr>
              <a:t> shows available on Netflix, along with details such as - cast, directors, ratings, release year, duration, </a:t>
            </a:r>
            <a:r>
              <a:rPr lang="en-US" sz="2400" i="1" dirty="0" smtClean="0">
                <a:effectLst/>
                <a:latin typeface="Arial" pitchFamily="34" charset="0"/>
                <a:cs typeface="Arial" pitchFamily="34" charset="0"/>
              </a:rPr>
              <a:t>description</a:t>
            </a:r>
            <a:r>
              <a:rPr lang="en-US" sz="2400" i="1" dirty="0" smtClean="0">
                <a:effectLst/>
                <a:latin typeface="Arial" pitchFamily="34" charset="0"/>
                <a:cs typeface="Arial" pitchFamily="34" charset="0"/>
              </a:rPr>
              <a:t>, etc</a:t>
            </a:r>
            <a:r>
              <a:rPr lang="en-US" sz="2400" i="1" dirty="0">
                <a:effectLst/>
                <a:latin typeface="Arial" pitchFamily="34" charset="0"/>
                <a:cs typeface="Arial" pitchFamily="34" charset="0"/>
              </a:rPr>
              <a:t>.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3568" y="476672"/>
            <a:ext cx="7543800" cy="914400"/>
          </a:xfrm>
        </p:spPr>
        <p:txBody>
          <a:bodyPr/>
          <a:lstStyle/>
          <a:p>
            <a:r>
              <a:rPr lang="en-IN" dirty="0" smtClean="0"/>
              <a:t>About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868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584" y="1628800"/>
            <a:ext cx="7344816" cy="432048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On Netflix Streaming Platform ,Movies &amp; TV Shows added from year 2008 to 2020.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From 2008 to 2014 ,Number of movies and TV Shows added are Less.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From 2015 to 2020,More movies and TV Shows added.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In 2019,Highest Number of Movies and TV shows are added.</a:t>
            </a:r>
          </a:p>
          <a:p>
            <a:pPr>
              <a:buFont typeface="Arial" pitchFamily="34" charset="0"/>
              <a:buChar char="•"/>
            </a:pP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3568" y="476672"/>
            <a:ext cx="7543800" cy="914400"/>
          </a:xfrm>
        </p:spPr>
        <p:txBody>
          <a:bodyPr/>
          <a:lstStyle/>
          <a:p>
            <a:r>
              <a:rPr lang="en-IN" sz="3600" dirty="0" smtClean="0">
                <a:latin typeface="Arial" pitchFamily="34" charset="0"/>
                <a:cs typeface="Arial" pitchFamily="34" charset="0"/>
              </a:rPr>
              <a:t>Total Movies &amp;</a:t>
            </a:r>
            <a:r>
              <a:rPr lang="en-IN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3600" dirty="0" smtClean="0">
                <a:latin typeface="Arial" pitchFamily="34" charset="0"/>
                <a:cs typeface="Arial" pitchFamily="34" charset="0"/>
              </a:rPr>
              <a:t>TV Shows By Years</a:t>
            </a:r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15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584" y="1628800"/>
            <a:ext cx="7344816" cy="432048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Highest Movies &amp; TV Shows on this platform by US 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Followed By India.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3568" y="476672"/>
            <a:ext cx="7543800" cy="914400"/>
          </a:xfrm>
        </p:spPr>
        <p:txBody>
          <a:bodyPr/>
          <a:lstStyle/>
          <a:p>
            <a:r>
              <a:rPr lang="en-US" sz="3600" dirty="0">
                <a:latin typeface="Arial" pitchFamily="34" charset="0"/>
                <a:cs typeface="Arial" pitchFamily="34" charset="0"/>
              </a:rPr>
              <a:t>Total movies &amp; YV shows by country</a:t>
            </a:r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4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584" y="1628800"/>
            <a:ext cx="7344816" cy="432048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No of Documentaries are Highest on </a:t>
            </a:r>
            <a:r>
              <a:rPr lang="en-IN" sz="2400" dirty="0" err="1" smtClean="0">
                <a:latin typeface="Arial" pitchFamily="34" charset="0"/>
                <a:cs typeface="Arial" pitchFamily="34" charset="0"/>
              </a:rPr>
              <a:t>netflix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Then Followed by Stand-Up comedy genre.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Children &amp; Family movies are least.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3568" y="476672"/>
            <a:ext cx="7543800" cy="914400"/>
          </a:xfrm>
        </p:spPr>
        <p:txBody>
          <a:bodyPr/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Top 10 Genre</a:t>
            </a:r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73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584" y="1628800"/>
            <a:ext cx="7344816" cy="432048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On Netflix 68% Movies and 32% are TV Shows.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3568" y="476672"/>
            <a:ext cx="7543800" cy="914400"/>
          </a:xfrm>
        </p:spPr>
        <p:txBody>
          <a:bodyPr/>
          <a:lstStyle/>
          <a:p>
            <a:r>
              <a:rPr lang="en-US" sz="3600" dirty="0">
                <a:latin typeface="Arial" pitchFamily="34" charset="0"/>
                <a:cs typeface="Arial" pitchFamily="34" charset="0"/>
              </a:rPr>
              <a:t>Movies &amp; TV Shows Distribution</a:t>
            </a:r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86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584" y="1628800"/>
            <a:ext cx="7344816" cy="432048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Movies and TV Shows distribution is not equal so </a:t>
            </a:r>
            <a:r>
              <a:rPr lang="en-IN" sz="2400" dirty="0" err="1" smtClean="0">
                <a:latin typeface="Arial" pitchFamily="34" charset="0"/>
                <a:cs typeface="Arial" pitchFamily="34" charset="0"/>
              </a:rPr>
              <a:t>netflix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should ass more number of TV Shows to reach more </a:t>
            </a:r>
            <a:r>
              <a:rPr lang="en-IN" sz="2400" dirty="0" err="1" smtClean="0">
                <a:latin typeface="Arial" pitchFamily="34" charset="0"/>
                <a:cs typeface="Arial" pitchFamily="34" charset="0"/>
              </a:rPr>
              <a:t>tv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shows Audience.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For Business Growth, we should focus other than US and Indian movies &amp;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TV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Shows </a:t>
            </a:r>
            <a:r>
              <a:rPr lang="en-IN" sz="2400" dirty="0" err="1" smtClean="0">
                <a:latin typeface="Arial" pitchFamily="34" charset="0"/>
                <a:cs typeface="Arial" pitchFamily="34" charset="0"/>
              </a:rPr>
              <a:t>content,so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we can reach other countries audience. 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Arial" pitchFamily="34" charset="0"/>
                <a:cs typeface="Arial" pitchFamily="34" charset="0"/>
              </a:rPr>
              <a:t>Number of documentaries is more so we should add other genre movies &amp; Shows for business Growth.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3568" y="476672"/>
            <a:ext cx="7543800" cy="914400"/>
          </a:xfrm>
        </p:spPr>
        <p:txBody>
          <a:bodyPr/>
          <a:lstStyle/>
          <a:p>
            <a:r>
              <a:rPr lang="en-IN" sz="3600" dirty="0" smtClean="0">
                <a:latin typeface="Arial" pitchFamily="34" charset="0"/>
                <a:cs typeface="Arial" pitchFamily="34" charset="0"/>
              </a:rPr>
              <a:t>Conclusion</a:t>
            </a:r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33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Custom 4">
      <a:dk1>
        <a:sysClr val="windowText" lastClr="000000"/>
      </a:dk1>
      <a:lt1>
        <a:srgbClr val="FF0000"/>
      </a:lt1>
      <a:dk2>
        <a:srgbClr val="000000"/>
      </a:dk2>
      <a:lt2>
        <a:srgbClr val="ACCBF9"/>
      </a:lt2>
      <a:accent1>
        <a:srgbClr val="000000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1322</TotalTime>
  <Words>202</Words>
  <Application>Microsoft Office PowerPoint</Application>
  <PresentationFormat>On-screen Show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Elemental</vt:lpstr>
      <vt:lpstr>Netflix Movies and TV Shows Analysis</vt:lpstr>
      <vt:lpstr>About Dataset</vt:lpstr>
      <vt:lpstr>Total Movies &amp; TV Shows By Years</vt:lpstr>
      <vt:lpstr>Total movies &amp; YV shows by country</vt:lpstr>
      <vt:lpstr>Top 10 Genre</vt:lpstr>
      <vt:lpstr>Movies &amp; TV Shows Distribution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Movies and TV Shows</dc:title>
  <dc:creator>Windows User</dc:creator>
  <cp:lastModifiedBy>Windows User</cp:lastModifiedBy>
  <cp:revision>11</cp:revision>
  <dcterms:created xsi:type="dcterms:W3CDTF">2023-05-18T05:07:34Z</dcterms:created>
  <dcterms:modified xsi:type="dcterms:W3CDTF">2023-05-19T08:23:51Z</dcterms:modified>
</cp:coreProperties>
</file>