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66" r:id="rId5"/>
    <p:sldId id="269" r:id="rId6"/>
    <p:sldId id="281" r:id="rId7"/>
    <p:sldId id="272" r:id="rId8"/>
    <p:sldId id="275" r:id="rId9"/>
    <p:sldId id="273" r:id="rId10"/>
    <p:sldId id="274" r:id="rId11"/>
    <p:sldId id="277" r:id="rId12"/>
    <p:sldId id="284" r:id="rId13"/>
    <p:sldId id="27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862ACE-AD5C-4066-9866-14315674F7D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CB35BE-7CBC-4324-927C-CD3541EE75C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The main objective of parking system is to manage the details of duration , Vehicles ,Parking Slots , Customer and Parking Fees.</a:t>
          </a:r>
          <a:endParaRPr lang="en-US"/>
        </a:p>
      </dgm:t>
    </dgm:pt>
    <dgm:pt modelId="{81D3B527-6B49-4181-8EC8-5FC0C3C0EE0F}" type="parTrans" cxnId="{D2726CFF-D939-46E5-972F-D5CF7416DC43}">
      <dgm:prSet/>
      <dgm:spPr/>
      <dgm:t>
        <a:bodyPr/>
        <a:lstStyle/>
        <a:p>
          <a:endParaRPr lang="en-US"/>
        </a:p>
      </dgm:t>
    </dgm:pt>
    <dgm:pt modelId="{3D3D31C8-67DD-4860-B2AC-4342B50A6F27}" type="sibTrans" cxnId="{D2726CFF-D939-46E5-972F-D5CF7416DC43}">
      <dgm:prSet/>
      <dgm:spPr/>
      <dgm:t>
        <a:bodyPr/>
        <a:lstStyle/>
        <a:p>
          <a:endParaRPr lang="en-US"/>
        </a:p>
      </dgm:t>
    </dgm:pt>
    <dgm:pt modelId="{911207F9-208D-4752-A39C-0AED6203062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The objective of our hackathon topic is to automate and simplify parking slot concern.</a:t>
          </a:r>
          <a:endParaRPr lang="en-US"/>
        </a:p>
      </dgm:t>
    </dgm:pt>
    <dgm:pt modelId="{FB7C88DD-1D50-436B-8BB9-A73676C7DE17}" type="parTrans" cxnId="{3E878550-6C3D-4008-AB2B-83A82DCC033B}">
      <dgm:prSet/>
      <dgm:spPr/>
      <dgm:t>
        <a:bodyPr/>
        <a:lstStyle/>
        <a:p>
          <a:endParaRPr lang="en-US"/>
        </a:p>
      </dgm:t>
    </dgm:pt>
    <dgm:pt modelId="{0D256B33-4AF9-44AE-B590-16426D91FF61}" type="sibTrans" cxnId="{3E878550-6C3D-4008-AB2B-83A82DCC033B}">
      <dgm:prSet/>
      <dgm:spPr/>
      <dgm:t>
        <a:bodyPr/>
        <a:lstStyle/>
        <a:p>
          <a:endParaRPr lang="en-US"/>
        </a:p>
      </dgm:t>
    </dgm:pt>
    <dgm:pt modelId="{11CC8A55-1C18-4A94-B899-549A2F31143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With the use of high accuracy latest industry sensors to get run-time parking status.</a:t>
          </a:r>
          <a:endParaRPr lang="en-US"/>
        </a:p>
      </dgm:t>
    </dgm:pt>
    <dgm:pt modelId="{721EB542-440B-4994-871C-7C330DD04999}" type="parTrans" cxnId="{DE45EAE3-F9D6-4A86-BAE7-DA785A08C5A6}">
      <dgm:prSet/>
      <dgm:spPr/>
      <dgm:t>
        <a:bodyPr/>
        <a:lstStyle/>
        <a:p>
          <a:endParaRPr lang="en-US"/>
        </a:p>
      </dgm:t>
    </dgm:pt>
    <dgm:pt modelId="{797779BE-514B-4C24-83ED-36B259B07B40}" type="sibTrans" cxnId="{DE45EAE3-F9D6-4A86-BAE7-DA785A08C5A6}">
      <dgm:prSet/>
      <dgm:spPr/>
      <dgm:t>
        <a:bodyPr/>
        <a:lstStyle/>
        <a:p>
          <a:endParaRPr lang="en-US"/>
        </a:p>
      </dgm:t>
    </dgm:pt>
    <dgm:pt modelId="{F67304F4-8765-43AB-A192-AFF24EF64A26}" type="pres">
      <dgm:prSet presAssocID="{F8862ACE-AD5C-4066-9866-14315674F7DE}" presName="root" presStyleCnt="0">
        <dgm:presLayoutVars>
          <dgm:dir/>
          <dgm:resizeHandles val="exact"/>
        </dgm:presLayoutVars>
      </dgm:prSet>
      <dgm:spPr/>
    </dgm:pt>
    <dgm:pt modelId="{B4D1175B-6107-46E5-A55E-975F73B26822}" type="pres">
      <dgm:prSet presAssocID="{28CB35BE-7CBC-4324-927C-CD3541EE75CE}" presName="compNode" presStyleCnt="0"/>
      <dgm:spPr/>
    </dgm:pt>
    <dgm:pt modelId="{53EAA641-9630-46BB-93EC-3FEF0E5EF6C3}" type="pres">
      <dgm:prSet presAssocID="{28CB35BE-7CBC-4324-927C-CD3541EE75CE}" presName="bgRect" presStyleLbl="bgShp" presStyleIdx="0" presStyleCnt="3"/>
      <dgm:spPr/>
    </dgm:pt>
    <dgm:pt modelId="{635CF272-9913-4C5C-A730-824BE0F3F418}" type="pres">
      <dgm:prSet presAssocID="{28CB35BE-7CBC-4324-927C-CD3541EE75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48999054-1E3F-4E0D-B9A6-D24CEE372151}" type="pres">
      <dgm:prSet presAssocID="{28CB35BE-7CBC-4324-927C-CD3541EE75CE}" presName="spaceRect" presStyleCnt="0"/>
      <dgm:spPr/>
    </dgm:pt>
    <dgm:pt modelId="{63219469-A217-4790-8659-395B168B4E33}" type="pres">
      <dgm:prSet presAssocID="{28CB35BE-7CBC-4324-927C-CD3541EE75CE}" presName="parTx" presStyleLbl="revTx" presStyleIdx="0" presStyleCnt="3">
        <dgm:presLayoutVars>
          <dgm:chMax val="0"/>
          <dgm:chPref val="0"/>
        </dgm:presLayoutVars>
      </dgm:prSet>
      <dgm:spPr/>
    </dgm:pt>
    <dgm:pt modelId="{72841F78-DB00-4857-81A0-FFF9CD57423D}" type="pres">
      <dgm:prSet presAssocID="{3D3D31C8-67DD-4860-B2AC-4342B50A6F27}" presName="sibTrans" presStyleCnt="0"/>
      <dgm:spPr/>
    </dgm:pt>
    <dgm:pt modelId="{AFE7C02F-D1C8-4033-A4FB-252F875077B6}" type="pres">
      <dgm:prSet presAssocID="{911207F9-208D-4752-A39C-0AED6203062F}" presName="compNode" presStyleCnt="0"/>
      <dgm:spPr/>
    </dgm:pt>
    <dgm:pt modelId="{E1F3F60D-373C-4165-B6E6-B818C45CCB4F}" type="pres">
      <dgm:prSet presAssocID="{911207F9-208D-4752-A39C-0AED6203062F}" presName="bgRect" presStyleLbl="bgShp" presStyleIdx="1" presStyleCnt="3"/>
      <dgm:spPr/>
    </dgm:pt>
    <dgm:pt modelId="{94846B8B-B2DA-4001-92E2-A077B182874E}" type="pres">
      <dgm:prSet presAssocID="{911207F9-208D-4752-A39C-0AED620306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E794363-C4AE-4755-BAC8-0415AECB1126}" type="pres">
      <dgm:prSet presAssocID="{911207F9-208D-4752-A39C-0AED6203062F}" presName="spaceRect" presStyleCnt="0"/>
      <dgm:spPr/>
    </dgm:pt>
    <dgm:pt modelId="{CD96556E-4DCC-4CA3-85BD-E09D8BAACAB9}" type="pres">
      <dgm:prSet presAssocID="{911207F9-208D-4752-A39C-0AED6203062F}" presName="parTx" presStyleLbl="revTx" presStyleIdx="1" presStyleCnt="3">
        <dgm:presLayoutVars>
          <dgm:chMax val="0"/>
          <dgm:chPref val="0"/>
        </dgm:presLayoutVars>
      </dgm:prSet>
      <dgm:spPr/>
    </dgm:pt>
    <dgm:pt modelId="{B9C01229-2BD1-4B1D-98A7-84977E0DC6C0}" type="pres">
      <dgm:prSet presAssocID="{0D256B33-4AF9-44AE-B590-16426D91FF61}" presName="sibTrans" presStyleCnt="0"/>
      <dgm:spPr/>
    </dgm:pt>
    <dgm:pt modelId="{2EFF7D61-DA17-4BEA-83B5-F5529DA957A9}" type="pres">
      <dgm:prSet presAssocID="{11CC8A55-1C18-4A94-B899-549A2F311438}" presName="compNode" presStyleCnt="0"/>
      <dgm:spPr/>
    </dgm:pt>
    <dgm:pt modelId="{ACB63984-037E-4B7C-8AD8-B376F39E2E41}" type="pres">
      <dgm:prSet presAssocID="{11CC8A55-1C18-4A94-B899-549A2F311438}" presName="bgRect" presStyleLbl="bgShp" presStyleIdx="2" presStyleCnt="3"/>
      <dgm:spPr/>
    </dgm:pt>
    <dgm:pt modelId="{AB9C6002-EBA0-44C6-8984-BAD41D5001AD}" type="pres">
      <dgm:prSet presAssocID="{11CC8A55-1C18-4A94-B899-549A2F3114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7035D010-8406-4E04-A496-FACC130EF958}" type="pres">
      <dgm:prSet presAssocID="{11CC8A55-1C18-4A94-B899-549A2F311438}" presName="spaceRect" presStyleCnt="0"/>
      <dgm:spPr/>
    </dgm:pt>
    <dgm:pt modelId="{9F95055A-BBEA-4B9E-AB21-073BD66F3E8B}" type="pres">
      <dgm:prSet presAssocID="{11CC8A55-1C18-4A94-B899-549A2F31143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6B3940B-F90D-469A-97C8-F912E3C08320}" type="presOf" srcId="{11CC8A55-1C18-4A94-B899-549A2F311438}" destId="{9F95055A-BBEA-4B9E-AB21-073BD66F3E8B}" srcOrd="0" destOrd="0" presId="urn:microsoft.com/office/officeart/2018/2/layout/IconVerticalSolidList"/>
    <dgm:cxn modelId="{F0C3FD42-5E81-49A3-8EC4-B5647EBE596B}" type="presOf" srcId="{911207F9-208D-4752-A39C-0AED6203062F}" destId="{CD96556E-4DCC-4CA3-85BD-E09D8BAACAB9}" srcOrd="0" destOrd="0" presId="urn:microsoft.com/office/officeart/2018/2/layout/IconVerticalSolidList"/>
    <dgm:cxn modelId="{3E878550-6C3D-4008-AB2B-83A82DCC033B}" srcId="{F8862ACE-AD5C-4066-9866-14315674F7DE}" destId="{911207F9-208D-4752-A39C-0AED6203062F}" srcOrd="1" destOrd="0" parTransId="{FB7C88DD-1D50-436B-8BB9-A73676C7DE17}" sibTransId="{0D256B33-4AF9-44AE-B590-16426D91FF61}"/>
    <dgm:cxn modelId="{75E5A37B-2023-47D5-875F-70FDEB7F3EBD}" type="presOf" srcId="{28CB35BE-7CBC-4324-927C-CD3541EE75CE}" destId="{63219469-A217-4790-8659-395B168B4E33}" srcOrd="0" destOrd="0" presId="urn:microsoft.com/office/officeart/2018/2/layout/IconVerticalSolidList"/>
    <dgm:cxn modelId="{D9EB95BD-C37A-4229-BC20-9F81DDFB1137}" type="presOf" srcId="{F8862ACE-AD5C-4066-9866-14315674F7DE}" destId="{F67304F4-8765-43AB-A192-AFF24EF64A26}" srcOrd="0" destOrd="0" presId="urn:microsoft.com/office/officeart/2018/2/layout/IconVerticalSolidList"/>
    <dgm:cxn modelId="{DE45EAE3-F9D6-4A86-BAE7-DA785A08C5A6}" srcId="{F8862ACE-AD5C-4066-9866-14315674F7DE}" destId="{11CC8A55-1C18-4A94-B899-549A2F311438}" srcOrd="2" destOrd="0" parTransId="{721EB542-440B-4994-871C-7C330DD04999}" sibTransId="{797779BE-514B-4C24-83ED-36B259B07B40}"/>
    <dgm:cxn modelId="{D2726CFF-D939-46E5-972F-D5CF7416DC43}" srcId="{F8862ACE-AD5C-4066-9866-14315674F7DE}" destId="{28CB35BE-7CBC-4324-927C-CD3541EE75CE}" srcOrd="0" destOrd="0" parTransId="{81D3B527-6B49-4181-8EC8-5FC0C3C0EE0F}" sibTransId="{3D3D31C8-67DD-4860-B2AC-4342B50A6F27}"/>
    <dgm:cxn modelId="{68069AD1-C318-4E73-A071-C283ACBD8C8B}" type="presParOf" srcId="{F67304F4-8765-43AB-A192-AFF24EF64A26}" destId="{B4D1175B-6107-46E5-A55E-975F73B26822}" srcOrd="0" destOrd="0" presId="urn:microsoft.com/office/officeart/2018/2/layout/IconVerticalSolidList"/>
    <dgm:cxn modelId="{4C8D3A3E-AB29-49EB-B112-BA3E6CF53CFC}" type="presParOf" srcId="{B4D1175B-6107-46E5-A55E-975F73B26822}" destId="{53EAA641-9630-46BB-93EC-3FEF0E5EF6C3}" srcOrd="0" destOrd="0" presId="urn:microsoft.com/office/officeart/2018/2/layout/IconVerticalSolidList"/>
    <dgm:cxn modelId="{599E7F0F-DF67-42BC-9B9C-A2D28F2B5F3A}" type="presParOf" srcId="{B4D1175B-6107-46E5-A55E-975F73B26822}" destId="{635CF272-9913-4C5C-A730-824BE0F3F418}" srcOrd="1" destOrd="0" presId="urn:microsoft.com/office/officeart/2018/2/layout/IconVerticalSolidList"/>
    <dgm:cxn modelId="{9597F148-3265-4003-9AD8-9E1581D1740B}" type="presParOf" srcId="{B4D1175B-6107-46E5-A55E-975F73B26822}" destId="{48999054-1E3F-4E0D-B9A6-D24CEE372151}" srcOrd="2" destOrd="0" presId="urn:microsoft.com/office/officeart/2018/2/layout/IconVerticalSolidList"/>
    <dgm:cxn modelId="{CF8D9922-5102-4A77-B47E-E3A1C8DA7ADC}" type="presParOf" srcId="{B4D1175B-6107-46E5-A55E-975F73B26822}" destId="{63219469-A217-4790-8659-395B168B4E33}" srcOrd="3" destOrd="0" presId="urn:microsoft.com/office/officeart/2018/2/layout/IconVerticalSolidList"/>
    <dgm:cxn modelId="{F6FC8004-BED7-4BB3-8729-E1D37F8B23A1}" type="presParOf" srcId="{F67304F4-8765-43AB-A192-AFF24EF64A26}" destId="{72841F78-DB00-4857-81A0-FFF9CD57423D}" srcOrd="1" destOrd="0" presId="urn:microsoft.com/office/officeart/2018/2/layout/IconVerticalSolidList"/>
    <dgm:cxn modelId="{522A8FFD-0776-499F-873F-5022BE96E803}" type="presParOf" srcId="{F67304F4-8765-43AB-A192-AFF24EF64A26}" destId="{AFE7C02F-D1C8-4033-A4FB-252F875077B6}" srcOrd="2" destOrd="0" presId="urn:microsoft.com/office/officeart/2018/2/layout/IconVerticalSolidList"/>
    <dgm:cxn modelId="{FB710E9F-0FDA-41FF-B442-8E1DD90BC268}" type="presParOf" srcId="{AFE7C02F-D1C8-4033-A4FB-252F875077B6}" destId="{E1F3F60D-373C-4165-B6E6-B818C45CCB4F}" srcOrd="0" destOrd="0" presId="urn:microsoft.com/office/officeart/2018/2/layout/IconVerticalSolidList"/>
    <dgm:cxn modelId="{2088C36B-0F31-4C82-AD57-4F3A2282E97A}" type="presParOf" srcId="{AFE7C02F-D1C8-4033-A4FB-252F875077B6}" destId="{94846B8B-B2DA-4001-92E2-A077B182874E}" srcOrd="1" destOrd="0" presId="urn:microsoft.com/office/officeart/2018/2/layout/IconVerticalSolidList"/>
    <dgm:cxn modelId="{1ECF46AC-113A-45E0-B490-ACD2322B78D4}" type="presParOf" srcId="{AFE7C02F-D1C8-4033-A4FB-252F875077B6}" destId="{DE794363-C4AE-4755-BAC8-0415AECB1126}" srcOrd="2" destOrd="0" presId="urn:microsoft.com/office/officeart/2018/2/layout/IconVerticalSolidList"/>
    <dgm:cxn modelId="{3A37A5F5-47C0-460C-AF78-5095A3BB79F1}" type="presParOf" srcId="{AFE7C02F-D1C8-4033-A4FB-252F875077B6}" destId="{CD96556E-4DCC-4CA3-85BD-E09D8BAACAB9}" srcOrd="3" destOrd="0" presId="urn:microsoft.com/office/officeart/2018/2/layout/IconVerticalSolidList"/>
    <dgm:cxn modelId="{31A38235-F8F4-4B8B-ABBB-8A712B08B0B4}" type="presParOf" srcId="{F67304F4-8765-43AB-A192-AFF24EF64A26}" destId="{B9C01229-2BD1-4B1D-98A7-84977E0DC6C0}" srcOrd="3" destOrd="0" presId="urn:microsoft.com/office/officeart/2018/2/layout/IconVerticalSolidList"/>
    <dgm:cxn modelId="{998F9CA9-371E-4B81-AE59-2EF7A911EA72}" type="presParOf" srcId="{F67304F4-8765-43AB-A192-AFF24EF64A26}" destId="{2EFF7D61-DA17-4BEA-83B5-F5529DA957A9}" srcOrd="4" destOrd="0" presId="urn:microsoft.com/office/officeart/2018/2/layout/IconVerticalSolidList"/>
    <dgm:cxn modelId="{AE27831E-B4A5-4782-B062-75BF5F52F5EE}" type="presParOf" srcId="{2EFF7D61-DA17-4BEA-83B5-F5529DA957A9}" destId="{ACB63984-037E-4B7C-8AD8-B376F39E2E41}" srcOrd="0" destOrd="0" presId="urn:microsoft.com/office/officeart/2018/2/layout/IconVerticalSolidList"/>
    <dgm:cxn modelId="{924EF0AB-7032-4109-8902-1FFD4960D8EF}" type="presParOf" srcId="{2EFF7D61-DA17-4BEA-83B5-F5529DA957A9}" destId="{AB9C6002-EBA0-44C6-8984-BAD41D5001AD}" srcOrd="1" destOrd="0" presId="urn:microsoft.com/office/officeart/2018/2/layout/IconVerticalSolidList"/>
    <dgm:cxn modelId="{247B4A43-64AA-4089-8111-1955E1DBB6F9}" type="presParOf" srcId="{2EFF7D61-DA17-4BEA-83B5-F5529DA957A9}" destId="{7035D010-8406-4E04-A496-FACC130EF958}" srcOrd="2" destOrd="0" presId="urn:microsoft.com/office/officeart/2018/2/layout/IconVerticalSolidList"/>
    <dgm:cxn modelId="{52A1140A-9CF3-4740-A7FB-35E098AB4E7B}" type="presParOf" srcId="{2EFF7D61-DA17-4BEA-83B5-F5529DA957A9}" destId="{9F95055A-BBEA-4B9E-AB21-073BD66F3E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FD8078-D5F4-41BA-90E1-E55856DB7A9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16B9A5-1627-48ED-9A07-CF26D3C48AE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Struggle-Free finding safe and nearby parking slot.</a:t>
          </a:r>
          <a:endParaRPr lang="en-US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5F150F-75E0-45C8-A671-6C2CAC1F2417}" type="parTrans" cxnId="{DC79A2B3-C387-4A3B-A191-6DB0FF9D55E9}">
      <dgm:prSet/>
      <dgm:spPr/>
      <dgm:t>
        <a:bodyPr/>
        <a:lstStyle/>
        <a:p>
          <a:endParaRPr lang="en-US"/>
        </a:p>
      </dgm:t>
    </dgm:pt>
    <dgm:pt modelId="{A5C3A76D-23DF-4EDA-9FEC-F610B511F2BB}" type="sibTrans" cxnId="{DC79A2B3-C387-4A3B-A191-6DB0FF9D55E9}">
      <dgm:prSet/>
      <dgm:spPr/>
      <dgm:t>
        <a:bodyPr/>
        <a:lstStyle/>
        <a:p>
          <a:endParaRPr lang="en-US"/>
        </a:p>
      </dgm:t>
    </dgm:pt>
    <dgm:pt modelId="{27432415-AA91-4BBE-9228-1EF17B14FA7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Get Real-time live data for available parking slots.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93BE05-9E82-4D43-9673-90410CCC6A57}" type="parTrans" cxnId="{87F4963B-60C4-4FFD-B404-A93786D2C3F6}">
      <dgm:prSet/>
      <dgm:spPr/>
      <dgm:t>
        <a:bodyPr/>
        <a:lstStyle/>
        <a:p>
          <a:endParaRPr lang="en-US"/>
        </a:p>
      </dgm:t>
    </dgm:pt>
    <dgm:pt modelId="{1C089A5B-DDF5-4AEA-8B80-7F50284844BD}" type="sibTrans" cxnId="{87F4963B-60C4-4FFD-B404-A93786D2C3F6}">
      <dgm:prSet/>
      <dgm:spPr/>
      <dgm:t>
        <a:bodyPr/>
        <a:lstStyle/>
        <a:p>
          <a:endParaRPr lang="en-US"/>
        </a:p>
      </dgm:t>
    </dgm:pt>
    <dgm:pt modelId="{9EDB6568-FA34-4E14-90AF-B820FEE4ABA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Pre-Book parking slot and Rent/List own parking slot.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38B46D-A92D-44D2-8E64-4FAEC7AEC679}" type="parTrans" cxnId="{989F8EC0-8882-425B-8F54-2349B9E97C05}">
      <dgm:prSet/>
      <dgm:spPr/>
      <dgm:t>
        <a:bodyPr/>
        <a:lstStyle/>
        <a:p>
          <a:endParaRPr lang="en-US"/>
        </a:p>
      </dgm:t>
    </dgm:pt>
    <dgm:pt modelId="{47CA1E09-9E62-4976-AA0E-58F37461D3C6}" type="sibTrans" cxnId="{989F8EC0-8882-425B-8F54-2349B9E97C05}">
      <dgm:prSet/>
      <dgm:spPr/>
      <dgm:t>
        <a:bodyPr/>
        <a:lstStyle/>
        <a:p>
          <a:endParaRPr lang="en-US"/>
        </a:p>
      </dgm:t>
    </dgm:pt>
    <dgm:pt modelId="{1419CE2E-B873-454D-9C6D-06495815E557}" type="pres">
      <dgm:prSet presAssocID="{82FD8078-D5F4-41BA-90E1-E55856DB7A9C}" presName="root" presStyleCnt="0">
        <dgm:presLayoutVars>
          <dgm:dir/>
          <dgm:resizeHandles val="exact"/>
        </dgm:presLayoutVars>
      </dgm:prSet>
      <dgm:spPr/>
    </dgm:pt>
    <dgm:pt modelId="{7E407AFC-7448-4ADC-A05E-B93BE049B73C}" type="pres">
      <dgm:prSet presAssocID="{8E16B9A5-1627-48ED-9A07-CF26D3C48AEF}" presName="compNode" presStyleCnt="0"/>
      <dgm:spPr/>
    </dgm:pt>
    <dgm:pt modelId="{D03B669B-C118-41B3-BB95-2D1C8C03E080}" type="pres">
      <dgm:prSet presAssocID="{8E16B9A5-1627-48ED-9A07-CF26D3C48A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A867817D-B450-4CD7-B1B1-1022ACCA16BC}" type="pres">
      <dgm:prSet presAssocID="{8E16B9A5-1627-48ED-9A07-CF26D3C48AEF}" presName="spaceRect" presStyleCnt="0"/>
      <dgm:spPr/>
    </dgm:pt>
    <dgm:pt modelId="{0A7A2040-9231-4496-8107-062267FA73EA}" type="pres">
      <dgm:prSet presAssocID="{8E16B9A5-1627-48ED-9A07-CF26D3C48AEF}" presName="textRect" presStyleLbl="revTx" presStyleIdx="0" presStyleCnt="3">
        <dgm:presLayoutVars>
          <dgm:chMax val="1"/>
          <dgm:chPref val="1"/>
        </dgm:presLayoutVars>
      </dgm:prSet>
      <dgm:spPr/>
    </dgm:pt>
    <dgm:pt modelId="{97ADFC06-F56E-4F33-8374-9995225DB054}" type="pres">
      <dgm:prSet presAssocID="{A5C3A76D-23DF-4EDA-9FEC-F610B511F2BB}" presName="sibTrans" presStyleCnt="0"/>
      <dgm:spPr/>
    </dgm:pt>
    <dgm:pt modelId="{91913343-D034-4465-83EB-831CB4C65A98}" type="pres">
      <dgm:prSet presAssocID="{27432415-AA91-4BBE-9228-1EF17B14FA7E}" presName="compNode" presStyleCnt="0"/>
      <dgm:spPr/>
    </dgm:pt>
    <dgm:pt modelId="{E5F1A68B-CE81-4F93-9398-00E52CDF9AED}" type="pres">
      <dgm:prSet presAssocID="{27432415-AA91-4BBE-9228-1EF17B14FA7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595F5C7-6DC0-4D3D-8641-24A98F9A807C}" type="pres">
      <dgm:prSet presAssocID="{27432415-AA91-4BBE-9228-1EF17B14FA7E}" presName="spaceRect" presStyleCnt="0"/>
      <dgm:spPr/>
    </dgm:pt>
    <dgm:pt modelId="{89487843-CB2C-4522-AD22-29248D8D991B}" type="pres">
      <dgm:prSet presAssocID="{27432415-AA91-4BBE-9228-1EF17B14FA7E}" presName="textRect" presStyleLbl="revTx" presStyleIdx="1" presStyleCnt="3">
        <dgm:presLayoutVars>
          <dgm:chMax val="1"/>
          <dgm:chPref val="1"/>
        </dgm:presLayoutVars>
      </dgm:prSet>
      <dgm:spPr/>
    </dgm:pt>
    <dgm:pt modelId="{87AC05BA-F5AC-4AA9-8A64-C8C0DB363538}" type="pres">
      <dgm:prSet presAssocID="{1C089A5B-DDF5-4AEA-8B80-7F50284844BD}" presName="sibTrans" presStyleCnt="0"/>
      <dgm:spPr/>
    </dgm:pt>
    <dgm:pt modelId="{2D31EE07-2208-4976-A805-399B141F9B24}" type="pres">
      <dgm:prSet presAssocID="{9EDB6568-FA34-4E14-90AF-B820FEE4ABA9}" presName="compNode" presStyleCnt="0"/>
      <dgm:spPr/>
    </dgm:pt>
    <dgm:pt modelId="{640C2E11-5BD9-4614-A1E7-17A2807ACECF}" type="pres">
      <dgm:prSet presAssocID="{9EDB6568-FA34-4E14-90AF-B820FEE4ABA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lotMachine"/>
        </a:ext>
      </dgm:extLst>
    </dgm:pt>
    <dgm:pt modelId="{0A2C42BC-949A-466C-B95B-07659AA0065F}" type="pres">
      <dgm:prSet presAssocID="{9EDB6568-FA34-4E14-90AF-B820FEE4ABA9}" presName="spaceRect" presStyleCnt="0"/>
      <dgm:spPr/>
    </dgm:pt>
    <dgm:pt modelId="{FD5D3CE6-00E3-4B19-9889-43CB8342EE86}" type="pres">
      <dgm:prSet presAssocID="{9EDB6568-FA34-4E14-90AF-B820FEE4ABA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19E631C-6747-41C0-AD7A-83BA8237A75A}" type="presOf" srcId="{9EDB6568-FA34-4E14-90AF-B820FEE4ABA9}" destId="{FD5D3CE6-00E3-4B19-9889-43CB8342EE86}" srcOrd="0" destOrd="0" presId="urn:microsoft.com/office/officeart/2018/2/layout/IconLabelList"/>
    <dgm:cxn modelId="{2094B420-D93A-480B-B6DF-1C9A20D3A712}" type="presOf" srcId="{8E16B9A5-1627-48ED-9A07-CF26D3C48AEF}" destId="{0A7A2040-9231-4496-8107-062267FA73EA}" srcOrd="0" destOrd="0" presId="urn:microsoft.com/office/officeart/2018/2/layout/IconLabelList"/>
    <dgm:cxn modelId="{87F4963B-60C4-4FFD-B404-A93786D2C3F6}" srcId="{82FD8078-D5F4-41BA-90E1-E55856DB7A9C}" destId="{27432415-AA91-4BBE-9228-1EF17B14FA7E}" srcOrd="1" destOrd="0" parTransId="{1C93BE05-9E82-4D43-9673-90410CCC6A57}" sibTransId="{1C089A5B-DDF5-4AEA-8B80-7F50284844BD}"/>
    <dgm:cxn modelId="{3D0C9C82-90F8-4A15-A97A-3011D2B592BC}" type="presOf" srcId="{82FD8078-D5F4-41BA-90E1-E55856DB7A9C}" destId="{1419CE2E-B873-454D-9C6D-06495815E557}" srcOrd="0" destOrd="0" presId="urn:microsoft.com/office/officeart/2018/2/layout/IconLabelList"/>
    <dgm:cxn modelId="{DC79A2B3-C387-4A3B-A191-6DB0FF9D55E9}" srcId="{82FD8078-D5F4-41BA-90E1-E55856DB7A9C}" destId="{8E16B9A5-1627-48ED-9A07-CF26D3C48AEF}" srcOrd="0" destOrd="0" parTransId="{D95F150F-75E0-45C8-A671-6C2CAC1F2417}" sibTransId="{A5C3A76D-23DF-4EDA-9FEC-F610B511F2BB}"/>
    <dgm:cxn modelId="{6E8D99B6-8DC4-4EB9-983E-0E4EC301058D}" type="presOf" srcId="{27432415-AA91-4BBE-9228-1EF17B14FA7E}" destId="{89487843-CB2C-4522-AD22-29248D8D991B}" srcOrd="0" destOrd="0" presId="urn:microsoft.com/office/officeart/2018/2/layout/IconLabelList"/>
    <dgm:cxn modelId="{989F8EC0-8882-425B-8F54-2349B9E97C05}" srcId="{82FD8078-D5F4-41BA-90E1-E55856DB7A9C}" destId="{9EDB6568-FA34-4E14-90AF-B820FEE4ABA9}" srcOrd="2" destOrd="0" parTransId="{2A38B46D-A92D-44D2-8E64-4FAEC7AEC679}" sibTransId="{47CA1E09-9E62-4976-AA0E-58F37461D3C6}"/>
    <dgm:cxn modelId="{BB82B2A7-94EB-4015-96C9-4E889F683837}" type="presParOf" srcId="{1419CE2E-B873-454D-9C6D-06495815E557}" destId="{7E407AFC-7448-4ADC-A05E-B93BE049B73C}" srcOrd="0" destOrd="0" presId="urn:microsoft.com/office/officeart/2018/2/layout/IconLabelList"/>
    <dgm:cxn modelId="{BE0AA9D7-9919-4FDB-A65E-D5E4049A193A}" type="presParOf" srcId="{7E407AFC-7448-4ADC-A05E-B93BE049B73C}" destId="{D03B669B-C118-41B3-BB95-2D1C8C03E080}" srcOrd="0" destOrd="0" presId="urn:microsoft.com/office/officeart/2018/2/layout/IconLabelList"/>
    <dgm:cxn modelId="{D23D50A7-F800-4709-A2AC-18EC645E4B8B}" type="presParOf" srcId="{7E407AFC-7448-4ADC-A05E-B93BE049B73C}" destId="{A867817D-B450-4CD7-B1B1-1022ACCA16BC}" srcOrd="1" destOrd="0" presId="urn:microsoft.com/office/officeart/2018/2/layout/IconLabelList"/>
    <dgm:cxn modelId="{A9BE3D74-53E9-4112-817C-8D98C4A5A6E8}" type="presParOf" srcId="{7E407AFC-7448-4ADC-A05E-B93BE049B73C}" destId="{0A7A2040-9231-4496-8107-062267FA73EA}" srcOrd="2" destOrd="0" presId="urn:microsoft.com/office/officeart/2018/2/layout/IconLabelList"/>
    <dgm:cxn modelId="{7926FC81-C966-4BC8-8770-9D600795C3C8}" type="presParOf" srcId="{1419CE2E-B873-454D-9C6D-06495815E557}" destId="{97ADFC06-F56E-4F33-8374-9995225DB054}" srcOrd="1" destOrd="0" presId="urn:microsoft.com/office/officeart/2018/2/layout/IconLabelList"/>
    <dgm:cxn modelId="{3E4B12E6-B6E8-44F2-936A-F98D25BC2826}" type="presParOf" srcId="{1419CE2E-B873-454D-9C6D-06495815E557}" destId="{91913343-D034-4465-83EB-831CB4C65A98}" srcOrd="2" destOrd="0" presId="urn:microsoft.com/office/officeart/2018/2/layout/IconLabelList"/>
    <dgm:cxn modelId="{F361D596-5E6A-4EF6-9D60-AAE394AADE76}" type="presParOf" srcId="{91913343-D034-4465-83EB-831CB4C65A98}" destId="{E5F1A68B-CE81-4F93-9398-00E52CDF9AED}" srcOrd="0" destOrd="0" presId="urn:microsoft.com/office/officeart/2018/2/layout/IconLabelList"/>
    <dgm:cxn modelId="{897AC3A3-F854-4A5C-B51C-ADA4B3394F2F}" type="presParOf" srcId="{91913343-D034-4465-83EB-831CB4C65A98}" destId="{E595F5C7-6DC0-4D3D-8641-24A98F9A807C}" srcOrd="1" destOrd="0" presId="urn:microsoft.com/office/officeart/2018/2/layout/IconLabelList"/>
    <dgm:cxn modelId="{4EECD2B5-15E9-4046-889A-CEC700840684}" type="presParOf" srcId="{91913343-D034-4465-83EB-831CB4C65A98}" destId="{89487843-CB2C-4522-AD22-29248D8D991B}" srcOrd="2" destOrd="0" presId="urn:microsoft.com/office/officeart/2018/2/layout/IconLabelList"/>
    <dgm:cxn modelId="{A0BCE3DF-9BA7-40D9-B916-A780AA250F67}" type="presParOf" srcId="{1419CE2E-B873-454D-9C6D-06495815E557}" destId="{87AC05BA-F5AC-4AA9-8A64-C8C0DB363538}" srcOrd="3" destOrd="0" presId="urn:microsoft.com/office/officeart/2018/2/layout/IconLabelList"/>
    <dgm:cxn modelId="{42064316-486F-48D6-BB40-C3FA1E507E93}" type="presParOf" srcId="{1419CE2E-B873-454D-9C6D-06495815E557}" destId="{2D31EE07-2208-4976-A805-399B141F9B24}" srcOrd="4" destOrd="0" presId="urn:microsoft.com/office/officeart/2018/2/layout/IconLabelList"/>
    <dgm:cxn modelId="{275F2BCF-F4AB-481E-AFAD-FF0DB7DBFDD6}" type="presParOf" srcId="{2D31EE07-2208-4976-A805-399B141F9B24}" destId="{640C2E11-5BD9-4614-A1E7-17A2807ACECF}" srcOrd="0" destOrd="0" presId="urn:microsoft.com/office/officeart/2018/2/layout/IconLabelList"/>
    <dgm:cxn modelId="{5344026C-B717-4A29-9E7C-933DCAC197A8}" type="presParOf" srcId="{2D31EE07-2208-4976-A805-399B141F9B24}" destId="{0A2C42BC-949A-466C-B95B-07659AA0065F}" srcOrd="1" destOrd="0" presId="urn:microsoft.com/office/officeart/2018/2/layout/IconLabelList"/>
    <dgm:cxn modelId="{EF7ED8F4-9404-48F2-AD2B-515A188B7BC9}" type="presParOf" srcId="{2D31EE07-2208-4976-A805-399B141F9B24}" destId="{FD5D3CE6-00E3-4B19-9889-43CB8342EE8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9F42EB-7A1C-444D-8B7C-063130E414E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E606E3-AC66-42E5-985B-30DFC3C1067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Platform</a:t>
          </a:r>
          <a:endParaRPr lang="en-US"/>
        </a:p>
      </dgm:t>
    </dgm:pt>
    <dgm:pt modelId="{796515EC-0531-4165-85E2-78ECA3F399B3}" type="parTrans" cxnId="{40A24C20-34F5-4A59-A26A-CB3516F4CCC9}">
      <dgm:prSet/>
      <dgm:spPr/>
      <dgm:t>
        <a:bodyPr/>
        <a:lstStyle/>
        <a:p>
          <a:endParaRPr lang="en-US"/>
        </a:p>
      </dgm:t>
    </dgm:pt>
    <dgm:pt modelId="{62FC1AA3-20CD-4DA9-8CC9-1D626EC5127B}" type="sibTrans" cxnId="{40A24C20-34F5-4A59-A26A-CB3516F4CCC9}">
      <dgm:prSet/>
      <dgm:spPr/>
      <dgm:t>
        <a:bodyPr/>
        <a:lstStyle/>
        <a:p>
          <a:endParaRPr lang="en-US"/>
        </a:p>
      </dgm:t>
    </dgm:pt>
    <dgm:pt modelId="{7146494D-13FC-458D-8CFE-4C54B475D94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Database</a:t>
          </a:r>
          <a:endParaRPr lang="en-US"/>
        </a:p>
      </dgm:t>
    </dgm:pt>
    <dgm:pt modelId="{315DDB6D-C0B1-47B4-9847-C1BA9F59BAA7}" type="parTrans" cxnId="{901C3BEE-ED70-4456-A30B-62613E10D75D}">
      <dgm:prSet/>
      <dgm:spPr/>
      <dgm:t>
        <a:bodyPr/>
        <a:lstStyle/>
        <a:p>
          <a:endParaRPr lang="en-US"/>
        </a:p>
      </dgm:t>
    </dgm:pt>
    <dgm:pt modelId="{C6A8D00F-51CD-41CC-9E4F-408EDBE0D951}" type="sibTrans" cxnId="{901C3BEE-ED70-4456-A30B-62613E10D75D}">
      <dgm:prSet/>
      <dgm:spPr/>
      <dgm:t>
        <a:bodyPr/>
        <a:lstStyle/>
        <a:p>
          <a:endParaRPr lang="en-US"/>
        </a:p>
      </dgm:t>
    </dgm:pt>
    <dgm:pt modelId="{DBE4F0E6-9375-46E4-9027-CA576E2E0D2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Front-End</a:t>
          </a:r>
          <a:endParaRPr lang="en-US"/>
        </a:p>
      </dgm:t>
    </dgm:pt>
    <dgm:pt modelId="{92ACE50E-15A9-470E-9056-6A7BAA32DDE4}" type="parTrans" cxnId="{EE519ACE-F14B-4994-897A-6AA2186A59E0}">
      <dgm:prSet/>
      <dgm:spPr/>
      <dgm:t>
        <a:bodyPr/>
        <a:lstStyle/>
        <a:p>
          <a:endParaRPr lang="en-US"/>
        </a:p>
      </dgm:t>
    </dgm:pt>
    <dgm:pt modelId="{776E52F7-6D9B-42FC-8DD4-F067D741E439}" type="sibTrans" cxnId="{EE519ACE-F14B-4994-897A-6AA2186A59E0}">
      <dgm:prSet/>
      <dgm:spPr/>
      <dgm:t>
        <a:bodyPr/>
        <a:lstStyle/>
        <a:p>
          <a:endParaRPr lang="en-US"/>
        </a:p>
      </dgm:t>
    </dgm:pt>
    <dgm:pt modelId="{746D983F-F96C-40E6-938B-8FA53EE8AD4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Back-End</a:t>
          </a:r>
          <a:endParaRPr lang="en-US"/>
        </a:p>
      </dgm:t>
    </dgm:pt>
    <dgm:pt modelId="{9A7532AB-7B1A-4010-BC1E-5DDAADF930AC}" type="parTrans" cxnId="{52A60BAB-CFD3-49D5-A417-4DCF48D0CAEB}">
      <dgm:prSet/>
      <dgm:spPr/>
      <dgm:t>
        <a:bodyPr/>
        <a:lstStyle/>
        <a:p>
          <a:endParaRPr lang="en-US"/>
        </a:p>
      </dgm:t>
    </dgm:pt>
    <dgm:pt modelId="{902C59CD-73BB-4125-B10D-80F1ECC1C610}" type="sibTrans" cxnId="{52A60BAB-CFD3-49D5-A417-4DCF48D0CAEB}">
      <dgm:prSet/>
      <dgm:spPr/>
      <dgm:t>
        <a:bodyPr/>
        <a:lstStyle/>
        <a:p>
          <a:endParaRPr lang="en-US"/>
        </a:p>
      </dgm:t>
    </dgm:pt>
    <dgm:pt modelId="{B7926570-F288-4BE5-B657-8F86C1C820D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Application Flow</a:t>
          </a:r>
          <a:endParaRPr lang="en-US"/>
        </a:p>
      </dgm:t>
    </dgm:pt>
    <dgm:pt modelId="{21DFC864-56BF-4730-B21B-29A2AF609722}" type="parTrans" cxnId="{1567B03A-0261-49E6-9190-458B3BB35269}">
      <dgm:prSet/>
      <dgm:spPr/>
      <dgm:t>
        <a:bodyPr/>
        <a:lstStyle/>
        <a:p>
          <a:endParaRPr lang="en-US"/>
        </a:p>
      </dgm:t>
    </dgm:pt>
    <dgm:pt modelId="{E0F1A5E8-F5CB-420C-9803-DDDB0CCBB794}" type="sibTrans" cxnId="{1567B03A-0261-49E6-9190-458B3BB35269}">
      <dgm:prSet/>
      <dgm:spPr/>
      <dgm:t>
        <a:bodyPr/>
        <a:lstStyle/>
        <a:p>
          <a:endParaRPr lang="en-US"/>
        </a:p>
      </dgm:t>
    </dgm:pt>
    <dgm:pt modelId="{B203125D-9BDD-44F3-BBDD-81E91619340A}" type="pres">
      <dgm:prSet presAssocID="{8E9F42EB-7A1C-444D-8B7C-063130E414E3}" presName="root" presStyleCnt="0">
        <dgm:presLayoutVars>
          <dgm:dir/>
          <dgm:resizeHandles val="exact"/>
        </dgm:presLayoutVars>
      </dgm:prSet>
      <dgm:spPr/>
    </dgm:pt>
    <dgm:pt modelId="{F9C427CE-1947-43BF-8A69-90B78AE57C61}" type="pres">
      <dgm:prSet presAssocID="{22E606E3-AC66-42E5-985B-30DFC3C1067D}" presName="compNode" presStyleCnt="0"/>
      <dgm:spPr/>
    </dgm:pt>
    <dgm:pt modelId="{04B63584-5C3A-4232-AAF0-BD02998DA918}" type="pres">
      <dgm:prSet presAssocID="{22E606E3-AC66-42E5-985B-30DFC3C1067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547FC36-6D1A-4ECF-8B92-4284294F1B4D}" type="pres">
      <dgm:prSet presAssocID="{22E606E3-AC66-42E5-985B-30DFC3C1067D}" presName="spaceRect" presStyleCnt="0"/>
      <dgm:spPr/>
    </dgm:pt>
    <dgm:pt modelId="{B944B916-6C86-4805-9DF5-385D2B7AE55A}" type="pres">
      <dgm:prSet presAssocID="{22E606E3-AC66-42E5-985B-30DFC3C1067D}" presName="textRect" presStyleLbl="revTx" presStyleIdx="0" presStyleCnt="5">
        <dgm:presLayoutVars>
          <dgm:chMax val="1"/>
          <dgm:chPref val="1"/>
        </dgm:presLayoutVars>
      </dgm:prSet>
      <dgm:spPr/>
    </dgm:pt>
    <dgm:pt modelId="{A8E63B2E-C5F7-4AF7-9F77-4B5C772DFD08}" type="pres">
      <dgm:prSet presAssocID="{62FC1AA3-20CD-4DA9-8CC9-1D626EC5127B}" presName="sibTrans" presStyleCnt="0"/>
      <dgm:spPr/>
    </dgm:pt>
    <dgm:pt modelId="{BF05BFF9-03C9-4B59-8D2E-0639AF22B178}" type="pres">
      <dgm:prSet presAssocID="{7146494D-13FC-458D-8CFE-4C54B475D945}" presName="compNode" presStyleCnt="0"/>
      <dgm:spPr/>
    </dgm:pt>
    <dgm:pt modelId="{38C053BC-E6B1-4A08-96C3-10B96184BCB8}" type="pres">
      <dgm:prSet presAssocID="{7146494D-13FC-458D-8CFE-4C54B475D94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F6EA096-3397-447C-AE68-6665FD4C7908}" type="pres">
      <dgm:prSet presAssocID="{7146494D-13FC-458D-8CFE-4C54B475D945}" presName="spaceRect" presStyleCnt="0"/>
      <dgm:spPr/>
    </dgm:pt>
    <dgm:pt modelId="{25ACBF29-B533-48F6-B0A6-C4065BDAE47A}" type="pres">
      <dgm:prSet presAssocID="{7146494D-13FC-458D-8CFE-4C54B475D945}" presName="textRect" presStyleLbl="revTx" presStyleIdx="1" presStyleCnt="5">
        <dgm:presLayoutVars>
          <dgm:chMax val="1"/>
          <dgm:chPref val="1"/>
        </dgm:presLayoutVars>
      </dgm:prSet>
      <dgm:spPr/>
    </dgm:pt>
    <dgm:pt modelId="{96BFAA7A-0D12-4182-864C-D7F0F4EC88A0}" type="pres">
      <dgm:prSet presAssocID="{C6A8D00F-51CD-41CC-9E4F-408EDBE0D951}" presName="sibTrans" presStyleCnt="0"/>
      <dgm:spPr/>
    </dgm:pt>
    <dgm:pt modelId="{3410F379-0354-4381-A29A-508B1C7C283D}" type="pres">
      <dgm:prSet presAssocID="{DBE4F0E6-9375-46E4-9027-CA576E2E0D22}" presName="compNode" presStyleCnt="0"/>
      <dgm:spPr/>
    </dgm:pt>
    <dgm:pt modelId="{D8F4C6D3-599D-41EE-9424-E64969EE9FF4}" type="pres">
      <dgm:prSet presAssocID="{DBE4F0E6-9375-46E4-9027-CA576E2E0D2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CC1AA425-C8CF-45D6-B04B-84A91C16F916}" type="pres">
      <dgm:prSet presAssocID="{DBE4F0E6-9375-46E4-9027-CA576E2E0D22}" presName="spaceRect" presStyleCnt="0"/>
      <dgm:spPr/>
    </dgm:pt>
    <dgm:pt modelId="{F6BEE278-5F4A-4240-B7B5-DDF8CE1FB7FE}" type="pres">
      <dgm:prSet presAssocID="{DBE4F0E6-9375-46E4-9027-CA576E2E0D22}" presName="textRect" presStyleLbl="revTx" presStyleIdx="2" presStyleCnt="5">
        <dgm:presLayoutVars>
          <dgm:chMax val="1"/>
          <dgm:chPref val="1"/>
        </dgm:presLayoutVars>
      </dgm:prSet>
      <dgm:spPr/>
    </dgm:pt>
    <dgm:pt modelId="{9C25F9AB-E08B-497A-BA9D-9508BB5C7D5F}" type="pres">
      <dgm:prSet presAssocID="{776E52F7-6D9B-42FC-8DD4-F067D741E439}" presName="sibTrans" presStyleCnt="0"/>
      <dgm:spPr/>
    </dgm:pt>
    <dgm:pt modelId="{19240F7A-8B6D-45F9-BE20-E3D7C1F10FFB}" type="pres">
      <dgm:prSet presAssocID="{746D983F-F96C-40E6-938B-8FA53EE8AD42}" presName="compNode" presStyleCnt="0"/>
      <dgm:spPr/>
    </dgm:pt>
    <dgm:pt modelId="{2BA40F92-C2DE-4A1F-B3B6-6CA4CEC55090}" type="pres">
      <dgm:prSet presAssocID="{746D983F-F96C-40E6-938B-8FA53EE8AD4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ginning"/>
        </a:ext>
      </dgm:extLst>
    </dgm:pt>
    <dgm:pt modelId="{92949DA4-3735-4D9B-9201-CDF0FB98D426}" type="pres">
      <dgm:prSet presAssocID="{746D983F-F96C-40E6-938B-8FA53EE8AD42}" presName="spaceRect" presStyleCnt="0"/>
      <dgm:spPr/>
    </dgm:pt>
    <dgm:pt modelId="{1CD73903-FF02-4722-8090-C5BE743DCBFF}" type="pres">
      <dgm:prSet presAssocID="{746D983F-F96C-40E6-938B-8FA53EE8AD42}" presName="textRect" presStyleLbl="revTx" presStyleIdx="3" presStyleCnt="5">
        <dgm:presLayoutVars>
          <dgm:chMax val="1"/>
          <dgm:chPref val="1"/>
        </dgm:presLayoutVars>
      </dgm:prSet>
      <dgm:spPr/>
    </dgm:pt>
    <dgm:pt modelId="{65A387A9-E968-4706-845C-DD742ED72FCE}" type="pres">
      <dgm:prSet presAssocID="{902C59CD-73BB-4125-B10D-80F1ECC1C610}" presName="sibTrans" presStyleCnt="0"/>
      <dgm:spPr/>
    </dgm:pt>
    <dgm:pt modelId="{8AE0D85F-158D-49B7-8080-33984BE991C4}" type="pres">
      <dgm:prSet presAssocID="{B7926570-F288-4BE5-B657-8F86C1C820D7}" presName="compNode" presStyleCnt="0"/>
      <dgm:spPr/>
    </dgm:pt>
    <dgm:pt modelId="{49359720-4D74-4C6F-AFD7-B7C789B95F23}" type="pres">
      <dgm:prSet presAssocID="{B7926570-F288-4BE5-B657-8F86C1C820D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2ED3315-2035-4BFE-899C-17A55BEB5D4D}" type="pres">
      <dgm:prSet presAssocID="{B7926570-F288-4BE5-B657-8F86C1C820D7}" presName="spaceRect" presStyleCnt="0"/>
      <dgm:spPr/>
    </dgm:pt>
    <dgm:pt modelId="{C1B092D6-00DD-420E-A4A6-30E6D144FFBF}" type="pres">
      <dgm:prSet presAssocID="{B7926570-F288-4BE5-B657-8F86C1C820D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0472C1E-159F-45DC-8B2F-FE77F0771DAB}" type="presOf" srcId="{22E606E3-AC66-42E5-985B-30DFC3C1067D}" destId="{B944B916-6C86-4805-9DF5-385D2B7AE55A}" srcOrd="0" destOrd="0" presId="urn:microsoft.com/office/officeart/2018/2/layout/IconLabelList"/>
    <dgm:cxn modelId="{40A24C20-34F5-4A59-A26A-CB3516F4CCC9}" srcId="{8E9F42EB-7A1C-444D-8B7C-063130E414E3}" destId="{22E606E3-AC66-42E5-985B-30DFC3C1067D}" srcOrd="0" destOrd="0" parTransId="{796515EC-0531-4165-85E2-78ECA3F399B3}" sibTransId="{62FC1AA3-20CD-4DA9-8CC9-1D626EC5127B}"/>
    <dgm:cxn modelId="{1567B03A-0261-49E6-9190-458B3BB35269}" srcId="{8E9F42EB-7A1C-444D-8B7C-063130E414E3}" destId="{B7926570-F288-4BE5-B657-8F86C1C820D7}" srcOrd="4" destOrd="0" parTransId="{21DFC864-56BF-4730-B21B-29A2AF609722}" sibTransId="{E0F1A5E8-F5CB-420C-9803-DDDB0CCBB794}"/>
    <dgm:cxn modelId="{F339294E-0D17-46A0-AD01-0E7B604EBBEB}" type="presOf" srcId="{DBE4F0E6-9375-46E4-9027-CA576E2E0D22}" destId="{F6BEE278-5F4A-4240-B7B5-DDF8CE1FB7FE}" srcOrd="0" destOrd="0" presId="urn:microsoft.com/office/officeart/2018/2/layout/IconLabelList"/>
    <dgm:cxn modelId="{D6A90757-2372-44A7-8EAD-6D39182B2004}" type="presOf" srcId="{7146494D-13FC-458D-8CFE-4C54B475D945}" destId="{25ACBF29-B533-48F6-B0A6-C4065BDAE47A}" srcOrd="0" destOrd="0" presId="urn:microsoft.com/office/officeart/2018/2/layout/IconLabelList"/>
    <dgm:cxn modelId="{52A60BAB-CFD3-49D5-A417-4DCF48D0CAEB}" srcId="{8E9F42EB-7A1C-444D-8B7C-063130E414E3}" destId="{746D983F-F96C-40E6-938B-8FA53EE8AD42}" srcOrd="3" destOrd="0" parTransId="{9A7532AB-7B1A-4010-BC1E-5DDAADF930AC}" sibTransId="{902C59CD-73BB-4125-B10D-80F1ECC1C610}"/>
    <dgm:cxn modelId="{CAF3D4BD-D7A1-40A2-97DD-64AC95387A8A}" type="presOf" srcId="{B7926570-F288-4BE5-B657-8F86C1C820D7}" destId="{C1B092D6-00DD-420E-A4A6-30E6D144FFBF}" srcOrd="0" destOrd="0" presId="urn:microsoft.com/office/officeart/2018/2/layout/IconLabelList"/>
    <dgm:cxn modelId="{EE519ACE-F14B-4994-897A-6AA2186A59E0}" srcId="{8E9F42EB-7A1C-444D-8B7C-063130E414E3}" destId="{DBE4F0E6-9375-46E4-9027-CA576E2E0D22}" srcOrd="2" destOrd="0" parTransId="{92ACE50E-15A9-470E-9056-6A7BAA32DDE4}" sibTransId="{776E52F7-6D9B-42FC-8DD4-F067D741E439}"/>
    <dgm:cxn modelId="{58F93FCF-8193-41D9-A3BA-9625A1CAFDE6}" type="presOf" srcId="{746D983F-F96C-40E6-938B-8FA53EE8AD42}" destId="{1CD73903-FF02-4722-8090-C5BE743DCBFF}" srcOrd="0" destOrd="0" presId="urn:microsoft.com/office/officeart/2018/2/layout/IconLabelList"/>
    <dgm:cxn modelId="{FFCFCCE1-E263-4924-BD0D-889B3BEF5CFC}" type="presOf" srcId="{8E9F42EB-7A1C-444D-8B7C-063130E414E3}" destId="{B203125D-9BDD-44F3-BBDD-81E91619340A}" srcOrd="0" destOrd="0" presId="urn:microsoft.com/office/officeart/2018/2/layout/IconLabelList"/>
    <dgm:cxn modelId="{901C3BEE-ED70-4456-A30B-62613E10D75D}" srcId="{8E9F42EB-7A1C-444D-8B7C-063130E414E3}" destId="{7146494D-13FC-458D-8CFE-4C54B475D945}" srcOrd="1" destOrd="0" parTransId="{315DDB6D-C0B1-47B4-9847-C1BA9F59BAA7}" sibTransId="{C6A8D00F-51CD-41CC-9E4F-408EDBE0D951}"/>
    <dgm:cxn modelId="{9BA89EEF-9B1C-479D-8DAF-FDDFDAB87E7C}" type="presParOf" srcId="{B203125D-9BDD-44F3-BBDD-81E91619340A}" destId="{F9C427CE-1947-43BF-8A69-90B78AE57C61}" srcOrd="0" destOrd="0" presId="urn:microsoft.com/office/officeart/2018/2/layout/IconLabelList"/>
    <dgm:cxn modelId="{50BF0881-1B7C-456B-A51B-BAE153F6287C}" type="presParOf" srcId="{F9C427CE-1947-43BF-8A69-90B78AE57C61}" destId="{04B63584-5C3A-4232-AAF0-BD02998DA918}" srcOrd="0" destOrd="0" presId="urn:microsoft.com/office/officeart/2018/2/layout/IconLabelList"/>
    <dgm:cxn modelId="{85072100-6097-4E06-B099-71842814D3E9}" type="presParOf" srcId="{F9C427CE-1947-43BF-8A69-90B78AE57C61}" destId="{7547FC36-6D1A-4ECF-8B92-4284294F1B4D}" srcOrd="1" destOrd="0" presId="urn:microsoft.com/office/officeart/2018/2/layout/IconLabelList"/>
    <dgm:cxn modelId="{CECF4747-28CD-476E-9015-F8ECFB480789}" type="presParOf" srcId="{F9C427CE-1947-43BF-8A69-90B78AE57C61}" destId="{B944B916-6C86-4805-9DF5-385D2B7AE55A}" srcOrd="2" destOrd="0" presId="urn:microsoft.com/office/officeart/2018/2/layout/IconLabelList"/>
    <dgm:cxn modelId="{08C0467D-3E6B-45DC-9E3C-B7F32DA65A8C}" type="presParOf" srcId="{B203125D-9BDD-44F3-BBDD-81E91619340A}" destId="{A8E63B2E-C5F7-4AF7-9F77-4B5C772DFD08}" srcOrd="1" destOrd="0" presId="urn:microsoft.com/office/officeart/2018/2/layout/IconLabelList"/>
    <dgm:cxn modelId="{FE790D2D-E241-4595-BC40-927586E7918F}" type="presParOf" srcId="{B203125D-9BDD-44F3-BBDD-81E91619340A}" destId="{BF05BFF9-03C9-4B59-8D2E-0639AF22B178}" srcOrd="2" destOrd="0" presId="urn:microsoft.com/office/officeart/2018/2/layout/IconLabelList"/>
    <dgm:cxn modelId="{520D5397-060F-44B1-80A0-11DE4C574135}" type="presParOf" srcId="{BF05BFF9-03C9-4B59-8D2E-0639AF22B178}" destId="{38C053BC-E6B1-4A08-96C3-10B96184BCB8}" srcOrd="0" destOrd="0" presId="urn:microsoft.com/office/officeart/2018/2/layout/IconLabelList"/>
    <dgm:cxn modelId="{4229ABB8-5B55-4807-B3B4-04CCA0BB4577}" type="presParOf" srcId="{BF05BFF9-03C9-4B59-8D2E-0639AF22B178}" destId="{9F6EA096-3397-447C-AE68-6665FD4C7908}" srcOrd="1" destOrd="0" presId="urn:microsoft.com/office/officeart/2018/2/layout/IconLabelList"/>
    <dgm:cxn modelId="{F5D62703-E067-445C-8146-839902C03BEB}" type="presParOf" srcId="{BF05BFF9-03C9-4B59-8D2E-0639AF22B178}" destId="{25ACBF29-B533-48F6-B0A6-C4065BDAE47A}" srcOrd="2" destOrd="0" presId="urn:microsoft.com/office/officeart/2018/2/layout/IconLabelList"/>
    <dgm:cxn modelId="{B1CEBE05-B672-4200-9934-AA4F2724E4AC}" type="presParOf" srcId="{B203125D-9BDD-44F3-BBDD-81E91619340A}" destId="{96BFAA7A-0D12-4182-864C-D7F0F4EC88A0}" srcOrd="3" destOrd="0" presId="urn:microsoft.com/office/officeart/2018/2/layout/IconLabelList"/>
    <dgm:cxn modelId="{FDFBB8B8-5B76-4867-99C8-47845D88FA2D}" type="presParOf" srcId="{B203125D-9BDD-44F3-BBDD-81E91619340A}" destId="{3410F379-0354-4381-A29A-508B1C7C283D}" srcOrd="4" destOrd="0" presId="urn:microsoft.com/office/officeart/2018/2/layout/IconLabelList"/>
    <dgm:cxn modelId="{F45DAC4B-DDF6-4EF8-8BD0-EC07677CA8DD}" type="presParOf" srcId="{3410F379-0354-4381-A29A-508B1C7C283D}" destId="{D8F4C6D3-599D-41EE-9424-E64969EE9FF4}" srcOrd="0" destOrd="0" presId="urn:microsoft.com/office/officeart/2018/2/layout/IconLabelList"/>
    <dgm:cxn modelId="{FAB21496-8C1A-49E0-8592-509F21A6D184}" type="presParOf" srcId="{3410F379-0354-4381-A29A-508B1C7C283D}" destId="{CC1AA425-C8CF-45D6-B04B-84A91C16F916}" srcOrd="1" destOrd="0" presId="urn:microsoft.com/office/officeart/2018/2/layout/IconLabelList"/>
    <dgm:cxn modelId="{62A87202-6ABA-4433-8409-BA78361D0330}" type="presParOf" srcId="{3410F379-0354-4381-A29A-508B1C7C283D}" destId="{F6BEE278-5F4A-4240-B7B5-DDF8CE1FB7FE}" srcOrd="2" destOrd="0" presId="urn:microsoft.com/office/officeart/2018/2/layout/IconLabelList"/>
    <dgm:cxn modelId="{AB43CF5C-CA7E-4334-98AD-5C786CC4D085}" type="presParOf" srcId="{B203125D-9BDD-44F3-BBDD-81E91619340A}" destId="{9C25F9AB-E08B-497A-BA9D-9508BB5C7D5F}" srcOrd="5" destOrd="0" presId="urn:microsoft.com/office/officeart/2018/2/layout/IconLabelList"/>
    <dgm:cxn modelId="{9AAC27CB-1CD3-4B8E-87A0-E6802663BF37}" type="presParOf" srcId="{B203125D-9BDD-44F3-BBDD-81E91619340A}" destId="{19240F7A-8B6D-45F9-BE20-E3D7C1F10FFB}" srcOrd="6" destOrd="0" presId="urn:microsoft.com/office/officeart/2018/2/layout/IconLabelList"/>
    <dgm:cxn modelId="{E3181454-E656-4560-B57A-CC0E0F989DB0}" type="presParOf" srcId="{19240F7A-8B6D-45F9-BE20-E3D7C1F10FFB}" destId="{2BA40F92-C2DE-4A1F-B3B6-6CA4CEC55090}" srcOrd="0" destOrd="0" presId="urn:microsoft.com/office/officeart/2018/2/layout/IconLabelList"/>
    <dgm:cxn modelId="{BDD72A3D-4C1F-4AB6-AEC7-CE5AFA55364B}" type="presParOf" srcId="{19240F7A-8B6D-45F9-BE20-E3D7C1F10FFB}" destId="{92949DA4-3735-4D9B-9201-CDF0FB98D426}" srcOrd="1" destOrd="0" presId="urn:microsoft.com/office/officeart/2018/2/layout/IconLabelList"/>
    <dgm:cxn modelId="{241FBE54-88B3-4E86-BC75-435E94EB7692}" type="presParOf" srcId="{19240F7A-8B6D-45F9-BE20-E3D7C1F10FFB}" destId="{1CD73903-FF02-4722-8090-C5BE743DCBFF}" srcOrd="2" destOrd="0" presId="urn:microsoft.com/office/officeart/2018/2/layout/IconLabelList"/>
    <dgm:cxn modelId="{A2754E4E-2238-48B4-9148-ABD952204D3F}" type="presParOf" srcId="{B203125D-9BDD-44F3-BBDD-81E91619340A}" destId="{65A387A9-E968-4706-845C-DD742ED72FCE}" srcOrd="7" destOrd="0" presId="urn:microsoft.com/office/officeart/2018/2/layout/IconLabelList"/>
    <dgm:cxn modelId="{2D7206EE-0074-4FE1-BDFC-5D5F3D92EE7A}" type="presParOf" srcId="{B203125D-9BDD-44F3-BBDD-81E91619340A}" destId="{8AE0D85F-158D-49B7-8080-33984BE991C4}" srcOrd="8" destOrd="0" presId="urn:microsoft.com/office/officeart/2018/2/layout/IconLabelList"/>
    <dgm:cxn modelId="{D715E38B-F2A3-4BBF-B429-7BF0E4873EBD}" type="presParOf" srcId="{8AE0D85F-158D-49B7-8080-33984BE991C4}" destId="{49359720-4D74-4C6F-AFD7-B7C789B95F23}" srcOrd="0" destOrd="0" presId="urn:microsoft.com/office/officeart/2018/2/layout/IconLabelList"/>
    <dgm:cxn modelId="{3B7E30F1-2DF7-43A4-823B-EF3CE2315166}" type="presParOf" srcId="{8AE0D85F-158D-49B7-8080-33984BE991C4}" destId="{92ED3315-2035-4BFE-899C-17A55BEB5D4D}" srcOrd="1" destOrd="0" presId="urn:microsoft.com/office/officeart/2018/2/layout/IconLabelList"/>
    <dgm:cxn modelId="{4D94A3A6-15C6-4A2B-8762-0DAD877D2AD1}" type="presParOf" srcId="{8AE0D85F-158D-49B7-8080-33984BE991C4}" destId="{C1B092D6-00DD-420E-A4A6-30E6D144FFB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8F17C2-1BA6-4D65-AFAF-E07CC174573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49FFDD09-FBE5-4C6B-885D-D0593784BDF2}" type="pres">
      <dgm:prSet presAssocID="{1E8F17C2-1BA6-4D65-AFAF-E07CC1745733}" presName="linear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7A0674E9-0836-4063-B70A-F0729B20D3FB}" type="presOf" srcId="{1E8F17C2-1BA6-4D65-AFAF-E07CC1745733}" destId="{49FFDD09-FBE5-4C6B-885D-D0593784BDF2}" srcOrd="0" destOrd="0" presId="urn:microsoft.com/office/officeart/2005/8/layout/list1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AA641-9630-46BB-93EC-3FEF0E5EF6C3}">
      <dsp:nvSpPr>
        <dsp:cNvPr id="0" name=""/>
        <dsp:cNvSpPr/>
      </dsp:nvSpPr>
      <dsp:spPr>
        <a:xfrm>
          <a:off x="0" y="459"/>
          <a:ext cx="10058399" cy="10742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5CF272-9913-4C5C-A730-824BE0F3F418}">
      <dsp:nvSpPr>
        <dsp:cNvPr id="0" name=""/>
        <dsp:cNvSpPr/>
      </dsp:nvSpPr>
      <dsp:spPr>
        <a:xfrm>
          <a:off x="324969" y="242171"/>
          <a:ext cx="590852" cy="5908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19469-A217-4790-8659-395B168B4E33}">
      <dsp:nvSpPr>
        <dsp:cNvPr id="0" name=""/>
        <dsp:cNvSpPr/>
      </dsp:nvSpPr>
      <dsp:spPr>
        <a:xfrm>
          <a:off x="1240791" y="459"/>
          <a:ext cx="8817608" cy="107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4" tIns="113694" rIns="113694" bIns="1136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The main objective of parking system is to manage the details of duration , Vehicles ,Parking Slots , Customer and Parking Fees.</a:t>
          </a:r>
          <a:endParaRPr lang="en-US" sz="2500" kern="1200"/>
        </a:p>
      </dsp:txBody>
      <dsp:txXfrm>
        <a:off x="1240791" y="459"/>
        <a:ext cx="8817608" cy="1074277"/>
      </dsp:txXfrm>
    </dsp:sp>
    <dsp:sp modelId="{E1F3F60D-373C-4165-B6E6-B818C45CCB4F}">
      <dsp:nvSpPr>
        <dsp:cNvPr id="0" name=""/>
        <dsp:cNvSpPr/>
      </dsp:nvSpPr>
      <dsp:spPr>
        <a:xfrm>
          <a:off x="0" y="1343306"/>
          <a:ext cx="10058399" cy="10742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46B8B-B2DA-4001-92E2-A077B182874E}">
      <dsp:nvSpPr>
        <dsp:cNvPr id="0" name=""/>
        <dsp:cNvSpPr/>
      </dsp:nvSpPr>
      <dsp:spPr>
        <a:xfrm>
          <a:off x="324969" y="1585019"/>
          <a:ext cx="590852" cy="5908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6556E-4DCC-4CA3-85BD-E09D8BAACAB9}">
      <dsp:nvSpPr>
        <dsp:cNvPr id="0" name=""/>
        <dsp:cNvSpPr/>
      </dsp:nvSpPr>
      <dsp:spPr>
        <a:xfrm>
          <a:off x="1240791" y="1343306"/>
          <a:ext cx="8817608" cy="107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4" tIns="113694" rIns="113694" bIns="1136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The objective of our hackathon topic is to automate and simplify parking slot concern.</a:t>
          </a:r>
          <a:endParaRPr lang="en-US" sz="2500" kern="1200"/>
        </a:p>
      </dsp:txBody>
      <dsp:txXfrm>
        <a:off x="1240791" y="1343306"/>
        <a:ext cx="8817608" cy="1074277"/>
      </dsp:txXfrm>
    </dsp:sp>
    <dsp:sp modelId="{ACB63984-037E-4B7C-8AD8-B376F39E2E41}">
      <dsp:nvSpPr>
        <dsp:cNvPr id="0" name=""/>
        <dsp:cNvSpPr/>
      </dsp:nvSpPr>
      <dsp:spPr>
        <a:xfrm>
          <a:off x="0" y="2686153"/>
          <a:ext cx="10058399" cy="10742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9C6002-EBA0-44C6-8984-BAD41D5001AD}">
      <dsp:nvSpPr>
        <dsp:cNvPr id="0" name=""/>
        <dsp:cNvSpPr/>
      </dsp:nvSpPr>
      <dsp:spPr>
        <a:xfrm>
          <a:off x="324969" y="2927866"/>
          <a:ext cx="590852" cy="5908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5055A-BBEA-4B9E-AB21-073BD66F3E8B}">
      <dsp:nvSpPr>
        <dsp:cNvPr id="0" name=""/>
        <dsp:cNvSpPr/>
      </dsp:nvSpPr>
      <dsp:spPr>
        <a:xfrm>
          <a:off x="1240791" y="2686153"/>
          <a:ext cx="8817608" cy="107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4" tIns="113694" rIns="113694" bIns="1136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With the use of high accuracy latest industry sensors to get run-time parking status.</a:t>
          </a:r>
          <a:endParaRPr lang="en-US" sz="2500" kern="1200"/>
        </a:p>
      </dsp:txBody>
      <dsp:txXfrm>
        <a:off x="1240791" y="2686153"/>
        <a:ext cx="8817608" cy="10742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B669B-C118-41B3-BB95-2D1C8C03E080}">
      <dsp:nvSpPr>
        <dsp:cNvPr id="0" name=""/>
        <dsp:cNvSpPr/>
      </dsp:nvSpPr>
      <dsp:spPr>
        <a:xfrm>
          <a:off x="1063980" y="707106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A2040-9231-4496-8107-062267FA73EA}">
      <dsp:nvSpPr>
        <dsp:cNvPr id="0" name=""/>
        <dsp:cNvSpPr/>
      </dsp:nvSpPr>
      <dsp:spPr>
        <a:xfrm>
          <a:off x="285097" y="2333784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Struggle-Free finding safe and nearby parking slot.</a:t>
          </a:r>
          <a:endParaRPr lang="en-US" sz="20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5097" y="2333784"/>
        <a:ext cx="2832300" cy="720000"/>
      </dsp:txXfrm>
    </dsp:sp>
    <dsp:sp modelId="{E5F1A68B-CE81-4F93-9398-00E52CDF9AED}">
      <dsp:nvSpPr>
        <dsp:cNvPr id="0" name=""/>
        <dsp:cNvSpPr/>
      </dsp:nvSpPr>
      <dsp:spPr>
        <a:xfrm>
          <a:off x="4391932" y="707106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87843-CB2C-4522-AD22-29248D8D991B}">
      <dsp:nvSpPr>
        <dsp:cNvPr id="0" name=""/>
        <dsp:cNvSpPr/>
      </dsp:nvSpPr>
      <dsp:spPr>
        <a:xfrm>
          <a:off x="3613050" y="2333784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Get Real-time live data for available parking slots.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13050" y="2333784"/>
        <a:ext cx="2832300" cy="720000"/>
      </dsp:txXfrm>
    </dsp:sp>
    <dsp:sp modelId="{640C2E11-5BD9-4614-A1E7-17A2807ACECF}">
      <dsp:nvSpPr>
        <dsp:cNvPr id="0" name=""/>
        <dsp:cNvSpPr/>
      </dsp:nvSpPr>
      <dsp:spPr>
        <a:xfrm>
          <a:off x="7719885" y="707106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D3CE6-00E3-4B19-9889-43CB8342EE86}">
      <dsp:nvSpPr>
        <dsp:cNvPr id="0" name=""/>
        <dsp:cNvSpPr/>
      </dsp:nvSpPr>
      <dsp:spPr>
        <a:xfrm>
          <a:off x="6941002" y="2333784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Pre-Book parking slot and Rent/List own parking slot.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41002" y="2333784"/>
        <a:ext cx="28323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B63584-5C3A-4232-AAF0-BD02998DA918}">
      <dsp:nvSpPr>
        <dsp:cNvPr id="0" name=""/>
        <dsp:cNvSpPr/>
      </dsp:nvSpPr>
      <dsp:spPr>
        <a:xfrm>
          <a:off x="489253" y="998804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4B916-6C86-4805-9DF5-385D2B7AE55A}">
      <dsp:nvSpPr>
        <dsp:cNvPr id="0" name=""/>
        <dsp:cNvSpPr/>
      </dsp:nvSpPr>
      <dsp:spPr>
        <a:xfrm>
          <a:off x="4405" y="205685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Platform</a:t>
          </a:r>
          <a:endParaRPr lang="en-US" sz="2400" kern="1200"/>
        </a:p>
      </dsp:txBody>
      <dsp:txXfrm>
        <a:off x="4405" y="2056851"/>
        <a:ext cx="1763085" cy="705234"/>
      </dsp:txXfrm>
    </dsp:sp>
    <dsp:sp modelId="{38C053BC-E6B1-4A08-96C3-10B96184BCB8}">
      <dsp:nvSpPr>
        <dsp:cNvPr id="0" name=""/>
        <dsp:cNvSpPr/>
      </dsp:nvSpPr>
      <dsp:spPr>
        <a:xfrm>
          <a:off x="2560879" y="998804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CBF29-B533-48F6-B0A6-C4065BDAE47A}">
      <dsp:nvSpPr>
        <dsp:cNvPr id="0" name=""/>
        <dsp:cNvSpPr/>
      </dsp:nvSpPr>
      <dsp:spPr>
        <a:xfrm>
          <a:off x="2076031" y="205685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Database</a:t>
          </a:r>
          <a:endParaRPr lang="en-US" sz="2400" kern="1200"/>
        </a:p>
      </dsp:txBody>
      <dsp:txXfrm>
        <a:off x="2076031" y="2056851"/>
        <a:ext cx="1763085" cy="705234"/>
      </dsp:txXfrm>
    </dsp:sp>
    <dsp:sp modelId="{D8F4C6D3-599D-41EE-9424-E64969EE9FF4}">
      <dsp:nvSpPr>
        <dsp:cNvPr id="0" name=""/>
        <dsp:cNvSpPr/>
      </dsp:nvSpPr>
      <dsp:spPr>
        <a:xfrm>
          <a:off x="4632505" y="998804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EE278-5F4A-4240-B7B5-DDF8CE1FB7FE}">
      <dsp:nvSpPr>
        <dsp:cNvPr id="0" name=""/>
        <dsp:cNvSpPr/>
      </dsp:nvSpPr>
      <dsp:spPr>
        <a:xfrm>
          <a:off x="4147657" y="205685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Front-End</a:t>
          </a:r>
          <a:endParaRPr lang="en-US" sz="2400" kern="1200"/>
        </a:p>
      </dsp:txBody>
      <dsp:txXfrm>
        <a:off x="4147657" y="2056851"/>
        <a:ext cx="1763085" cy="705234"/>
      </dsp:txXfrm>
    </dsp:sp>
    <dsp:sp modelId="{2BA40F92-C2DE-4A1F-B3B6-6CA4CEC55090}">
      <dsp:nvSpPr>
        <dsp:cNvPr id="0" name=""/>
        <dsp:cNvSpPr/>
      </dsp:nvSpPr>
      <dsp:spPr>
        <a:xfrm>
          <a:off x="6704131" y="998804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73903-FF02-4722-8090-C5BE743DCBFF}">
      <dsp:nvSpPr>
        <dsp:cNvPr id="0" name=""/>
        <dsp:cNvSpPr/>
      </dsp:nvSpPr>
      <dsp:spPr>
        <a:xfrm>
          <a:off x="6219283" y="205685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Back-End</a:t>
          </a:r>
          <a:endParaRPr lang="en-US" sz="2400" kern="1200"/>
        </a:p>
      </dsp:txBody>
      <dsp:txXfrm>
        <a:off x="6219283" y="2056851"/>
        <a:ext cx="1763085" cy="705234"/>
      </dsp:txXfrm>
    </dsp:sp>
    <dsp:sp modelId="{49359720-4D74-4C6F-AFD7-B7C789B95F23}">
      <dsp:nvSpPr>
        <dsp:cNvPr id="0" name=""/>
        <dsp:cNvSpPr/>
      </dsp:nvSpPr>
      <dsp:spPr>
        <a:xfrm>
          <a:off x="8775757" y="998804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092D6-00DD-420E-A4A6-30E6D144FFBF}">
      <dsp:nvSpPr>
        <dsp:cNvPr id="0" name=""/>
        <dsp:cNvSpPr/>
      </dsp:nvSpPr>
      <dsp:spPr>
        <a:xfrm>
          <a:off x="8290908" y="205685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Application Flow</a:t>
          </a:r>
          <a:endParaRPr lang="en-US" sz="2400" kern="1200"/>
        </a:p>
      </dsp:txBody>
      <dsp:txXfrm>
        <a:off x="8290908" y="2056851"/>
        <a:ext cx="1763085" cy="7052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501EDB-549A-4D41-8C32-EF26C222E0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71EA8-7E37-4BD0-8812-EF7A42CBA8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FA3B0-BD07-4FAF-9AE1-83999A51B481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DC7219-1DF8-4C44-916F-2E791B6353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Team Unplugged Techies.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9A66C-AB56-4755-9757-F25CA50DBA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FCB4D-2584-497D-8757-92DA5B8DD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29820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3DB16-5009-4F75-9A47-80E7DB01E889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Team Unplugged Techies.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CE9AB-0B28-4A78-86B8-709C8E1C3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5944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2FFB-2354-44AB-A98C-B745A047A2BB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383D-5788-4C04-BFE2-549D3D89FC18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9052-1FAE-44DC-A184-C2E3A60D8334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ED062-A512-414F-86FF-1143A11059C2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7C71-1CD5-4918-A753-ECF6FE2EC96F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87FE-A22B-43FD-83DE-2FC3FBFE4726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986D-841D-493C-A4F2-44BF8D70A74A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CE111B80-9D46-48CA-93B2-3DC3C9435E70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3FE689-6470-43C3-AF80-303F38C6AEDE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2A03B1E1-F4EC-40A8-8400-2D49AE52937B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6BBDC3EA-A9DE-470B-98ED-300864EB6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628051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chemeClr val="tx1"/>
                </a:solidFill>
                <a:highlight>
                  <a:srgbClr val="000000"/>
                </a:highlight>
              </a:rPr>
              <a:t>Welcome-To</a:t>
            </a:r>
            <a:br>
              <a:rPr lang="en-US" sz="4600" dirty="0">
                <a:solidFill>
                  <a:schemeClr val="tx1"/>
                </a:solidFill>
              </a:rPr>
            </a:br>
            <a:r>
              <a:rPr lang="en-US" sz="4600" dirty="0">
                <a:solidFill>
                  <a:schemeClr val="tx1"/>
                </a:solidFill>
                <a:highlight>
                  <a:srgbClr val="000000"/>
                </a:highlight>
              </a:rPr>
              <a:t>ParkUrWheels</a:t>
            </a:r>
          </a:p>
        </p:txBody>
      </p:sp>
      <p:pic>
        <p:nvPicPr>
          <p:cNvPr id="1026" name="Picture 2" descr="Help Improve Communities with First Rate Parking Management Services -  Parking management services go beyond just in… | Car park design, Parking  design, Parking lot">
            <a:extLst>
              <a:ext uri="{FF2B5EF4-FFF2-40B4-BE49-F238E27FC236}">
                <a16:creationId xmlns:a16="http://schemas.microsoft.com/office/drawing/2014/main" id="{88F00CD2-197B-4D14-B47B-170D333BA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4" r="-1" b="16463"/>
          <a:stretch/>
        </p:blipFill>
        <p:spPr bwMode="auto">
          <a:xfrm>
            <a:off x="20" y="10"/>
            <a:ext cx="7556869" cy="338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Intouch">
            <a:extLst>
              <a:ext uri="{FF2B5EF4-FFF2-40B4-BE49-F238E27FC236}">
                <a16:creationId xmlns:a16="http://schemas.microsoft.com/office/drawing/2014/main" id="{E613B40B-8D58-459E-90B9-ECCA07FD70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08" r="-1" b="-1"/>
          <a:stretch/>
        </p:blipFill>
        <p:spPr bwMode="auto">
          <a:xfrm>
            <a:off x="16" y="3474720"/>
            <a:ext cx="7556889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C1ECC-934C-481F-9B03-25D22085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CDF29EC7-BD3A-47FF-8BEB-4F40FE077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5713"/>
            <a:ext cx="1676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4F24827-CBEA-4DA6-9F25-6D27E187F656}"/>
              </a:ext>
            </a:extLst>
          </p:cNvPr>
          <p:cNvSpPr txBox="1"/>
          <p:nvPr/>
        </p:nvSpPr>
        <p:spPr>
          <a:xfrm>
            <a:off x="1676400" y="6389172"/>
            <a:ext cx="6142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u="sng" dirty="0">
                <a:highlight>
                  <a:srgbClr val="808080"/>
                </a:highlight>
              </a:rPr>
              <a:t> </a:t>
            </a:r>
            <a:r>
              <a:rPr lang="en-IN" b="1" u="sng" dirty="0">
                <a:highlight>
                  <a:srgbClr val="808080"/>
                </a:highlight>
              </a:rPr>
              <a:t>Team</a:t>
            </a:r>
            <a:r>
              <a:rPr lang="en-IN" u="sng" dirty="0">
                <a:highlight>
                  <a:srgbClr val="808080"/>
                </a:highlight>
              </a:rPr>
              <a:t> </a:t>
            </a:r>
            <a:r>
              <a:rPr lang="en-IN" b="1" u="sng" dirty="0">
                <a:highlight>
                  <a:srgbClr val="808080"/>
                </a:highlight>
              </a:rPr>
              <a:t>Unplugged Techies</a:t>
            </a:r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20AA-5149-46B2-AE66-4D0149F9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Parking Sensors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12D2-C376-4D6D-A1BF-FF49E04A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3" descr="Text, logo&#10;&#10;Description automatically generated">
            <a:extLst>
              <a:ext uri="{FF2B5EF4-FFF2-40B4-BE49-F238E27FC236}">
                <a16:creationId xmlns:a16="http://schemas.microsoft.com/office/drawing/2014/main" id="{950C292F-104E-4F5E-81BB-EE6FEB4D7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67" y="5869092"/>
            <a:ext cx="1676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465E54-BE8F-4210-BF94-0DD80118E45A}"/>
              </a:ext>
            </a:extLst>
          </p:cNvPr>
          <p:cNvSpPr txBox="1"/>
          <p:nvPr/>
        </p:nvSpPr>
        <p:spPr>
          <a:xfrm>
            <a:off x="1676400" y="5922551"/>
            <a:ext cx="643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b="1" dirty="0"/>
              <a:t>Team</a:t>
            </a:r>
            <a:r>
              <a:rPr lang="en-IN" dirty="0"/>
              <a:t> </a:t>
            </a:r>
            <a:r>
              <a:rPr lang="en-IN" b="1" dirty="0"/>
              <a:t>Unplugged Techies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2C25BE-9C1F-4F75-86FE-5EB51ABB1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758" y="2197147"/>
            <a:ext cx="9950921" cy="3671945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Surface Mount :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more reliable and show real-time events with high accuracy.</a:t>
            </a:r>
          </a:p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Overhead Sensor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simple , very cost-effective and provide Colour coded LED overhead guidance Indicator and that allow user to see availability of entire rows of parking at a glance.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426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674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64EA7-9E11-4702-B609-FF120E44D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Login Screen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8B620EA0-BABE-421D-8C43-C6CF2569C7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66101" y="188318"/>
            <a:ext cx="3094892" cy="625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8F4EF-A913-459D-88BC-976F637F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78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20AA-5149-46B2-AE66-4D0149F9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885D9-17F7-4AC3-B122-9CDF68D72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Inzamul Hoque.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Shubham Kamble.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Snehal Gugale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Sujit Kharat.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Rajesh Pandhare.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12D2-C376-4D6D-A1BF-FF49E04A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950C292F-104E-4F5E-81BB-EE6FEB4D7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9092"/>
            <a:ext cx="1676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465E54-BE8F-4210-BF94-0DD80118E45A}"/>
              </a:ext>
            </a:extLst>
          </p:cNvPr>
          <p:cNvSpPr txBox="1"/>
          <p:nvPr/>
        </p:nvSpPr>
        <p:spPr>
          <a:xfrm>
            <a:off x="1676400" y="5922551"/>
            <a:ext cx="643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b="1" dirty="0"/>
              <a:t>Team</a:t>
            </a:r>
            <a:r>
              <a:rPr lang="en-IN" dirty="0"/>
              <a:t> </a:t>
            </a:r>
            <a:r>
              <a:rPr lang="en-IN" b="1" dirty="0"/>
              <a:t>Unplugged Techies</a:t>
            </a:r>
          </a:p>
        </p:txBody>
      </p:sp>
      <p:pic>
        <p:nvPicPr>
          <p:cNvPr id="2050" name="Picture 2" descr="Integrating New Team Members Into Projects | OneDesk Software App">
            <a:extLst>
              <a:ext uri="{FF2B5EF4-FFF2-40B4-BE49-F238E27FC236}">
                <a16:creationId xmlns:a16="http://schemas.microsoft.com/office/drawing/2014/main" id="{F27EBE5B-40AB-474D-8C26-8C558C218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530" y="2254369"/>
            <a:ext cx="5378242" cy="31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03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20AA-5149-46B2-AE66-4D0149F9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12D2-C376-4D6D-A1BF-FF49E04A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3" descr="Text, logo&#10;&#10;Description automatically generated">
            <a:extLst>
              <a:ext uri="{FF2B5EF4-FFF2-40B4-BE49-F238E27FC236}">
                <a16:creationId xmlns:a16="http://schemas.microsoft.com/office/drawing/2014/main" id="{950C292F-104E-4F5E-81BB-EE6FEB4D7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9092"/>
            <a:ext cx="1676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465E54-BE8F-4210-BF94-0DD80118E45A}"/>
              </a:ext>
            </a:extLst>
          </p:cNvPr>
          <p:cNvSpPr txBox="1"/>
          <p:nvPr/>
        </p:nvSpPr>
        <p:spPr>
          <a:xfrm>
            <a:off x="1676400" y="5922551"/>
            <a:ext cx="643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b="1" dirty="0"/>
              <a:t>Team</a:t>
            </a:r>
            <a:r>
              <a:rPr lang="en-IN" dirty="0"/>
              <a:t> </a:t>
            </a:r>
            <a:r>
              <a:rPr lang="en-IN" b="1" dirty="0"/>
              <a:t>Unplugged Techies</a:t>
            </a:r>
          </a:p>
        </p:txBody>
      </p:sp>
      <p:graphicFrame>
        <p:nvGraphicFramePr>
          <p:cNvPr id="13" name="Content Placeholder 10">
            <a:extLst>
              <a:ext uri="{FF2B5EF4-FFF2-40B4-BE49-F238E27FC236}">
                <a16:creationId xmlns:a16="http://schemas.microsoft.com/office/drawing/2014/main" id="{3A37C41C-D425-BB1A-EC3D-2980323B22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829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20AA-5149-46B2-AE66-4D0149F9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ParkMyWheels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12D2-C376-4D6D-A1BF-FF49E04A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3" descr="Text, logo&#10;&#10;Description automatically generated">
            <a:extLst>
              <a:ext uri="{FF2B5EF4-FFF2-40B4-BE49-F238E27FC236}">
                <a16:creationId xmlns:a16="http://schemas.microsoft.com/office/drawing/2014/main" id="{950C292F-104E-4F5E-81BB-EE6FEB4D7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9092"/>
            <a:ext cx="1676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465E54-BE8F-4210-BF94-0DD80118E45A}"/>
              </a:ext>
            </a:extLst>
          </p:cNvPr>
          <p:cNvSpPr txBox="1"/>
          <p:nvPr/>
        </p:nvSpPr>
        <p:spPr>
          <a:xfrm>
            <a:off x="1676400" y="5922551"/>
            <a:ext cx="643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b="1" dirty="0"/>
              <a:t>Team</a:t>
            </a:r>
            <a:r>
              <a:rPr lang="en-IN" dirty="0"/>
              <a:t> </a:t>
            </a:r>
            <a:r>
              <a:rPr lang="en-IN" b="1" dirty="0"/>
              <a:t>Unplugged Techies</a:t>
            </a:r>
          </a:p>
        </p:txBody>
      </p:sp>
      <p:pic>
        <p:nvPicPr>
          <p:cNvPr id="4098" name="Picture 2" descr="320,305 Parking Stock Photos, Pictures &amp; Royalty-Free Images - iStock">
            <a:extLst>
              <a:ext uri="{FF2B5EF4-FFF2-40B4-BE49-F238E27FC236}">
                <a16:creationId xmlns:a16="http://schemas.microsoft.com/office/drawing/2014/main" id="{8E610832-B37E-44F9-B9D9-9219700E7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721" y="313332"/>
            <a:ext cx="1455876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00" name="Content Placeholder 10">
            <a:extLst>
              <a:ext uri="{FF2B5EF4-FFF2-40B4-BE49-F238E27FC236}">
                <a16:creationId xmlns:a16="http://schemas.microsoft.com/office/drawing/2014/main" id="{87FB2B42-B491-0E06-8BD2-14D10DE3B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401401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5469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F2792-50F8-4294-8BA0-DBFCF08D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IN" dirty="0"/>
              <a:t>ParkUrWheels Features</a:t>
            </a:r>
          </a:p>
        </p:txBody>
      </p:sp>
      <p:pic>
        <p:nvPicPr>
          <p:cNvPr id="6" name="Picture 5" descr="Car park lanes with skid marks on the road">
            <a:extLst>
              <a:ext uri="{FF2B5EF4-FFF2-40B4-BE49-F238E27FC236}">
                <a16:creationId xmlns:a16="http://schemas.microsoft.com/office/drawing/2014/main" id="{7F99D1DE-DF1E-E17C-85CA-61F01088B1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78" r="27559"/>
          <a:stretch/>
        </p:blipFill>
        <p:spPr>
          <a:xfrm>
            <a:off x="20" y="-26494"/>
            <a:ext cx="4580077" cy="6400784"/>
          </a:xfrm>
          <a:prstGeom prst="rect">
            <a:avLst/>
          </a:prstGeom>
        </p:spPr>
      </p:pic>
      <p:cxnSp>
        <p:nvCxnSpPr>
          <p:cNvPr id="12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C4E0A-B7F4-4ED3-B5F9-99E8AA9E4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10194"/>
            <a:ext cx="5983606" cy="37608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nearby available parking slots.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fare among nearby available parking slots.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 parking slot booking.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get real-time status.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 to parking.</a:t>
            </a: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0943A-2588-4D2D-9ACE-A10DA4521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6" name="Picture 3" descr="Text, logo&#10;&#10;Description automatically generated">
            <a:extLst>
              <a:ext uri="{FF2B5EF4-FFF2-40B4-BE49-F238E27FC236}">
                <a16:creationId xmlns:a16="http://schemas.microsoft.com/office/drawing/2014/main" id="{A7DD976D-F996-4312-82A1-7440D3073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097" y="5924547"/>
            <a:ext cx="1676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E31A11-7C85-4362-A960-1626F22D5DEA}"/>
              </a:ext>
            </a:extLst>
          </p:cNvPr>
          <p:cNvSpPr txBox="1"/>
          <p:nvPr/>
        </p:nvSpPr>
        <p:spPr>
          <a:xfrm>
            <a:off x="6256497" y="59780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b="1" dirty="0"/>
              <a:t>Team</a:t>
            </a:r>
            <a:r>
              <a:rPr lang="en-IN" dirty="0"/>
              <a:t> </a:t>
            </a:r>
            <a:r>
              <a:rPr lang="en-IN" b="1" dirty="0"/>
              <a:t>Unplugged Techies</a:t>
            </a:r>
          </a:p>
        </p:txBody>
      </p:sp>
    </p:spTree>
    <p:extLst>
      <p:ext uri="{BB962C8B-B14F-4D97-AF65-F5344CB8AC3E}">
        <p14:creationId xmlns:p14="http://schemas.microsoft.com/office/powerpoint/2010/main" val="314874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20AA-5149-46B2-AE66-4D0149F9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12D2-C376-4D6D-A1BF-FF49E04A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3" descr="Text, logo&#10;&#10;Description automatically generated">
            <a:extLst>
              <a:ext uri="{FF2B5EF4-FFF2-40B4-BE49-F238E27FC236}">
                <a16:creationId xmlns:a16="http://schemas.microsoft.com/office/drawing/2014/main" id="{950C292F-104E-4F5E-81BB-EE6FEB4D7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9092"/>
            <a:ext cx="1676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465E54-BE8F-4210-BF94-0DD80118E45A}"/>
              </a:ext>
            </a:extLst>
          </p:cNvPr>
          <p:cNvSpPr txBox="1"/>
          <p:nvPr/>
        </p:nvSpPr>
        <p:spPr>
          <a:xfrm>
            <a:off x="1676400" y="5922551"/>
            <a:ext cx="643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b="1" dirty="0"/>
              <a:t>Team</a:t>
            </a:r>
            <a:r>
              <a:rPr lang="en-IN" dirty="0"/>
              <a:t> </a:t>
            </a:r>
            <a:r>
              <a:rPr lang="en-IN" b="1" dirty="0"/>
              <a:t>Unplugged Techies</a:t>
            </a:r>
          </a:p>
        </p:txBody>
      </p:sp>
      <p:graphicFrame>
        <p:nvGraphicFramePr>
          <p:cNvPr id="24" name="Content Placeholder 6">
            <a:extLst>
              <a:ext uri="{FF2B5EF4-FFF2-40B4-BE49-F238E27FC236}">
                <a16:creationId xmlns:a16="http://schemas.microsoft.com/office/drawing/2014/main" id="{55431EFD-CCE6-85EB-030B-FDF3BEAEECC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927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20AA-5149-46B2-AE66-4D0149F9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12D2-C376-4D6D-A1BF-FF49E04A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3" descr="Text, logo&#10;&#10;Description automatically generated">
            <a:extLst>
              <a:ext uri="{FF2B5EF4-FFF2-40B4-BE49-F238E27FC236}">
                <a16:creationId xmlns:a16="http://schemas.microsoft.com/office/drawing/2014/main" id="{950C292F-104E-4F5E-81BB-EE6FEB4D7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9092"/>
            <a:ext cx="1676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465E54-BE8F-4210-BF94-0DD80118E45A}"/>
              </a:ext>
            </a:extLst>
          </p:cNvPr>
          <p:cNvSpPr txBox="1"/>
          <p:nvPr/>
        </p:nvSpPr>
        <p:spPr>
          <a:xfrm>
            <a:off x="1676400" y="5922551"/>
            <a:ext cx="643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b="1" dirty="0"/>
              <a:t>Team</a:t>
            </a:r>
            <a:r>
              <a:rPr lang="en-IN" dirty="0"/>
              <a:t> </a:t>
            </a:r>
            <a:r>
              <a:rPr lang="en-IN" b="1" dirty="0"/>
              <a:t>Unplugged Techies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D53A69B-ADB0-414E-B731-A2C82D084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822643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243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820AA-5149-46B2-AE66-4D0149F9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728" y="4789381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Parking Sensors</a:t>
            </a:r>
          </a:p>
        </p:txBody>
      </p:sp>
      <p:pic>
        <p:nvPicPr>
          <p:cNvPr id="8" name="Picture 4" descr="See the source image">
            <a:extLst>
              <a:ext uri="{FF2B5EF4-FFF2-40B4-BE49-F238E27FC236}">
                <a16:creationId xmlns:a16="http://schemas.microsoft.com/office/drawing/2014/main" id="{6B35336B-5571-45C8-A98A-9895C9CCA7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2" r="3580" b="-2"/>
          <a:stretch/>
        </p:blipFill>
        <p:spPr bwMode="auto">
          <a:xfrm>
            <a:off x="-1" y="-2"/>
            <a:ext cx="6050281" cy="424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See the source image">
            <a:extLst>
              <a:ext uri="{FF2B5EF4-FFF2-40B4-BE49-F238E27FC236}">
                <a16:creationId xmlns:a16="http://schemas.microsoft.com/office/drawing/2014/main" id="{B3AA4324-5FF3-4F78-9B27-2DA8477C29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" r="-3" b="-3"/>
          <a:stretch/>
        </p:blipFill>
        <p:spPr bwMode="auto">
          <a:xfrm>
            <a:off x="6141722" y="0"/>
            <a:ext cx="6050279" cy="424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12D2-C376-4D6D-A1BF-FF49E04A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8</a:t>
            </a:fld>
            <a:endParaRPr lang="en-US" sz="1050"/>
          </a:p>
        </p:txBody>
      </p:sp>
      <p:pic>
        <p:nvPicPr>
          <p:cNvPr id="5" name="Picture 3" descr="Text, logo&#10;&#10;Description automatically generated">
            <a:extLst>
              <a:ext uri="{FF2B5EF4-FFF2-40B4-BE49-F238E27FC236}">
                <a16:creationId xmlns:a16="http://schemas.microsoft.com/office/drawing/2014/main" id="{950C292F-104E-4F5E-81BB-EE6FEB4D7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9092"/>
            <a:ext cx="1676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465E54-BE8F-4210-BF94-0DD80118E45A}"/>
              </a:ext>
            </a:extLst>
          </p:cNvPr>
          <p:cNvSpPr txBox="1"/>
          <p:nvPr/>
        </p:nvSpPr>
        <p:spPr>
          <a:xfrm>
            <a:off x="1676400" y="5922551"/>
            <a:ext cx="643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/>
              <a:t> </a:t>
            </a:r>
            <a:r>
              <a:rPr lang="en-IN" b="1" dirty="0"/>
              <a:t>Team</a:t>
            </a:r>
            <a:r>
              <a:rPr lang="en-IN" dirty="0"/>
              <a:t> </a:t>
            </a:r>
            <a:r>
              <a:rPr lang="en-IN" b="1" dirty="0"/>
              <a:t>Unplugged Techies</a:t>
            </a:r>
          </a:p>
        </p:txBody>
      </p:sp>
    </p:spTree>
    <p:extLst>
      <p:ext uri="{BB962C8B-B14F-4D97-AF65-F5344CB8AC3E}">
        <p14:creationId xmlns:p14="http://schemas.microsoft.com/office/powerpoint/2010/main" val="273579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AAFD7-329A-481E-9E13-85FEC36A8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IN" dirty="0"/>
              <a:t>Sensor Workflow</a:t>
            </a: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6958D3CC-B161-4E59-B56D-E70CE23AD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4" y="2921819"/>
            <a:ext cx="3695179" cy="1856827"/>
          </a:xfrm>
          <a:prstGeom prst="rect">
            <a:avLst/>
          </a:prstGeom>
        </p:spPr>
      </p:pic>
      <p:cxnSp>
        <p:nvCxnSpPr>
          <p:cNvPr id="30" name="Straight Connector 24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63482" y="2246569"/>
            <a:ext cx="58521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CDE26-8F4D-42D5-9873-E3049580C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711" y="2407436"/>
            <a:ext cx="6576032" cy="3461657"/>
          </a:xfrm>
        </p:spPr>
        <p:txBody>
          <a:bodyPr>
            <a:normAutofit fontScale="92500"/>
          </a:bodyPr>
          <a:lstStyle/>
          <a:p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sensor detects a parked car by measuring the distance to the nearest obstacle-in our case, to the bottom of the car. The state can be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“occupied” if the distance is in the range of 10cm – 50cm.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“free” if the distance is more than 50cm and “Blocked” if the distance is less than 10cm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means that the sensor may be unclean and needs checking.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3BD57AB6-3172-4520-B22E-FCD0184F3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4922A-710D-476E-822C-C4A03CB1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19" name="Picture 3" descr="Text, logo&#10;&#10;Description automatically generated">
            <a:extLst>
              <a:ext uri="{FF2B5EF4-FFF2-40B4-BE49-F238E27FC236}">
                <a16:creationId xmlns:a16="http://schemas.microsoft.com/office/drawing/2014/main" id="{5E30654D-82B7-414C-95E8-310377114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67" y="5869092"/>
            <a:ext cx="1676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4C88E77-A6AF-4186-99A2-C8384DA11DCF}"/>
              </a:ext>
            </a:extLst>
          </p:cNvPr>
          <p:cNvSpPr txBox="1"/>
          <p:nvPr/>
        </p:nvSpPr>
        <p:spPr>
          <a:xfrm>
            <a:off x="1676400" y="5922551"/>
            <a:ext cx="643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b="1" dirty="0"/>
              <a:t>Team</a:t>
            </a:r>
            <a:r>
              <a:rPr lang="en-IN" dirty="0"/>
              <a:t> </a:t>
            </a:r>
            <a:r>
              <a:rPr lang="en-IN" b="1" dirty="0"/>
              <a:t>Unplugged Techies</a:t>
            </a:r>
          </a:p>
        </p:txBody>
      </p:sp>
    </p:spTree>
    <p:extLst>
      <p:ext uri="{BB962C8B-B14F-4D97-AF65-F5344CB8AC3E}">
        <p14:creationId xmlns:p14="http://schemas.microsoft.com/office/powerpoint/2010/main" val="24416780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Custom 3">
      <a:dk1>
        <a:srgbClr val="17161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171616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7261</TotalTime>
  <Words>333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Georgia Pro Cond Light</vt:lpstr>
      <vt:lpstr>Speak Pro</vt:lpstr>
      <vt:lpstr>Times New Roman</vt:lpstr>
      <vt:lpstr>Wingdings</vt:lpstr>
      <vt:lpstr>RetrospectVTI</vt:lpstr>
      <vt:lpstr>Welcome-To ParkUrWheels</vt:lpstr>
      <vt:lpstr>Team Members</vt:lpstr>
      <vt:lpstr>Overview  </vt:lpstr>
      <vt:lpstr>Why ParkMyWheels </vt:lpstr>
      <vt:lpstr>ParkUrWheels Features</vt:lpstr>
      <vt:lpstr>System Design</vt:lpstr>
      <vt:lpstr>Application Flow</vt:lpstr>
      <vt:lpstr>Parking Sensors</vt:lpstr>
      <vt:lpstr>Sensor Workflow</vt:lpstr>
      <vt:lpstr>Parking Sensors</vt:lpstr>
      <vt:lpstr>Login Screen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Welcome-To ParkMyWheels </dc:title>
  <dc:creator>Shubham Kamble</dc:creator>
  <cp:lastModifiedBy>Shubham Kamble</cp:lastModifiedBy>
  <cp:revision>44</cp:revision>
  <dcterms:created xsi:type="dcterms:W3CDTF">2022-04-15T07:47:14Z</dcterms:created>
  <dcterms:modified xsi:type="dcterms:W3CDTF">2022-04-22T18:29:54Z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