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 varScale="1">
        <p:scale>
          <a:sx n="83" d="100"/>
          <a:sy n="83" d="100"/>
        </p:scale>
        <p:origin x="39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FD938-3A1A-98D4-A99D-8EAFE221C0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53CDE2-90EB-DDFA-4AE5-C85248221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6C95E0-3F39-A46E-32AF-79EB73E85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3343C-6C0C-E775-ECCE-08C097B67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E70AAE-E688-3405-39D2-CDF656638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1386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308A4-8332-CE61-CAE2-2ADF90684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CCEAF-F328-581C-6BF8-661E3C5A7E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DEE64C-A9A2-106E-0334-6756570BF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C42B73-D437-F396-3F1E-4C3EDED52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356CD-2AEA-D472-4D95-A02C4DE6E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7923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F4DB6-0710-2DE2-C286-8D385F704D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38F8A9-D995-6455-C5A3-FC3C2B378C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4C90FE-84C1-83AC-5276-F0186D77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21B6E-1A2A-A7C2-8C59-4DA0F9D04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DCABCD-27C8-D3D0-938E-7CBF3855E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000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C00C3-E9A6-9A68-EF2A-2D8A35FFEB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B872D-9B50-19B0-5300-7DE3439006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C70F5C-D281-2AF8-153C-05F9ADA54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AE1EE-F5F0-C950-D188-C2E58BE16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3860FC-F11A-C177-79CA-94F47C6A3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3558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A2825B-9959-42F3-CFF1-2961DB02C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EC863-6265-8E47-D854-39AE27D41E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2E268B-6B9B-1340-2BC2-AC51B417A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A8645-BA26-4F58-A8DC-F5C54C2A7B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70EA29-DA6F-A3BA-7277-863889ED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6270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7E59A3-8CC8-AE91-1CC9-72F100F663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44DA21-DF44-3E92-9B3C-846D8AFB52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2338B6-8645-6CB2-3C50-54CD0FA79F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D77EB5-0C5A-9179-8CDA-1A5E5F282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E575C6-7B8E-DE1A-D181-523AF63B49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FD70E4-2C33-09A4-E786-823BF010F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0825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416ADE-E043-1ADF-0A43-1895E4D6B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70D1AA-E42C-BE02-4E09-A2083CAB13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2D82DD-C62B-C6A2-F30B-5804F5A992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53B0D8-3018-8375-1B33-85A4620483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0E638E-5F51-1D8D-8CB0-3512A6D6DD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C9D54C-703E-72FA-DDD1-ABD134D18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34C42C6-97C5-C47C-5CCD-6D4131F52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898592-DC9D-8BA4-A36A-4B2A4CA7F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45257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4583-890B-4A5D-1A5C-ACE7D87F6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4A72A5-B20A-EF9B-F0B3-CAB36BA4E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AFA450C-B6F8-2B19-CB7C-E648489D2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8FE147-F827-780E-5B3E-1D7EF51E4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5407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B91E8E-F6EB-3791-5802-1CB3630FD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13E848-87F3-9EED-D271-12B52E115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CA4D5B-F3AB-D2C5-A85A-EFF63386C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47617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8DC87-3683-0FF8-2D94-2FED84300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C94CD-7BCD-211F-C3FB-09D7E472B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7D02E-1610-5FC5-42D6-998FDC9592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B5F4B-9D9E-DC0A-32AD-62B54F56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AF33C-5B41-887B-3B82-9C3745DCD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24E8F7-B67E-01D3-76C1-6F5175AEB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7595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93A2BD-C1A6-2453-CD22-C3C468ED20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051E25-2983-EF63-93F8-918039597B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91318-065A-01F7-0EEA-AFF73CC3DA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E235D-DE5E-B763-3519-3D6D7D8D8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85FA5C-FB0A-3657-F5DF-4A09D979D4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C89CAD-D4AE-7D05-05FF-47175927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710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6C453-DAB6-8062-726B-60EC107E15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F6C12-D9C7-A668-E11F-89CA392C1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88B1C-43A7-A3A8-838B-0ECB82283DA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77AC0-1F2B-4A58-9A64-2E84E081605D}" type="datetimeFigureOut">
              <a:rPr lang="en-IN" smtClean="0"/>
              <a:t>18-12-2024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4349BF-61B2-FE76-A52C-C479869F94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D9B186-8D78-3D97-E479-588542AA2F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FFA6DF-B14D-42C2-9066-D65614F54A6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6337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9C9AB2-DB72-797B-B1FF-793309CDEA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251" y="411046"/>
            <a:ext cx="11265497" cy="644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211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46F57A-0466-91EC-7E1C-A244C7FFB8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565" y="463788"/>
            <a:ext cx="11334869" cy="6394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368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Shraddha Ganesh</dc:creator>
  <cp:lastModifiedBy>Shraddha Ganesh</cp:lastModifiedBy>
  <cp:revision>1</cp:revision>
  <dcterms:created xsi:type="dcterms:W3CDTF">2024-12-18T12:15:06Z</dcterms:created>
  <dcterms:modified xsi:type="dcterms:W3CDTF">2024-12-18T12:15:29Z</dcterms:modified>
</cp:coreProperties>
</file>