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68066cb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d68066cb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d680671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d680671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d6806718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d6806718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d6806718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d6806718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d6806718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d6806718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d68066cb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d68066cb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d680671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bd680671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d63082f90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d63082f90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d68066c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d68066c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d680671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d680671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d680671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d680671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d680671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d680671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d68066cb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d68066cb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d68066cb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d68066cb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d68066cb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d68066cb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RU_SHIELD_LOGOTYPE_CMYK_K.eps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171450"/>
            <a:ext cx="3228977" cy="876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 rot="5400000">
            <a:off x="2871750" y="-1271550"/>
            <a:ext cx="3400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 rot="5400000">
            <a:off x="5614950" y="1471650"/>
            <a:ext cx="4086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 rot="5400000">
            <a:off x="1423950" y="-509550"/>
            <a:ext cx="4086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POnTheFlyLayout">
  <p:cSld name="TPOnTheFly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000" y="12001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" y="1143000"/>
            <a:ext cx="8229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gradFill>
          <a:gsLst>
            <a:gs pos="0">
              <a:srgbClr val="5992A2"/>
            </a:gs>
            <a:gs pos="38000">
              <a:srgbClr val="5992A2"/>
            </a:gs>
            <a:gs pos="100000">
              <a:schemeClr val="accent2"/>
            </a:gs>
          </a:gsLst>
          <a:lin ang="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2084111" y="629276"/>
            <a:ext cx="4967661" cy="2917174"/>
          </a:xfrm>
          <a:custGeom>
            <a:rect b="b" l="l" r="r" t="t"/>
            <a:pathLst>
              <a:path extrusionOk="0" h="5893281" w="10035679">
                <a:moveTo>
                  <a:pt x="2849140" y="5761662"/>
                </a:moveTo>
                <a:lnTo>
                  <a:pt x="2877517" y="5777964"/>
                </a:lnTo>
                <a:lnTo>
                  <a:pt x="2905894" y="5805133"/>
                </a:lnTo>
                <a:lnTo>
                  <a:pt x="2934272" y="5829284"/>
                </a:lnTo>
                <a:lnTo>
                  <a:pt x="2966876" y="5848002"/>
                </a:lnTo>
                <a:lnTo>
                  <a:pt x="2966876" y="5864303"/>
                </a:lnTo>
                <a:lnTo>
                  <a:pt x="2948158" y="5864303"/>
                </a:lnTo>
                <a:lnTo>
                  <a:pt x="2930046" y="5868529"/>
                </a:lnTo>
                <a:lnTo>
                  <a:pt x="2901668" y="5868529"/>
                </a:lnTo>
                <a:lnTo>
                  <a:pt x="2877517" y="5862491"/>
                </a:lnTo>
                <a:lnTo>
                  <a:pt x="2863631" y="5858264"/>
                </a:lnTo>
                <a:lnTo>
                  <a:pt x="2856989" y="5829284"/>
                </a:lnTo>
                <a:lnTo>
                  <a:pt x="2849140" y="5792455"/>
                </a:lnTo>
                <a:close/>
                <a:moveTo>
                  <a:pt x="3076153" y="5700079"/>
                </a:moveTo>
                <a:lnTo>
                  <a:pt x="3104531" y="5706116"/>
                </a:lnTo>
                <a:lnTo>
                  <a:pt x="3137135" y="5718192"/>
                </a:lnTo>
                <a:lnTo>
                  <a:pt x="3161285" y="5728457"/>
                </a:lnTo>
                <a:lnTo>
                  <a:pt x="3152833" y="5728457"/>
                </a:lnTo>
                <a:lnTo>
                  <a:pt x="3128682" y="5742948"/>
                </a:lnTo>
                <a:lnTo>
                  <a:pt x="3104531" y="5753212"/>
                </a:lnTo>
                <a:lnTo>
                  <a:pt x="3076153" y="5761666"/>
                </a:lnTo>
                <a:lnTo>
                  <a:pt x="3076153" y="5747175"/>
                </a:lnTo>
                <a:lnTo>
                  <a:pt x="3080382" y="5742948"/>
                </a:lnTo>
                <a:lnTo>
                  <a:pt x="3086419" y="5739325"/>
                </a:lnTo>
                <a:lnTo>
                  <a:pt x="3090042" y="5735099"/>
                </a:lnTo>
                <a:lnTo>
                  <a:pt x="3090042" y="5732683"/>
                </a:lnTo>
                <a:lnTo>
                  <a:pt x="3094268" y="5728457"/>
                </a:lnTo>
                <a:lnTo>
                  <a:pt x="3096078" y="5720608"/>
                </a:lnTo>
                <a:lnTo>
                  <a:pt x="3090042" y="5720608"/>
                </a:lnTo>
                <a:lnTo>
                  <a:pt x="3071928" y="5739325"/>
                </a:lnTo>
                <a:lnTo>
                  <a:pt x="3055626" y="5749590"/>
                </a:lnTo>
                <a:lnTo>
                  <a:pt x="3037513" y="5753212"/>
                </a:lnTo>
                <a:lnTo>
                  <a:pt x="3013362" y="5761666"/>
                </a:lnTo>
                <a:lnTo>
                  <a:pt x="3013362" y="5728457"/>
                </a:lnTo>
                <a:lnTo>
                  <a:pt x="3033287" y="5720608"/>
                </a:lnTo>
                <a:lnTo>
                  <a:pt x="3055626" y="5710344"/>
                </a:lnTo>
                <a:close/>
                <a:moveTo>
                  <a:pt x="3019400" y="5294352"/>
                </a:moveTo>
                <a:lnTo>
                  <a:pt x="3027250" y="5300389"/>
                </a:lnTo>
                <a:lnTo>
                  <a:pt x="3033287" y="5304616"/>
                </a:lnTo>
                <a:lnTo>
                  <a:pt x="3037516" y="5308844"/>
                </a:lnTo>
                <a:lnTo>
                  <a:pt x="3041742" y="5314881"/>
                </a:lnTo>
                <a:lnTo>
                  <a:pt x="3041742" y="5323333"/>
                </a:lnTo>
                <a:lnTo>
                  <a:pt x="3043552" y="5333599"/>
                </a:lnTo>
                <a:lnTo>
                  <a:pt x="3027250" y="5333599"/>
                </a:lnTo>
                <a:lnTo>
                  <a:pt x="3023627" y="5325146"/>
                </a:lnTo>
                <a:lnTo>
                  <a:pt x="3019400" y="5319107"/>
                </a:lnTo>
                <a:lnTo>
                  <a:pt x="3019400" y="5314881"/>
                </a:lnTo>
                <a:lnTo>
                  <a:pt x="3015173" y="5310655"/>
                </a:lnTo>
                <a:lnTo>
                  <a:pt x="3019400" y="5304616"/>
                </a:lnTo>
                <a:close/>
                <a:moveTo>
                  <a:pt x="8924762" y="5247259"/>
                </a:moveTo>
                <a:lnTo>
                  <a:pt x="8935026" y="5276241"/>
                </a:lnTo>
                <a:lnTo>
                  <a:pt x="8939253" y="5308844"/>
                </a:lnTo>
                <a:lnTo>
                  <a:pt x="8930800" y="5339634"/>
                </a:lnTo>
                <a:lnTo>
                  <a:pt x="8915102" y="5358351"/>
                </a:lnTo>
                <a:lnTo>
                  <a:pt x="8896384" y="5368616"/>
                </a:lnTo>
                <a:lnTo>
                  <a:pt x="8872235" y="5380691"/>
                </a:lnTo>
                <a:lnTo>
                  <a:pt x="8861970" y="5337823"/>
                </a:lnTo>
                <a:lnTo>
                  <a:pt x="8848084" y="5294353"/>
                </a:lnTo>
                <a:lnTo>
                  <a:pt x="8833593" y="5255109"/>
                </a:lnTo>
                <a:lnTo>
                  <a:pt x="8861970" y="5255109"/>
                </a:lnTo>
                <a:lnTo>
                  <a:pt x="8886724" y="5269599"/>
                </a:lnTo>
                <a:lnTo>
                  <a:pt x="8906649" y="5265371"/>
                </a:lnTo>
                <a:close/>
                <a:moveTo>
                  <a:pt x="9508596" y="5241222"/>
                </a:moveTo>
                <a:lnTo>
                  <a:pt x="9514635" y="5243033"/>
                </a:lnTo>
                <a:lnTo>
                  <a:pt x="9522482" y="5247259"/>
                </a:lnTo>
                <a:lnTo>
                  <a:pt x="9526710" y="5251487"/>
                </a:lnTo>
                <a:lnTo>
                  <a:pt x="9528521" y="5255108"/>
                </a:lnTo>
                <a:lnTo>
                  <a:pt x="9532747" y="5257524"/>
                </a:lnTo>
                <a:lnTo>
                  <a:pt x="9540596" y="5265373"/>
                </a:lnTo>
                <a:lnTo>
                  <a:pt x="9540596" y="5261750"/>
                </a:lnTo>
                <a:lnTo>
                  <a:pt x="9543011" y="5257524"/>
                </a:lnTo>
                <a:lnTo>
                  <a:pt x="9547237" y="5251487"/>
                </a:lnTo>
                <a:lnTo>
                  <a:pt x="9547237" y="5247259"/>
                </a:lnTo>
                <a:lnTo>
                  <a:pt x="9550861" y="5247259"/>
                </a:lnTo>
                <a:lnTo>
                  <a:pt x="9555087" y="5247259"/>
                </a:lnTo>
                <a:lnTo>
                  <a:pt x="9555087" y="5255108"/>
                </a:lnTo>
                <a:lnTo>
                  <a:pt x="9556897" y="5261750"/>
                </a:lnTo>
                <a:lnTo>
                  <a:pt x="9561123" y="5272015"/>
                </a:lnTo>
                <a:lnTo>
                  <a:pt x="9561123" y="5284090"/>
                </a:lnTo>
                <a:lnTo>
                  <a:pt x="9561123" y="5294353"/>
                </a:lnTo>
                <a:lnTo>
                  <a:pt x="9536973" y="5323334"/>
                </a:lnTo>
                <a:lnTo>
                  <a:pt x="9514635" y="5358353"/>
                </a:lnTo>
                <a:lnTo>
                  <a:pt x="9522482" y="5380691"/>
                </a:lnTo>
                <a:lnTo>
                  <a:pt x="9518861" y="5387332"/>
                </a:lnTo>
                <a:lnTo>
                  <a:pt x="9508596" y="5395182"/>
                </a:lnTo>
                <a:lnTo>
                  <a:pt x="9498333" y="5397597"/>
                </a:lnTo>
                <a:lnTo>
                  <a:pt x="9488068" y="5401218"/>
                </a:lnTo>
                <a:lnTo>
                  <a:pt x="9475993" y="5409670"/>
                </a:lnTo>
                <a:lnTo>
                  <a:pt x="9469956" y="5412086"/>
                </a:lnTo>
                <a:lnTo>
                  <a:pt x="9462107" y="5424161"/>
                </a:lnTo>
                <a:lnTo>
                  <a:pt x="9462107" y="5434426"/>
                </a:lnTo>
                <a:lnTo>
                  <a:pt x="9459692" y="5444689"/>
                </a:lnTo>
                <a:lnTo>
                  <a:pt x="9459692" y="5454954"/>
                </a:lnTo>
                <a:lnTo>
                  <a:pt x="9456068" y="5469444"/>
                </a:lnTo>
                <a:lnTo>
                  <a:pt x="9447616" y="5477897"/>
                </a:lnTo>
                <a:lnTo>
                  <a:pt x="9437353" y="5483933"/>
                </a:lnTo>
                <a:lnTo>
                  <a:pt x="9427694" y="5491783"/>
                </a:lnTo>
                <a:lnTo>
                  <a:pt x="9417429" y="5498424"/>
                </a:lnTo>
                <a:lnTo>
                  <a:pt x="9405353" y="5508689"/>
                </a:lnTo>
                <a:lnTo>
                  <a:pt x="9390863" y="5508689"/>
                </a:lnTo>
                <a:lnTo>
                  <a:pt x="9374561" y="5496009"/>
                </a:lnTo>
                <a:lnTo>
                  <a:pt x="9356449" y="5483933"/>
                </a:lnTo>
                <a:lnTo>
                  <a:pt x="9342563" y="5473670"/>
                </a:lnTo>
                <a:lnTo>
                  <a:pt x="9328072" y="5453143"/>
                </a:lnTo>
                <a:lnTo>
                  <a:pt x="9338335" y="5444689"/>
                </a:lnTo>
                <a:lnTo>
                  <a:pt x="9342563" y="5434426"/>
                </a:lnTo>
                <a:lnTo>
                  <a:pt x="9346184" y="5425974"/>
                </a:lnTo>
                <a:lnTo>
                  <a:pt x="9348600" y="5415709"/>
                </a:lnTo>
                <a:lnTo>
                  <a:pt x="9352223" y="5405444"/>
                </a:lnTo>
                <a:lnTo>
                  <a:pt x="9360675" y="5397597"/>
                </a:lnTo>
                <a:lnTo>
                  <a:pt x="9380600" y="5390956"/>
                </a:lnTo>
                <a:lnTo>
                  <a:pt x="9402938" y="5387332"/>
                </a:lnTo>
                <a:lnTo>
                  <a:pt x="9423467" y="5380691"/>
                </a:lnTo>
                <a:lnTo>
                  <a:pt x="9433730" y="5368615"/>
                </a:lnTo>
                <a:lnTo>
                  <a:pt x="9451842" y="5343862"/>
                </a:lnTo>
                <a:lnTo>
                  <a:pt x="9465730" y="5314880"/>
                </a:lnTo>
                <a:lnTo>
                  <a:pt x="9484447" y="5286503"/>
                </a:lnTo>
                <a:lnTo>
                  <a:pt x="9498333" y="5257524"/>
                </a:lnTo>
                <a:close/>
                <a:moveTo>
                  <a:pt x="9494106" y="4977379"/>
                </a:moveTo>
                <a:lnTo>
                  <a:pt x="9508597" y="4977379"/>
                </a:lnTo>
                <a:lnTo>
                  <a:pt x="9540596" y="5010587"/>
                </a:lnTo>
                <a:lnTo>
                  <a:pt x="9568973" y="5039567"/>
                </a:lnTo>
                <a:lnTo>
                  <a:pt x="9597350" y="5072170"/>
                </a:lnTo>
                <a:lnTo>
                  <a:pt x="9617877" y="5113226"/>
                </a:lnTo>
                <a:lnTo>
                  <a:pt x="9628142" y="5113226"/>
                </a:lnTo>
                <a:lnTo>
                  <a:pt x="9640218" y="5113226"/>
                </a:lnTo>
                <a:lnTo>
                  <a:pt x="9646254" y="5113226"/>
                </a:lnTo>
                <a:lnTo>
                  <a:pt x="9650482" y="5113226"/>
                </a:lnTo>
                <a:lnTo>
                  <a:pt x="9656519" y="5113226"/>
                </a:lnTo>
                <a:lnTo>
                  <a:pt x="9664368" y="5107189"/>
                </a:lnTo>
                <a:lnTo>
                  <a:pt x="9668595" y="5101150"/>
                </a:lnTo>
                <a:lnTo>
                  <a:pt x="9670405" y="5088472"/>
                </a:lnTo>
                <a:lnTo>
                  <a:pt x="9678857" y="5088472"/>
                </a:lnTo>
                <a:lnTo>
                  <a:pt x="9678857" y="5136169"/>
                </a:lnTo>
                <a:lnTo>
                  <a:pt x="9674631" y="5146433"/>
                </a:lnTo>
                <a:lnTo>
                  <a:pt x="9670405" y="5156696"/>
                </a:lnTo>
                <a:lnTo>
                  <a:pt x="9668595" y="5168772"/>
                </a:lnTo>
                <a:lnTo>
                  <a:pt x="9664368" y="5175413"/>
                </a:lnTo>
                <a:lnTo>
                  <a:pt x="9640218" y="5175413"/>
                </a:lnTo>
                <a:lnTo>
                  <a:pt x="9640218" y="5199564"/>
                </a:lnTo>
                <a:lnTo>
                  <a:pt x="9617877" y="5222507"/>
                </a:lnTo>
                <a:lnTo>
                  <a:pt x="9599765" y="5243035"/>
                </a:lnTo>
                <a:lnTo>
                  <a:pt x="9579237" y="5265375"/>
                </a:lnTo>
                <a:lnTo>
                  <a:pt x="9579237" y="5255110"/>
                </a:lnTo>
                <a:lnTo>
                  <a:pt x="9575614" y="5247261"/>
                </a:lnTo>
                <a:lnTo>
                  <a:pt x="9575614" y="5241224"/>
                </a:lnTo>
                <a:lnTo>
                  <a:pt x="9575614" y="5228544"/>
                </a:lnTo>
                <a:lnTo>
                  <a:pt x="9579237" y="5222507"/>
                </a:lnTo>
                <a:lnTo>
                  <a:pt x="9579237" y="5214055"/>
                </a:lnTo>
                <a:lnTo>
                  <a:pt x="9579237" y="5208016"/>
                </a:lnTo>
                <a:lnTo>
                  <a:pt x="9575614" y="5203790"/>
                </a:lnTo>
                <a:lnTo>
                  <a:pt x="9568973" y="5199564"/>
                </a:lnTo>
                <a:lnTo>
                  <a:pt x="9561123" y="5197754"/>
                </a:lnTo>
                <a:lnTo>
                  <a:pt x="9555086" y="5193527"/>
                </a:lnTo>
                <a:lnTo>
                  <a:pt x="9547237" y="5189299"/>
                </a:lnTo>
                <a:lnTo>
                  <a:pt x="9540596" y="5185678"/>
                </a:lnTo>
                <a:lnTo>
                  <a:pt x="9536974" y="5183263"/>
                </a:lnTo>
                <a:lnTo>
                  <a:pt x="9536974" y="5179037"/>
                </a:lnTo>
                <a:lnTo>
                  <a:pt x="9540596" y="5175413"/>
                </a:lnTo>
                <a:lnTo>
                  <a:pt x="9547237" y="5164546"/>
                </a:lnTo>
                <a:lnTo>
                  <a:pt x="9556897" y="5156696"/>
                </a:lnTo>
                <a:lnTo>
                  <a:pt x="9568973" y="5146433"/>
                </a:lnTo>
                <a:lnTo>
                  <a:pt x="9579237" y="5136169"/>
                </a:lnTo>
                <a:lnTo>
                  <a:pt x="9565351" y="5121678"/>
                </a:lnTo>
                <a:lnTo>
                  <a:pt x="9550860" y="5096924"/>
                </a:lnTo>
                <a:lnTo>
                  <a:pt x="9528520" y="5060095"/>
                </a:lnTo>
                <a:lnTo>
                  <a:pt x="9512218" y="5028699"/>
                </a:lnTo>
                <a:lnTo>
                  <a:pt x="9502558" y="5000322"/>
                </a:lnTo>
                <a:close/>
                <a:moveTo>
                  <a:pt x="9366713" y="4600634"/>
                </a:moveTo>
                <a:lnTo>
                  <a:pt x="9384825" y="4600634"/>
                </a:lnTo>
                <a:lnTo>
                  <a:pt x="9417430" y="4625388"/>
                </a:lnTo>
                <a:lnTo>
                  <a:pt x="9456069" y="4648330"/>
                </a:lnTo>
                <a:lnTo>
                  <a:pt x="9456069" y="4668858"/>
                </a:lnTo>
                <a:lnTo>
                  <a:pt x="9431316" y="4668858"/>
                </a:lnTo>
                <a:lnTo>
                  <a:pt x="9413202" y="4654369"/>
                </a:lnTo>
                <a:lnTo>
                  <a:pt x="9395090" y="4639878"/>
                </a:lnTo>
                <a:lnTo>
                  <a:pt x="9380599" y="4621766"/>
                </a:lnTo>
                <a:close/>
                <a:moveTo>
                  <a:pt x="9741646" y="4475656"/>
                </a:moveTo>
                <a:lnTo>
                  <a:pt x="9749496" y="4475656"/>
                </a:lnTo>
                <a:lnTo>
                  <a:pt x="9755533" y="4479279"/>
                </a:lnTo>
                <a:lnTo>
                  <a:pt x="9759759" y="4481693"/>
                </a:lnTo>
                <a:lnTo>
                  <a:pt x="9759759" y="4485921"/>
                </a:lnTo>
                <a:lnTo>
                  <a:pt x="9763985" y="4489542"/>
                </a:lnTo>
                <a:lnTo>
                  <a:pt x="9765798" y="4496184"/>
                </a:lnTo>
                <a:lnTo>
                  <a:pt x="9773648" y="4508259"/>
                </a:lnTo>
                <a:lnTo>
                  <a:pt x="9777874" y="4520937"/>
                </a:lnTo>
                <a:lnTo>
                  <a:pt x="9779685" y="4534825"/>
                </a:lnTo>
                <a:lnTo>
                  <a:pt x="9765798" y="4534825"/>
                </a:lnTo>
                <a:lnTo>
                  <a:pt x="9765798" y="4520937"/>
                </a:lnTo>
                <a:lnTo>
                  <a:pt x="9755533" y="4514298"/>
                </a:lnTo>
                <a:lnTo>
                  <a:pt x="9751306" y="4504033"/>
                </a:lnTo>
                <a:lnTo>
                  <a:pt x="9749496" y="4496184"/>
                </a:lnTo>
                <a:lnTo>
                  <a:pt x="9745269" y="4485921"/>
                </a:lnTo>
                <a:close/>
                <a:moveTo>
                  <a:pt x="9417428" y="4432186"/>
                </a:moveTo>
                <a:lnTo>
                  <a:pt x="9423465" y="4432186"/>
                </a:lnTo>
                <a:lnTo>
                  <a:pt x="9427692" y="4436412"/>
                </a:lnTo>
                <a:lnTo>
                  <a:pt x="9427692" y="4438223"/>
                </a:lnTo>
                <a:lnTo>
                  <a:pt x="9431315" y="4438223"/>
                </a:lnTo>
                <a:lnTo>
                  <a:pt x="9433731" y="4438223"/>
                </a:lnTo>
                <a:lnTo>
                  <a:pt x="9437352" y="4442451"/>
                </a:lnTo>
                <a:lnTo>
                  <a:pt x="9441580" y="4452715"/>
                </a:lnTo>
                <a:lnTo>
                  <a:pt x="9441580" y="4464790"/>
                </a:lnTo>
                <a:lnTo>
                  <a:pt x="9445807" y="4471432"/>
                </a:lnTo>
                <a:lnTo>
                  <a:pt x="9447617" y="4479282"/>
                </a:lnTo>
                <a:lnTo>
                  <a:pt x="9451844" y="4485923"/>
                </a:lnTo>
                <a:lnTo>
                  <a:pt x="9456070" y="4496187"/>
                </a:lnTo>
                <a:lnTo>
                  <a:pt x="9431315" y="4496187"/>
                </a:lnTo>
                <a:lnTo>
                  <a:pt x="9427692" y="4479282"/>
                </a:lnTo>
                <a:lnTo>
                  <a:pt x="9419239" y="4467206"/>
                </a:lnTo>
                <a:lnTo>
                  <a:pt x="9417428" y="4452715"/>
                </a:lnTo>
                <a:close/>
                <a:moveTo>
                  <a:pt x="6125133" y="4417695"/>
                </a:moveTo>
                <a:lnTo>
                  <a:pt x="6125133" y="4432186"/>
                </a:lnTo>
                <a:lnTo>
                  <a:pt x="6141434" y="4471431"/>
                </a:lnTo>
                <a:lnTo>
                  <a:pt x="6141434" y="4514296"/>
                </a:lnTo>
                <a:lnTo>
                  <a:pt x="6131172" y="4553541"/>
                </a:lnTo>
                <a:lnTo>
                  <a:pt x="6113057" y="4592786"/>
                </a:lnTo>
                <a:lnTo>
                  <a:pt x="6092530" y="4629615"/>
                </a:lnTo>
                <a:lnTo>
                  <a:pt x="6074417" y="4664633"/>
                </a:lnTo>
                <a:lnTo>
                  <a:pt x="6060531" y="4693615"/>
                </a:lnTo>
                <a:lnTo>
                  <a:pt x="6054492" y="4730444"/>
                </a:lnTo>
                <a:lnTo>
                  <a:pt x="6050266" y="4761236"/>
                </a:lnTo>
                <a:lnTo>
                  <a:pt x="6046040" y="4788405"/>
                </a:lnTo>
                <a:lnTo>
                  <a:pt x="6032154" y="4808933"/>
                </a:lnTo>
                <a:lnTo>
                  <a:pt x="6007398" y="4827045"/>
                </a:lnTo>
                <a:lnTo>
                  <a:pt x="6007398" y="4819196"/>
                </a:lnTo>
                <a:lnTo>
                  <a:pt x="5993512" y="4816782"/>
                </a:lnTo>
                <a:lnTo>
                  <a:pt x="5983249" y="4813159"/>
                </a:lnTo>
                <a:lnTo>
                  <a:pt x="5972984" y="4804707"/>
                </a:lnTo>
                <a:lnTo>
                  <a:pt x="5965135" y="4794442"/>
                </a:lnTo>
                <a:lnTo>
                  <a:pt x="5960909" y="4779951"/>
                </a:lnTo>
                <a:lnTo>
                  <a:pt x="5947023" y="4750972"/>
                </a:lnTo>
                <a:lnTo>
                  <a:pt x="5944607" y="4722595"/>
                </a:lnTo>
                <a:lnTo>
                  <a:pt x="5954872" y="4697841"/>
                </a:lnTo>
                <a:lnTo>
                  <a:pt x="5965135" y="4668859"/>
                </a:lnTo>
                <a:lnTo>
                  <a:pt x="5975400" y="4639879"/>
                </a:lnTo>
                <a:lnTo>
                  <a:pt x="5975400" y="4621767"/>
                </a:lnTo>
                <a:lnTo>
                  <a:pt x="5972984" y="4592786"/>
                </a:lnTo>
                <a:lnTo>
                  <a:pt x="5969361" y="4563806"/>
                </a:lnTo>
                <a:lnTo>
                  <a:pt x="5969361" y="4534824"/>
                </a:lnTo>
                <a:lnTo>
                  <a:pt x="6007398" y="4534824"/>
                </a:lnTo>
                <a:lnTo>
                  <a:pt x="6017663" y="4518523"/>
                </a:lnTo>
                <a:lnTo>
                  <a:pt x="6040003" y="4496184"/>
                </a:lnTo>
                <a:lnTo>
                  <a:pt x="6060531" y="4471431"/>
                </a:lnTo>
                <a:lnTo>
                  <a:pt x="6084680" y="4446675"/>
                </a:lnTo>
                <a:lnTo>
                  <a:pt x="6107021" y="4427960"/>
                </a:lnTo>
                <a:close/>
                <a:moveTo>
                  <a:pt x="9261055" y="4306603"/>
                </a:moveTo>
                <a:lnTo>
                  <a:pt x="9289435" y="4316869"/>
                </a:lnTo>
                <a:lnTo>
                  <a:pt x="9289435" y="4331359"/>
                </a:lnTo>
                <a:lnTo>
                  <a:pt x="9267093" y="4331359"/>
                </a:lnTo>
                <a:lnTo>
                  <a:pt x="9267093" y="4322906"/>
                </a:lnTo>
                <a:lnTo>
                  <a:pt x="9265282" y="4321095"/>
                </a:lnTo>
                <a:lnTo>
                  <a:pt x="9265282" y="4316869"/>
                </a:lnTo>
                <a:lnTo>
                  <a:pt x="9261055" y="4316869"/>
                </a:lnTo>
                <a:lnTo>
                  <a:pt x="9261055" y="4312641"/>
                </a:lnTo>
                <a:close/>
                <a:moveTo>
                  <a:pt x="8755105" y="4298151"/>
                </a:moveTo>
                <a:lnTo>
                  <a:pt x="8762954" y="4298151"/>
                </a:lnTo>
                <a:lnTo>
                  <a:pt x="8764765" y="4316868"/>
                </a:lnTo>
                <a:lnTo>
                  <a:pt x="8768991" y="4341622"/>
                </a:lnTo>
                <a:lnTo>
                  <a:pt x="8779255" y="4370601"/>
                </a:lnTo>
                <a:lnTo>
                  <a:pt x="8787103" y="4395357"/>
                </a:lnTo>
                <a:lnTo>
                  <a:pt x="8793141" y="4409243"/>
                </a:lnTo>
                <a:lnTo>
                  <a:pt x="8797367" y="4413469"/>
                </a:lnTo>
                <a:lnTo>
                  <a:pt x="8807632" y="4417695"/>
                </a:lnTo>
                <a:lnTo>
                  <a:pt x="8815479" y="4417695"/>
                </a:lnTo>
                <a:lnTo>
                  <a:pt x="8825744" y="4421921"/>
                </a:lnTo>
                <a:lnTo>
                  <a:pt x="8833593" y="4421921"/>
                </a:lnTo>
                <a:lnTo>
                  <a:pt x="8839630" y="4423734"/>
                </a:lnTo>
                <a:lnTo>
                  <a:pt x="8839630" y="4436412"/>
                </a:lnTo>
                <a:lnTo>
                  <a:pt x="8848082" y="4461165"/>
                </a:lnTo>
                <a:lnTo>
                  <a:pt x="8854121" y="4489542"/>
                </a:lnTo>
                <a:lnTo>
                  <a:pt x="8864384" y="4524561"/>
                </a:lnTo>
                <a:lnTo>
                  <a:pt x="8872233" y="4549314"/>
                </a:lnTo>
                <a:lnTo>
                  <a:pt x="8878272" y="4568031"/>
                </a:lnTo>
                <a:lnTo>
                  <a:pt x="8896384" y="4568031"/>
                </a:lnTo>
                <a:lnTo>
                  <a:pt x="8906646" y="4572257"/>
                </a:lnTo>
                <a:lnTo>
                  <a:pt x="8918722" y="4576483"/>
                </a:lnTo>
                <a:lnTo>
                  <a:pt x="8924760" y="4582522"/>
                </a:lnTo>
                <a:lnTo>
                  <a:pt x="8930797" y="4592787"/>
                </a:lnTo>
                <a:lnTo>
                  <a:pt x="8949514" y="4619351"/>
                </a:lnTo>
                <a:lnTo>
                  <a:pt x="8957363" y="4654369"/>
                </a:lnTo>
                <a:lnTo>
                  <a:pt x="8996005" y="4654369"/>
                </a:lnTo>
                <a:lnTo>
                  <a:pt x="9009891" y="4691198"/>
                </a:lnTo>
                <a:lnTo>
                  <a:pt x="9030418" y="4715952"/>
                </a:lnTo>
                <a:lnTo>
                  <a:pt x="9048530" y="4740707"/>
                </a:lnTo>
                <a:lnTo>
                  <a:pt x="9066644" y="4773913"/>
                </a:lnTo>
                <a:lnTo>
                  <a:pt x="9072681" y="4827043"/>
                </a:lnTo>
                <a:lnTo>
                  <a:pt x="9070870" y="4870516"/>
                </a:lnTo>
                <a:lnTo>
                  <a:pt x="9058795" y="4913986"/>
                </a:lnTo>
                <a:lnTo>
                  <a:pt x="9042494" y="4952626"/>
                </a:lnTo>
                <a:lnTo>
                  <a:pt x="9024380" y="4996096"/>
                </a:lnTo>
                <a:lnTo>
                  <a:pt x="9002041" y="5043190"/>
                </a:lnTo>
                <a:lnTo>
                  <a:pt x="8996005" y="5072169"/>
                </a:lnTo>
                <a:lnTo>
                  <a:pt x="8985740" y="5101151"/>
                </a:lnTo>
                <a:lnTo>
                  <a:pt x="8977891" y="5131943"/>
                </a:lnTo>
                <a:lnTo>
                  <a:pt x="8967628" y="5156697"/>
                </a:lnTo>
                <a:lnTo>
                  <a:pt x="8949514" y="5175414"/>
                </a:lnTo>
                <a:lnTo>
                  <a:pt x="8928987" y="5185677"/>
                </a:lnTo>
                <a:lnTo>
                  <a:pt x="8904836" y="5197752"/>
                </a:lnTo>
                <a:lnTo>
                  <a:pt x="8878272" y="5208017"/>
                </a:lnTo>
                <a:lnTo>
                  <a:pt x="8861970" y="5214053"/>
                </a:lnTo>
                <a:lnTo>
                  <a:pt x="8839630" y="5197752"/>
                </a:lnTo>
                <a:lnTo>
                  <a:pt x="8815479" y="5175414"/>
                </a:lnTo>
                <a:lnTo>
                  <a:pt x="8797367" y="5189300"/>
                </a:lnTo>
                <a:lnTo>
                  <a:pt x="8776840" y="5197752"/>
                </a:lnTo>
                <a:lnTo>
                  <a:pt x="8750879" y="5193526"/>
                </a:lnTo>
                <a:lnTo>
                  <a:pt x="8724312" y="5189300"/>
                </a:lnTo>
                <a:lnTo>
                  <a:pt x="8691710" y="5185677"/>
                </a:lnTo>
                <a:lnTo>
                  <a:pt x="8677824" y="5113226"/>
                </a:lnTo>
                <a:lnTo>
                  <a:pt x="8667559" y="5111414"/>
                </a:lnTo>
                <a:lnTo>
                  <a:pt x="8655484" y="5107188"/>
                </a:lnTo>
                <a:lnTo>
                  <a:pt x="8645221" y="5102962"/>
                </a:lnTo>
                <a:lnTo>
                  <a:pt x="8639182" y="5096925"/>
                </a:lnTo>
                <a:lnTo>
                  <a:pt x="8631333" y="5092699"/>
                </a:lnTo>
                <a:lnTo>
                  <a:pt x="8627107" y="5088471"/>
                </a:lnTo>
                <a:lnTo>
                  <a:pt x="8627107" y="5086660"/>
                </a:lnTo>
                <a:lnTo>
                  <a:pt x="8631333" y="5082434"/>
                </a:lnTo>
                <a:lnTo>
                  <a:pt x="8631333" y="5078208"/>
                </a:lnTo>
                <a:lnTo>
                  <a:pt x="8631333" y="5073982"/>
                </a:lnTo>
                <a:lnTo>
                  <a:pt x="8627107" y="5072169"/>
                </a:lnTo>
                <a:lnTo>
                  <a:pt x="8625296" y="5067943"/>
                </a:lnTo>
                <a:lnTo>
                  <a:pt x="8613221" y="5063717"/>
                </a:lnTo>
                <a:lnTo>
                  <a:pt x="8610805" y="5067943"/>
                </a:lnTo>
                <a:lnTo>
                  <a:pt x="8610805" y="5072169"/>
                </a:lnTo>
                <a:lnTo>
                  <a:pt x="8607182" y="5073982"/>
                </a:lnTo>
                <a:lnTo>
                  <a:pt x="8602956" y="5073982"/>
                </a:lnTo>
                <a:lnTo>
                  <a:pt x="8598730" y="5073982"/>
                </a:lnTo>
                <a:lnTo>
                  <a:pt x="8598730" y="5063717"/>
                </a:lnTo>
                <a:lnTo>
                  <a:pt x="8588467" y="5063717"/>
                </a:lnTo>
                <a:lnTo>
                  <a:pt x="8588467" y="5057681"/>
                </a:lnTo>
                <a:lnTo>
                  <a:pt x="8602956" y="5049831"/>
                </a:lnTo>
                <a:lnTo>
                  <a:pt x="8613221" y="5039567"/>
                </a:lnTo>
                <a:lnTo>
                  <a:pt x="8621070" y="5028699"/>
                </a:lnTo>
                <a:lnTo>
                  <a:pt x="8613221" y="5028699"/>
                </a:lnTo>
                <a:lnTo>
                  <a:pt x="8613221" y="5016626"/>
                </a:lnTo>
                <a:lnTo>
                  <a:pt x="8596919" y="5035341"/>
                </a:lnTo>
                <a:lnTo>
                  <a:pt x="8578807" y="5045605"/>
                </a:lnTo>
                <a:lnTo>
                  <a:pt x="8550429" y="5057681"/>
                </a:lnTo>
                <a:lnTo>
                  <a:pt x="8540166" y="5035341"/>
                </a:lnTo>
                <a:lnTo>
                  <a:pt x="8525675" y="5014813"/>
                </a:lnTo>
                <a:lnTo>
                  <a:pt x="8507563" y="4996096"/>
                </a:lnTo>
                <a:lnTo>
                  <a:pt x="8483412" y="4981607"/>
                </a:lnTo>
                <a:lnTo>
                  <a:pt x="8450810" y="4977381"/>
                </a:lnTo>
                <a:lnTo>
                  <a:pt x="8430885" y="4971343"/>
                </a:lnTo>
                <a:lnTo>
                  <a:pt x="8402508" y="4967116"/>
                </a:lnTo>
                <a:lnTo>
                  <a:pt x="8362058" y="4971343"/>
                </a:lnTo>
                <a:lnTo>
                  <a:pt x="8323417" y="4973153"/>
                </a:lnTo>
                <a:lnTo>
                  <a:pt x="8284775" y="4981607"/>
                </a:lnTo>
                <a:lnTo>
                  <a:pt x="8250362" y="4987644"/>
                </a:lnTo>
                <a:lnTo>
                  <a:pt x="8223795" y="4996096"/>
                </a:lnTo>
                <a:lnTo>
                  <a:pt x="8209910" y="5043190"/>
                </a:lnTo>
                <a:lnTo>
                  <a:pt x="8175496" y="5043190"/>
                </a:lnTo>
                <a:lnTo>
                  <a:pt x="8142893" y="5039567"/>
                </a:lnTo>
                <a:lnTo>
                  <a:pt x="8108478" y="5043190"/>
                </a:lnTo>
                <a:lnTo>
                  <a:pt x="8084329" y="5049831"/>
                </a:lnTo>
                <a:lnTo>
                  <a:pt x="8057763" y="5060094"/>
                </a:lnTo>
                <a:lnTo>
                  <a:pt x="8037838" y="5072169"/>
                </a:lnTo>
                <a:lnTo>
                  <a:pt x="8013085" y="5073982"/>
                </a:lnTo>
                <a:lnTo>
                  <a:pt x="7984708" y="5073982"/>
                </a:lnTo>
                <a:lnTo>
                  <a:pt x="7976859" y="5060094"/>
                </a:lnTo>
                <a:lnTo>
                  <a:pt x="7970822" y="5049831"/>
                </a:lnTo>
                <a:lnTo>
                  <a:pt x="7958747" y="5039567"/>
                </a:lnTo>
                <a:lnTo>
                  <a:pt x="7952708" y="5028699"/>
                </a:lnTo>
                <a:lnTo>
                  <a:pt x="7970822" y="5002135"/>
                </a:lnTo>
                <a:lnTo>
                  <a:pt x="7972633" y="4971343"/>
                </a:lnTo>
                <a:lnTo>
                  <a:pt x="7970822" y="4934514"/>
                </a:lnTo>
                <a:lnTo>
                  <a:pt x="7956331" y="4899495"/>
                </a:lnTo>
                <a:lnTo>
                  <a:pt x="7942445" y="4860251"/>
                </a:lnTo>
                <a:lnTo>
                  <a:pt x="7924331" y="4823422"/>
                </a:lnTo>
                <a:lnTo>
                  <a:pt x="7914069" y="4790214"/>
                </a:lnTo>
                <a:lnTo>
                  <a:pt x="7906219" y="4765461"/>
                </a:lnTo>
                <a:lnTo>
                  <a:pt x="7914069" y="4765461"/>
                </a:lnTo>
                <a:lnTo>
                  <a:pt x="7920105" y="4769687"/>
                </a:lnTo>
                <a:lnTo>
                  <a:pt x="7924331" y="4769687"/>
                </a:lnTo>
                <a:lnTo>
                  <a:pt x="7927954" y="4773913"/>
                </a:lnTo>
                <a:lnTo>
                  <a:pt x="7932181" y="4769687"/>
                </a:lnTo>
                <a:lnTo>
                  <a:pt x="7934596" y="4765461"/>
                </a:lnTo>
                <a:lnTo>
                  <a:pt x="7938219" y="4759422"/>
                </a:lnTo>
                <a:lnTo>
                  <a:pt x="7920105" y="4740707"/>
                </a:lnTo>
                <a:lnTo>
                  <a:pt x="7914069" y="4718367"/>
                </a:lnTo>
                <a:lnTo>
                  <a:pt x="7906219" y="4693613"/>
                </a:lnTo>
                <a:lnTo>
                  <a:pt x="7924331" y="4673086"/>
                </a:lnTo>
                <a:lnTo>
                  <a:pt x="7938219" y="4650143"/>
                </a:lnTo>
                <a:lnTo>
                  <a:pt x="7952708" y="4629616"/>
                </a:lnTo>
                <a:lnTo>
                  <a:pt x="7972633" y="4611502"/>
                </a:lnTo>
                <a:lnTo>
                  <a:pt x="7999199" y="4600634"/>
                </a:lnTo>
                <a:lnTo>
                  <a:pt x="8015500" y="4600634"/>
                </a:lnTo>
                <a:lnTo>
                  <a:pt x="8043877" y="4597013"/>
                </a:lnTo>
                <a:lnTo>
                  <a:pt x="8080103" y="4590371"/>
                </a:lnTo>
                <a:lnTo>
                  <a:pt x="8112704" y="4582522"/>
                </a:lnTo>
                <a:lnTo>
                  <a:pt x="8141081" y="4576483"/>
                </a:lnTo>
                <a:lnTo>
                  <a:pt x="8151345" y="4549314"/>
                </a:lnTo>
                <a:lnTo>
                  <a:pt x="8167042" y="4520937"/>
                </a:lnTo>
                <a:lnTo>
                  <a:pt x="8189382" y="4499807"/>
                </a:lnTo>
                <a:lnTo>
                  <a:pt x="8217759" y="4489542"/>
                </a:lnTo>
                <a:lnTo>
                  <a:pt x="8217759" y="4464789"/>
                </a:lnTo>
                <a:lnTo>
                  <a:pt x="8232250" y="4456939"/>
                </a:lnTo>
                <a:lnTo>
                  <a:pt x="8250362" y="4438223"/>
                </a:lnTo>
                <a:lnTo>
                  <a:pt x="8270889" y="4421921"/>
                </a:lnTo>
                <a:lnTo>
                  <a:pt x="8292624" y="4407432"/>
                </a:lnTo>
                <a:lnTo>
                  <a:pt x="8313154" y="4395357"/>
                </a:lnTo>
                <a:lnTo>
                  <a:pt x="8327040" y="4403204"/>
                </a:lnTo>
                <a:lnTo>
                  <a:pt x="8331266" y="4407432"/>
                </a:lnTo>
                <a:lnTo>
                  <a:pt x="8331266" y="4413469"/>
                </a:lnTo>
                <a:lnTo>
                  <a:pt x="8331266" y="4421921"/>
                </a:lnTo>
                <a:lnTo>
                  <a:pt x="8335492" y="4432186"/>
                </a:lnTo>
                <a:lnTo>
                  <a:pt x="8345757" y="4436412"/>
                </a:lnTo>
                <a:lnTo>
                  <a:pt x="8355417" y="4436412"/>
                </a:lnTo>
                <a:lnTo>
                  <a:pt x="8362058" y="4438223"/>
                </a:lnTo>
                <a:lnTo>
                  <a:pt x="8374131" y="4442449"/>
                </a:lnTo>
                <a:lnTo>
                  <a:pt x="8380170" y="4409243"/>
                </a:lnTo>
                <a:lnTo>
                  <a:pt x="8390433" y="4392941"/>
                </a:lnTo>
                <a:lnTo>
                  <a:pt x="8404321" y="4380866"/>
                </a:lnTo>
                <a:lnTo>
                  <a:pt x="8422433" y="4370601"/>
                </a:lnTo>
                <a:lnTo>
                  <a:pt x="8440547" y="4363960"/>
                </a:lnTo>
                <a:lnTo>
                  <a:pt x="8459262" y="4345848"/>
                </a:lnTo>
                <a:lnTo>
                  <a:pt x="8450810" y="4341622"/>
                </a:lnTo>
                <a:lnTo>
                  <a:pt x="8450810" y="4337396"/>
                </a:lnTo>
                <a:lnTo>
                  <a:pt x="8446583" y="4335583"/>
                </a:lnTo>
                <a:lnTo>
                  <a:pt x="8444771" y="4331359"/>
                </a:lnTo>
                <a:lnTo>
                  <a:pt x="8473150" y="4331359"/>
                </a:lnTo>
                <a:lnTo>
                  <a:pt x="8501524" y="4345848"/>
                </a:lnTo>
                <a:lnTo>
                  <a:pt x="8531714" y="4350074"/>
                </a:lnTo>
                <a:lnTo>
                  <a:pt x="8564317" y="4350074"/>
                </a:lnTo>
                <a:lnTo>
                  <a:pt x="8598730" y="4345848"/>
                </a:lnTo>
                <a:lnTo>
                  <a:pt x="8598730" y="4363960"/>
                </a:lnTo>
                <a:lnTo>
                  <a:pt x="8574579" y="4395357"/>
                </a:lnTo>
                <a:lnTo>
                  <a:pt x="8560091" y="4442449"/>
                </a:lnTo>
                <a:lnTo>
                  <a:pt x="8584844" y="4456939"/>
                </a:lnTo>
                <a:lnTo>
                  <a:pt x="8616844" y="4475656"/>
                </a:lnTo>
                <a:lnTo>
                  <a:pt x="8649447" y="4493768"/>
                </a:lnTo>
                <a:lnTo>
                  <a:pt x="8682050" y="4504033"/>
                </a:lnTo>
                <a:lnTo>
                  <a:pt x="8706200" y="4504033"/>
                </a:lnTo>
                <a:lnTo>
                  <a:pt x="8724312" y="4475656"/>
                </a:lnTo>
                <a:lnTo>
                  <a:pt x="8734575" y="4427960"/>
                </a:lnTo>
                <a:lnTo>
                  <a:pt x="8736388" y="4380866"/>
                </a:lnTo>
                <a:lnTo>
                  <a:pt x="8744840" y="4335583"/>
                </a:lnTo>
                <a:close/>
                <a:moveTo>
                  <a:pt x="9229055" y="4273396"/>
                </a:moveTo>
                <a:lnTo>
                  <a:pt x="9236905" y="4281848"/>
                </a:lnTo>
                <a:lnTo>
                  <a:pt x="9242944" y="4287887"/>
                </a:lnTo>
                <a:lnTo>
                  <a:pt x="9251396" y="4292113"/>
                </a:lnTo>
                <a:lnTo>
                  <a:pt x="9251396" y="4306604"/>
                </a:lnTo>
                <a:lnTo>
                  <a:pt x="9236905" y="4306604"/>
                </a:lnTo>
                <a:lnTo>
                  <a:pt x="9232679" y="4306604"/>
                </a:lnTo>
                <a:lnTo>
                  <a:pt x="9229055" y="4302376"/>
                </a:lnTo>
                <a:lnTo>
                  <a:pt x="9224829" y="4302376"/>
                </a:lnTo>
                <a:lnTo>
                  <a:pt x="9223018" y="4302376"/>
                </a:lnTo>
                <a:lnTo>
                  <a:pt x="9210942" y="4298150"/>
                </a:lnTo>
                <a:lnTo>
                  <a:pt x="9214566" y="4292113"/>
                </a:lnTo>
                <a:lnTo>
                  <a:pt x="9214566" y="4284264"/>
                </a:lnTo>
                <a:lnTo>
                  <a:pt x="9214566" y="4281848"/>
                </a:lnTo>
                <a:lnTo>
                  <a:pt x="9218792" y="4281848"/>
                </a:lnTo>
                <a:lnTo>
                  <a:pt x="9223018" y="4281848"/>
                </a:lnTo>
                <a:close/>
                <a:moveTo>
                  <a:pt x="8069838" y="4273396"/>
                </a:moveTo>
                <a:lnTo>
                  <a:pt x="8084330" y="4277622"/>
                </a:lnTo>
                <a:lnTo>
                  <a:pt x="8094593" y="4277622"/>
                </a:lnTo>
                <a:lnTo>
                  <a:pt x="8104255" y="4277622"/>
                </a:lnTo>
                <a:lnTo>
                  <a:pt x="8112707" y="4281848"/>
                </a:lnTo>
                <a:lnTo>
                  <a:pt x="8122970" y="4284264"/>
                </a:lnTo>
                <a:lnTo>
                  <a:pt x="8122970" y="4298150"/>
                </a:lnTo>
                <a:lnTo>
                  <a:pt x="8114518" y="4298150"/>
                </a:lnTo>
                <a:lnTo>
                  <a:pt x="8114518" y="4306604"/>
                </a:lnTo>
                <a:lnTo>
                  <a:pt x="8104255" y="4302376"/>
                </a:lnTo>
                <a:lnTo>
                  <a:pt x="8094593" y="4298150"/>
                </a:lnTo>
                <a:lnTo>
                  <a:pt x="8084330" y="4292113"/>
                </a:lnTo>
                <a:lnTo>
                  <a:pt x="8075875" y="4284264"/>
                </a:lnTo>
                <a:close/>
                <a:moveTo>
                  <a:pt x="9236905" y="4252868"/>
                </a:moveTo>
                <a:lnTo>
                  <a:pt x="9261057" y="4252868"/>
                </a:lnTo>
                <a:lnTo>
                  <a:pt x="9275549" y="4298150"/>
                </a:lnTo>
                <a:lnTo>
                  <a:pt x="9261057" y="4298150"/>
                </a:lnTo>
                <a:lnTo>
                  <a:pt x="9261057" y="4292113"/>
                </a:lnTo>
                <a:lnTo>
                  <a:pt x="9251397" y="4284264"/>
                </a:lnTo>
                <a:lnTo>
                  <a:pt x="9247169" y="4277622"/>
                </a:lnTo>
                <a:lnTo>
                  <a:pt x="9242942" y="4269773"/>
                </a:lnTo>
                <a:lnTo>
                  <a:pt x="9238716" y="4263131"/>
                </a:lnTo>
                <a:close/>
                <a:moveTo>
                  <a:pt x="8264248" y="4245019"/>
                </a:moveTo>
                <a:lnTo>
                  <a:pt x="8302889" y="4245019"/>
                </a:lnTo>
                <a:lnTo>
                  <a:pt x="8302889" y="4252869"/>
                </a:lnTo>
                <a:lnTo>
                  <a:pt x="8295040" y="4252869"/>
                </a:lnTo>
                <a:lnTo>
                  <a:pt x="8270889" y="4269774"/>
                </a:lnTo>
                <a:lnTo>
                  <a:pt x="8242512" y="4287888"/>
                </a:lnTo>
                <a:lnTo>
                  <a:pt x="8217759" y="4306606"/>
                </a:lnTo>
                <a:lnTo>
                  <a:pt x="8209910" y="4306606"/>
                </a:lnTo>
                <a:lnTo>
                  <a:pt x="8208099" y="4302378"/>
                </a:lnTo>
                <a:lnTo>
                  <a:pt x="8203873" y="4302378"/>
                </a:lnTo>
                <a:lnTo>
                  <a:pt x="8199645" y="4298152"/>
                </a:lnTo>
                <a:lnTo>
                  <a:pt x="8193608" y="4298152"/>
                </a:lnTo>
                <a:lnTo>
                  <a:pt x="8193608" y="4292115"/>
                </a:lnTo>
                <a:lnTo>
                  <a:pt x="8228024" y="4269774"/>
                </a:lnTo>
                <a:close/>
                <a:moveTo>
                  <a:pt x="8171272" y="4234756"/>
                </a:moveTo>
                <a:lnTo>
                  <a:pt x="8179724" y="4240793"/>
                </a:lnTo>
                <a:lnTo>
                  <a:pt x="8181535" y="4240793"/>
                </a:lnTo>
                <a:lnTo>
                  <a:pt x="8181535" y="4245019"/>
                </a:lnTo>
                <a:lnTo>
                  <a:pt x="8181535" y="4252868"/>
                </a:lnTo>
                <a:lnTo>
                  <a:pt x="8185763" y="4259510"/>
                </a:lnTo>
                <a:lnTo>
                  <a:pt x="8171272" y="4259510"/>
                </a:lnTo>
                <a:lnTo>
                  <a:pt x="8147121" y="4267359"/>
                </a:lnTo>
                <a:lnTo>
                  <a:pt x="8118743" y="4267359"/>
                </a:lnTo>
                <a:lnTo>
                  <a:pt x="8094592" y="4259510"/>
                </a:lnTo>
                <a:lnTo>
                  <a:pt x="8094592" y="4255283"/>
                </a:lnTo>
                <a:lnTo>
                  <a:pt x="8098216" y="4255283"/>
                </a:lnTo>
                <a:lnTo>
                  <a:pt x="8100629" y="4252868"/>
                </a:lnTo>
                <a:lnTo>
                  <a:pt x="8118743" y="4245019"/>
                </a:lnTo>
                <a:lnTo>
                  <a:pt x="8136856" y="4245019"/>
                </a:lnTo>
                <a:lnTo>
                  <a:pt x="8153158" y="4245019"/>
                </a:lnTo>
                <a:close/>
                <a:moveTo>
                  <a:pt x="8037838" y="4234756"/>
                </a:moveTo>
                <a:lnTo>
                  <a:pt x="8051724" y="4238982"/>
                </a:lnTo>
                <a:lnTo>
                  <a:pt x="8057762" y="4240793"/>
                </a:lnTo>
                <a:lnTo>
                  <a:pt x="8066214" y="4245019"/>
                </a:lnTo>
                <a:lnTo>
                  <a:pt x="8072251" y="4252868"/>
                </a:lnTo>
                <a:lnTo>
                  <a:pt x="8075874" y="4259510"/>
                </a:lnTo>
                <a:lnTo>
                  <a:pt x="8069838" y="4259510"/>
                </a:lnTo>
                <a:lnTo>
                  <a:pt x="8051724" y="4267359"/>
                </a:lnTo>
                <a:lnTo>
                  <a:pt x="8029386" y="4267359"/>
                </a:lnTo>
                <a:lnTo>
                  <a:pt x="8005235" y="4267359"/>
                </a:lnTo>
                <a:lnTo>
                  <a:pt x="8005235" y="4252868"/>
                </a:lnTo>
                <a:lnTo>
                  <a:pt x="8015498" y="4249247"/>
                </a:lnTo>
                <a:lnTo>
                  <a:pt x="8027573" y="4245019"/>
                </a:lnTo>
                <a:lnTo>
                  <a:pt x="8029386" y="4240793"/>
                </a:lnTo>
                <a:close/>
                <a:moveTo>
                  <a:pt x="9172302" y="4220265"/>
                </a:moveTo>
                <a:lnTo>
                  <a:pt x="9186189" y="4226302"/>
                </a:lnTo>
                <a:lnTo>
                  <a:pt x="9194643" y="4230530"/>
                </a:lnTo>
                <a:lnTo>
                  <a:pt x="9204303" y="4238982"/>
                </a:lnTo>
                <a:lnTo>
                  <a:pt x="9210945" y="4245019"/>
                </a:lnTo>
                <a:lnTo>
                  <a:pt x="9214566" y="4255284"/>
                </a:lnTo>
                <a:lnTo>
                  <a:pt x="9223021" y="4267359"/>
                </a:lnTo>
                <a:lnTo>
                  <a:pt x="9210945" y="4267359"/>
                </a:lnTo>
                <a:lnTo>
                  <a:pt x="9204303" y="4259510"/>
                </a:lnTo>
                <a:lnTo>
                  <a:pt x="9194643" y="4252868"/>
                </a:lnTo>
                <a:lnTo>
                  <a:pt x="9186189" y="4245019"/>
                </a:lnTo>
                <a:lnTo>
                  <a:pt x="9180152" y="4234756"/>
                </a:lnTo>
                <a:close/>
                <a:moveTo>
                  <a:pt x="9119775" y="4205774"/>
                </a:moveTo>
                <a:lnTo>
                  <a:pt x="9125812" y="4205774"/>
                </a:lnTo>
                <a:lnTo>
                  <a:pt x="9129435" y="4210000"/>
                </a:lnTo>
                <a:lnTo>
                  <a:pt x="9133661" y="4210000"/>
                </a:lnTo>
                <a:lnTo>
                  <a:pt x="9137887" y="4211811"/>
                </a:lnTo>
                <a:lnTo>
                  <a:pt x="9137887" y="4216039"/>
                </a:lnTo>
                <a:lnTo>
                  <a:pt x="9143926" y="4220265"/>
                </a:lnTo>
                <a:lnTo>
                  <a:pt x="9151775" y="4220265"/>
                </a:lnTo>
                <a:lnTo>
                  <a:pt x="9151775" y="4226302"/>
                </a:lnTo>
                <a:lnTo>
                  <a:pt x="9139700" y="4224491"/>
                </a:lnTo>
                <a:lnTo>
                  <a:pt x="9133661" y="4220265"/>
                </a:lnTo>
                <a:lnTo>
                  <a:pt x="9129435" y="4216039"/>
                </a:lnTo>
                <a:lnTo>
                  <a:pt x="9125812" y="4211811"/>
                </a:lnTo>
                <a:close/>
                <a:moveTo>
                  <a:pt x="8503337" y="4166530"/>
                </a:moveTo>
                <a:lnTo>
                  <a:pt x="8529906" y="4172567"/>
                </a:lnTo>
                <a:lnTo>
                  <a:pt x="8529906" y="4187059"/>
                </a:lnTo>
                <a:lnTo>
                  <a:pt x="8511790" y="4197324"/>
                </a:lnTo>
                <a:lnTo>
                  <a:pt x="8507564" y="4201550"/>
                </a:lnTo>
                <a:lnTo>
                  <a:pt x="8503337" y="4205777"/>
                </a:lnTo>
                <a:close/>
                <a:moveTo>
                  <a:pt x="9072681" y="4125475"/>
                </a:moveTo>
                <a:lnTo>
                  <a:pt x="9095021" y="4139966"/>
                </a:lnTo>
                <a:lnTo>
                  <a:pt x="9109510" y="4162304"/>
                </a:lnTo>
                <a:lnTo>
                  <a:pt x="9119775" y="4187059"/>
                </a:lnTo>
                <a:lnTo>
                  <a:pt x="9113134" y="4187059"/>
                </a:lnTo>
                <a:lnTo>
                  <a:pt x="9113134" y="4197322"/>
                </a:lnTo>
                <a:lnTo>
                  <a:pt x="9087172" y="4187059"/>
                </a:lnTo>
                <a:lnTo>
                  <a:pt x="9081133" y="4168945"/>
                </a:lnTo>
                <a:lnTo>
                  <a:pt x="9076907" y="4152041"/>
                </a:lnTo>
                <a:close/>
                <a:moveTo>
                  <a:pt x="8270891" y="4094683"/>
                </a:moveTo>
                <a:lnTo>
                  <a:pt x="8302891" y="4094683"/>
                </a:lnTo>
                <a:lnTo>
                  <a:pt x="8307119" y="4098909"/>
                </a:lnTo>
                <a:lnTo>
                  <a:pt x="8308930" y="4100720"/>
                </a:lnTo>
                <a:lnTo>
                  <a:pt x="8308930" y="4115211"/>
                </a:lnTo>
                <a:lnTo>
                  <a:pt x="8270891" y="4115211"/>
                </a:lnTo>
                <a:close/>
                <a:moveTo>
                  <a:pt x="8327040" y="4086231"/>
                </a:moveTo>
                <a:lnTo>
                  <a:pt x="8404321" y="4094684"/>
                </a:lnTo>
                <a:lnTo>
                  <a:pt x="8404321" y="4100723"/>
                </a:lnTo>
                <a:lnTo>
                  <a:pt x="8408547" y="4109175"/>
                </a:lnTo>
                <a:lnTo>
                  <a:pt x="8408547" y="4115212"/>
                </a:lnTo>
                <a:lnTo>
                  <a:pt x="8412170" y="4125478"/>
                </a:lnTo>
                <a:lnTo>
                  <a:pt x="8404321" y="4125478"/>
                </a:lnTo>
                <a:lnTo>
                  <a:pt x="8383793" y="4113402"/>
                </a:lnTo>
                <a:lnTo>
                  <a:pt x="8359643" y="4109175"/>
                </a:lnTo>
                <a:lnTo>
                  <a:pt x="8327040" y="4109175"/>
                </a:lnTo>
                <a:close/>
                <a:moveTo>
                  <a:pt x="8971854" y="4069929"/>
                </a:moveTo>
                <a:lnTo>
                  <a:pt x="9009891" y="4069929"/>
                </a:lnTo>
                <a:lnTo>
                  <a:pt x="9028608" y="4090456"/>
                </a:lnTo>
                <a:lnTo>
                  <a:pt x="9042494" y="4113399"/>
                </a:lnTo>
                <a:lnTo>
                  <a:pt x="9048530" y="4139965"/>
                </a:lnTo>
                <a:lnTo>
                  <a:pt x="9042494" y="4139965"/>
                </a:lnTo>
                <a:lnTo>
                  <a:pt x="9028610" y="4127287"/>
                </a:lnTo>
                <a:lnTo>
                  <a:pt x="9028610" y="4166532"/>
                </a:lnTo>
                <a:lnTo>
                  <a:pt x="8957364" y="4187062"/>
                </a:lnTo>
                <a:lnTo>
                  <a:pt x="8945288" y="4182834"/>
                </a:lnTo>
                <a:lnTo>
                  <a:pt x="8935025" y="4181023"/>
                </a:lnTo>
                <a:lnTo>
                  <a:pt x="8921137" y="4176797"/>
                </a:lnTo>
                <a:lnTo>
                  <a:pt x="8910874" y="4172571"/>
                </a:lnTo>
                <a:lnTo>
                  <a:pt x="8910874" y="4158684"/>
                </a:lnTo>
                <a:lnTo>
                  <a:pt x="8953138" y="4154456"/>
                </a:lnTo>
                <a:lnTo>
                  <a:pt x="8985741" y="4144193"/>
                </a:lnTo>
                <a:lnTo>
                  <a:pt x="9009892" y="4125475"/>
                </a:lnTo>
                <a:lnTo>
                  <a:pt x="9026797" y="4125475"/>
                </a:lnTo>
                <a:lnTo>
                  <a:pt x="9028608" y="4127284"/>
                </a:lnTo>
                <a:lnTo>
                  <a:pt x="9028608" y="4125475"/>
                </a:lnTo>
                <a:lnTo>
                  <a:pt x="9026795" y="4125475"/>
                </a:lnTo>
                <a:lnTo>
                  <a:pt x="9024382" y="4123664"/>
                </a:lnTo>
                <a:lnTo>
                  <a:pt x="9006268" y="4104947"/>
                </a:lnTo>
                <a:lnTo>
                  <a:pt x="8985740" y="4090456"/>
                </a:lnTo>
                <a:close/>
                <a:moveTo>
                  <a:pt x="8432698" y="4026459"/>
                </a:moveTo>
                <a:lnTo>
                  <a:pt x="8455038" y="4026459"/>
                </a:lnTo>
                <a:lnTo>
                  <a:pt x="8474961" y="4026459"/>
                </a:lnTo>
                <a:lnTo>
                  <a:pt x="8503337" y="4028875"/>
                </a:lnTo>
                <a:lnTo>
                  <a:pt x="8511790" y="4055439"/>
                </a:lnTo>
                <a:lnTo>
                  <a:pt x="8522054" y="4075966"/>
                </a:lnTo>
                <a:lnTo>
                  <a:pt x="8535940" y="4094683"/>
                </a:lnTo>
                <a:lnTo>
                  <a:pt x="8535940" y="4100722"/>
                </a:lnTo>
                <a:lnTo>
                  <a:pt x="8541979" y="4100722"/>
                </a:lnTo>
                <a:lnTo>
                  <a:pt x="8541979" y="4094683"/>
                </a:lnTo>
                <a:lnTo>
                  <a:pt x="8560091" y="4075966"/>
                </a:lnTo>
                <a:lnTo>
                  <a:pt x="8578808" y="4065703"/>
                </a:lnTo>
                <a:lnTo>
                  <a:pt x="8602958" y="4057854"/>
                </a:lnTo>
                <a:lnTo>
                  <a:pt x="8639183" y="4055439"/>
                </a:lnTo>
                <a:lnTo>
                  <a:pt x="8667559" y="4071740"/>
                </a:lnTo>
                <a:lnTo>
                  <a:pt x="8701975" y="4086231"/>
                </a:lnTo>
                <a:lnTo>
                  <a:pt x="8744840" y="4100722"/>
                </a:lnTo>
                <a:lnTo>
                  <a:pt x="8779256" y="4123665"/>
                </a:lnTo>
                <a:lnTo>
                  <a:pt x="8807632" y="4144192"/>
                </a:lnTo>
                <a:lnTo>
                  <a:pt x="8821518" y="4172569"/>
                </a:lnTo>
                <a:lnTo>
                  <a:pt x="8848084" y="4176795"/>
                </a:lnTo>
                <a:lnTo>
                  <a:pt x="8864386" y="4182832"/>
                </a:lnTo>
                <a:lnTo>
                  <a:pt x="8886724" y="4187060"/>
                </a:lnTo>
                <a:lnTo>
                  <a:pt x="8886724" y="4205775"/>
                </a:lnTo>
                <a:lnTo>
                  <a:pt x="8882498" y="4205775"/>
                </a:lnTo>
                <a:lnTo>
                  <a:pt x="8876459" y="4210001"/>
                </a:lnTo>
                <a:lnTo>
                  <a:pt x="8868009" y="4210001"/>
                </a:lnTo>
                <a:lnTo>
                  <a:pt x="8864386" y="4211813"/>
                </a:lnTo>
                <a:lnTo>
                  <a:pt x="8861970" y="4216039"/>
                </a:lnTo>
                <a:lnTo>
                  <a:pt x="8864386" y="4216039"/>
                </a:lnTo>
                <a:lnTo>
                  <a:pt x="8872233" y="4220266"/>
                </a:lnTo>
                <a:lnTo>
                  <a:pt x="8896384" y="4255284"/>
                </a:lnTo>
                <a:lnTo>
                  <a:pt x="8930799" y="4284264"/>
                </a:lnTo>
                <a:lnTo>
                  <a:pt x="8971854" y="4306604"/>
                </a:lnTo>
                <a:lnTo>
                  <a:pt x="8971854" y="4322905"/>
                </a:lnTo>
                <a:lnTo>
                  <a:pt x="8924761" y="4322905"/>
                </a:lnTo>
                <a:lnTo>
                  <a:pt x="8918724" y="4316866"/>
                </a:lnTo>
                <a:lnTo>
                  <a:pt x="8910875" y="4312640"/>
                </a:lnTo>
                <a:lnTo>
                  <a:pt x="8904838" y="4312640"/>
                </a:lnTo>
                <a:lnTo>
                  <a:pt x="8896384" y="4312640"/>
                </a:lnTo>
                <a:lnTo>
                  <a:pt x="8890347" y="4310830"/>
                </a:lnTo>
                <a:lnTo>
                  <a:pt x="8878272" y="4306604"/>
                </a:lnTo>
                <a:lnTo>
                  <a:pt x="8868009" y="4298151"/>
                </a:lnTo>
                <a:lnTo>
                  <a:pt x="8861970" y="4292113"/>
                </a:lnTo>
                <a:lnTo>
                  <a:pt x="8854121" y="4277622"/>
                </a:lnTo>
                <a:lnTo>
                  <a:pt x="8848084" y="4267359"/>
                </a:lnTo>
                <a:lnTo>
                  <a:pt x="8839630" y="4259510"/>
                </a:lnTo>
                <a:lnTo>
                  <a:pt x="8811256" y="4245019"/>
                </a:lnTo>
                <a:lnTo>
                  <a:pt x="8791331" y="4245019"/>
                </a:lnTo>
                <a:lnTo>
                  <a:pt x="8764765" y="4252868"/>
                </a:lnTo>
                <a:lnTo>
                  <a:pt x="8740614" y="4267359"/>
                </a:lnTo>
                <a:lnTo>
                  <a:pt x="8716464" y="4273396"/>
                </a:lnTo>
                <a:lnTo>
                  <a:pt x="8691710" y="4259510"/>
                </a:lnTo>
                <a:lnTo>
                  <a:pt x="8667559" y="4252868"/>
                </a:lnTo>
                <a:lnTo>
                  <a:pt x="8641598" y="4249245"/>
                </a:lnTo>
                <a:lnTo>
                  <a:pt x="8607185" y="4252868"/>
                </a:lnTo>
                <a:lnTo>
                  <a:pt x="8610806" y="4238982"/>
                </a:lnTo>
                <a:lnTo>
                  <a:pt x="8613221" y="4226302"/>
                </a:lnTo>
                <a:lnTo>
                  <a:pt x="8616844" y="4220266"/>
                </a:lnTo>
                <a:lnTo>
                  <a:pt x="8621071" y="4211813"/>
                </a:lnTo>
                <a:lnTo>
                  <a:pt x="8625297" y="4205775"/>
                </a:lnTo>
                <a:lnTo>
                  <a:pt x="8621071" y="4197323"/>
                </a:lnTo>
                <a:lnTo>
                  <a:pt x="8602958" y="4166530"/>
                </a:lnTo>
                <a:lnTo>
                  <a:pt x="8578808" y="4148418"/>
                </a:lnTo>
                <a:lnTo>
                  <a:pt x="8550431" y="4139966"/>
                </a:lnTo>
                <a:lnTo>
                  <a:pt x="8517828" y="4129701"/>
                </a:lnTo>
                <a:lnTo>
                  <a:pt x="8487641" y="4123665"/>
                </a:lnTo>
                <a:lnTo>
                  <a:pt x="8461075" y="4109174"/>
                </a:lnTo>
                <a:lnTo>
                  <a:pt x="8444773" y="4086231"/>
                </a:lnTo>
                <a:lnTo>
                  <a:pt x="8450810" y="4084420"/>
                </a:lnTo>
                <a:lnTo>
                  <a:pt x="8455038" y="4084420"/>
                </a:lnTo>
                <a:lnTo>
                  <a:pt x="8459262" y="4080194"/>
                </a:lnTo>
                <a:lnTo>
                  <a:pt x="8461075" y="4075966"/>
                </a:lnTo>
                <a:lnTo>
                  <a:pt x="8465301" y="4069930"/>
                </a:lnTo>
                <a:lnTo>
                  <a:pt x="8444773" y="4065703"/>
                </a:lnTo>
                <a:lnTo>
                  <a:pt x="8422433" y="4055439"/>
                </a:lnTo>
                <a:lnTo>
                  <a:pt x="8404321" y="4047591"/>
                </a:lnTo>
                <a:lnTo>
                  <a:pt x="8404321" y="4028875"/>
                </a:lnTo>
                <a:close/>
                <a:moveTo>
                  <a:pt x="8238289" y="3957027"/>
                </a:moveTo>
                <a:lnTo>
                  <a:pt x="8242515" y="3957027"/>
                </a:lnTo>
                <a:lnTo>
                  <a:pt x="8246138" y="3957027"/>
                </a:lnTo>
                <a:lnTo>
                  <a:pt x="8246138" y="3960650"/>
                </a:lnTo>
                <a:lnTo>
                  <a:pt x="8246138" y="3964876"/>
                </a:lnTo>
                <a:lnTo>
                  <a:pt x="8250364" y="3964876"/>
                </a:lnTo>
                <a:lnTo>
                  <a:pt x="8250364" y="3969102"/>
                </a:lnTo>
                <a:lnTo>
                  <a:pt x="8256401" y="3969102"/>
                </a:lnTo>
                <a:lnTo>
                  <a:pt x="8252175" y="3970913"/>
                </a:lnTo>
                <a:lnTo>
                  <a:pt x="8250364" y="3970913"/>
                </a:lnTo>
                <a:lnTo>
                  <a:pt x="8250364" y="3975139"/>
                </a:lnTo>
                <a:lnTo>
                  <a:pt x="8238289" y="3985404"/>
                </a:lnTo>
                <a:lnTo>
                  <a:pt x="8228026" y="3998082"/>
                </a:lnTo>
                <a:lnTo>
                  <a:pt x="8217761" y="4008347"/>
                </a:lnTo>
                <a:lnTo>
                  <a:pt x="8179724" y="4004121"/>
                </a:lnTo>
                <a:lnTo>
                  <a:pt x="8147121" y="4004121"/>
                </a:lnTo>
                <a:lnTo>
                  <a:pt x="8108479" y="4008347"/>
                </a:lnTo>
                <a:lnTo>
                  <a:pt x="8108479" y="4028874"/>
                </a:lnTo>
                <a:lnTo>
                  <a:pt x="8114517" y="4033101"/>
                </a:lnTo>
                <a:lnTo>
                  <a:pt x="8114517" y="4036724"/>
                </a:lnTo>
                <a:lnTo>
                  <a:pt x="8118743" y="4040950"/>
                </a:lnTo>
                <a:lnTo>
                  <a:pt x="8122970" y="4047591"/>
                </a:lnTo>
                <a:lnTo>
                  <a:pt x="8161007" y="4033101"/>
                </a:lnTo>
                <a:lnTo>
                  <a:pt x="8199647" y="4022836"/>
                </a:lnTo>
                <a:lnTo>
                  <a:pt x="8199647" y="4040950"/>
                </a:lnTo>
                <a:lnTo>
                  <a:pt x="8193610" y="4040950"/>
                </a:lnTo>
                <a:lnTo>
                  <a:pt x="8181534" y="4047591"/>
                </a:lnTo>
                <a:lnTo>
                  <a:pt x="8167044" y="4055441"/>
                </a:lnTo>
                <a:lnTo>
                  <a:pt x="8153157" y="4061477"/>
                </a:lnTo>
                <a:lnTo>
                  <a:pt x="8165233" y="4086231"/>
                </a:lnTo>
                <a:lnTo>
                  <a:pt x="8179724" y="4109174"/>
                </a:lnTo>
                <a:lnTo>
                  <a:pt x="8185761" y="4129702"/>
                </a:lnTo>
                <a:lnTo>
                  <a:pt x="8193610" y="4166533"/>
                </a:lnTo>
                <a:lnTo>
                  <a:pt x="8185761" y="4166533"/>
                </a:lnTo>
                <a:lnTo>
                  <a:pt x="8185761" y="4172569"/>
                </a:lnTo>
                <a:lnTo>
                  <a:pt x="8179724" y="4168946"/>
                </a:lnTo>
                <a:lnTo>
                  <a:pt x="8175498" y="4168946"/>
                </a:lnTo>
                <a:lnTo>
                  <a:pt x="8175498" y="4166533"/>
                </a:lnTo>
                <a:lnTo>
                  <a:pt x="8171272" y="4166533"/>
                </a:lnTo>
                <a:lnTo>
                  <a:pt x="8151347" y="4144192"/>
                </a:lnTo>
                <a:lnTo>
                  <a:pt x="8132630" y="4119439"/>
                </a:lnTo>
                <a:lnTo>
                  <a:pt x="8114517" y="4094685"/>
                </a:lnTo>
                <a:lnTo>
                  <a:pt x="8114517" y="4172569"/>
                </a:lnTo>
                <a:lnTo>
                  <a:pt x="8084328" y="4172569"/>
                </a:lnTo>
                <a:lnTo>
                  <a:pt x="8084328" y="4168946"/>
                </a:lnTo>
                <a:lnTo>
                  <a:pt x="8080102" y="4168946"/>
                </a:lnTo>
                <a:lnTo>
                  <a:pt x="8080102" y="4166533"/>
                </a:lnTo>
                <a:lnTo>
                  <a:pt x="8075875" y="4166533"/>
                </a:lnTo>
                <a:lnTo>
                  <a:pt x="8080102" y="4139966"/>
                </a:lnTo>
                <a:lnTo>
                  <a:pt x="8075875" y="4125475"/>
                </a:lnTo>
                <a:lnTo>
                  <a:pt x="8069839" y="4113400"/>
                </a:lnTo>
                <a:lnTo>
                  <a:pt x="8061989" y="4094685"/>
                </a:lnTo>
                <a:lnTo>
                  <a:pt x="8061989" y="4075968"/>
                </a:lnTo>
                <a:lnTo>
                  <a:pt x="8072252" y="4055441"/>
                </a:lnTo>
                <a:lnTo>
                  <a:pt x="8086140" y="4026459"/>
                </a:lnTo>
                <a:lnTo>
                  <a:pt x="8100629" y="3999895"/>
                </a:lnTo>
                <a:lnTo>
                  <a:pt x="8114517" y="3979365"/>
                </a:lnTo>
                <a:lnTo>
                  <a:pt x="8122970" y="3969102"/>
                </a:lnTo>
                <a:lnTo>
                  <a:pt x="8157384" y="3979365"/>
                </a:lnTo>
                <a:lnTo>
                  <a:pt x="8179724" y="3979365"/>
                </a:lnTo>
                <a:lnTo>
                  <a:pt x="8195421" y="3975139"/>
                </a:lnTo>
                <a:lnTo>
                  <a:pt x="8217761" y="3969102"/>
                </a:lnTo>
                <a:close/>
                <a:moveTo>
                  <a:pt x="8317380" y="3950385"/>
                </a:moveTo>
                <a:lnTo>
                  <a:pt x="8331266" y="3957027"/>
                </a:lnTo>
                <a:lnTo>
                  <a:pt x="8337305" y="3960650"/>
                </a:lnTo>
                <a:lnTo>
                  <a:pt x="8345757" y="3969102"/>
                </a:lnTo>
                <a:lnTo>
                  <a:pt x="8347567" y="3975139"/>
                </a:lnTo>
                <a:lnTo>
                  <a:pt x="8347567" y="3989630"/>
                </a:lnTo>
                <a:lnTo>
                  <a:pt x="8347567" y="4008348"/>
                </a:lnTo>
                <a:lnTo>
                  <a:pt x="8341531" y="4012574"/>
                </a:lnTo>
                <a:lnTo>
                  <a:pt x="8337305" y="4014384"/>
                </a:lnTo>
                <a:lnTo>
                  <a:pt x="8337305" y="4018611"/>
                </a:lnTo>
                <a:lnTo>
                  <a:pt x="8337305" y="4022837"/>
                </a:lnTo>
                <a:lnTo>
                  <a:pt x="8337305" y="4026460"/>
                </a:lnTo>
                <a:lnTo>
                  <a:pt x="8337305" y="4028875"/>
                </a:lnTo>
                <a:lnTo>
                  <a:pt x="8335492" y="4033102"/>
                </a:lnTo>
                <a:lnTo>
                  <a:pt x="8327040" y="4040951"/>
                </a:lnTo>
                <a:lnTo>
                  <a:pt x="8327040" y="4022837"/>
                </a:lnTo>
                <a:lnTo>
                  <a:pt x="8313154" y="3999895"/>
                </a:lnTo>
                <a:lnTo>
                  <a:pt x="8313154" y="3975139"/>
                </a:lnTo>
                <a:close/>
                <a:moveTo>
                  <a:pt x="7999200" y="3810917"/>
                </a:moveTo>
                <a:lnTo>
                  <a:pt x="8019125" y="3816954"/>
                </a:lnTo>
                <a:lnTo>
                  <a:pt x="8043878" y="3831445"/>
                </a:lnTo>
                <a:lnTo>
                  <a:pt x="8066218" y="3853785"/>
                </a:lnTo>
                <a:lnTo>
                  <a:pt x="8075878" y="3872502"/>
                </a:lnTo>
                <a:lnTo>
                  <a:pt x="8066218" y="3878539"/>
                </a:lnTo>
                <a:lnTo>
                  <a:pt x="8055954" y="3888802"/>
                </a:lnTo>
                <a:lnTo>
                  <a:pt x="8043878" y="3897256"/>
                </a:lnTo>
                <a:lnTo>
                  <a:pt x="8029387" y="3903292"/>
                </a:lnTo>
                <a:lnTo>
                  <a:pt x="8041463" y="3935895"/>
                </a:lnTo>
                <a:lnTo>
                  <a:pt x="8055954" y="3960651"/>
                </a:lnTo>
                <a:lnTo>
                  <a:pt x="8069840" y="3989631"/>
                </a:lnTo>
                <a:lnTo>
                  <a:pt x="8057764" y="3993857"/>
                </a:lnTo>
                <a:lnTo>
                  <a:pt x="8051728" y="3993857"/>
                </a:lnTo>
                <a:lnTo>
                  <a:pt x="8047501" y="3993857"/>
                </a:lnTo>
                <a:lnTo>
                  <a:pt x="8043878" y="3998083"/>
                </a:lnTo>
                <a:lnTo>
                  <a:pt x="8041463" y="3999896"/>
                </a:lnTo>
                <a:lnTo>
                  <a:pt x="8037842" y="4008348"/>
                </a:lnTo>
                <a:lnTo>
                  <a:pt x="8019125" y="4040951"/>
                </a:lnTo>
                <a:lnTo>
                  <a:pt x="8009465" y="4080196"/>
                </a:lnTo>
                <a:lnTo>
                  <a:pt x="7990748" y="4115214"/>
                </a:lnTo>
                <a:lnTo>
                  <a:pt x="7981088" y="4123666"/>
                </a:lnTo>
                <a:lnTo>
                  <a:pt x="7970823" y="4123666"/>
                </a:lnTo>
                <a:lnTo>
                  <a:pt x="7958748" y="4125477"/>
                </a:lnTo>
                <a:lnTo>
                  <a:pt x="7946672" y="4125477"/>
                </a:lnTo>
                <a:lnTo>
                  <a:pt x="7924334" y="4113402"/>
                </a:lnTo>
                <a:lnTo>
                  <a:pt x="7903806" y="4109175"/>
                </a:lnTo>
                <a:lnTo>
                  <a:pt x="7877845" y="4109175"/>
                </a:lnTo>
                <a:lnTo>
                  <a:pt x="7853089" y="4104949"/>
                </a:lnTo>
                <a:lnTo>
                  <a:pt x="7828938" y="4094687"/>
                </a:lnTo>
                <a:lnTo>
                  <a:pt x="7804787" y="4061479"/>
                </a:lnTo>
                <a:lnTo>
                  <a:pt x="7786675" y="4018611"/>
                </a:lnTo>
                <a:lnTo>
                  <a:pt x="7782449" y="3969103"/>
                </a:lnTo>
                <a:lnTo>
                  <a:pt x="7800561" y="3960651"/>
                </a:lnTo>
                <a:lnTo>
                  <a:pt x="7815052" y="3960651"/>
                </a:lnTo>
                <a:lnTo>
                  <a:pt x="7828938" y="3964877"/>
                </a:lnTo>
                <a:lnTo>
                  <a:pt x="7843429" y="3957028"/>
                </a:lnTo>
                <a:lnTo>
                  <a:pt x="7861541" y="3928046"/>
                </a:lnTo>
                <a:lnTo>
                  <a:pt x="7906220" y="3922009"/>
                </a:lnTo>
                <a:lnTo>
                  <a:pt x="7914069" y="3915368"/>
                </a:lnTo>
                <a:lnTo>
                  <a:pt x="7920108" y="3907519"/>
                </a:lnTo>
                <a:lnTo>
                  <a:pt x="7920108" y="3903292"/>
                </a:lnTo>
                <a:lnTo>
                  <a:pt x="7924334" y="3900877"/>
                </a:lnTo>
                <a:lnTo>
                  <a:pt x="7924334" y="3897256"/>
                </a:lnTo>
                <a:lnTo>
                  <a:pt x="7924334" y="3893030"/>
                </a:lnTo>
                <a:lnTo>
                  <a:pt x="7927955" y="3888802"/>
                </a:lnTo>
                <a:lnTo>
                  <a:pt x="7934597" y="3888802"/>
                </a:lnTo>
                <a:lnTo>
                  <a:pt x="7946672" y="3888802"/>
                </a:lnTo>
                <a:lnTo>
                  <a:pt x="7958748" y="3888802"/>
                </a:lnTo>
                <a:lnTo>
                  <a:pt x="7966597" y="3864048"/>
                </a:lnTo>
                <a:lnTo>
                  <a:pt x="7976860" y="3845331"/>
                </a:lnTo>
                <a:lnTo>
                  <a:pt x="7987124" y="3829029"/>
                </a:lnTo>
                <a:close/>
                <a:moveTo>
                  <a:pt x="6980054" y="3763221"/>
                </a:moveTo>
                <a:lnTo>
                  <a:pt x="7000582" y="3777712"/>
                </a:lnTo>
                <a:lnTo>
                  <a:pt x="7012658" y="3802465"/>
                </a:lnTo>
                <a:lnTo>
                  <a:pt x="7012658" y="3839294"/>
                </a:lnTo>
                <a:lnTo>
                  <a:pt x="7012658" y="3843520"/>
                </a:lnTo>
                <a:lnTo>
                  <a:pt x="7014470" y="3843520"/>
                </a:lnTo>
                <a:lnTo>
                  <a:pt x="7018696" y="3845333"/>
                </a:lnTo>
                <a:lnTo>
                  <a:pt x="7018696" y="3849559"/>
                </a:lnTo>
                <a:lnTo>
                  <a:pt x="7018696" y="3858011"/>
                </a:lnTo>
                <a:lnTo>
                  <a:pt x="7012658" y="3858011"/>
                </a:lnTo>
                <a:lnTo>
                  <a:pt x="7004205" y="3859822"/>
                </a:lnTo>
                <a:lnTo>
                  <a:pt x="7000582" y="3868276"/>
                </a:lnTo>
                <a:lnTo>
                  <a:pt x="6994545" y="3872502"/>
                </a:lnTo>
                <a:lnTo>
                  <a:pt x="6990319" y="3872502"/>
                </a:lnTo>
                <a:lnTo>
                  <a:pt x="6986091" y="3868276"/>
                </a:lnTo>
                <a:lnTo>
                  <a:pt x="6984280" y="3868276"/>
                </a:lnTo>
                <a:lnTo>
                  <a:pt x="6980054" y="3864048"/>
                </a:lnTo>
                <a:lnTo>
                  <a:pt x="6966167" y="3835068"/>
                </a:lnTo>
                <a:lnTo>
                  <a:pt x="6966167" y="3792201"/>
                </a:lnTo>
                <a:lnTo>
                  <a:pt x="6969791" y="3786164"/>
                </a:lnTo>
                <a:lnTo>
                  <a:pt x="6974017" y="3781938"/>
                </a:lnTo>
                <a:lnTo>
                  <a:pt x="6975827" y="3773486"/>
                </a:lnTo>
                <a:close/>
                <a:moveTo>
                  <a:pt x="8250362" y="3720353"/>
                </a:moveTo>
                <a:lnTo>
                  <a:pt x="8266663" y="3738465"/>
                </a:lnTo>
                <a:lnTo>
                  <a:pt x="8278739" y="3758993"/>
                </a:lnTo>
                <a:lnTo>
                  <a:pt x="8278739" y="3792201"/>
                </a:lnTo>
                <a:lnTo>
                  <a:pt x="8280549" y="3800051"/>
                </a:lnTo>
                <a:lnTo>
                  <a:pt x="8284775" y="3800051"/>
                </a:lnTo>
                <a:lnTo>
                  <a:pt x="8284775" y="3802466"/>
                </a:lnTo>
                <a:lnTo>
                  <a:pt x="8280549" y="3802466"/>
                </a:lnTo>
                <a:lnTo>
                  <a:pt x="8278739" y="3810919"/>
                </a:lnTo>
                <a:lnTo>
                  <a:pt x="8278739" y="3816955"/>
                </a:lnTo>
                <a:lnTo>
                  <a:pt x="8274512" y="3816955"/>
                </a:lnTo>
                <a:lnTo>
                  <a:pt x="8274512" y="3821181"/>
                </a:lnTo>
                <a:lnTo>
                  <a:pt x="8270889" y="3821181"/>
                </a:lnTo>
                <a:lnTo>
                  <a:pt x="8264250" y="3824805"/>
                </a:lnTo>
                <a:lnTo>
                  <a:pt x="8260626" y="3816955"/>
                </a:lnTo>
                <a:lnTo>
                  <a:pt x="8260626" y="3814540"/>
                </a:lnTo>
                <a:lnTo>
                  <a:pt x="8256400" y="3814540"/>
                </a:lnTo>
                <a:lnTo>
                  <a:pt x="8252174" y="3814540"/>
                </a:lnTo>
                <a:lnTo>
                  <a:pt x="8250362" y="3810919"/>
                </a:lnTo>
                <a:lnTo>
                  <a:pt x="8250362" y="3816955"/>
                </a:lnTo>
                <a:lnTo>
                  <a:pt x="8252174" y="3821181"/>
                </a:lnTo>
                <a:lnTo>
                  <a:pt x="8256400" y="3824805"/>
                </a:lnTo>
                <a:lnTo>
                  <a:pt x="8260626" y="3829031"/>
                </a:lnTo>
                <a:lnTo>
                  <a:pt x="8256400" y="3831446"/>
                </a:lnTo>
                <a:lnTo>
                  <a:pt x="8256400" y="3835070"/>
                </a:lnTo>
                <a:lnTo>
                  <a:pt x="8256400" y="3839296"/>
                </a:lnTo>
                <a:lnTo>
                  <a:pt x="8256400" y="3849559"/>
                </a:lnTo>
                <a:lnTo>
                  <a:pt x="8238286" y="3849559"/>
                </a:lnTo>
                <a:lnTo>
                  <a:pt x="8238286" y="3839296"/>
                </a:lnTo>
                <a:lnTo>
                  <a:pt x="8228024" y="3835070"/>
                </a:lnTo>
                <a:lnTo>
                  <a:pt x="8217759" y="3829031"/>
                </a:lnTo>
                <a:lnTo>
                  <a:pt x="8214136" y="3821181"/>
                </a:lnTo>
                <a:lnTo>
                  <a:pt x="8209910" y="3810919"/>
                </a:lnTo>
                <a:lnTo>
                  <a:pt x="8208099" y="3800051"/>
                </a:lnTo>
                <a:lnTo>
                  <a:pt x="8199647" y="3786163"/>
                </a:lnTo>
                <a:lnTo>
                  <a:pt x="8189382" y="3792201"/>
                </a:lnTo>
                <a:lnTo>
                  <a:pt x="8175496" y="3800051"/>
                </a:lnTo>
                <a:lnTo>
                  <a:pt x="8161005" y="3802466"/>
                </a:lnTo>
                <a:lnTo>
                  <a:pt x="8147119" y="3810919"/>
                </a:lnTo>
                <a:lnTo>
                  <a:pt x="8147119" y="3792201"/>
                </a:lnTo>
                <a:lnTo>
                  <a:pt x="8151345" y="3787975"/>
                </a:lnTo>
                <a:lnTo>
                  <a:pt x="8151345" y="3786163"/>
                </a:lnTo>
                <a:lnTo>
                  <a:pt x="8153156" y="3786163"/>
                </a:lnTo>
                <a:lnTo>
                  <a:pt x="8153156" y="3777710"/>
                </a:lnTo>
                <a:lnTo>
                  <a:pt x="8181533" y="3767447"/>
                </a:lnTo>
                <a:lnTo>
                  <a:pt x="8208099" y="3758993"/>
                </a:lnTo>
                <a:lnTo>
                  <a:pt x="8232250" y="3744504"/>
                </a:lnTo>
                <a:close/>
                <a:moveTo>
                  <a:pt x="8075879" y="3681109"/>
                </a:moveTo>
                <a:lnTo>
                  <a:pt x="8084331" y="3688959"/>
                </a:lnTo>
                <a:lnTo>
                  <a:pt x="8086142" y="3688959"/>
                </a:lnTo>
                <a:lnTo>
                  <a:pt x="8090368" y="3688959"/>
                </a:lnTo>
                <a:lnTo>
                  <a:pt x="8090368" y="3691374"/>
                </a:lnTo>
                <a:lnTo>
                  <a:pt x="8090368" y="3699222"/>
                </a:lnTo>
                <a:lnTo>
                  <a:pt x="8094594" y="3705863"/>
                </a:lnTo>
                <a:lnTo>
                  <a:pt x="8072255" y="3723978"/>
                </a:lnTo>
                <a:lnTo>
                  <a:pt x="8057764" y="3742695"/>
                </a:lnTo>
                <a:lnTo>
                  <a:pt x="8041462" y="3757184"/>
                </a:lnTo>
                <a:lnTo>
                  <a:pt x="8015500" y="3771675"/>
                </a:lnTo>
                <a:lnTo>
                  <a:pt x="8015500" y="3763223"/>
                </a:lnTo>
                <a:lnTo>
                  <a:pt x="8037841" y="3738467"/>
                </a:lnTo>
                <a:lnTo>
                  <a:pt x="8061992" y="3713713"/>
                </a:lnTo>
                <a:close/>
                <a:moveTo>
                  <a:pt x="2998871" y="3491528"/>
                </a:moveTo>
                <a:lnTo>
                  <a:pt x="3013361" y="3491528"/>
                </a:lnTo>
                <a:lnTo>
                  <a:pt x="3027247" y="3493944"/>
                </a:lnTo>
                <a:lnTo>
                  <a:pt x="3043549" y="3501794"/>
                </a:lnTo>
                <a:lnTo>
                  <a:pt x="3037512" y="3506020"/>
                </a:lnTo>
                <a:lnTo>
                  <a:pt x="3033286" y="3512058"/>
                </a:lnTo>
                <a:lnTo>
                  <a:pt x="3027247" y="3516284"/>
                </a:lnTo>
                <a:lnTo>
                  <a:pt x="3015172" y="3516284"/>
                </a:lnTo>
                <a:lnTo>
                  <a:pt x="3004910" y="3512058"/>
                </a:lnTo>
                <a:lnTo>
                  <a:pt x="2995250" y="3512058"/>
                </a:lnTo>
                <a:lnTo>
                  <a:pt x="2984985" y="3512058"/>
                </a:lnTo>
                <a:lnTo>
                  <a:pt x="2972910" y="3516284"/>
                </a:lnTo>
                <a:lnTo>
                  <a:pt x="2972910" y="3493944"/>
                </a:lnTo>
                <a:close/>
                <a:moveTo>
                  <a:pt x="8136855" y="3469188"/>
                </a:moveTo>
                <a:lnTo>
                  <a:pt x="8147119" y="3469188"/>
                </a:lnTo>
                <a:lnTo>
                  <a:pt x="8161005" y="3469188"/>
                </a:lnTo>
                <a:lnTo>
                  <a:pt x="8161005" y="3506017"/>
                </a:lnTo>
                <a:lnTo>
                  <a:pt x="8157382" y="3530773"/>
                </a:lnTo>
                <a:lnTo>
                  <a:pt x="8151346" y="3551301"/>
                </a:lnTo>
                <a:lnTo>
                  <a:pt x="8147119" y="3588130"/>
                </a:lnTo>
                <a:lnTo>
                  <a:pt x="8153156" y="3588130"/>
                </a:lnTo>
                <a:lnTo>
                  <a:pt x="8153156" y="3594771"/>
                </a:lnTo>
                <a:lnTo>
                  <a:pt x="8167044" y="3594771"/>
                </a:lnTo>
                <a:lnTo>
                  <a:pt x="8175496" y="3594771"/>
                </a:lnTo>
                <a:lnTo>
                  <a:pt x="8181533" y="3594771"/>
                </a:lnTo>
                <a:lnTo>
                  <a:pt x="8189382" y="3598393"/>
                </a:lnTo>
                <a:lnTo>
                  <a:pt x="8195421" y="3602621"/>
                </a:lnTo>
                <a:lnTo>
                  <a:pt x="8209910" y="3605034"/>
                </a:lnTo>
                <a:lnTo>
                  <a:pt x="8217759" y="3631600"/>
                </a:lnTo>
                <a:lnTo>
                  <a:pt x="8232250" y="3647902"/>
                </a:lnTo>
                <a:lnTo>
                  <a:pt x="8250362" y="3666619"/>
                </a:lnTo>
                <a:lnTo>
                  <a:pt x="8264250" y="3691373"/>
                </a:lnTo>
                <a:lnTo>
                  <a:pt x="8252174" y="3695599"/>
                </a:lnTo>
                <a:lnTo>
                  <a:pt x="8246136" y="3699222"/>
                </a:lnTo>
                <a:lnTo>
                  <a:pt x="8242512" y="3699222"/>
                </a:lnTo>
                <a:lnTo>
                  <a:pt x="8242512" y="3703448"/>
                </a:lnTo>
                <a:lnTo>
                  <a:pt x="8242512" y="3705864"/>
                </a:lnTo>
                <a:lnTo>
                  <a:pt x="8242512" y="3709487"/>
                </a:lnTo>
                <a:lnTo>
                  <a:pt x="8235871" y="3709487"/>
                </a:lnTo>
                <a:lnTo>
                  <a:pt x="8223796" y="3713713"/>
                </a:lnTo>
                <a:lnTo>
                  <a:pt x="8221985" y="3705864"/>
                </a:lnTo>
                <a:lnTo>
                  <a:pt x="8221985" y="3703448"/>
                </a:lnTo>
                <a:lnTo>
                  <a:pt x="8217759" y="3703448"/>
                </a:lnTo>
                <a:lnTo>
                  <a:pt x="8214136" y="3703448"/>
                </a:lnTo>
                <a:lnTo>
                  <a:pt x="8209910" y="3699222"/>
                </a:lnTo>
                <a:lnTo>
                  <a:pt x="8203873" y="3713713"/>
                </a:lnTo>
                <a:lnTo>
                  <a:pt x="8199647" y="3723976"/>
                </a:lnTo>
                <a:lnTo>
                  <a:pt x="8193608" y="3734241"/>
                </a:lnTo>
                <a:lnTo>
                  <a:pt x="8181533" y="3738467"/>
                </a:lnTo>
                <a:lnTo>
                  <a:pt x="8171270" y="3744503"/>
                </a:lnTo>
                <a:lnTo>
                  <a:pt x="8171270" y="3738467"/>
                </a:lnTo>
                <a:lnTo>
                  <a:pt x="8165231" y="3730617"/>
                </a:lnTo>
                <a:lnTo>
                  <a:pt x="8165231" y="3723976"/>
                </a:lnTo>
                <a:lnTo>
                  <a:pt x="8165231" y="3720354"/>
                </a:lnTo>
                <a:lnTo>
                  <a:pt x="8165231" y="3717939"/>
                </a:lnTo>
                <a:lnTo>
                  <a:pt x="8165231" y="3713713"/>
                </a:lnTo>
                <a:lnTo>
                  <a:pt x="8161005" y="3709487"/>
                </a:lnTo>
                <a:lnTo>
                  <a:pt x="8157382" y="3709487"/>
                </a:lnTo>
                <a:lnTo>
                  <a:pt x="8147119" y="3705864"/>
                </a:lnTo>
                <a:lnTo>
                  <a:pt x="8147119" y="3695599"/>
                </a:lnTo>
                <a:lnTo>
                  <a:pt x="8147119" y="3685336"/>
                </a:lnTo>
                <a:lnTo>
                  <a:pt x="8151346" y="3676882"/>
                </a:lnTo>
                <a:lnTo>
                  <a:pt x="8151346" y="3675071"/>
                </a:lnTo>
                <a:lnTo>
                  <a:pt x="8153156" y="3670845"/>
                </a:lnTo>
                <a:lnTo>
                  <a:pt x="8161005" y="3670845"/>
                </a:lnTo>
                <a:lnTo>
                  <a:pt x="8171270" y="3666619"/>
                </a:lnTo>
                <a:lnTo>
                  <a:pt x="8185761" y="3666619"/>
                </a:lnTo>
                <a:lnTo>
                  <a:pt x="8185761" y="3691373"/>
                </a:lnTo>
                <a:lnTo>
                  <a:pt x="8209910" y="3691373"/>
                </a:lnTo>
                <a:lnTo>
                  <a:pt x="8209910" y="3685336"/>
                </a:lnTo>
                <a:lnTo>
                  <a:pt x="8214136" y="3676882"/>
                </a:lnTo>
                <a:lnTo>
                  <a:pt x="8217759" y="3675071"/>
                </a:lnTo>
                <a:lnTo>
                  <a:pt x="8217759" y="3670845"/>
                </a:lnTo>
                <a:lnTo>
                  <a:pt x="8221985" y="3666619"/>
                </a:lnTo>
                <a:lnTo>
                  <a:pt x="8223796" y="3660580"/>
                </a:lnTo>
                <a:lnTo>
                  <a:pt x="8217759" y="3660580"/>
                </a:lnTo>
                <a:lnTo>
                  <a:pt x="8181533" y="3631600"/>
                </a:lnTo>
                <a:lnTo>
                  <a:pt x="8141083" y="3612883"/>
                </a:lnTo>
                <a:lnTo>
                  <a:pt x="8141083" y="3627374"/>
                </a:lnTo>
                <a:lnTo>
                  <a:pt x="8136855" y="3637637"/>
                </a:lnTo>
                <a:lnTo>
                  <a:pt x="8132629" y="3647902"/>
                </a:lnTo>
                <a:lnTo>
                  <a:pt x="8132629" y="3660580"/>
                </a:lnTo>
                <a:lnTo>
                  <a:pt x="8129007" y="3656354"/>
                </a:lnTo>
                <a:lnTo>
                  <a:pt x="8126592" y="3652128"/>
                </a:lnTo>
                <a:lnTo>
                  <a:pt x="8126592" y="3647902"/>
                </a:lnTo>
                <a:lnTo>
                  <a:pt x="8122969" y="3646091"/>
                </a:lnTo>
                <a:lnTo>
                  <a:pt x="8112704" y="3618922"/>
                </a:lnTo>
                <a:lnTo>
                  <a:pt x="8100629" y="3588130"/>
                </a:lnTo>
                <a:lnTo>
                  <a:pt x="8098215" y="3547074"/>
                </a:lnTo>
                <a:lnTo>
                  <a:pt x="8100629" y="3512056"/>
                </a:lnTo>
                <a:lnTo>
                  <a:pt x="8114517" y="3477037"/>
                </a:lnTo>
                <a:lnTo>
                  <a:pt x="8126592" y="3472811"/>
                </a:lnTo>
                <a:close/>
                <a:moveTo>
                  <a:pt x="2881749" y="3469188"/>
                </a:moveTo>
                <a:lnTo>
                  <a:pt x="2895635" y="3469188"/>
                </a:lnTo>
                <a:lnTo>
                  <a:pt x="2910127" y="3472812"/>
                </a:lnTo>
                <a:lnTo>
                  <a:pt x="2924013" y="3472812"/>
                </a:lnTo>
                <a:lnTo>
                  <a:pt x="2934278" y="3477038"/>
                </a:lnTo>
                <a:lnTo>
                  <a:pt x="2934278" y="3493944"/>
                </a:lnTo>
                <a:lnTo>
                  <a:pt x="2881749" y="3493944"/>
                </a:lnTo>
                <a:close/>
                <a:moveTo>
                  <a:pt x="2583486" y="3469188"/>
                </a:moveTo>
                <a:lnTo>
                  <a:pt x="2602203" y="3472812"/>
                </a:lnTo>
                <a:lnTo>
                  <a:pt x="2611863" y="3479453"/>
                </a:lnTo>
                <a:lnTo>
                  <a:pt x="2626353" y="3487301"/>
                </a:lnTo>
                <a:lnTo>
                  <a:pt x="2638428" y="3493943"/>
                </a:lnTo>
                <a:lnTo>
                  <a:pt x="2638428" y="3501793"/>
                </a:lnTo>
                <a:lnTo>
                  <a:pt x="2624543" y="3501793"/>
                </a:lnTo>
                <a:lnTo>
                  <a:pt x="2611863" y="3506019"/>
                </a:lnTo>
                <a:lnTo>
                  <a:pt x="2602203" y="3507832"/>
                </a:lnTo>
                <a:lnTo>
                  <a:pt x="2596166" y="3506019"/>
                </a:lnTo>
                <a:lnTo>
                  <a:pt x="2581675" y="3506019"/>
                </a:lnTo>
                <a:lnTo>
                  <a:pt x="2569600" y="3501793"/>
                </a:lnTo>
                <a:lnTo>
                  <a:pt x="2569600" y="3477038"/>
                </a:lnTo>
                <a:lnTo>
                  <a:pt x="2573826" y="3477038"/>
                </a:lnTo>
                <a:lnTo>
                  <a:pt x="2577449" y="3472812"/>
                </a:lnTo>
                <a:lnTo>
                  <a:pt x="2581675" y="3472812"/>
                </a:lnTo>
                <a:close/>
                <a:moveTo>
                  <a:pt x="2707255" y="3435982"/>
                </a:moveTo>
                <a:lnTo>
                  <a:pt x="2750123" y="3440208"/>
                </a:lnTo>
                <a:lnTo>
                  <a:pt x="2786349" y="3448660"/>
                </a:lnTo>
                <a:lnTo>
                  <a:pt x="2814727" y="3458925"/>
                </a:lnTo>
                <a:lnTo>
                  <a:pt x="2849140" y="3469190"/>
                </a:lnTo>
                <a:lnTo>
                  <a:pt x="2849140" y="3487302"/>
                </a:lnTo>
                <a:lnTo>
                  <a:pt x="2835254" y="3487302"/>
                </a:lnTo>
                <a:lnTo>
                  <a:pt x="2828613" y="3491528"/>
                </a:lnTo>
                <a:lnTo>
                  <a:pt x="2818952" y="3493943"/>
                </a:lnTo>
                <a:lnTo>
                  <a:pt x="2810500" y="3497566"/>
                </a:lnTo>
                <a:lnTo>
                  <a:pt x="2804461" y="3501792"/>
                </a:lnTo>
                <a:lnTo>
                  <a:pt x="2792386" y="3501792"/>
                </a:lnTo>
                <a:lnTo>
                  <a:pt x="2792386" y="3497566"/>
                </a:lnTo>
                <a:lnTo>
                  <a:pt x="2792386" y="3493943"/>
                </a:lnTo>
                <a:lnTo>
                  <a:pt x="2790575" y="3491528"/>
                </a:lnTo>
                <a:lnTo>
                  <a:pt x="2786349" y="3487302"/>
                </a:lnTo>
                <a:lnTo>
                  <a:pt x="2782123" y="3483678"/>
                </a:lnTo>
                <a:lnTo>
                  <a:pt x="2778500" y="3487302"/>
                </a:lnTo>
                <a:lnTo>
                  <a:pt x="2772461" y="3507829"/>
                </a:lnTo>
                <a:lnTo>
                  <a:pt x="2762198" y="3507829"/>
                </a:lnTo>
                <a:lnTo>
                  <a:pt x="2735632" y="3506018"/>
                </a:lnTo>
                <a:lnTo>
                  <a:pt x="2707255" y="3501792"/>
                </a:lnTo>
                <a:lnTo>
                  <a:pt x="2687332" y="3501792"/>
                </a:lnTo>
                <a:lnTo>
                  <a:pt x="2677067" y="3477037"/>
                </a:lnTo>
                <a:lnTo>
                  <a:pt x="2695179" y="3477037"/>
                </a:lnTo>
                <a:lnTo>
                  <a:pt x="2707255" y="3477037"/>
                </a:lnTo>
                <a:lnTo>
                  <a:pt x="2721745" y="3472811"/>
                </a:lnTo>
                <a:lnTo>
                  <a:pt x="2733821" y="3469190"/>
                </a:lnTo>
                <a:lnTo>
                  <a:pt x="2725369" y="3464964"/>
                </a:lnTo>
                <a:lnTo>
                  <a:pt x="2719330" y="3458925"/>
                </a:lnTo>
                <a:lnTo>
                  <a:pt x="2715709" y="3454699"/>
                </a:lnTo>
                <a:lnTo>
                  <a:pt x="2711481" y="3448660"/>
                </a:lnTo>
                <a:close/>
                <a:moveTo>
                  <a:pt x="438334" y="3358099"/>
                </a:moveTo>
                <a:lnTo>
                  <a:pt x="470937" y="3368364"/>
                </a:lnTo>
                <a:lnTo>
                  <a:pt x="495088" y="3382250"/>
                </a:lnTo>
                <a:lnTo>
                  <a:pt x="523465" y="3396739"/>
                </a:lnTo>
                <a:lnTo>
                  <a:pt x="523465" y="3405193"/>
                </a:lnTo>
                <a:lnTo>
                  <a:pt x="515011" y="3405193"/>
                </a:lnTo>
                <a:lnTo>
                  <a:pt x="490862" y="3421494"/>
                </a:lnTo>
                <a:lnTo>
                  <a:pt x="466711" y="3425720"/>
                </a:lnTo>
                <a:lnTo>
                  <a:pt x="444371" y="3429946"/>
                </a:lnTo>
                <a:lnTo>
                  <a:pt x="420221" y="3435983"/>
                </a:lnTo>
                <a:lnTo>
                  <a:pt x="420221" y="3429946"/>
                </a:lnTo>
                <a:lnTo>
                  <a:pt x="414184" y="3429946"/>
                </a:lnTo>
                <a:lnTo>
                  <a:pt x="420221" y="3411229"/>
                </a:lnTo>
                <a:lnTo>
                  <a:pt x="420221" y="3393117"/>
                </a:lnTo>
                <a:lnTo>
                  <a:pt x="420221" y="3368364"/>
                </a:lnTo>
                <a:lnTo>
                  <a:pt x="428070" y="3364136"/>
                </a:lnTo>
                <a:lnTo>
                  <a:pt x="429882" y="3364136"/>
                </a:lnTo>
                <a:lnTo>
                  <a:pt x="429882" y="3361722"/>
                </a:lnTo>
                <a:lnTo>
                  <a:pt x="434108" y="3361722"/>
                </a:lnTo>
                <a:close/>
                <a:moveTo>
                  <a:pt x="2460320" y="3335156"/>
                </a:moveTo>
                <a:lnTo>
                  <a:pt x="2517074" y="3347835"/>
                </a:lnTo>
                <a:lnTo>
                  <a:pt x="2567789" y="3364136"/>
                </a:lnTo>
                <a:lnTo>
                  <a:pt x="2605826" y="3382251"/>
                </a:lnTo>
                <a:lnTo>
                  <a:pt x="2644467" y="3400966"/>
                </a:lnTo>
                <a:lnTo>
                  <a:pt x="2687335" y="3421496"/>
                </a:lnTo>
                <a:lnTo>
                  <a:pt x="2687335" y="3435985"/>
                </a:lnTo>
                <a:lnTo>
                  <a:pt x="2668618" y="3435985"/>
                </a:lnTo>
                <a:lnTo>
                  <a:pt x="2648694" y="3444439"/>
                </a:lnTo>
                <a:lnTo>
                  <a:pt x="2624543" y="3450476"/>
                </a:lnTo>
                <a:lnTo>
                  <a:pt x="2597978" y="3454702"/>
                </a:lnTo>
                <a:lnTo>
                  <a:pt x="2602204" y="3448665"/>
                </a:lnTo>
                <a:lnTo>
                  <a:pt x="2602204" y="3440211"/>
                </a:lnTo>
                <a:lnTo>
                  <a:pt x="2602204" y="3435985"/>
                </a:lnTo>
                <a:lnTo>
                  <a:pt x="2602204" y="3434174"/>
                </a:lnTo>
                <a:lnTo>
                  <a:pt x="2602204" y="3429948"/>
                </a:lnTo>
                <a:lnTo>
                  <a:pt x="2597978" y="3421496"/>
                </a:lnTo>
                <a:lnTo>
                  <a:pt x="2545450" y="3407005"/>
                </a:lnTo>
                <a:lnTo>
                  <a:pt x="2496546" y="3382251"/>
                </a:lnTo>
                <a:lnTo>
                  <a:pt x="2444018" y="3358100"/>
                </a:lnTo>
                <a:lnTo>
                  <a:pt x="2431943" y="3368364"/>
                </a:lnTo>
                <a:lnTo>
                  <a:pt x="2425906" y="3378627"/>
                </a:lnTo>
                <a:lnTo>
                  <a:pt x="2415641" y="3390703"/>
                </a:lnTo>
                <a:lnTo>
                  <a:pt x="2403566" y="3386477"/>
                </a:lnTo>
                <a:lnTo>
                  <a:pt x="2389075" y="3378627"/>
                </a:lnTo>
                <a:lnTo>
                  <a:pt x="2383038" y="3376212"/>
                </a:lnTo>
                <a:lnTo>
                  <a:pt x="2397529" y="3376212"/>
                </a:lnTo>
                <a:lnTo>
                  <a:pt x="2407189" y="3361723"/>
                </a:lnTo>
                <a:lnTo>
                  <a:pt x="2417452" y="3353873"/>
                </a:lnTo>
                <a:lnTo>
                  <a:pt x="2429527" y="3343608"/>
                </a:lnTo>
                <a:lnTo>
                  <a:pt x="2439792" y="3343608"/>
                </a:lnTo>
                <a:lnTo>
                  <a:pt x="2445829" y="3339382"/>
                </a:lnTo>
                <a:lnTo>
                  <a:pt x="2454283" y="3339382"/>
                </a:lnTo>
                <a:close/>
                <a:moveTo>
                  <a:pt x="391847" y="3318854"/>
                </a:moveTo>
                <a:lnTo>
                  <a:pt x="420221" y="3329120"/>
                </a:lnTo>
                <a:lnTo>
                  <a:pt x="420221" y="3335157"/>
                </a:lnTo>
                <a:lnTo>
                  <a:pt x="414185" y="3335157"/>
                </a:lnTo>
                <a:lnTo>
                  <a:pt x="391847" y="3343610"/>
                </a:lnTo>
                <a:lnTo>
                  <a:pt x="371317" y="3343610"/>
                </a:lnTo>
                <a:lnTo>
                  <a:pt x="353205" y="3343610"/>
                </a:lnTo>
                <a:lnTo>
                  <a:pt x="353205" y="3329120"/>
                </a:lnTo>
                <a:lnTo>
                  <a:pt x="363470" y="3324891"/>
                </a:lnTo>
                <a:lnTo>
                  <a:pt x="373733" y="3324891"/>
                </a:lnTo>
                <a:lnTo>
                  <a:pt x="381582" y="3323081"/>
                </a:lnTo>
                <a:close/>
                <a:moveTo>
                  <a:pt x="235475" y="3285646"/>
                </a:moveTo>
                <a:lnTo>
                  <a:pt x="247550" y="3289872"/>
                </a:lnTo>
                <a:lnTo>
                  <a:pt x="262041" y="3289872"/>
                </a:lnTo>
                <a:lnTo>
                  <a:pt x="268078" y="3289872"/>
                </a:lnTo>
                <a:lnTo>
                  <a:pt x="278342" y="3294098"/>
                </a:lnTo>
                <a:lnTo>
                  <a:pt x="290418" y="3295911"/>
                </a:lnTo>
                <a:lnTo>
                  <a:pt x="290418" y="3310399"/>
                </a:lnTo>
                <a:lnTo>
                  <a:pt x="282569" y="3310399"/>
                </a:lnTo>
                <a:lnTo>
                  <a:pt x="272303" y="3314625"/>
                </a:lnTo>
                <a:lnTo>
                  <a:pt x="262041" y="3318853"/>
                </a:lnTo>
                <a:lnTo>
                  <a:pt x="249966" y="3318853"/>
                </a:lnTo>
                <a:lnTo>
                  <a:pt x="235475" y="3318853"/>
                </a:lnTo>
                <a:close/>
                <a:moveTo>
                  <a:pt x="2569600" y="3279610"/>
                </a:moveTo>
                <a:lnTo>
                  <a:pt x="2581676" y="3285647"/>
                </a:lnTo>
                <a:lnTo>
                  <a:pt x="2587714" y="3294101"/>
                </a:lnTo>
                <a:lnTo>
                  <a:pt x="2596168" y="3300138"/>
                </a:lnTo>
                <a:lnTo>
                  <a:pt x="2597979" y="3310403"/>
                </a:lnTo>
                <a:lnTo>
                  <a:pt x="2597979" y="3329121"/>
                </a:lnTo>
                <a:lnTo>
                  <a:pt x="2583487" y="3329121"/>
                </a:lnTo>
                <a:lnTo>
                  <a:pt x="2581676" y="3318856"/>
                </a:lnTo>
                <a:lnTo>
                  <a:pt x="2577450" y="3314630"/>
                </a:lnTo>
                <a:lnTo>
                  <a:pt x="2573826" y="3308591"/>
                </a:lnTo>
                <a:lnTo>
                  <a:pt x="2569600" y="3300138"/>
                </a:lnTo>
                <a:lnTo>
                  <a:pt x="2569600" y="3294101"/>
                </a:lnTo>
                <a:close/>
                <a:moveTo>
                  <a:pt x="8147123" y="3265119"/>
                </a:moveTo>
                <a:lnTo>
                  <a:pt x="8153160" y="3271156"/>
                </a:lnTo>
                <a:lnTo>
                  <a:pt x="8157386" y="3279610"/>
                </a:lnTo>
                <a:lnTo>
                  <a:pt x="8161009" y="3285647"/>
                </a:lnTo>
                <a:lnTo>
                  <a:pt x="8161009" y="3295912"/>
                </a:lnTo>
                <a:lnTo>
                  <a:pt x="8161009" y="3310401"/>
                </a:lnTo>
                <a:lnTo>
                  <a:pt x="8132632" y="3382252"/>
                </a:lnTo>
                <a:lnTo>
                  <a:pt x="8118743" y="3364137"/>
                </a:lnTo>
                <a:lnTo>
                  <a:pt x="8112706" y="3347836"/>
                </a:lnTo>
                <a:lnTo>
                  <a:pt x="8108480" y="3318855"/>
                </a:lnTo>
                <a:close/>
                <a:moveTo>
                  <a:pt x="2553298" y="3232516"/>
                </a:moveTo>
                <a:lnTo>
                  <a:pt x="2597976" y="3232516"/>
                </a:lnTo>
                <a:lnTo>
                  <a:pt x="2602202" y="3238553"/>
                </a:lnTo>
                <a:lnTo>
                  <a:pt x="2610051" y="3242779"/>
                </a:lnTo>
                <a:lnTo>
                  <a:pt x="2610051" y="3247007"/>
                </a:lnTo>
                <a:lnTo>
                  <a:pt x="2611862" y="3250628"/>
                </a:lnTo>
                <a:lnTo>
                  <a:pt x="2611862" y="3253043"/>
                </a:lnTo>
                <a:lnTo>
                  <a:pt x="2610051" y="3257269"/>
                </a:lnTo>
                <a:lnTo>
                  <a:pt x="2610051" y="3265119"/>
                </a:lnTo>
                <a:lnTo>
                  <a:pt x="2597976" y="3257269"/>
                </a:lnTo>
                <a:lnTo>
                  <a:pt x="2587711" y="3253043"/>
                </a:lnTo>
                <a:lnTo>
                  <a:pt x="2577448" y="3253043"/>
                </a:lnTo>
                <a:lnTo>
                  <a:pt x="2569599" y="3250628"/>
                </a:lnTo>
                <a:lnTo>
                  <a:pt x="2563562" y="3250628"/>
                </a:lnTo>
                <a:lnTo>
                  <a:pt x="2555108" y="3247007"/>
                </a:lnTo>
                <a:lnTo>
                  <a:pt x="2553298" y="3238553"/>
                </a:lnTo>
                <a:close/>
                <a:moveTo>
                  <a:pt x="8374133" y="3098482"/>
                </a:moveTo>
                <a:lnTo>
                  <a:pt x="8380170" y="3102708"/>
                </a:lnTo>
                <a:lnTo>
                  <a:pt x="8383793" y="3102708"/>
                </a:lnTo>
                <a:lnTo>
                  <a:pt x="8383793" y="3106935"/>
                </a:lnTo>
                <a:lnTo>
                  <a:pt x="8388019" y="3112973"/>
                </a:lnTo>
                <a:lnTo>
                  <a:pt x="8388019" y="3121426"/>
                </a:lnTo>
                <a:lnTo>
                  <a:pt x="8383793" y="3131691"/>
                </a:lnTo>
                <a:lnTo>
                  <a:pt x="8375943" y="3141954"/>
                </a:lnTo>
                <a:lnTo>
                  <a:pt x="8374133" y="3152219"/>
                </a:lnTo>
                <a:lnTo>
                  <a:pt x="8355416" y="3152219"/>
                </a:lnTo>
                <a:lnTo>
                  <a:pt x="8355416" y="3127463"/>
                </a:lnTo>
                <a:lnTo>
                  <a:pt x="8362058" y="3125049"/>
                </a:lnTo>
                <a:lnTo>
                  <a:pt x="8365679" y="3117200"/>
                </a:lnTo>
                <a:lnTo>
                  <a:pt x="8369907" y="3111161"/>
                </a:lnTo>
                <a:close/>
                <a:moveTo>
                  <a:pt x="8278740" y="3001881"/>
                </a:moveTo>
                <a:lnTo>
                  <a:pt x="8302889" y="3001881"/>
                </a:lnTo>
                <a:lnTo>
                  <a:pt x="8302889" y="3026637"/>
                </a:lnTo>
                <a:lnTo>
                  <a:pt x="8270891" y="3026637"/>
                </a:lnTo>
                <a:lnTo>
                  <a:pt x="8270891" y="3010334"/>
                </a:lnTo>
                <a:lnTo>
                  <a:pt x="8278740" y="3010334"/>
                </a:lnTo>
                <a:close/>
                <a:moveTo>
                  <a:pt x="5703707" y="2933656"/>
                </a:moveTo>
                <a:lnTo>
                  <a:pt x="5721819" y="2933656"/>
                </a:lnTo>
                <a:lnTo>
                  <a:pt x="5713970" y="2943920"/>
                </a:lnTo>
                <a:lnTo>
                  <a:pt x="5707933" y="2952372"/>
                </a:lnTo>
                <a:lnTo>
                  <a:pt x="5699481" y="2958409"/>
                </a:lnTo>
                <a:lnTo>
                  <a:pt x="5693443" y="2966863"/>
                </a:lnTo>
                <a:lnTo>
                  <a:pt x="5681367" y="2972900"/>
                </a:lnTo>
                <a:lnTo>
                  <a:pt x="5675331" y="2972900"/>
                </a:lnTo>
                <a:lnTo>
                  <a:pt x="5675331" y="2977126"/>
                </a:lnTo>
                <a:lnTo>
                  <a:pt x="5671105" y="2977126"/>
                </a:lnTo>
                <a:lnTo>
                  <a:pt x="5665066" y="2977126"/>
                </a:lnTo>
                <a:lnTo>
                  <a:pt x="5657217" y="2981352"/>
                </a:lnTo>
                <a:lnTo>
                  <a:pt x="5651180" y="2954183"/>
                </a:lnTo>
                <a:lnTo>
                  <a:pt x="5665066" y="2952372"/>
                </a:lnTo>
                <a:lnTo>
                  <a:pt x="5679557" y="2943920"/>
                </a:lnTo>
                <a:lnTo>
                  <a:pt x="5693443" y="2940297"/>
                </a:lnTo>
                <a:close/>
                <a:moveTo>
                  <a:pt x="5409677" y="2923393"/>
                </a:moveTo>
                <a:lnTo>
                  <a:pt x="5428394" y="2930034"/>
                </a:lnTo>
                <a:lnTo>
                  <a:pt x="5448318" y="2937883"/>
                </a:lnTo>
                <a:lnTo>
                  <a:pt x="5472467" y="2943920"/>
                </a:lnTo>
                <a:lnTo>
                  <a:pt x="5486958" y="2954184"/>
                </a:lnTo>
                <a:lnTo>
                  <a:pt x="5430204" y="2954184"/>
                </a:lnTo>
                <a:lnTo>
                  <a:pt x="5424168" y="2952371"/>
                </a:lnTo>
                <a:lnTo>
                  <a:pt x="5419942" y="2952371"/>
                </a:lnTo>
                <a:lnTo>
                  <a:pt x="5413903" y="2948145"/>
                </a:lnTo>
                <a:lnTo>
                  <a:pt x="5400017" y="2948145"/>
                </a:lnTo>
                <a:lnTo>
                  <a:pt x="5400017" y="2940297"/>
                </a:lnTo>
                <a:lnTo>
                  <a:pt x="5403640" y="2937883"/>
                </a:lnTo>
                <a:lnTo>
                  <a:pt x="5406054" y="2933657"/>
                </a:lnTo>
                <a:lnTo>
                  <a:pt x="5406054" y="2930034"/>
                </a:lnTo>
                <a:close/>
                <a:moveTo>
                  <a:pt x="4778163" y="2783926"/>
                </a:moveTo>
                <a:lnTo>
                  <a:pt x="4826467" y="2783926"/>
                </a:lnTo>
                <a:lnTo>
                  <a:pt x="4826467" y="2789963"/>
                </a:lnTo>
                <a:lnTo>
                  <a:pt x="4816201" y="2794191"/>
                </a:lnTo>
                <a:lnTo>
                  <a:pt x="4812578" y="2797812"/>
                </a:lnTo>
                <a:lnTo>
                  <a:pt x="4805936" y="2800228"/>
                </a:lnTo>
                <a:lnTo>
                  <a:pt x="4798089" y="2804454"/>
                </a:lnTo>
                <a:lnTo>
                  <a:pt x="4787824" y="2804454"/>
                </a:lnTo>
                <a:close/>
                <a:moveTo>
                  <a:pt x="5528015" y="2742266"/>
                </a:moveTo>
                <a:lnTo>
                  <a:pt x="5523789" y="2746492"/>
                </a:lnTo>
                <a:lnTo>
                  <a:pt x="5519561" y="2750719"/>
                </a:lnTo>
                <a:lnTo>
                  <a:pt x="5515335" y="2750719"/>
                </a:lnTo>
                <a:lnTo>
                  <a:pt x="5515335" y="2754945"/>
                </a:lnTo>
                <a:lnTo>
                  <a:pt x="5513524" y="2756755"/>
                </a:lnTo>
                <a:lnTo>
                  <a:pt x="5510506" y="2765209"/>
                </a:lnTo>
                <a:lnTo>
                  <a:pt x="5516542" y="2765209"/>
                </a:lnTo>
                <a:lnTo>
                  <a:pt x="5528618" y="2760983"/>
                </a:lnTo>
                <a:lnTo>
                  <a:pt x="5534656" y="2756755"/>
                </a:lnTo>
                <a:lnTo>
                  <a:pt x="5542504" y="2754945"/>
                </a:lnTo>
                <a:lnTo>
                  <a:pt x="5548542" y="2750719"/>
                </a:lnTo>
                <a:lnTo>
                  <a:pt x="5556392" y="2742266"/>
                </a:lnTo>
                <a:close/>
                <a:moveTo>
                  <a:pt x="4996725" y="2742266"/>
                </a:moveTo>
                <a:lnTo>
                  <a:pt x="5006990" y="2742266"/>
                </a:lnTo>
                <a:lnTo>
                  <a:pt x="5020872" y="2742266"/>
                </a:lnTo>
                <a:lnTo>
                  <a:pt x="5025097" y="2775475"/>
                </a:lnTo>
                <a:lnTo>
                  <a:pt x="5029326" y="2814718"/>
                </a:lnTo>
                <a:lnTo>
                  <a:pt x="5010613" y="2814718"/>
                </a:lnTo>
                <a:lnTo>
                  <a:pt x="5006990" y="2818341"/>
                </a:lnTo>
                <a:lnTo>
                  <a:pt x="5000952" y="2818341"/>
                </a:lnTo>
                <a:lnTo>
                  <a:pt x="4992498" y="2818341"/>
                </a:lnTo>
                <a:lnTo>
                  <a:pt x="4982234" y="2822567"/>
                </a:lnTo>
                <a:lnTo>
                  <a:pt x="4978611" y="2794190"/>
                </a:lnTo>
                <a:lnTo>
                  <a:pt x="4978611" y="2765210"/>
                </a:lnTo>
                <a:lnTo>
                  <a:pt x="4982234" y="2750719"/>
                </a:lnTo>
                <a:lnTo>
                  <a:pt x="4988271" y="2746493"/>
                </a:lnTo>
                <a:close/>
                <a:moveTo>
                  <a:pt x="5002761" y="2672229"/>
                </a:moveTo>
                <a:lnTo>
                  <a:pt x="5020872" y="2672229"/>
                </a:lnTo>
                <a:lnTo>
                  <a:pt x="5016650" y="2686722"/>
                </a:lnTo>
                <a:lnTo>
                  <a:pt x="5016650" y="2696984"/>
                </a:lnTo>
                <a:lnTo>
                  <a:pt x="5016650" y="2707249"/>
                </a:lnTo>
                <a:lnTo>
                  <a:pt x="5014837" y="2715701"/>
                </a:lnTo>
                <a:lnTo>
                  <a:pt x="5010611" y="2725966"/>
                </a:lnTo>
                <a:lnTo>
                  <a:pt x="4996723" y="2725966"/>
                </a:lnTo>
                <a:lnTo>
                  <a:pt x="4996723" y="2711475"/>
                </a:lnTo>
                <a:lnTo>
                  <a:pt x="5000950" y="2696984"/>
                </a:lnTo>
                <a:lnTo>
                  <a:pt x="5000950" y="2683099"/>
                </a:lnTo>
                <a:close/>
                <a:moveTo>
                  <a:pt x="2690868" y="2573919"/>
                </a:moveTo>
                <a:lnTo>
                  <a:pt x="2687343" y="2577441"/>
                </a:lnTo>
                <a:lnTo>
                  <a:pt x="2683191" y="2581593"/>
                </a:lnTo>
                <a:lnTo>
                  <a:pt x="2687332" y="2578042"/>
                </a:lnTo>
                <a:close/>
                <a:moveTo>
                  <a:pt x="8730353" y="2573817"/>
                </a:moveTo>
                <a:lnTo>
                  <a:pt x="8748465" y="2600382"/>
                </a:lnTo>
                <a:lnTo>
                  <a:pt x="8764766" y="2614870"/>
                </a:lnTo>
                <a:lnTo>
                  <a:pt x="8787106" y="2620909"/>
                </a:lnTo>
                <a:lnTo>
                  <a:pt x="8801597" y="2629361"/>
                </a:lnTo>
                <a:lnTo>
                  <a:pt x="8815483" y="2639626"/>
                </a:lnTo>
                <a:lnTo>
                  <a:pt x="8819709" y="2645663"/>
                </a:lnTo>
                <a:lnTo>
                  <a:pt x="8821520" y="2654115"/>
                </a:lnTo>
                <a:lnTo>
                  <a:pt x="8821520" y="2660153"/>
                </a:lnTo>
                <a:lnTo>
                  <a:pt x="8821520" y="2672229"/>
                </a:lnTo>
                <a:lnTo>
                  <a:pt x="8797369" y="2678871"/>
                </a:lnTo>
                <a:lnTo>
                  <a:pt x="8779257" y="2693359"/>
                </a:lnTo>
                <a:lnTo>
                  <a:pt x="8764766" y="2707247"/>
                </a:lnTo>
                <a:lnTo>
                  <a:pt x="8744844" y="2717510"/>
                </a:lnTo>
                <a:lnTo>
                  <a:pt x="8736389" y="2707247"/>
                </a:lnTo>
                <a:lnTo>
                  <a:pt x="8730353" y="2703624"/>
                </a:lnTo>
                <a:lnTo>
                  <a:pt x="8724316" y="2701208"/>
                </a:lnTo>
                <a:lnTo>
                  <a:pt x="8716467" y="2703624"/>
                </a:lnTo>
                <a:lnTo>
                  <a:pt x="8710428" y="2707247"/>
                </a:lnTo>
                <a:lnTo>
                  <a:pt x="8706202" y="2715699"/>
                </a:lnTo>
                <a:lnTo>
                  <a:pt x="8698353" y="2717510"/>
                </a:lnTo>
                <a:lnTo>
                  <a:pt x="8710428" y="2760980"/>
                </a:lnTo>
                <a:lnTo>
                  <a:pt x="8712241" y="2794188"/>
                </a:lnTo>
                <a:lnTo>
                  <a:pt x="8712241" y="2818338"/>
                </a:lnTo>
                <a:lnTo>
                  <a:pt x="8710428" y="2843092"/>
                </a:lnTo>
                <a:lnTo>
                  <a:pt x="8701976" y="2870261"/>
                </a:lnTo>
                <a:lnTo>
                  <a:pt x="8695939" y="2905279"/>
                </a:lnTo>
                <a:lnTo>
                  <a:pt x="8691711" y="2948144"/>
                </a:lnTo>
                <a:lnTo>
                  <a:pt x="8645222" y="2972899"/>
                </a:lnTo>
                <a:lnTo>
                  <a:pt x="8592694" y="2997653"/>
                </a:lnTo>
                <a:lnTo>
                  <a:pt x="8541979" y="3020596"/>
                </a:lnTo>
                <a:lnTo>
                  <a:pt x="8531714" y="3001879"/>
                </a:lnTo>
                <a:lnTo>
                  <a:pt x="8522054" y="2987388"/>
                </a:lnTo>
                <a:lnTo>
                  <a:pt x="8517828" y="3001879"/>
                </a:lnTo>
                <a:lnTo>
                  <a:pt x="8517828" y="3010331"/>
                </a:lnTo>
                <a:lnTo>
                  <a:pt x="8516018" y="3020596"/>
                </a:lnTo>
                <a:lnTo>
                  <a:pt x="8511792" y="3026633"/>
                </a:lnTo>
                <a:lnTo>
                  <a:pt x="8501527" y="3026633"/>
                </a:lnTo>
                <a:lnTo>
                  <a:pt x="8493678" y="3026633"/>
                </a:lnTo>
                <a:lnTo>
                  <a:pt x="8489451" y="3030861"/>
                </a:lnTo>
                <a:lnTo>
                  <a:pt x="8487641" y="3030861"/>
                </a:lnTo>
                <a:lnTo>
                  <a:pt x="8483415" y="3034482"/>
                </a:lnTo>
                <a:lnTo>
                  <a:pt x="8479189" y="3038708"/>
                </a:lnTo>
                <a:lnTo>
                  <a:pt x="8468924" y="3038708"/>
                </a:lnTo>
                <a:lnTo>
                  <a:pt x="8459264" y="3041124"/>
                </a:lnTo>
                <a:lnTo>
                  <a:pt x="8455038" y="3034482"/>
                </a:lnTo>
                <a:lnTo>
                  <a:pt x="8455038" y="3024219"/>
                </a:lnTo>
                <a:lnTo>
                  <a:pt x="8455038" y="3020596"/>
                </a:lnTo>
                <a:lnTo>
                  <a:pt x="8455038" y="3012144"/>
                </a:lnTo>
                <a:lnTo>
                  <a:pt x="8455038" y="3010331"/>
                </a:lnTo>
                <a:lnTo>
                  <a:pt x="8446584" y="3010331"/>
                </a:lnTo>
                <a:lnTo>
                  <a:pt x="8440547" y="3006105"/>
                </a:lnTo>
                <a:lnTo>
                  <a:pt x="8426661" y="3001879"/>
                </a:lnTo>
                <a:lnTo>
                  <a:pt x="8426661" y="3010331"/>
                </a:lnTo>
                <a:lnTo>
                  <a:pt x="8432698" y="3020596"/>
                </a:lnTo>
                <a:lnTo>
                  <a:pt x="8440547" y="3024219"/>
                </a:lnTo>
                <a:lnTo>
                  <a:pt x="8440547" y="3030861"/>
                </a:lnTo>
                <a:lnTo>
                  <a:pt x="8440547" y="3041124"/>
                </a:lnTo>
                <a:lnTo>
                  <a:pt x="8444773" y="3059238"/>
                </a:lnTo>
                <a:lnTo>
                  <a:pt x="8432698" y="3069500"/>
                </a:lnTo>
                <a:lnTo>
                  <a:pt x="8426661" y="3083991"/>
                </a:lnTo>
                <a:lnTo>
                  <a:pt x="8418209" y="3098480"/>
                </a:lnTo>
                <a:lnTo>
                  <a:pt x="8394058" y="3098480"/>
                </a:lnTo>
                <a:lnTo>
                  <a:pt x="8390435" y="3069500"/>
                </a:lnTo>
                <a:lnTo>
                  <a:pt x="8388019" y="3055009"/>
                </a:lnTo>
                <a:lnTo>
                  <a:pt x="8380170" y="3041124"/>
                </a:lnTo>
                <a:lnTo>
                  <a:pt x="8374133" y="3020596"/>
                </a:lnTo>
                <a:lnTo>
                  <a:pt x="8394058" y="3020596"/>
                </a:lnTo>
                <a:lnTo>
                  <a:pt x="8418209" y="2987388"/>
                </a:lnTo>
                <a:lnTo>
                  <a:pt x="8450810" y="2958409"/>
                </a:lnTo>
                <a:lnTo>
                  <a:pt x="8489451" y="2940297"/>
                </a:lnTo>
                <a:lnTo>
                  <a:pt x="8503337" y="2937882"/>
                </a:lnTo>
                <a:lnTo>
                  <a:pt x="8517828" y="2937882"/>
                </a:lnTo>
                <a:lnTo>
                  <a:pt x="8529904" y="2940297"/>
                </a:lnTo>
                <a:lnTo>
                  <a:pt x="8535942" y="2940297"/>
                </a:lnTo>
                <a:lnTo>
                  <a:pt x="8541979" y="2940297"/>
                </a:lnTo>
                <a:lnTo>
                  <a:pt x="8550431" y="2930032"/>
                </a:lnTo>
                <a:lnTo>
                  <a:pt x="8556468" y="2919769"/>
                </a:lnTo>
                <a:lnTo>
                  <a:pt x="8560091" y="2908900"/>
                </a:lnTo>
                <a:lnTo>
                  <a:pt x="8564317" y="2901053"/>
                </a:lnTo>
                <a:lnTo>
                  <a:pt x="8570356" y="2890788"/>
                </a:lnTo>
                <a:lnTo>
                  <a:pt x="8582431" y="2884752"/>
                </a:lnTo>
                <a:lnTo>
                  <a:pt x="8584847" y="2890788"/>
                </a:lnTo>
                <a:lnTo>
                  <a:pt x="8588468" y="2895014"/>
                </a:lnTo>
                <a:lnTo>
                  <a:pt x="8592694" y="2895014"/>
                </a:lnTo>
                <a:lnTo>
                  <a:pt x="8596922" y="2895014"/>
                </a:lnTo>
                <a:lnTo>
                  <a:pt x="8598733" y="2890788"/>
                </a:lnTo>
                <a:lnTo>
                  <a:pt x="8627110" y="2866035"/>
                </a:lnTo>
                <a:lnTo>
                  <a:pt x="8645222" y="2843092"/>
                </a:lnTo>
                <a:lnTo>
                  <a:pt x="8653676" y="2818338"/>
                </a:lnTo>
                <a:lnTo>
                  <a:pt x="8659713" y="2789962"/>
                </a:lnTo>
                <a:lnTo>
                  <a:pt x="8669976" y="2765206"/>
                </a:lnTo>
                <a:lnTo>
                  <a:pt x="8691711" y="2732001"/>
                </a:lnTo>
                <a:lnTo>
                  <a:pt x="8677825" y="2732001"/>
                </a:lnTo>
                <a:lnTo>
                  <a:pt x="8667562" y="2725962"/>
                </a:lnTo>
                <a:lnTo>
                  <a:pt x="8663939" y="2717510"/>
                </a:lnTo>
                <a:lnTo>
                  <a:pt x="8659713" y="2711474"/>
                </a:lnTo>
                <a:lnTo>
                  <a:pt x="8659713" y="2696983"/>
                </a:lnTo>
                <a:lnTo>
                  <a:pt x="8659713" y="2678871"/>
                </a:lnTo>
                <a:lnTo>
                  <a:pt x="8663939" y="2674643"/>
                </a:lnTo>
                <a:lnTo>
                  <a:pt x="8667562" y="2672229"/>
                </a:lnTo>
                <a:lnTo>
                  <a:pt x="8667562" y="2668605"/>
                </a:lnTo>
                <a:lnTo>
                  <a:pt x="8667562" y="2664379"/>
                </a:lnTo>
                <a:lnTo>
                  <a:pt x="8682051" y="2660153"/>
                </a:lnTo>
                <a:lnTo>
                  <a:pt x="8691711" y="2660153"/>
                </a:lnTo>
                <a:lnTo>
                  <a:pt x="8698353" y="2658340"/>
                </a:lnTo>
                <a:lnTo>
                  <a:pt x="8706202" y="2658340"/>
                </a:lnTo>
                <a:lnTo>
                  <a:pt x="8706202" y="2620909"/>
                </a:lnTo>
                <a:lnTo>
                  <a:pt x="8712241" y="2592533"/>
                </a:lnTo>
                <a:close/>
                <a:moveTo>
                  <a:pt x="5124099" y="2567174"/>
                </a:moveTo>
                <a:lnTo>
                  <a:pt x="5122288" y="2571405"/>
                </a:lnTo>
                <a:lnTo>
                  <a:pt x="5118062" y="2571405"/>
                </a:lnTo>
                <a:lnTo>
                  <a:pt x="5113836" y="2571405"/>
                </a:lnTo>
                <a:lnTo>
                  <a:pt x="5113836" y="2573214"/>
                </a:lnTo>
                <a:lnTo>
                  <a:pt x="5109610" y="2573214"/>
                </a:lnTo>
                <a:lnTo>
                  <a:pt x="5103571" y="2581666"/>
                </a:lnTo>
                <a:lnTo>
                  <a:pt x="5095722" y="2585892"/>
                </a:lnTo>
                <a:lnTo>
                  <a:pt x="5095722" y="2587705"/>
                </a:lnTo>
                <a:lnTo>
                  <a:pt x="5095722" y="2596157"/>
                </a:lnTo>
                <a:lnTo>
                  <a:pt x="5095722" y="2602194"/>
                </a:lnTo>
                <a:lnTo>
                  <a:pt x="5095722" y="2614268"/>
                </a:lnTo>
                <a:lnTo>
                  <a:pt x="5124099" y="2643250"/>
                </a:lnTo>
                <a:lnTo>
                  <a:pt x="5150665" y="2674040"/>
                </a:lnTo>
                <a:lnTo>
                  <a:pt x="5174815" y="2710871"/>
                </a:lnTo>
                <a:lnTo>
                  <a:pt x="5203192" y="2710871"/>
                </a:lnTo>
                <a:lnTo>
                  <a:pt x="5203192" y="2731398"/>
                </a:lnTo>
                <a:lnTo>
                  <a:pt x="5231569" y="2741661"/>
                </a:lnTo>
                <a:lnTo>
                  <a:pt x="5252096" y="2756153"/>
                </a:lnTo>
                <a:lnTo>
                  <a:pt x="5274434" y="2774869"/>
                </a:lnTo>
                <a:lnTo>
                  <a:pt x="5274434" y="2783321"/>
                </a:lnTo>
                <a:lnTo>
                  <a:pt x="5266587" y="2783321"/>
                </a:lnTo>
                <a:lnTo>
                  <a:pt x="5260549" y="2783321"/>
                </a:lnTo>
                <a:lnTo>
                  <a:pt x="5252699" y="2783321"/>
                </a:lnTo>
                <a:lnTo>
                  <a:pt x="5248473" y="2783321"/>
                </a:lnTo>
                <a:lnTo>
                  <a:pt x="5242436" y="2779095"/>
                </a:lnTo>
                <a:lnTo>
                  <a:pt x="5232172" y="2774869"/>
                </a:lnTo>
                <a:lnTo>
                  <a:pt x="5221909" y="2774869"/>
                </a:lnTo>
                <a:lnTo>
                  <a:pt x="5221909" y="2785131"/>
                </a:lnTo>
                <a:lnTo>
                  <a:pt x="5223720" y="2793586"/>
                </a:lnTo>
                <a:lnTo>
                  <a:pt x="5227946" y="2799622"/>
                </a:lnTo>
                <a:lnTo>
                  <a:pt x="5227946" y="2803848"/>
                </a:lnTo>
                <a:lnTo>
                  <a:pt x="5232172" y="2812301"/>
                </a:lnTo>
                <a:lnTo>
                  <a:pt x="5233984" y="2822565"/>
                </a:lnTo>
                <a:lnTo>
                  <a:pt x="5223720" y="2828602"/>
                </a:lnTo>
                <a:lnTo>
                  <a:pt x="5217683" y="2837056"/>
                </a:lnTo>
                <a:lnTo>
                  <a:pt x="5209834" y="2847318"/>
                </a:lnTo>
                <a:lnTo>
                  <a:pt x="5203795" y="2861809"/>
                </a:lnTo>
                <a:lnTo>
                  <a:pt x="5181457" y="2861809"/>
                </a:lnTo>
                <a:lnTo>
                  <a:pt x="5181457" y="2909505"/>
                </a:lnTo>
                <a:lnTo>
                  <a:pt x="5165155" y="2909505"/>
                </a:lnTo>
                <a:lnTo>
                  <a:pt x="5147041" y="2895016"/>
                </a:lnTo>
                <a:lnTo>
                  <a:pt x="5124703" y="2886562"/>
                </a:lnTo>
                <a:lnTo>
                  <a:pt x="5108402" y="2876300"/>
                </a:lnTo>
                <a:lnTo>
                  <a:pt x="5096327" y="2851544"/>
                </a:lnTo>
                <a:lnTo>
                  <a:pt x="5124703" y="2855772"/>
                </a:lnTo>
                <a:lnTo>
                  <a:pt x="5153080" y="2851544"/>
                </a:lnTo>
                <a:lnTo>
                  <a:pt x="5175418" y="2843092"/>
                </a:lnTo>
                <a:lnTo>
                  <a:pt x="5189306" y="2828602"/>
                </a:lnTo>
                <a:lnTo>
                  <a:pt x="5193532" y="2826791"/>
                </a:lnTo>
                <a:lnTo>
                  <a:pt x="5193532" y="2822565"/>
                </a:lnTo>
                <a:lnTo>
                  <a:pt x="5195343" y="2818339"/>
                </a:lnTo>
                <a:lnTo>
                  <a:pt x="5195343" y="2812301"/>
                </a:lnTo>
                <a:lnTo>
                  <a:pt x="5195343" y="2803848"/>
                </a:lnTo>
                <a:lnTo>
                  <a:pt x="5142815" y="2764604"/>
                </a:lnTo>
                <a:lnTo>
                  <a:pt x="5086062" y="2725360"/>
                </a:lnTo>
                <a:lnTo>
                  <a:pt x="5067950" y="2703021"/>
                </a:lnTo>
                <a:lnTo>
                  <a:pt x="5051662" y="2682495"/>
                </a:lnTo>
                <a:lnTo>
                  <a:pt x="5037776" y="2657739"/>
                </a:lnTo>
                <a:lnTo>
                  <a:pt x="5015441" y="2635401"/>
                </a:lnTo>
                <a:lnTo>
                  <a:pt x="4987064" y="2625135"/>
                </a:lnTo>
                <a:lnTo>
                  <a:pt x="4962913" y="2645663"/>
                </a:lnTo>
                <a:lnTo>
                  <a:pt x="4930311" y="2664379"/>
                </a:lnTo>
                <a:lnTo>
                  <a:pt x="4891671" y="2672833"/>
                </a:lnTo>
                <a:lnTo>
                  <a:pt x="4887444" y="2664379"/>
                </a:lnTo>
                <a:lnTo>
                  <a:pt x="4885632" y="2658345"/>
                </a:lnTo>
                <a:lnTo>
                  <a:pt x="4881407" y="2654117"/>
                </a:lnTo>
                <a:lnTo>
                  <a:pt x="4873557" y="2654117"/>
                </a:lnTo>
                <a:lnTo>
                  <a:pt x="4871746" y="2654117"/>
                </a:lnTo>
                <a:lnTo>
                  <a:pt x="4863898" y="2658345"/>
                </a:lnTo>
                <a:lnTo>
                  <a:pt x="4845785" y="2672833"/>
                </a:lnTo>
                <a:lnTo>
                  <a:pt x="4839746" y="2693362"/>
                </a:lnTo>
                <a:lnTo>
                  <a:pt x="4835519" y="2715700"/>
                </a:lnTo>
                <a:lnTo>
                  <a:pt x="4825258" y="2732001"/>
                </a:lnTo>
                <a:lnTo>
                  <a:pt x="4786617" y="2732001"/>
                </a:lnTo>
                <a:lnTo>
                  <a:pt x="4772730" y="2750719"/>
                </a:lnTo>
                <a:lnTo>
                  <a:pt x="4762465" y="2771246"/>
                </a:lnTo>
                <a:lnTo>
                  <a:pt x="4754618" y="2797812"/>
                </a:lnTo>
                <a:lnTo>
                  <a:pt x="4750388" y="2799622"/>
                </a:lnTo>
                <a:lnTo>
                  <a:pt x="4750388" y="2808074"/>
                </a:lnTo>
                <a:lnTo>
                  <a:pt x="4754618" y="2812301"/>
                </a:lnTo>
                <a:lnTo>
                  <a:pt x="4758844" y="2814113"/>
                </a:lnTo>
                <a:lnTo>
                  <a:pt x="4764881" y="2822565"/>
                </a:lnTo>
                <a:lnTo>
                  <a:pt x="4769107" y="2828602"/>
                </a:lnTo>
                <a:lnTo>
                  <a:pt x="4758844" y="2828602"/>
                </a:lnTo>
                <a:lnTo>
                  <a:pt x="4754618" y="2832830"/>
                </a:lnTo>
                <a:lnTo>
                  <a:pt x="4750388" y="2832830"/>
                </a:lnTo>
                <a:lnTo>
                  <a:pt x="4748579" y="2837056"/>
                </a:lnTo>
                <a:lnTo>
                  <a:pt x="4744353" y="2841282"/>
                </a:lnTo>
                <a:lnTo>
                  <a:pt x="4736503" y="2843092"/>
                </a:lnTo>
                <a:lnTo>
                  <a:pt x="4736503" y="2851544"/>
                </a:lnTo>
                <a:lnTo>
                  <a:pt x="4736503" y="2855772"/>
                </a:lnTo>
                <a:lnTo>
                  <a:pt x="4736503" y="2859393"/>
                </a:lnTo>
                <a:lnTo>
                  <a:pt x="4736503" y="2871469"/>
                </a:lnTo>
                <a:lnTo>
                  <a:pt x="4712353" y="2873279"/>
                </a:lnTo>
                <a:lnTo>
                  <a:pt x="4702090" y="2881733"/>
                </a:lnTo>
                <a:lnTo>
                  <a:pt x="4694241" y="2887770"/>
                </a:lnTo>
                <a:lnTo>
                  <a:pt x="4688204" y="2899845"/>
                </a:lnTo>
                <a:lnTo>
                  <a:pt x="4677940" y="2910110"/>
                </a:lnTo>
                <a:lnTo>
                  <a:pt x="4665864" y="2914336"/>
                </a:lnTo>
                <a:lnTo>
                  <a:pt x="4659826" y="2914336"/>
                </a:lnTo>
                <a:lnTo>
                  <a:pt x="4649563" y="2910110"/>
                </a:lnTo>
                <a:lnTo>
                  <a:pt x="4641712" y="2905882"/>
                </a:lnTo>
                <a:lnTo>
                  <a:pt x="4635677" y="2901656"/>
                </a:lnTo>
                <a:lnTo>
                  <a:pt x="4631451" y="2901656"/>
                </a:lnTo>
                <a:lnTo>
                  <a:pt x="4625411" y="2905882"/>
                </a:lnTo>
                <a:lnTo>
                  <a:pt x="4617564" y="2910110"/>
                </a:lnTo>
                <a:lnTo>
                  <a:pt x="4611526" y="2914336"/>
                </a:lnTo>
                <a:lnTo>
                  <a:pt x="4599452" y="2916147"/>
                </a:lnTo>
                <a:lnTo>
                  <a:pt x="4599452" y="2934863"/>
                </a:lnTo>
                <a:lnTo>
                  <a:pt x="4698467" y="2949354"/>
                </a:lnTo>
                <a:lnTo>
                  <a:pt x="4726843" y="2934863"/>
                </a:lnTo>
                <a:lnTo>
                  <a:pt x="4755221" y="2916147"/>
                </a:lnTo>
                <a:lnTo>
                  <a:pt x="4777562" y="2901656"/>
                </a:lnTo>
                <a:lnTo>
                  <a:pt x="4807749" y="2895619"/>
                </a:lnTo>
                <a:lnTo>
                  <a:pt x="4854237" y="2887167"/>
                </a:lnTo>
                <a:lnTo>
                  <a:pt x="4903141" y="2885354"/>
                </a:lnTo>
                <a:lnTo>
                  <a:pt x="4958084" y="2885354"/>
                </a:lnTo>
                <a:lnTo>
                  <a:pt x="5002763" y="2885354"/>
                </a:lnTo>
                <a:lnTo>
                  <a:pt x="5041398" y="2887167"/>
                </a:lnTo>
                <a:lnTo>
                  <a:pt x="5059498" y="2891393"/>
                </a:lnTo>
                <a:lnTo>
                  <a:pt x="5068553" y="2891393"/>
                </a:lnTo>
                <a:lnTo>
                  <a:pt x="5056477" y="2924599"/>
                </a:lnTo>
                <a:lnTo>
                  <a:pt x="5050454" y="2959616"/>
                </a:lnTo>
                <a:lnTo>
                  <a:pt x="5042605" y="2996445"/>
                </a:lnTo>
                <a:lnTo>
                  <a:pt x="5054680" y="3002484"/>
                </a:lnTo>
                <a:lnTo>
                  <a:pt x="5056477" y="3010936"/>
                </a:lnTo>
                <a:lnTo>
                  <a:pt x="5064327" y="3016975"/>
                </a:lnTo>
                <a:lnTo>
                  <a:pt x="5068553" y="3021201"/>
                </a:lnTo>
                <a:lnTo>
                  <a:pt x="5074591" y="3027238"/>
                </a:lnTo>
                <a:lnTo>
                  <a:pt x="5098742" y="3035690"/>
                </a:lnTo>
                <a:lnTo>
                  <a:pt x="5127119" y="3035690"/>
                </a:lnTo>
                <a:lnTo>
                  <a:pt x="5155496" y="3039918"/>
                </a:lnTo>
                <a:lnTo>
                  <a:pt x="5183870" y="3054407"/>
                </a:lnTo>
                <a:lnTo>
                  <a:pt x="5191720" y="3083388"/>
                </a:lnTo>
                <a:lnTo>
                  <a:pt x="5205608" y="3089425"/>
                </a:lnTo>
                <a:lnTo>
                  <a:pt x="5226135" y="3097877"/>
                </a:lnTo>
                <a:lnTo>
                  <a:pt x="5254512" y="3103916"/>
                </a:lnTo>
                <a:lnTo>
                  <a:pt x="5278661" y="3112368"/>
                </a:lnTo>
                <a:lnTo>
                  <a:pt x="5292548" y="3114178"/>
                </a:lnTo>
                <a:lnTo>
                  <a:pt x="5296775" y="3093651"/>
                </a:lnTo>
                <a:lnTo>
                  <a:pt x="5304624" y="3074934"/>
                </a:lnTo>
                <a:lnTo>
                  <a:pt x="5310661" y="3056219"/>
                </a:lnTo>
                <a:lnTo>
                  <a:pt x="5333001" y="3041728"/>
                </a:lnTo>
                <a:lnTo>
                  <a:pt x="5363188" y="3035690"/>
                </a:lnTo>
                <a:lnTo>
                  <a:pt x="5391565" y="3041728"/>
                </a:lnTo>
                <a:lnTo>
                  <a:pt x="5419942" y="3056219"/>
                </a:lnTo>
                <a:lnTo>
                  <a:pt x="5448318" y="3068293"/>
                </a:lnTo>
                <a:lnTo>
                  <a:pt x="5462204" y="3070105"/>
                </a:lnTo>
                <a:lnTo>
                  <a:pt x="5490581" y="3074331"/>
                </a:lnTo>
                <a:lnTo>
                  <a:pt x="5518958" y="3082783"/>
                </a:lnTo>
                <a:lnTo>
                  <a:pt x="5547335" y="3084594"/>
                </a:lnTo>
                <a:lnTo>
                  <a:pt x="5569673" y="3088822"/>
                </a:lnTo>
                <a:lnTo>
                  <a:pt x="5579937" y="3093048"/>
                </a:lnTo>
                <a:lnTo>
                  <a:pt x="5585974" y="3088822"/>
                </a:lnTo>
                <a:lnTo>
                  <a:pt x="5590202" y="3082783"/>
                </a:lnTo>
                <a:lnTo>
                  <a:pt x="5594428" y="3078557"/>
                </a:lnTo>
                <a:lnTo>
                  <a:pt x="5600465" y="3070105"/>
                </a:lnTo>
                <a:lnTo>
                  <a:pt x="5608314" y="3068293"/>
                </a:lnTo>
                <a:lnTo>
                  <a:pt x="5614351" y="3068293"/>
                </a:lnTo>
                <a:lnTo>
                  <a:pt x="5624616" y="3068293"/>
                </a:lnTo>
                <a:lnTo>
                  <a:pt x="5651182" y="3074331"/>
                </a:lnTo>
                <a:lnTo>
                  <a:pt x="5671709" y="3084594"/>
                </a:lnTo>
                <a:lnTo>
                  <a:pt x="5695860" y="3082783"/>
                </a:lnTo>
                <a:lnTo>
                  <a:pt x="5722424" y="3074331"/>
                </a:lnTo>
                <a:lnTo>
                  <a:pt x="5724235" y="3045350"/>
                </a:lnTo>
                <a:lnTo>
                  <a:pt x="5738123" y="3010333"/>
                </a:lnTo>
                <a:lnTo>
                  <a:pt x="5750198" y="2977126"/>
                </a:lnTo>
                <a:lnTo>
                  <a:pt x="5753819" y="2949354"/>
                </a:lnTo>
                <a:lnTo>
                  <a:pt x="5747782" y="2924599"/>
                </a:lnTo>
                <a:lnTo>
                  <a:pt x="5743556" y="2916147"/>
                </a:lnTo>
                <a:lnTo>
                  <a:pt x="5743556" y="2910110"/>
                </a:lnTo>
                <a:lnTo>
                  <a:pt x="5739330" y="2905882"/>
                </a:lnTo>
                <a:lnTo>
                  <a:pt x="5735104" y="2901656"/>
                </a:lnTo>
                <a:lnTo>
                  <a:pt x="5729066" y="2901656"/>
                </a:lnTo>
                <a:lnTo>
                  <a:pt x="5721216" y="2901656"/>
                </a:lnTo>
                <a:lnTo>
                  <a:pt x="5707330" y="2901656"/>
                </a:lnTo>
                <a:lnTo>
                  <a:pt x="5691029" y="2916147"/>
                </a:lnTo>
                <a:lnTo>
                  <a:pt x="5677143" y="2920373"/>
                </a:lnTo>
                <a:lnTo>
                  <a:pt x="5663255" y="2916147"/>
                </a:lnTo>
                <a:lnTo>
                  <a:pt x="5649369" y="2910110"/>
                </a:lnTo>
                <a:lnTo>
                  <a:pt x="5631257" y="2901656"/>
                </a:lnTo>
                <a:lnTo>
                  <a:pt x="5620992" y="2899845"/>
                </a:lnTo>
                <a:lnTo>
                  <a:pt x="5613145" y="2901656"/>
                </a:lnTo>
                <a:lnTo>
                  <a:pt x="5602880" y="2905882"/>
                </a:lnTo>
                <a:lnTo>
                  <a:pt x="5598654" y="2914336"/>
                </a:lnTo>
                <a:lnTo>
                  <a:pt x="5592616" y="2920373"/>
                </a:lnTo>
                <a:lnTo>
                  <a:pt x="5584768" y="2924599"/>
                </a:lnTo>
                <a:lnTo>
                  <a:pt x="5554579" y="2916147"/>
                </a:lnTo>
                <a:lnTo>
                  <a:pt x="5521976" y="2895619"/>
                </a:lnTo>
                <a:lnTo>
                  <a:pt x="5497825" y="2862412"/>
                </a:lnTo>
                <a:lnTo>
                  <a:pt x="5485750" y="2829206"/>
                </a:lnTo>
                <a:lnTo>
                  <a:pt x="5485750" y="2823168"/>
                </a:lnTo>
                <a:lnTo>
                  <a:pt x="5485750" y="2814716"/>
                </a:lnTo>
                <a:lnTo>
                  <a:pt x="5485750" y="2808679"/>
                </a:lnTo>
                <a:lnTo>
                  <a:pt x="5485750" y="2800225"/>
                </a:lnTo>
                <a:lnTo>
                  <a:pt x="5485750" y="2794189"/>
                </a:lnTo>
                <a:lnTo>
                  <a:pt x="5489978" y="2785737"/>
                </a:lnTo>
                <a:lnTo>
                  <a:pt x="5494204" y="2775472"/>
                </a:lnTo>
                <a:lnTo>
                  <a:pt x="5486355" y="2769435"/>
                </a:lnTo>
                <a:lnTo>
                  <a:pt x="5480316" y="2765209"/>
                </a:lnTo>
                <a:lnTo>
                  <a:pt x="5476090" y="2760983"/>
                </a:lnTo>
                <a:lnTo>
                  <a:pt x="5471864" y="2756755"/>
                </a:lnTo>
                <a:lnTo>
                  <a:pt x="5465827" y="2754945"/>
                </a:lnTo>
                <a:lnTo>
                  <a:pt x="5455563" y="2750719"/>
                </a:lnTo>
                <a:lnTo>
                  <a:pt x="5451337" y="2746492"/>
                </a:lnTo>
                <a:lnTo>
                  <a:pt x="5447111" y="2746492"/>
                </a:lnTo>
                <a:lnTo>
                  <a:pt x="5442884" y="2742266"/>
                </a:lnTo>
                <a:lnTo>
                  <a:pt x="5436846" y="2742266"/>
                </a:lnTo>
                <a:lnTo>
                  <a:pt x="5428999" y="2742266"/>
                </a:lnTo>
                <a:lnTo>
                  <a:pt x="5428999" y="2750719"/>
                </a:lnTo>
                <a:lnTo>
                  <a:pt x="5422960" y="2750719"/>
                </a:lnTo>
                <a:lnTo>
                  <a:pt x="5422960" y="2760983"/>
                </a:lnTo>
                <a:lnTo>
                  <a:pt x="5427186" y="2769435"/>
                </a:lnTo>
                <a:lnTo>
                  <a:pt x="5427186" y="2771246"/>
                </a:lnTo>
                <a:lnTo>
                  <a:pt x="5427186" y="2775472"/>
                </a:lnTo>
                <a:lnTo>
                  <a:pt x="5422960" y="2779698"/>
                </a:lnTo>
                <a:lnTo>
                  <a:pt x="5418734" y="2779698"/>
                </a:lnTo>
                <a:lnTo>
                  <a:pt x="5412697" y="2779698"/>
                </a:lnTo>
                <a:lnTo>
                  <a:pt x="5398809" y="2783926"/>
                </a:lnTo>
                <a:lnTo>
                  <a:pt x="5394583" y="2775472"/>
                </a:lnTo>
                <a:lnTo>
                  <a:pt x="5390357" y="2771246"/>
                </a:lnTo>
                <a:lnTo>
                  <a:pt x="5390357" y="2769435"/>
                </a:lnTo>
                <a:lnTo>
                  <a:pt x="5384320" y="2765209"/>
                </a:lnTo>
                <a:lnTo>
                  <a:pt x="5384320" y="2774869"/>
                </a:lnTo>
                <a:lnTo>
                  <a:pt x="5402432" y="2797207"/>
                </a:lnTo>
                <a:lnTo>
                  <a:pt x="5416318" y="2827999"/>
                </a:lnTo>
                <a:lnTo>
                  <a:pt x="5422357" y="2861206"/>
                </a:lnTo>
                <a:lnTo>
                  <a:pt x="5412092" y="2869658"/>
                </a:lnTo>
                <a:lnTo>
                  <a:pt x="5404243" y="2871469"/>
                </a:lnTo>
                <a:lnTo>
                  <a:pt x="5402432" y="2879921"/>
                </a:lnTo>
                <a:lnTo>
                  <a:pt x="5398206" y="2885960"/>
                </a:lnTo>
                <a:lnTo>
                  <a:pt x="5398206" y="2890186"/>
                </a:lnTo>
                <a:lnTo>
                  <a:pt x="5393980" y="2898638"/>
                </a:lnTo>
                <a:lnTo>
                  <a:pt x="5389754" y="2900450"/>
                </a:lnTo>
                <a:lnTo>
                  <a:pt x="5379489" y="2904676"/>
                </a:lnTo>
                <a:lnTo>
                  <a:pt x="5369225" y="2908902"/>
                </a:lnTo>
                <a:lnTo>
                  <a:pt x="5364999" y="2904676"/>
                </a:lnTo>
                <a:lnTo>
                  <a:pt x="5360773" y="2904676"/>
                </a:lnTo>
                <a:lnTo>
                  <a:pt x="5358962" y="2900450"/>
                </a:lnTo>
                <a:lnTo>
                  <a:pt x="5351113" y="2900450"/>
                </a:lnTo>
                <a:lnTo>
                  <a:pt x="5318510" y="2803848"/>
                </a:lnTo>
                <a:lnTo>
                  <a:pt x="5312473" y="2799622"/>
                </a:lnTo>
                <a:lnTo>
                  <a:pt x="5304624" y="2793586"/>
                </a:lnTo>
                <a:lnTo>
                  <a:pt x="5294359" y="2785131"/>
                </a:lnTo>
                <a:lnTo>
                  <a:pt x="5288322" y="2783321"/>
                </a:lnTo>
                <a:lnTo>
                  <a:pt x="5280473" y="2774869"/>
                </a:lnTo>
                <a:lnTo>
                  <a:pt x="5276247" y="2754342"/>
                </a:lnTo>
                <a:lnTo>
                  <a:pt x="5280473" y="2735625"/>
                </a:lnTo>
                <a:lnTo>
                  <a:pt x="5284699" y="2721134"/>
                </a:lnTo>
                <a:lnTo>
                  <a:pt x="5284699" y="2706643"/>
                </a:lnTo>
                <a:lnTo>
                  <a:pt x="5274434" y="2696380"/>
                </a:lnTo>
                <a:lnTo>
                  <a:pt x="5247870" y="2677664"/>
                </a:lnTo>
                <a:lnTo>
                  <a:pt x="5227343" y="2667398"/>
                </a:lnTo>
                <a:lnTo>
                  <a:pt x="5209229" y="2663173"/>
                </a:lnTo>
                <a:lnTo>
                  <a:pt x="5192927" y="2652908"/>
                </a:lnTo>
                <a:lnTo>
                  <a:pt x="5179041" y="2630570"/>
                </a:lnTo>
                <a:lnTo>
                  <a:pt x="5165155" y="2591326"/>
                </a:lnTo>
                <a:lnTo>
                  <a:pt x="5136779" y="2599779"/>
                </a:lnTo>
                <a:lnTo>
                  <a:pt x="5132553" y="2587705"/>
                </a:lnTo>
                <a:lnTo>
                  <a:pt x="5132553" y="2581666"/>
                </a:lnTo>
                <a:lnTo>
                  <a:pt x="5128327" y="2573214"/>
                </a:lnTo>
                <a:close/>
                <a:moveTo>
                  <a:pt x="2701834" y="2558722"/>
                </a:moveTo>
                <a:lnTo>
                  <a:pt x="2701532" y="2559325"/>
                </a:lnTo>
                <a:lnTo>
                  <a:pt x="2707258" y="2559325"/>
                </a:lnTo>
                <a:lnTo>
                  <a:pt x="2707264" y="2559325"/>
                </a:lnTo>
                <a:lnTo>
                  <a:pt x="2705453" y="2567781"/>
                </a:lnTo>
                <a:lnTo>
                  <a:pt x="2701225" y="2571402"/>
                </a:lnTo>
                <a:lnTo>
                  <a:pt x="2696998" y="2578044"/>
                </a:lnTo>
                <a:lnTo>
                  <a:pt x="2696998" y="2581667"/>
                </a:lnTo>
                <a:lnTo>
                  <a:pt x="2695330" y="2591678"/>
                </a:lnTo>
                <a:lnTo>
                  <a:pt x="2695797" y="2591929"/>
                </a:lnTo>
                <a:lnTo>
                  <a:pt x="2697608" y="2581666"/>
                </a:lnTo>
                <a:lnTo>
                  <a:pt x="2697608" y="2577441"/>
                </a:lnTo>
                <a:lnTo>
                  <a:pt x="2701834" y="2571402"/>
                </a:lnTo>
                <a:lnTo>
                  <a:pt x="2706060" y="2567174"/>
                </a:lnTo>
                <a:lnTo>
                  <a:pt x="2707872" y="2558722"/>
                </a:lnTo>
                <a:close/>
                <a:moveTo>
                  <a:pt x="5611937" y="2529138"/>
                </a:moveTo>
                <a:lnTo>
                  <a:pt x="5604088" y="2545439"/>
                </a:lnTo>
                <a:lnTo>
                  <a:pt x="5590202" y="2572008"/>
                </a:lnTo>
                <a:lnTo>
                  <a:pt x="5572088" y="2600986"/>
                </a:lnTo>
                <a:lnTo>
                  <a:pt x="5555787" y="2629967"/>
                </a:lnTo>
                <a:lnTo>
                  <a:pt x="5541901" y="2654720"/>
                </a:lnTo>
                <a:lnTo>
                  <a:pt x="5534051" y="2675248"/>
                </a:lnTo>
                <a:lnTo>
                  <a:pt x="5534051" y="2687324"/>
                </a:lnTo>
                <a:lnTo>
                  <a:pt x="5538278" y="2701815"/>
                </a:lnTo>
                <a:lnTo>
                  <a:pt x="5538278" y="2707850"/>
                </a:lnTo>
                <a:lnTo>
                  <a:pt x="5542504" y="2716304"/>
                </a:lnTo>
                <a:lnTo>
                  <a:pt x="5548542" y="2718115"/>
                </a:lnTo>
                <a:lnTo>
                  <a:pt x="5556392" y="2722342"/>
                </a:lnTo>
                <a:lnTo>
                  <a:pt x="5566654" y="2726567"/>
                </a:lnTo>
                <a:lnTo>
                  <a:pt x="5595031" y="2736833"/>
                </a:lnTo>
                <a:lnTo>
                  <a:pt x="5623408" y="2732606"/>
                </a:lnTo>
                <a:lnTo>
                  <a:pt x="5647559" y="2722342"/>
                </a:lnTo>
                <a:lnTo>
                  <a:pt x="5675935" y="2707850"/>
                </a:lnTo>
                <a:lnTo>
                  <a:pt x="5704312" y="2703625"/>
                </a:lnTo>
                <a:lnTo>
                  <a:pt x="5732689" y="2703625"/>
                </a:lnTo>
                <a:lnTo>
                  <a:pt x="5750801" y="2715700"/>
                </a:lnTo>
                <a:lnTo>
                  <a:pt x="5764687" y="2725965"/>
                </a:lnTo>
                <a:lnTo>
                  <a:pt x="5780988" y="2732001"/>
                </a:lnTo>
                <a:lnTo>
                  <a:pt x="5823253" y="2740454"/>
                </a:lnTo>
                <a:lnTo>
                  <a:pt x="5865516" y="2736228"/>
                </a:lnTo>
                <a:lnTo>
                  <a:pt x="5904155" y="2725965"/>
                </a:lnTo>
                <a:lnTo>
                  <a:pt x="5915023" y="2704229"/>
                </a:lnTo>
                <a:lnTo>
                  <a:pt x="5902949" y="2704229"/>
                </a:lnTo>
                <a:lnTo>
                  <a:pt x="5886646" y="2675248"/>
                </a:lnTo>
                <a:lnTo>
                  <a:pt x="5858269" y="2650493"/>
                </a:lnTo>
                <a:lnTo>
                  <a:pt x="5817819" y="2625741"/>
                </a:lnTo>
                <a:lnTo>
                  <a:pt x="5779178" y="2603401"/>
                </a:lnTo>
                <a:lnTo>
                  <a:pt x="5748990" y="2593138"/>
                </a:lnTo>
                <a:lnTo>
                  <a:pt x="5730876" y="2607627"/>
                </a:lnTo>
                <a:lnTo>
                  <a:pt x="5706727" y="2617891"/>
                </a:lnTo>
                <a:lnTo>
                  <a:pt x="5688614" y="2616081"/>
                </a:lnTo>
                <a:lnTo>
                  <a:pt x="5678351" y="2601591"/>
                </a:lnTo>
                <a:lnTo>
                  <a:pt x="5664463" y="2587099"/>
                </a:lnTo>
                <a:lnTo>
                  <a:pt x="5656616" y="2568384"/>
                </a:lnTo>
                <a:lnTo>
                  <a:pt x="5680764" y="2559928"/>
                </a:lnTo>
                <a:lnTo>
                  <a:pt x="5678954" y="2558119"/>
                </a:lnTo>
                <a:lnTo>
                  <a:pt x="5674728" y="2558119"/>
                </a:lnTo>
                <a:lnTo>
                  <a:pt x="5670501" y="2558119"/>
                </a:lnTo>
                <a:lnTo>
                  <a:pt x="5664463" y="2553892"/>
                </a:lnTo>
                <a:lnTo>
                  <a:pt x="5652389" y="2543628"/>
                </a:lnTo>
                <a:lnTo>
                  <a:pt x="5642125" y="2539402"/>
                </a:lnTo>
                <a:lnTo>
                  <a:pt x="5628239" y="2533364"/>
                </a:lnTo>
                <a:close/>
                <a:moveTo>
                  <a:pt x="6178263" y="2518875"/>
                </a:moveTo>
                <a:lnTo>
                  <a:pt x="6155923" y="2537592"/>
                </a:lnTo>
                <a:lnTo>
                  <a:pt x="6131772" y="2547854"/>
                </a:lnTo>
                <a:lnTo>
                  <a:pt x="6107621" y="2558119"/>
                </a:lnTo>
                <a:lnTo>
                  <a:pt x="6085283" y="2576838"/>
                </a:lnTo>
                <a:lnTo>
                  <a:pt x="6071397" y="2599175"/>
                </a:lnTo>
                <a:lnTo>
                  <a:pt x="6065359" y="2629967"/>
                </a:lnTo>
                <a:lnTo>
                  <a:pt x="6075623" y="2663173"/>
                </a:lnTo>
                <a:lnTo>
                  <a:pt x="6097962" y="2696380"/>
                </a:lnTo>
                <a:lnTo>
                  <a:pt x="6118491" y="2729586"/>
                </a:lnTo>
                <a:lnTo>
                  <a:pt x="6142642" y="2756153"/>
                </a:lnTo>
                <a:lnTo>
                  <a:pt x="6156528" y="2782718"/>
                </a:lnTo>
                <a:lnTo>
                  <a:pt x="6132377" y="2782718"/>
                </a:lnTo>
                <a:lnTo>
                  <a:pt x="6132377" y="2827999"/>
                </a:lnTo>
                <a:lnTo>
                  <a:pt x="6140226" y="2861206"/>
                </a:lnTo>
                <a:lnTo>
                  <a:pt x="6160754" y="2879921"/>
                </a:lnTo>
                <a:lnTo>
                  <a:pt x="6196980" y="2885960"/>
                </a:lnTo>
                <a:lnTo>
                  <a:pt x="6249505" y="2884149"/>
                </a:lnTo>
                <a:lnTo>
                  <a:pt x="6245279" y="2843092"/>
                </a:lnTo>
                <a:lnTo>
                  <a:pt x="6237430" y="2818339"/>
                </a:lnTo>
                <a:lnTo>
                  <a:pt x="6227167" y="2797812"/>
                </a:lnTo>
                <a:lnTo>
                  <a:pt x="6222941" y="2775472"/>
                </a:lnTo>
                <a:lnTo>
                  <a:pt x="6227167" y="2742266"/>
                </a:lnTo>
                <a:lnTo>
                  <a:pt x="6235014" y="2746492"/>
                </a:lnTo>
                <a:lnTo>
                  <a:pt x="6241053" y="2746492"/>
                </a:lnTo>
                <a:lnTo>
                  <a:pt x="6248902" y="2746492"/>
                </a:lnTo>
                <a:lnTo>
                  <a:pt x="6254939" y="2746492"/>
                </a:lnTo>
                <a:lnTo>
                  <a:pt x="6265204" y="2741661"/>
                </a:lnTo>
                <a:lnTo>
                  <a:pt x="6259165" y="2735625"/>
                </a:lnTo>
                <a:lnTo>
                  <a:pt x="6251318" y="2731398"/>
                </a:lnTo>
                <a:lnTo>
                  <a:pt x="6249505" y="2729586"/>
                </a:lnTo>
                <a:lnTo>
                  <a:pt x="6241658" y="2721134"/>
                </a:lnTo>
                <a:lnTo>
                  <a:pt x="6235619" y="2716908"/>
                </a:lnTo>
                <a:lnTo>
                  <a:pt x="6231393" y="2721134"/>
                </a:lnTo>
                <a:lnTo>
                  <a:pt x="6231393" y="2729586"/>
                </a:lnTo>
                <a:lnTo>
                  <a:pt x="6227167" y="2735625"/>
                </a:lnTo>
                <a:lnTo>
                  <a:pt x="6227167" y="2739851"/>
                </a:lnTo>
                <a:lnTo>
                  <a:pt x="6222941" y="2741661"/>
                </a:lnTo>
                <a:lnTo>
                  <a:pt x="6221129" y="2739851"/>
                </a:lnTo>
                <a:lnTo>
                  <a:pt x="6216902" y="2731398"/>
                </a:lnTo>
                <a:lnTo>
                  <a:pt x="6206640" y="2715097"/>
                </a:lnTo>
                <a:lnTo>
                  <a:pt x="6196375" y="2696380"/>
                </a:lnTo>
                <a:lnTo>
                  <a:pt x="6198186" y="2687929"/>
                </a:lnTo>
                <a:lnTo>
                  <a:pt x="6202414" y="2687929"/>
                </a:lnTo>
                <a:lnTo>
                  <a:pt x="6206640" y="2686117"/>
                </a:lnTo>
                <a:lnTo>
                  <a:pt x="6208450" y="2677664"/>
                </a:lnTo>
                <a:lnTo>
                  <a:pt x="6178263" y="2658946"/>
                </a:lnTo>
                <a:lnTo>
                  <a:pt x="6154112" y="2629967"/>
                </a:lnTo>
                <a:lnTo>
                  <a:pt x="6140226" y="2599175"/>
                </a:lnTo>
                <a:lnTo>
                  <a:pt x="6178866" y="2594949"/>
                </a:lnTo>
                <a:lnTo>
                  <a:pt x="6207243" y="2584685"/>
                </a:lnTo>
                <a:lnTo>
                  <a:pt x="6221129" y="2558119"/>
                </a:lnTo>
                <a:lnTo>
                  <a:pt x="6227167" y="2527327"/>
                </a:lnTo>
                <a:lnTo>
                  <a:pt x="6216902" y="2523101"/>
                </a:lnTo>
                <a:lnTo>
                  <a:pt x="6206640" y="2523101"/>
                </a:lnTo>
                <a:lnTo>
                  <a:pt x="6196375" y="2518875"/>
                </a:lnTo>
                <a:close/>
                <a:moveTo>
                  <a:pt x="5799102" y="2514044"/>
                </a:moveTo>
                <a:lnTo>
                  <a:pt x="5770725" y="2528535"/>
                </a:lnTo>
                <a:lnTo>
                  <a:pt x="5736310" y="2538798"/>
                </a:lnTo>
                <a:lnTo>
                  <a:pt x="5736310" y="2567781"/>
                </a:lnTo>
                <a:lnTo>
                  <a:pt x="5750198" y="2572008"/>
                </a:lnTo>
                <a:lnTo>
                  <a:pt x="5766499" y="2573817"/>
                </a:lnTo>
                <a:lnTo>
                  <a:pt x="5788837" y="2573817"/>
                </a:lnTo>
                <a:lnTo>
                  <a:pt x="5788837" y="2559325"/>
                </a:lnTo>
                <a:lnTo>
                  <a:pt x="5794876" y="2549063"/>
                </a:lnTo>
                <a:lnTo>
                  <a:pt x="5799102" y="2538798"/>
                </a:lnTo>
                <a:lnTo>
                  <a:pt x="5799102" y="2528535"/>
                </a:lnTo>
                <a:lnTo>
                  <a:pt x="5799102" y="2520083"/>
                </a:lnTo>
                <a:close/>
                <a:moveTo>
                  <a:pt x="3052010" y="2495327"/>
                </a:moveTo>
                <a:lnTo>
                  <a:pt x="3058048" y="2514043"/>
                </a:lnTo>
                <a:lnTo>
                  <a:pt x="3061669" y="2538797"/>
                </a:lnTo>
                <a:lnTo>
                  <a:pt x="3065898" y="2559325"/>
                </a:lnTo>
                <a:lnTo>
                  <a:pt x="3061669" y="2563549"/>
                </a:lnTo>
                <a:lnTo>
                  <a:pt x="3058048" y="2563549"/>
                </a:lnTo>
                <a:lnTo>
                  <a:pt x="3055632" y="2563549"/>
                </a:lnTo>
                <a:lnTo>
                  <a:pt x="3055632" y="2567777"/>
                </a:lnTo>
                <a:lnTo>
                  <a:pt x="3052010" y="2567777"/>
                </a:lnTo>
                <a:lnTo>
                  <a:pt x="3037519" y="2567777"/>
                </a:lnTo>
                <a:lnTo>
                  <a:pt x="3033291" y="2563549"/>
                </a:lnTo>
                <a:lnTo>
                  <a:pt x="3033291" y="2559325"/>
                </a:lnTo>
                <a:lnTo>
                  <a:pt x="3033291" y="2557512"/>
                </a:lnTo>
                <a:lnTo>
                  <a:pt x="3029670" y="2557512"/>
                </a:lnTo>
                <a:lnTo>
                  <a:pt x="3027254" y="2553288"/>
                </a:lnTo>
                <a:close/>
                <a:moveTo>
                  <a:pt x="2265920" y="2427706"/>
                </a:moveTo>
                <a:lnTo>
                  <a:pt x="2249618" y="2452462"/>
                </a:lnTo>
                <a:lnTo>
                  <a:pt x="2231506" y="2474799"/>
                </a:lnTo>
                <a:lnTo>
                  <a:pt x="2221242" y="2505592"/>
                </a:lnTo>
                <a:lnTo>
                  <a:pt x="2241769" y="2503779"/>
                </a:lnTo>
                <a:lnTo>
                  <a:pt x="2255657" y="2509818"/>
                </a:lnTo>
                <a:lnTo>
                  <a:pt x="2265920" y="2520080"/>
                </a:lnTo>
                <a:lnTo>
                  <a:pt x="2279807" y="2538798"/>
                </a:lnTo>
                <a:lnTo>
                  <a:pt x="2284033" y="2524308"/>
                </a:lnTo>
                <a:lnTo>
                  <a:pt x="2284033" y="2514044"/>
                </a:lnTo>
                <a:lnTo>
                  <a:pt x="2288260" y="2505592"/>
                </a:lnTo>
                <a:lnTo>
                  <a:pt x="2288260" y="2495327"/>
                </a:lnTo>
                <a:lnTo>
                  <a:pt x="2306372" y="2495327"/>
                </a:lnTo>
                <a:lnTo>
                  <a:pt x="2316636" y="2520080"/>
                </a:lnTo>
                <a:lnTo>
                  <a:pt x="2332938" y="2528535"/>
                </a:lnTo>
                <a:lnTo>
                  <a:pt x="2346824" y="2534573"/>
                </a:lnTo>
                <a:lnTo>
                  <a:pt x="2360710" y="2543023"/>
                </a:lnTo>
                <a:lnTo>
                  <a:pt x="2374596" y="2559325"/>
                </a:lnTo>
                <a:lnTo>
                  <a:pt x="2360710" y="2581666"/>
                </a:lnTo>
                <a:lnTo>
                  <a:pt x="2344408" y="2606420"/>
                </a:lnTo>
                <a:lnTo>
                  <a:pt x="2330522" y="2639628"/>
                </a:lnTo>
                <a:lnTo>
                  <a:pt x="2318447" y="2668606"/>
                </a:lnTo>
                <a:lnTo>
                  <a:pt x="2318447" y="2686722"/>
                </a:lnTo>
                <a:lnTo>
                  <a:pt x="2320863" y="2698794"/>
                </a:lnTo>
                <a:lnTo>
                  <a:pt x="2320863" y="2704833"/>
                </a:lnTo>
                <a:lnTo>
                  <a:pt x="2325089" y="2709059"/>
                </a:lnTo>
                <a:lnTo>
                  <a:pt x="2329315" y="2713285"/>
                </a:lnTo>
                <a:lnTo>
                  <a:pt x="2331125" y="2717511"/>
                </a:lnTo>
                <a:lnTo>
                  <a:pt x="2343200" y="2719323"/>
                </a:lnTo>
                <a:lnTo>
                  <a:pt x="2343200" y="2713285"/>
                </a:lnTo>
                <a:lnTo>
                  <a:pt x="2349239" y="2698794"/>
                </a:lnTo>
                <a:lnTo>
                  <a:pt x="2359502" y="2676456"/>
                </a:lnTo>
                <a:lnTo>
                  <a:pt x="2371577" y="2647475"/>
                </a:lnTo>
                <a:lnTo>
                  <a:pt x="2381843" y="2622721"/>
                </a:lnTo>
                <a:lnTo>
                  <a:pt x="2392106" y="2602194"/>
                </a:lnTo>
                <a:lnTo>
                  <a:pt x="2396334" y="2587703"/>
                </a:lnTo>
                <a:lnTo>
                  <a:pt x="2420482" y="2587703"/>
                </a:lnTo>
                <a:lnTo>
                  <a:pt x="2424710" y="2626946"/>
                </a:lnTo>
                <a:lnTo>
                  <a:pt x="2424710" y="2661965"/>
                </a:lnTo>
                <a:lnTo>
                  <a:pt x="2424710" y="2705436"/>
                </a:lnTo>
                <a:lnTo>
                  <a:pt x="2428937" y="2752529"/>
                </a:lnTo>
                <a:lnTo>
                  <a:pt x="2473615" y="2758568"/>
                </a:lnTo>
                <a:lnTo>
                  <a:pt x="2491727" y="2732002"/>
                </a:lnTo>
                <a:lnTo>
                  <a:pt x="2524329" y="2713285"/>
                </a:lnTo>
                <a:lnTo>
                  <a:pt x="2558743" y="2694568"/>
                </a:lnTo>
                <a:lnTo>
                  <a:pt x="2594969" y="2680080"/>
                </a:lnTo>
                <a:lnTo>
                  <a:pt x="2629384" y="2665587"/>
                </a:lnTo>
                <a:lnTo>
                  <a:pt x="2661987" y="2646870"/>
                </a:lnTo>
                <a:lnTo>
                  <a:pt x="2675873" y="2626343"/>
                </a:lnTo>
                <a:lnTo>
                  <a:pt x="2668023" y="2626343"/>
                </a:lnTo>
                <a:lnTo>
                  <a:pt x="2666213" y="2617891"/>
                </a:lnTo>
                <a:lnTo>
                  <a:pt x="2666213" y="2616079"/>
                </a:lnTo>
                <a:lnTo>
                  <a:pt x="2661987" y="2611853"/>
                </a:lnTo>
                <a:lnTo>
                  <a:pt x="2657761" y="2611853"/>
                </a:lnTo>
                <a:lnTo>
                  <a:pt x="2653533" y="2611853"/>
                </a:lnTo>
                <a:lnTo>
                  <a:pt x="2647496" y="2607627"/>
                </a:lnTo>
                <a:lnTo>
                  <a:pt x="2633610" y="2617891"/>
                </a:lnTo>
                <a:lnTo>
                  <a:pt x="2609460" y="2632381"/>
                </a:lnTo>
                <a:lnTo>
                  <a:pt x="2581083" y="2654720"/>
                </a:lnTo>
                <a:lnTo>
                  <a:pt x="2544856" y="2673438"/>
                </a:lnTo>
                <a:lnTo>
                  <a:pt x="2512254" y="2693965"/>
                </a:lnTo>
                <a:lnTo>
                  <a:pt x="2482067" y="2708456"/>
                </a:lnTo>
                <a:lnTo>
                  <a:pt x="2459726" y="2716908"/>
                </a:lnTo>
                <a:lnTo>
                  <a:pt x="2453691" y="2718719"/>
                </a:lnTo>
                <a:lnTo>
                  <a:pt x="2449464" y="2716908"/>
                </a:lnTo>
                <a:lnTo>
                  <a:pt x="2445238" y="2712682"/>
                </a:lnTo>
                <a:lnTo>
                  <a:pt x="2445238" y="2708456"/>
                </a:lnTo>
                <a:lnTo>
                  <a:pt x="2445238" y="2704228"/>
                </a:lnTo>
                <a:lnTo>
                  <a:pt x="2443425" y="2698192"/>
                </a:lnTo>
                <a:lnTo>
                  <a:pt x="2453691" y="2679475"/>
                </a:lnTo>
                <a:lnTo>
                  <a:pt x="2453691" y="2664982"/>
                </a:lnTo>
                <a:lnTo>
                  <a:pt x="2449464" y="2654720"/>
                </a:lnTo>
                <a:lnTo>
                  <a:pt x="2445238" y="2636005"/>
                </a:lnTo>
                <a:lnTo>
                  <a:pt x="2453085" y="2615476"/>
                </a:lnTo>
                <a:lnTo>
                  <a:pt x="2457314" y="2611251"/>
                </a:lnTo>
                <a:lnTo>
                  <a:pt x="2459124" y="2607025"/>
                </a:lnTo>
                <a:lnTo>
                  <a:pt x="2463350" y="2602799"/>
                </a:lnTo>
                <a:lnTo>
                  <a:pt x="2467576" y="2602799"/>
                </a:lnTo>
                <a:lnTo>
                  <a:pt x="2471802" y="2602799"/>
                </a:lnTo>
                <a:lnTo>
                  <a:pt x="2473615" y="2600986"/>
                </a:lnTo>
                <a:lnTo>
                  <a:pt x="2477841" y="2596760"/>
                </a:lnTo>
                <a:lnTo>
                  <a:pt x="2477841" y="2588308"/>
                </a:lnTo>
                <a:lnTo>
                  <a:pt x="2482067" y="2578043"/>
                </a:lnTo>
                <a:lnTo>
                  <a:pt x="2482067" y="2559325"/>
                </a:lnTo>
                <a:lnTo>
                  <a:pt x="2463955" y="2549062"/>
                </a:lnTo>
                <a:lnTo>
                  <a:pt x="2445841" y="2544836"/>
                </a:lnTo>
                <a:lnTo>
                  <a:pt x="2431956" y="2544836"/>
                </a:lnTo>
                <a:lnTo>
                  <a:pt x="2415654" y="2538798"/>
                </a:lnTo>
                <a:lnTo>
                  <a:pt x="2389087" y="2520080"/>
                </a:lnTo>
                <a:lnTo>
                  <a:pt x="2372785" y="2503779"/>
                </a:lnTo>
                <a:lnTo>
                  <a:pt x="2360710" y="2481442"/>
                </a:lnTo>
                <a:lnTo>
                  <a:pt x="2346824" y="2460914"/>
                </a:lnTo>
                <a:lnTo>
                  <a:pt x="2330522" y="2446423"/>
                </a:lnTo>
                <a:lnTo>
                  <a:pt x="2302145" y="2431931"/>
                </a:lnTo>
                <a:close/>
                <a:moveTo>
                  <a:pt x="2977132" y="2395103"/>
                </a:moveTo>
                <a:lnTo>
                  <a:pt x="3003699" y="2396914"/>
                </a:lnTo>
                <a:lnTo>
                  <a:pt x="3019397" y="2401140"/>
                </a:lnTo>
                <a:lnTo>
                  <a:pt x="3041737" y="2409595"/>
                </a:lnTo>
                <a:lnTo>
                  <a:pt x="3041737" y="2425897"/>
                </a:lnTo>
                <a:lnTo>
                  <a:pt x="3033888" y="2425897"/>
                </a:lnTo>
                <a:lnTo>
                  <a:pt x="3027849" y="2430123"/>
                </a:lnTo>
                <a:lnTo>
                  <a:pt x="3019397" y="2430123"/>
                </a:lnTo>
                <a:lnTo>
                  <a:pt x="3013360" y="2430123"/>
                </a:lnTo>
                <a:lnTo>
                  <a:pt x="3003699" y="2433747"/>
                </a:lnTo>
                <a:lnTo>
                  <a:pt x="2995245" y="2423482"/>
                </a:lnTo>
                <a:lnTo>
                  <a:pt x="2991019" y="2419858"/>
                </a:lnTo>
                <a:lnTo>
                  <a:pt x="2989208" y="2411405"/>
                </a:lnTo>
                <a:lnTo>
                  <a:pt x="2984982" y="2405368"/>
                </a:lnTo>
                <a:close/>
                <a:moveTo>
                  <a:pt x="3143170" y="2354046"/>
                </a:moveTo>
                <a:lnTo>
                  <a:pt x="3165508" y="2354046"/>
                </a:lnTo>
                <a:lnTo>
                  <a:pt x="3165508" y="2383026"/>
                </a:lnTo>
                <a:lnTo>
                  <a:pt x="3165508" y="2409592"/>
                </a:lnTo>
                <a:lnTo>
                  <a:pt x="3169734" y="2430120"/>
                </a:lnTo>
                <a:lnTo>
                  <a:pt x="3171547" y="2454270"/>
                </a:lnTo>
                <a:lnTo>
                  <a:pt x="3211998" y="2454270"/>
                </a:lnTo>
                <a:lnTo>
                  <a:pt x="3211998" y="2495325"/>
                </a:lnTo>
                <a:lnTo>
                  <a:pt x="3228301" y="2495325"/>
                </a:lnTo>
                <a:lnTo>
                  <a:pt x="3232527" y="2497138"/>
                </a:lnTo>
                <a:lnTo>
                  <a:pt x="3236753" y="2497138"/>
                </a:lnTo>
                <a:lnTo>
                  <a:pt x="3240374" y="2497138"/>
                </a:lnTo>
                <a:lnTo>
                  <a:pt x="3242790" y="2497138"/>
                </a:lnTo>
                <a:lnTo>
                  <a:pt x="3246413" y="2497138"/>
                </a:lnTo>
                <a:lnTo>
                  <a:pt x="3250639" y="2501364"/>
                </a:lnTo>
                <a:lnTo>
                  <a:pt x="3246413" y="2523702"/>
                </a:lnTo>
                <a:lnTo>
                  <a:pt x="3240374" y="2548457"/>
                </a:lnTo>
                <a:lnTo>
                  <a:pt x="3236753" y="2572606"/>
                </a:lnTo>
                <a:lnTo>
                  <a:pt x="3228301" y="2572606"/>
                </a:lnTo>
                <a:lnTo>
                  <a:pt x="3226488" y="2564759"/>
                </a:lnTo>
                <a:lnTo>
                  <a:pt x="3226488" y="2562343"/>
                </a:lnTo>
                <a:lnTo>
                  <a:pt x="3226488" y="2558721"/>
                </a:lnTo>
                <a:lnTo>
                  <a:pt x="3222262" y="2554494"/>
                </a:lnTo>
                <a:lnTo>
                  <a:pt x="3222262" y="2550269"/>
                </a:lnTo>
                <a:lnTo>
                  <a:pt x="3218036" y="2558721"/>
                </a:lnTo>
                <a:lnTo>
                  <a:pt x="3214413" y="2558721"/>
                </a:lnTo>
                <a:lnTo>
                  <a:pt x="3214413" y="2562343"/>
                </a:lnTo>
                <a:lnTo>
                  <a:pt x="3211998" y="2562343"/>
                </a:lnTo>
                <a:lnTo>
                  <a:pt x="3204150" y="2564759"/>
                </a:lnTo>
                <a:lnTo>
                  <a:pt x="3204150" y="2550269"/>
                </a:lnTo>
                <a:lnTo>
                  <a:pt x="3208376" y="2548457"/>
                </a:lnTo>
                <a:lnTo>
                  <a:pt x="3208376" y="2544229"/>
                </a:lnTo>
                <a:lnTo>
                  <a:pt x="3211998" y="2540004"/>
                </a:lnTo>
                <a:lnTo>
                  <a:pt x="3211998" y="2533967"/>
                </a:lnTo>
                <a:lnTo>
                  <a:pt x="3211998" y="2526118"/>
                </a:lnTo>
                <a:lnTo>
                  <a:pt x="3204150" y="2526118"/>
                </a:lnTo>
                <a:lnTo>
                  <a:pt x="3189659" y="2540004"/>
                </a:lnTo>
                <a:lnTo>
                  <a:pt x="3175773" y="2554494"/>
                </a:lnTo>
                <a:lnTo>
                  <a:pt x="3157658" y="2564759"/>
                </a:lnTo>
                <a:lnTo>
                  <a:pt x="3157658" y="2554494"/>
                </a:lnTo>
                <a:lnTo>
                  <a:pt x="3157658" y="2544229"/>
                </a:lnTo>
                <a:lnTo>
                  <a:pt x="3157658" y="2540004"/>
                </a:lnTo>
                <a:lnTo>
                  <a:pt x="3155243" y="2538193"/>
                </a:lnTo>
                <a:lnTo>
                  <a:pt x="3147395" y="2533967"/>
                </a:lnTo>
                <a:lnTo>
                  <a:pt x="3137131" y="2533967"/>
                </a:lnTo>
                <a:lnTo>
                  <a:pt x="3119019" y="2533967"/>
                </a:lnTo>
                <a:lnTo>
                  <a:pt x="3112980" y="2533967"/>
                </a:lnTo>
                <a:lnTo>
                  <a:pt x="3104528" y="2533967"/>
                </a:lnTo>
                <a:lnTo>
                  <a:pt x="3094868" y="2529741"/>
                </a:lnTo>
                <a:lnTo>
                  <a:pt x="3084603" y="2529741"/>
                </a:lnTo>
                <a:lnTo>
                  <a:pt x="3074340" y="2526118"/>
                </a:lnTo>
                <a:lnTo>
                  <a:pt x="3066490" y="2519476"/>
                </a:lnTo>
                <a:lnTo>
                  <a:pt x="3086415" y="2491099"/>
                </a:lnTo>
                <a:lnTo>
                  <a:pt x="3108754" y="2448234"/>
                </a:lnTo>
                <a:lnTo>
                  <a:pt x="3123245" y="2401140"/>
                </a:lnTo>
                <a:close/>
                <a:moveTo>
                  <a:pt x="2472391" y="2229672"/>
                </a:moveTo>
                <a:lnTo>
                  <a:pt x="2502578" y="2229672"/>
                </a:lnTo>
                <a:lnTo>
                  <a:pt x="2502578" y="2244162"/>
                </a:lnTo>
                <a:lnTo>
                  <a:pt x="2496542" y="2244162"/>
                </a:lnTo>
                <a:lnTo>
                  <a:pt x="2492919" y="2247783"/>
                </a:lnTo>
                <a:lnTo>
                  <a:pt x="2490503" y="2247783"/>
                </a:lnTo>
                <a:lnTo>
                  <a:pt x="2486882" y="2247783"/>
                </a:lnTo>
                <a:lnTo>
                  <a:pt x="2482656" y="2252012"/>
                </a:lnTo>
                <a:lnTo>
                  <a:pt x="2472391" y="2252012"/>
                </a:lnTo>
                <a:close/>
                <a:moveTo>
                  <a:pt x="1043899" y="2213370"/>
                </a:moveTo>
                <a:lnTo>
                  <a:pt x="1057785" y="2213370"/>
                </a:lnTo>
                <a:lnTo>
                  <a:pt x="1063823" y="2215181"/>
                </a:lnTo>
                <a:lnTo>
                  <a:pt x="1072275" y="2219408"/>
                </a:lnTo>
                <a:lnTo>
                  <a:pt x="1081935" y="2219408"/>
                </a:lnTo>
                <a:lnTo>
                  <a:pt x="1096426" y="2219408"/>
                </a:lnTo>
                <a:lnTo>
                  <a:pt x="1100652" y="2247783"/>
                </a:lnTo>
                <a:lnTo>
                  <a:pt x="1106689" y="2270726"/>
                </a:lnTo>
                <a:lnTo>
                  <a:pt x="1110312" y="2299103"/>
                </a:lnTo>
                <a:lnTo>
                  <a:pt x="1096426" y="2299103"/>
                </a:lnTo>
                <a:lnTo>
                  <a:pt x="1088577" y="2287028"/>
                </a:lnTo>
                <a:lnTo>
                  <a:pt x="1081935" y="2280991"/>
                </a:lnTo>
                <a:lnTo>
                  <a:pt x="1072275" y="2272539"/>
                </a:lnTo>
                <a:lnTo>
                  <a:pt x="1063823" y="2266500"/>
                </a:lnTo>
                <a:lnTo>
                  <a:pt x="1057785" y="2256238"/>
                </a:lnTo>
                <a:lnTo>
                  <a:pt x="1049935" y="2244162"/>
                </a:lnTo>
                <a:lnTo>
                  <a:pt x="1045709" y="2238124"/>
                </a:lnTo>
                <a:lnTo>
                  <a:pt x="1043899" y="2229672"/>
                </a:lnTo>
                <a:lnTo>
                  <a:pt x="1043899" y="2223635"/>
                </a:lnTo>
                <a:close/>
                <a:moveTo>
                  <a:pt x="8722502" y="2186807"/>
                </a:moveTo>
                <a:lnTo>
                  <a:pt x="8726728" y="2191033"/>
                </a:lnTo>
                <a:lnTo>
                  <a:pt x="8726728" y="2194656"/>
                </a:lnTo>
                <a:lnTo>
                  <a:pt x="8728538" y="2194656"/>
                </a:lnTo>
                <a:lnTo>
                  <a:pt x="8728538" y="2198882"/>
                </a:lnTo>
                <a:lnTo>
                  <a:pt x="8740614" y="2223635"/>
                </a:lnTo>
                <a:lnTo>
                  <a:pt x="8740614" y="2256239"/>
                </a:lnTo>
                <a:lnTo>
                  <a:pt x="8740614" y="2287031"/>
                </a:lnTo>
                <a:lnTo>
                  <a:pt x="8746652" y="2323860"/>
                </a:lnTo>
                <a:lnTo>
                  <a:pt x="8756915" y="2358276"/>
                </a:lnTo>
                <a:lnTo>
                  <a:pt x="8775029" y="2396916"/>
                </a:lnTo>
                <a:lnTo>
                  <a:pt x="8785292" y="2439783"/>
                </a:lnTo>
                <a:lnTo>
                  <a:pt x="8736993" y="2433744"/>
                </a:lnTo>
                <a:lnTo>
                  <a:pt x="8736993" y="2466347"/>
                </a:lnTo>
                <a:lnTo>
                  <a:pt x="8743029" y="2491103"/>
                </a:lnTo>
                <a:lnTo>
                  <a:pt x="8746652" y="2515857"/>
                </a:lnTo>
                <a:lnTo>
                  <a:pt x="8755104" y="2550270"/>
                </a:lnTo>
                <a:lnTo>
                  <a:pt x="8743029" y="2550270"/>
                </a:lnTo>
                <a:lnTo>
                  <a:pt x="8736993" y="2550270"/>
                </a:lnTo>
                <a:lnTo>
                  <a:pt x="8726728" y="2554497"/>
                </a:lnTo>
                <a:lnTo>
                  <a:pt x="8722502" y="2554497"/>
                </a:lnTo>
                <a:lnTo>
                  <a:pt x="8716463" y="2558725"/>
                </a:lnTo>
                <a:lnTo>
                  <a:pt x="8708616" y="2538195"/>
                </a:lnTo>
                <a:lnTo>
                  <a:pt x="8704388" y="2497140"/>
                </a:lnTo>
                <a:lnTo>
                  <a:pt x="8704388" y="2452461"/>
                </a:lnTo>
                <a:lnTo>
                  <a:pt x="8704388" y="2401141"/>
                </a:lnTo>
                <a:lnTo>
                  <a:pt x="8704388" y="2354047"/>
                </a:lnTo>
                <a:lnTo>
                  <a:pt x="8698351" y="2323860"/>
                </a:lnTo>
                <a:lnTo>
                  <a:pt x="8698351" y="2244164"/>
                </a:lnTo>
                <a:lnTo>
                  <a:pt x="8704388" y="2233901"/>
                </a:lnTo>
                <a:lnTo>
                  <a:pt x="8708616" y="2227862"/>
                </a:lnTo>
                <a:lnTo>
                  <a:pt x="8712237" y="2219410"/>
                </a:lnTo>
                <a:lnTo>
                  <a:pt x="8716463" y="2213373"/>
                </a:lnTo>
                <a:lnTo>
                  <a:pt x="8718276" y="2201297"/>
                </a:lnTo>
                <a:close/>
                <a:moveTo>
                  <a:pt x="4566229" y="2158429"/>
                </a:moveTo>
                <a:lnTo>
                  <a:pt x="4574077" y="2201297"/>
                </a:lnTo>
                <a:lnTo>
                  <a:pt x="4569850" y="2244164"/>
                </a:lnTo>
                <a:lnTo>
                  <a:pt x="4560191" y="2290655"/>
                </a:lnTo>
                <a:lnTo>
                  <a:pt x="4531814" y="2305144"/>
                </a:lnTo>
                <a:lnTo>
                  <a:pt x="4505249" y="2313598"/>
                </a:lnTo>
                <a:lnTo>
                  <a:pt x="4466607" y="2315409"/>
                </a:lnTo>
                <a:lnTo>
                  <a:pt x="4466607" y="2299108"/>
                </a:lnTo>
                <a:lnTo>
                  <a:pt x="4476871" y="2272541"/>
                </a:lnTo>
                <a:lnTo>
                  <a:pt x="4476871" y="2241748"/>
                </a:lnTo>
                <a:lnTo>
                  <a:pt x="4475059" y="2204919"/>
                </a:lnTo>
                <a:lnTo>
                  <a:pt x="4494984" y="2186807"/>
                </a:lnTo>
                <a:lnTo>
                  <a:pt x="4513096" y="2172315"/>
                </a:lnTo>
                <a:lnTo>
                  <a:pt x="4533626" y="2162052"/>
                </a:lnTo>
                <a:close/>
                <a:moveTo>
                  <a:pt x="5072780" y="2102884"/>
                </a:moveTo>
                <a:lnTo>
                  <a:pt x="5078819" y="2108921"/>
                </a:lnTo>
                <a:lnTo>
                  <a:pt x="5083045" y="2113148"/>
                </a:lnTo>
                <a:lnTo>
                  <a:pt x="5086666" y="2117375"/>
                </a:lnTo>
                <a:lnTo>
                  <a:pt x="5086666" y="2123411"/>
                </a:lnTo>
                <a:lnTo>
                  <a:pt x="5086666" y="2131863"/>
                </a:lnTo>
                <a:lnTo>
                  <a:pt x="5089082" y="2141525"/>
                </a:lnTo>
                <a:lnTo>
                  <a:pt x="5086666" y="2148164"/>
                </a:lnTo>
                <a:lnTo>
                  <a:pt x="5083045" y="2151788"/>
                </a:lnTo>
                <a:lnTo>
                  <a:pt x="5083045" y="2156013"/>
                </a:lnTo>
                <a:lnTo>
                  <a:pt x="5083045" y="2158429"/>
                </a:lnTo>
                <a:lnTo>
                  <a:pt x="5083045" y="2162052"/>
                </a:lnTo>
                <a:lnTo>
                  <a:pt x="5078819" y="2166278"/>
                </a:lnTo>
                <a:lnTo>
                  <a:pt x="5074591" y="2170504"/>
                </a:lnTo>
                <a:lnTo>
                  <a:pt x="5072780" y="2170504"/>
                </a:lnTo>
                <a:lnTo>
                  <a:pt x="5068554" y="2170504"/>
                </a:lnTo>
                <a:lnTo>
                  <a:pt x="5064328" y="2172315"/>
                </a:lnTo>
                <a:lnTo>
                  <a:pt x="5058289" y="2172315"/>
                </a:lnTo>
                <a:lnTo>
                  <a:pt x="5046213" y="2148164"/>
                </a:lnTo>
                <a:lnTo>
                  <a:pt x="5040176" y="2137902"/>
                </a:lnTo>
                <a:lnTo>
                  <a:pt x="5040176" y="2133676"/>
                </a:lnTo>
                <a:lnTo>
                  <a:pt x="5044402" y="2131863"/>
                </a:lnTo>
                <a:lnTo>
                  <a:pt x="5058289" y="2123411"/>
                </a:lnTo>
                <a:close/>
                <a:moveTo>
                  <a:pt x="5234588" y="2023187"/>
                </a:moveTo>
                <a:lnTo>
                  <a:pt x="5244853" y="2027414"/>
                </a:lnTo>
                <a:lnTo>
                  <a:pt x="5249079" y="2027414"/>
                </a:lnTo>
                <a:lnTo>
                  <a:pt x="5252703" y="2027414"/>
                </a:lnTo>
                <a:lnTo>
                  <a:pt x="5255116" y="2031640"/>
                </a:lnTo>
                <a:lnTo>
                  <a:pt x="5259343" y="2031640"/>
                </a:lnTo>
                <a:lnTo>
                  <a:pt x="5252703" y="2041904"/>
                </a:lnTo>
                <a:lnTo>
                  <a:pt x="5249079" y="2052167"/>
                </a:lnTo>
                <a:lnTo>
                  <a:pt x="5244853" y="2062432"/>
                </a:lnTo>
                <a:lnTo>
                  <a:pt x="5238814" y="2074507"/>
                </a:lnTo>
                <a:lnTo>
                  <a:pt x="5226738" y="2080544"/>
                </a:lnTo>
                <a:lnTo>
                  <a:pt x="5226738" y="2070281"/>
                </a:lnTo>
                <a:lnTo>
                  <a:pt x="5224325" y="2070281"/>
                </a:lnTo>
                <a:lnTo>
                  <a:pt x="5224325" y="2066055"/>
                </a:lnTo>
                <a:lnTo>
                  <a:pt x="5224325" y="2062432"/>
                </a:lnTo>
                <a:lnTo>
                  <a:pt x="5220701" y="2055790"/>
                </a:lnTo>
                <a:lnTo>
                  <a:pt x="5226738" y="2047941"/>
                </a:lnTo>
                <a:lnTo>
                  <a:pt x="5230966" y="2041904"/>
                </a:lnTo>
                <a:lnTo>
                  <a:pt x="5234588" y="2033452"/>
                </a:lnTo>
                <a:close/>
                <a:moveTo>
                  <a:pt x="498707" y="2017150"/>
                </a:moveTo>
                <a:lnTo>
                  <a:pt x="508973" y="2033451"/>
                </a:lnTo>
                <a:lnTo>
                  <a:pt x="508973" y="2047942"/>
                </a:lnTo>
                <a:lnTo>
                  <a:pt x="498707" y="2066054"/>
                </a:lnTo>
                <a:lnTo>
                  <a:pt x="484218" y="2076318"/>
                </a:lnTo>
                <a:lnTo>
                  <a:pt x="470331" y="2084771"/>
                </a:lnTo>
                <a:lnTo>
                  <a:pt x="466103" y="2088996"/>
                </a:lnTo>
                <a:lnTo>
                  <a:pt x="460066" y="2080544"/>
                </a:lnTo>
                <a:lnTo>
                  <a:pt x="455840" y="2074506"/>
                </a:lnTo>
                <a:lnTo>
                  <a:pt x="452217" y="2062431"/>
                </a:lnTo>
                <a:lnTo>
                  <a:pt x="452217" y="2052168"/>
                </a:lnTo>
                <a:lnTo>
                  <a:pt x="447991" y="2041903"/>
                </a:lnTo>
                <a:lnTo>
                  <a:pt x="473953" y="2031641"/>
                </a:lnTo>
                <a:lnTo>
                  <a:pt x="480595" y="2027415"/>
                </a:lnTo>
                <a:lnTo>
                  <a:pt x="490255" y="2023187"/>
                </a:lnTo>
                <a:close/>
                <a:moveTo>
                  <a:pt x="5362585" y="1970057"/>
                </a:moveTo>
                <a:lnTo>
                  <a:pt x="5390964" y="1984548"/>
                </a:lnTo>
                <a:lnTo>
                  <a:pt x="5390964" y="1994812"/>
                </a:lnTo>
                <a:lnTo>
                  <a:pt x="5382509" y="1994812"/>
                </a:lnTo>
                <a:lnTo>
                  <a:pt x="5380698" y="1999039"/>
                </a:lnTo>
                <a:lnTo>
                  <a:pt x="5372849" y="2002661"/>
                </a:lnTo>
                <a:lnTo>
                  <a:pt x="5368622" y="2009303"/>
                </a:lnTo>
                <a:lnTo>
                  <a:pt x="5362585" y="2005077"/>
                </a:lnTo>
                <a:lnTo>
                  <a:pt x="5358357" y="2005077"/>
                </a:lnTo>
                <a:lnTo>
                  <a:pt x="5354131" y="2002661"/>
                </a:lnTo>
                <a:lnTo>
                  <a:pt x="5352320" y="2002661"/>
                </a:lnTo>
                <a:lnTo>
                  <a:pt x="5352320" y="1994812"/>
                </a:lnTo>
                <a:lnTo>
                  <a:pt x="5352320" y="1988775"/>
                </a:lnTo>
                <a:lnTo>
                  <a:pt x="5352320" y="1984548"/>
                </a:lnTo>
                <a:lnTo>
                  <a:pt x="5354131" y="1976094"/>
                </a:lnTo>
                <a:close/>
                <a:moveTo>
                  <a:pt x="4604263" y="1951943"/>
                </a:moveTo>
                <a:lnTo>
                  <a:pt x="4641094" y="1956169"/>
                </a:lnTo>
                <a:lnTo>
                  <a:pt x="4669471" y="1962208"/>
                </a:lnTo>
                <a:lnTo>
                  <a:pt x="4661016" y="1976094"/>
                </a:lnTo>
                <a:lnTo>
                  <a:pt x="4657396" y="1988772"/>
                </a:lnTo>
                <a:lnTo>
                  <a:pt x="4651357" y="1999036"/>
                </a:lnTo>
                <a:lnTo>
                  <a:pt x="4642905" y="2009299"/>
                </a:lnTo>
                <a:lnTo>
                  <a:pt x="4661016" y="2009299"/>
                </a:lnTo>
                <a:lnTo>
                  <a:pt x="4669471" y="2002659"/>
                </a:lnTo>
                <a:lnTo>
                  <a:pt x="4671281" y="1999036"/>
                </a:lnTo>
                <a:lnTo>
                  <a:pt x="4679734" y="1994810"/>
                </a:lnTo>
                <a:lnTo>
                  <a:pt x="4689394" y="1994810"/>
                </a:lnTo>
                <a:lnTo>
                  <a:pt x="4689394" y="2009299"/>
                </a:lnTo>
                <a:lnTo>
                  <a:pt x="4699658" y="2033450"/>
                </a:lnTo>
                <a:lnTo>
                  <a:pt x="4693619" y="2055790"/>
                </a:lnTo>
                <a:lnTo>
                  <a:pt x="4683357" y="2074507"/>
                </a:lnTo>
                <a:lnTo>
                  <a:pt x="4675508" y="2088996"/>
                </a:lnTo>
                <a:lnTo>
                  <a:pt x="4693619" y="2105297"/>
                </a:lnTo>
                <a:lnTo>
                  <a:pt x="4711734" y="2131863"/>
                </a:lnTo>
                <a:lnTo>
                  <a:pt x="4736487" y="2158429"/>
                </a:lnTo>
                <a:lnTo>
                  <a:pt x="4756411" y="2191032"/>
                </a:lnTo>
                <a:lnTo>
                  <a:pt x="4774524" y="2227861"/>
                </a:lnTo>
                <a:lnTo>
                  <a:pt x="4789014" y="2258048"/>
                </a:lnTo>
                <a:lnTo>
                  <a:pt x="4793240" y="2284614"/>
                </a:lnTo>
                <a:lnTo>
                  <a:pt x="4784789" y="2309367"/>
                </a:lnTo>
                <a:lnTo>
                  <a:pt x="4768487" y="2323858"/>
                </a:lnTo>
                <a:lnTo>
                  <a:pt x="4746147" y="2337744"/>
                </a:lnTo>
                <a:lnTo>
                  <a:pt x="4711734" y="2352236"/>
                </a:lnTo>
                <a:lnTo>
                  <a:pt x="4669471" y="2362498"/>
                </a:lnTo>
                <a:lnTo>
                  <a:pt x="4630830" y="2372763"/>
                </a:lnTo>
                <a:lnTo>
                  <a:pt x="4598227" y="2376989"/>
                </a:lnTo>
                <a:lnTo>
                  <a:pt x="4598227" y="2368537"/>
                </a:lnTo>
                <a:lnTo>
                  <a:pt x="4618755" y="2337744"/>
                </a:lnTo>
                <a:lnTo>
                  <a:pt x="4636866" y="2305141"/>
                </a:lnTo>
                <a:lnTo>
                  <a:pt x="4626604" y="2305141"/>
                </a:lnTo>
                <a:lnTo>
                  <a:pt x="4618755" y="2305141"/>
                </a:lnTo>
                <a:lnTo>
                  <a:pt x="4612718" y="2300916"/>
                </a:lnTo>
                <a:lnTo>
                  <a:pt x="4612718" y="2299103"/>
                </a:lnTo>
                <a:lnTo>
                  <a:pt x="4608489" y="2294877"/>
                </a:lnTo>
                <a:lnTo>
                  <a:pt x="4608489" y="2287028"/>
                </a:lnTo>
                <a:lnTo>
                  <a:pt x="4604263" y="2276765"/>
                </a:lnTo>
                <a:lnTo>
                  <a:pt x="4630830" y="2270726"/>
                </a:lnTo>
                <a:lnTo>
                  <a:pt x="4622980" y="2262274"/>
                </a:lnTo>
                <a:lnTo>
                  <a:pt x="4622980" y="2258048"/>
                </a:lnTo>
                <a:lnTo>
                  <a:pt x="4618755" y="2256237"/>
                </a:lnTo>
                <a:lnTo>
                  <a:pt x="4618755" y="2252011"/>
                </a:lnTo>
                <a:lnTo>
                  <a:pt x="4622980" y="2244162"/>
                </a:lnTo>
                <a:lnTo>
                  <a:pt x="4626604" y="2229672"/>
                </a:lnTo>
                <a:lnTo>
                  <a:pt x="4636866" y="2219409"/>
                </a:lnTo>
                <a:lnTo>
                  <a:pt x="4642905" y="2213370"/>
                </a:lnTo>
                <a:lnTo>
                  <a:pt x="4657396" y="2204918"/>
                </a:lnTo>
                <a:lnTo>
                  <a:pt x="4669471" y="2198879"/>
                </a:lnTo>
                <a:lnTo>
                  <a:pt x="4665243" y="2191032"/>
                </a:lnTo>
                <a:lnTo>
                  <a:pt x="4665243" y="2186804"/>
                </a:lnTo>
                <a:lnTo>
                  <a:pt x="4661016" y="2184993"/>
                </a:lnTo>
                <a:lnTo>
                  <a:pt x="4661016" y="2180767"/>
                </a:lnTo>
                <a:lnTo>
                  <a:pt x="4657396" y="2172315"/>
                </a:lnTo>
                <a:lnTo>
                  <a:pt x="4654980" y="2172315"/>
                </a:lnTo>
                <a:lnTo>
                  <a:pt x="4654980" y="2170502"/>
                </a:lnTo>
                <a:lnTo>
                  <a:pt x="4651357" y="2170502"/>
                </a:lnTo>
                <a:lnTo>
                  <a:pt x="4642905" y="2166276"/>
                </a:lnTo>
                <a:lnTo>
                  <a:pt x="4636866" y="2162050"/>
                </a:lnTo>
                <a:lnTo>
                  <a:pt x="4632640" y="2162050"/>
                </a:lnTo>
                <a:lnTo>
                  <a:pt x="4626604" y="2162050"/>
                </a:lnTo>
                <a:lnTo>
                  <a:pt x="4618755" y="2158429"/>
                </a:lnTo>
                <a:lnTo>
                  <a:pt x="4612718" y="2158429"/>
                </a:lnTo>
                <a:lnTo>
                  <a:pt x="4612718" y="2156013"/>
                </a:lnTo>
                <a:lnTo>
                  <a:pt x="4608489" y="2151788"/>
                </a:lnTo>
                <a:lnTo>
                  <a:pt x="4608489" y="2148165"/>
                </a:lnTo>
                <a:lnTo>
                  <a:pt x="4608489" y="2141523"/>
                </a:lnTo>
                <a:lnTo>
                  <a:pt x="4604263" y="2133674"/>
                </a:lnTo>
                <a:lnTo>
                  <a:pt x="4608489" y="2131863"/>
                </a:lnTo>
                <a:lnTo>
                  <a:pt x="4608489" y="2127637"/>
                </a:lnTo>
                <a:lnTo>
                  <a:pt x="4612718" y="2123411"/>
                </a:lnTo>
                <a:lnTo>
                  <a:pt x="4612718" y="2119185"/>
                </a:lnTo>
                <a:lnTo>
                  <a:pt x="4612718" y="2113146"/>
                </a:lnTo>
                <a:lnTo>
                  <a:pt x="4604263" y="2113146"/>
                </a:lnTo>
                <a:lnTo>
                  <a:pt x="4602453" y="2119185"/>
                </a:lnTo>
                <a:lnTo>
                  <a:pt x="4602453" y="2123411"/>
                </a:lnTo>
                <a:lnTo>
                  <a:pt x="4602453" y="2127637"/>
                </a:lnTo>
                <a:lnTo>
                  <a:pt x="4598227" y="2127637"/>
                </a:lnTo>
                <a:lnTo>
                  <a:pt x="4594603" y="2131863"/>
                </a:lnTo>
                <a:lnTo>
                  <a:pt x="4590377" y="2133674"/>
                </a:lnTo>
                <a:lnTo>
                  <a:pt x="4584341" y="2098656"/>
                </a:lnTo>
                <a:lnTo>
                  <a:pt x="4575886" y="2066053"/>
                </a:lnTo>
                <a:lnTo>
                  <a:pt x="4574076" y="2041904"/>
                </a:lnTo>
                <a:lnTo>
                  <a:pt x="4580113" y="2023187"/>
                </a:lnTo>
                <a:lnTo>
                  <a:pt x="4590377" y="2005073"/>
                </a:lnTo>
                <a:lnTo>
                  <a:pt x="4602453" y="1984546"/>
                </a:lnTo>
                <a:close/>
                <a:moveTo>
                  <a:pt x="58565" y="1878288"/>
                </a:moveTo>
                <a:lnTo>
                  <a:pt x="99019" y="1878288"/>
                </a:lnTo>
                <a:lnTo>
                  <a:pt x="99019" y="1892778"/>
                </a:lnTo>
                <a:lnTo>
                  <a:pt x="91169" y="1892778"/>
                </a:lnTo>
                <a:lnTo>
                  <a:pt x="91169" y="1898814"/>
                </a:lnTo>
                <a:lnTo>
                  <a:pt x="80904" y="1894589"/>
                </a:lnTo>
                <a:lnTo>
                  <a:pt x="73056" y="1888552"/>
                </a:lnTo>
                <a:lnTo>
                  <a:pt x="67017" y="1884324"/>
                </a:lnTo>
                <a:close/>
                <a:moveTo>
                  <a:pt x="2511033" y="1765986"/>
                </a:moveTo>
                <a:lnTo>
                  <a:pt x="2521296" y="1774438"/>
                </a:lnTo>
                <a:lnTo>
                  <a:pt x="2530955" y="1784098"/>
                </a:lnTo>
                <a:lnTo>
                  <a:pt x="2539410" y="1798589"/>
                </a:lnTo>
                <a:lnTo>
                  <a:pt x="2543636" y="1813080"/>
                </a:lnTo>
                <a:lnTo>
                  <a:pt x="2535184" y="1813080"/>
                </a:lnTo>
                <a:lnTo>
                  <a:pt x="2529145" y="1817306"/>
                </a:lnTo>
                <a:lnTo>
                  <a:pt x="2524919" y="1817306"/>
                </a:lnTo>
                <a:lnTo>
                  <a:pt x="2515259" y="1820929"/>
                </a:lnTo>
                <a:lnTo>
                  <a:pt x="2502578" y="1820929"/>
                </a:lnTo>
                <a:lnTo>
                  <a:pt x="2502578" y="1813080"/>
                </a:lnTo>
                <a:lnTo>
                  <a:pt x="2500768" y="1813080"/>
                </a:lnTo>
                <a:lnTo>
                  <a:pt x="2500768" y="1808854"/>
                </a:lnTo>
                <a:lnTo>
                  <a:pt x="2496542" y="1807041"/>
                </a:lnTo>
                <a:lnTo>
                  <a:pt x="2500768" y="1798589"/>
                </a:lnTo>
                <a:lnTo>
                  <a:pt x="2500768" y="1794363"/>
                </a:lnTo>
                <a:lnTo>
                  <a:pt x="2500768" y="1792552"/>
                </a:lnTo>
                <a:lnTo>
                  <a:pt x="2502578" y="1788326"/>
                </a:lnTo>
                <a:close/>
                <a:moveTo>
                  <a:pt x="2450055" y="1741234"/>
                </a:moveTo>
                <a:lnTo>
                  <a:pt x="2458507" y="1749686"/>
                </a:lnTo>
                <a:lnTo>
                  <a:pt x="2462129" y="1753912"/>
                </a:lnTo>
                <a:lnTo>
                  <a:pt x="2462129" y="1755725"/>
                </a:lnTo>
                <a:lnTo>
                  <a:pt x="2464545" y="1764177"/>
                </a:lnTo>
                <a:lnTo>
                  <a:pt x="2464545" y="1770214"/>
                </a:lnTo>
                <a:lnTo>
                  <a:pt x="2464545" y="1780479"/>
                </a:lnTo>
                <a:lnTo>
                  <a:pt x="2458507" y="1780479"/>
                </a:lnTo>
                <a:lnTo>
                  <a:pt x="2458507" y="1788328"/>
                </a:lnTo>
                <a:lnTo>
                  <a:pt x="2444016" y="1784102"/>
                </a:lnTo>
                <a:lnTo>
                  <a:pt x="2430130" y="1780479"/>
                </a:lnTo>
                <a:lnTo>
                  <a:pt x="2419865" y="1774442"/>
                </a:lnTo>
                <a:lnTo>
                  <a:pt x="2411413" y="1774442"/>
                </a:lnTo>
                <a:lnTo>
                  <a:pt x="2411413" y="1765987"/>
                </a:lnTo>
                <a:lnTo>
                  <a:pt x="2425904" y="1759951"/>
                </a:lnTo>
                <a:lnTo>
                  <a:pt x="2439790" y="1753912"/>
                </a:lnTo>
                <a:close/>
                <a:moveTo>
                  <a:pt x="2606426" y="1677838"/>
                </a:moveTo>
                <a:lnTo>
                  <a:pt x="2614276" y="1682064"/>
                </a:lnTo>
                <a:lnTo>
                  <a:pt x="2616089" y="1684480"/>
                </a:lnTo>
                <a:lnTo>
                  <a:pt x="2620315" y="1688103"/>
                </a:lnTo>
                <a:lnTo>
                  <a:pt x="2628768" y="1688103"/>
                </a:lnTo>
                <a:lnTo>
                  <a:pt x="2628768" y="1692329"/>
                </a:lnTo>
                <a:lnTo>
                  <a:pt x="2628768" y="1696555"/>
                </a:lnTo>
                <a:lnTo>
                  <a:pt x="2624542" y="1698366"/>
                </a:lnTo>
                <a:lnTo>
                  <a:pt x="2620315" y="1702592"/>
                </a:lnTo>
                <a:lnTo>
                  <a:pt x="2616089" y="1706818"/>
                </a:lnTo>
                <a:lnTo>
                  <a:pt x="2614276" y="1706818"/>
                </a:lnTo>
                <a:lnTo>
                  <a:pt x="2610050" y="1711045"/>
                </a:lnTo>
                <a:lnTo>
                  <a:pt x="2606426" y="1711045"/>
                </a:lnTo>
                <a:lnTo>
                  <a:pt x="2600389" y="1711045"/>
                </a:lnTo>
                <a:lnTo>
                  <a:pt x="2600389" y="1698366"/>
                </a:lnTo>
                <a:lnTo>
                  <a:pt x="2600389" y="1692329"/>
                </a:lnTo>
                <a:lnTo>
                  <a:pt x="2602200" y="1688103"/>
                </a:lnTo>
                <a:close/>
                <a:moveTo>
                  <a:pt x="0" y="1639197"/>
                </a:moveTo>
                <a:lnTo>
                  <a:pt x="34413" y="1645234"/>
                </a:lnTo>
                <a:lnTo>
                  <a:pt x="58564" y="1655498"/>
                </a:lnTo>
                <a:lnTo>
                  <a:pt x="77281" y="1677838"/>
                </a:lnTo>
                <a:lnTo>
                  <a:pt x="70640" y="1684478"/>
                </a:lnTo>
                <a:lnTo>
                  <a:pt x="62790" y="1684478"/>
                </a:lnTo>
                <a:lnTo>
                  <a:pt x="58564" y="1688101"/>
                </a:lnTo>
                <a:lnTo>
                  <a:pt x="56753" y="1692327"/>
                </a:lnTo>
                <a:lnTo>
                  <a:pt x="44678" y="1696553"/>
                </a:lnTo>
                <a:lnTo>
                  <a:pt x="38642" y="1688101"/>
                </a:lnTo>
                <a:lnTo>
                  <a:pt x="28377" y="1682064"/>
                </a:lnTo>
                <a:lnTo>
                  <a:pt x="20528" y="1674215"/>
                </a:lnTo>
                <a:lnTo>
                  <a:pt x="10265" y="1669989"/>
                </a:lnTo>
                <a:lnTo>
                  <a:pt x="6037" y="1668176"/>
                </a:lnTo>
                <a:lnTo>
                  <a:pt x="0" y="1659724"/>
                </a:lnTo>
                <a:lnTo>
                  <a:pt x="0" y="1653688"/>
                </a:lnTo>
                <a:close/>
                <a:moveTo>
                  <a:pt x="2387262" y="1553464"/>
                </a:moveTo>
                <a:lnTo>
                  <a:pt x="2387262" y="1569765"/>
                </a:lnTo>
                <a:lnTo>
                  <a:pt x="2391488" y="1578218"/>
                </a:lnTo>
                <a:lnTo>
                  <a:pt x="2393301" y="1584256"/>
                </a:lnTo>
                <a:lnTo>
                  <a:pt x="2393301" y="1596332"/>
                </a:lnTo>
                <a:lnTo>
                  <a:pt x="2393301" y="1610821"/>
                </a:lnTo>
                <a:lnTo>
                  <a:pt x="2433751" y="1610821"/>
                </a:lnTo>
                <a:lnTo>
                  <a:pt x="2468167" y="1649463"/>
                </a:lnTo>
                <a:lnTo>
                  <a:pt x="2502581" y="1688102"/>
                </a:lnTo>
                <a:lnTo>
                  <a:pt x="2502581" y="1692331"/>
                </a:lnTo>
                <a:lnTo>
                  <a:pt x="2500770" y="1696557"/>
                </a:lnTo>
                <a:lnTo>
                  <a:pt x="2500770" y="1698367"/>
                </a:lnTo>
                <a:lnTo>
                  <a:pt x="2496544" y="1702594"/>
                </a:lnTo>
                <a:lnTo>
                  <a:pt x="2490505" y="1711046"/>
                </a:lnTo>
                <a:lnTo>
                  <a:pt x="2486884" y="1712859"/>
                </a:lnTo>
                <a:lnTo>
                  <a:pt x="2482658" y="1717085"/>
                </a:lnTo>
                <a:lnTo>
                  <a:pt x="2478430" y="1717085"/>
                </a:lnTo>
                <a:lnTo>
                  <a:pt x="2468167" y="1717085"/>
                </a:lnTo>
                <a:lnTo>
                  <a:pt x="2458507" y="1721311"/>
                </a:lnTo>
                <a:lnTo>
                  <a:pt x="2458507" y="1711046"/>
                </a:lnTo>
                <a:lnTo>
                  <a:pt x="2458507" y="1698367"/>
                </a:lnTo>
                <a:lnTo>
                  <a:pt x="2458507" y="1692331"/>
                </a:lnTo>
                <a:lnTo>
                  <a:pt x="2458507" y="1688102"/>
                </a:lnTo>
                <a:lnTo>
                  <a:pt x="2450053" y="1682066"/>
                </a:lnTo>
                <a:lnTo>
                  <a:pt x="2444016" y="1677840"/>
                </a:lnTo>
                <a:lnTo>
                  <a:pt x="2433751" y="1669991"/>
                </a:lnTo>
                <a:lnTo>
                  <a:pt x="2421677" y="1698367"/>
                </a:lnTo>
                <a:lnTo>
                  <a:pt x="2401753" y="1717085"/>
                </a:lnTo>
                <a:lnTo>
                  <a:pt x="2373376" y="1727348"/>
                </a:lnTo>
                <a:lnTo>
                  <a:pt x="2373376" y="1717085"/>
                </a:lnTo>
                <a:lnTo>
                  <a:pt x="2373376" y="1711046"/>
                </a:lnTo>
                <a:lnTo>
                  <a:pt x="2376999" y="1702594"/>
                </a:lnTo>
                <a:lnTo>
                  <a:pt x="2373376" y="1696557"/>
                </a:lnTo>
                <a:lnTo>
                  <a:pt x="2369149" y="1688102"/>
                </a:lnTo>
                <a:lnTo>
                  <a:pt x="2364923" y="1677840"/>
                </a:lnTo>
                <a:lnTo>
                  <a:pt x="2354659" y="1674217"/>
                </a:lnTo>
                <a:lnTo>
                  <a:pt x="2348622" y="1669991"/>
                </a:lnTo>
                <a:lnTo>
                  <a:pt x="2340772" y="1669991"/>
                </a:lnTo>
                <a:lnTo>
                  <a:pt x="2334734" y="1668180"/>
                </a:lnTo>
                <a:lnTo>
                  <a:pt x="2330508" y="1668180"/>
                </a:lnTo>
                <a:lnTo>
                  <a:pt x="2322658" y="1663954"/>
                </a:lnTo>
                <a:lnTo>
                  <a:pt x="2316622" y="1655499"/>
                </a:lnTo>
                <a:lnTo>
                  <a:pt x="2336546" y="1631350"/>
                </a:lnTo>
                <a:lnTo>
                  <a:pt x="2351035" y="1602369"/>
                </a:lnTo>
                <a:lnTo>
                  <a:pt x="2364923" y="1573992"/>
                </a:lnTo>
                <a:close/>
                <a:moveTo>
                  <a:pt x="4357324" y="1492482"/>
                </a:moveTo>
                <a:lnTo>
                  <a:pt x="4361550" y="1500331"/>
                </a:lnTo>
                <a:lnTo>
                  <a:pt x="4365174" y="1506368"/>
                </a:lnTo>
                <a:lnTo>
                  <a:pt x="4367589" y="1510594"/>
                </a:lnTo>
                <a:lnTo>
                  <a:pt x="4367589" y="1516633"/>
                </a:lnTo>
                <a:lnTo>
                  <a:pt x="4371210" y="1525085"/>
                </a:lnTo>
                <a:lnTo>
                  <a:pt x="4371210" y="1538971"/>
                </a:lnTo>
                <a:lnTo>
                  <a:pt x="4371210" y="1549236"/>
                </a:lnTo>
                <a:lnTo>
                  <a:pt x="4375436" y="1578215"/>
                </a:lnTo>
                <a:lnTo>
                  <a:pt x="4379664" y="1610818"/>
                </a:lnTo>
                <a:lnTo>
                  <a:pt x="4379664" y="1639195"/>
                </a:lnTo>
                <a:lnTo>
                  <a:pt x="4339212" y="1659723"/>
                </a:lnTo>
                <a:lnTo>
                  <a:pt x="4294534" y="1677837"/>
                </a:lnTo>
                <a:lnTo>
                  <a:pt x="4251666" y="1698364"/>
                </a:lnTo>
                <a:lnTo>
                  <a:pt x="4215441" y="1727344"/>
                </a:lnTo>
                <a:lnTo>
                  <a:pt x="4205178" y="1721307"/>
                </a:lnTo>
                <a:lnTo>
                  <a:pt x="4187064" y="1712855"/>
                </a:lnTo>
                <a:lnTo>
                  <a:pt x="4162913" y="1698364"/>
                </a:lnTo>
                <a:lnTo>
                  <a:pt x="4142386" y="1688100"/>
                </a:lnTo>
                <a:lnTo>
                  <a:pt x="4124274" y="1677837"/>
                </a:lnTo>
                <a:lnTo>
                  <a:pt x="4115822" y="1669987"/>
                </a:lnTo>
                <a:lnTo>
                  <a:pt x="4120048" y="1668177"/>
                </a:lnTo>
                <a:lnTo>
                  <a:pt x="4124274" y="1663951"/>
                </a:lnTo>
                <a:lnTo>
                  <a:pt x="4128500" y="1659723"/>
                </a:lnTo>
                <a:lnTo>
                  <a:pt x="4128500" y="1655497"/>
                </a:lnTo>
                <a:lnTo>
                  <a:pt x="4130310" y="1649460"/>
                </a:lnTo>
                <a:lnTo>
                  <a:pt x="4120048" y="1641611"/>
                </a:lnTo>
                <a:lnTo>
                  <a:pt x="4106160" y="1639195"/>
                </a:lnTo>
                <a:lnTo>
                  <a:pt x="4095897" y="1631348"/>
                </a:lnTo>
                <a:lnTo>
                  <a:pt x="4085632" y="1625309"/>
                </a:lnTo>
                <a:lnTo>
                  <a:pt x="4091671" y="1625309"/>
                </a:lnTo>
                <a:lnTo>
                  <a:pt x="4100123" y="1616857"/>
                </a:lnTo>
                <a:lnTo>
                  <a:pt x="4101934" y="1612631"/>
                </a:lnTo>
                <a:lnTo>
                  <a:pt x="4106160" y="1612631"/>
                </a:lnTo>
                <a:lnTo>
                  <a:pt x="4109783" y="1610818"/>
                </a:lnTo>
                <a:lnTo>
                  <a:pt x="4120048" y="1610818"/>
                </a:lnTo>
                <a:lnTo>
                  <a:pt x="4130310" y="1610818"/>
                </a:lnTo>
                <a:lnTo>
                  <a:pt x="4130310" y="1584254"/>
                </a:lnTo>
                <a:lnTo>
                  <a:pt x="4077785" y="1584254"/>
                </a:lnTo>
                <a:lnTo>
                  <a:pt x="4067520" y="1563727"/>
                </a:lnTo>
                <a:lnTo>
                  <a:pt x="4085632" y="1549236"/>
                </a:lnTo>
                <a:lnTo>
                  <a:pt x="4100123" y="1535350"/>
                </a:lnTo>
                <a:lnTo>
                  <a:pt x="4115822" y="1529311"/>
                </a:lnTo>
                <a:lnTo>
                  <a:pt x="4144198" y="1520859"/>
                </a:lnTo>
                <a:lnTo>
                  <a:pt x="4156877" y="1531124"/>
                </a:lnTo>
                <a:lnTo>
                  <a:pt x="4162913" y="1543197"/>
                </a:lnTo>
                <a:lnTo>
                  <a:pt x="4170763" y="1549236"/>
                </a:lnTo>
                <a:lnTo>
                  <a:pt x="4176801" y="1563727"/>
                </a:lnTo>
                <a:lnTo>
                  <a:pt x="4199139" y="1545613"/>
                </a:lnTo>
                <a:lnTo>
                  <a:pt x="4219667" y="1531124"/>
                </a:lnTo>
                <a:lnTo>
                  <a:pt x="4248044" y="1520859"/>
                </a:lnTo>
                <a:lnTo>
                  <a:pt x="4251666" y="1531124"/>
                </a:lnTo>
                <a:lnTo>
                  <a:pt x="4257703" y="1535350"/>
                </a:lnTo>
                <a:lnTo>
                  <a:pt x="4257703" y="1538971"/>
                </a:lnTo>
                <a:lnTo>
                  <a:pt x="4261931" y="1538971"/>
                </a:lnTo>
                <a:lnTo>
                  <a:pt x="4266157" y="1538971"/>
                </a:lnTo>
                <a:lnTo>
                  <a:pt x="4272194" y="1538971"/>
                </a:lnTo>
                <a:lnTo>
                  <a:pt x="4290306" y="1529311"/>
                </a:lnTo>
                <a:lnTo>
                  <a:pt x="4300571" y="1516633"/>
                </a:lnTo>
                <a:lnTo>
                  <a:pt x="4314457" y="1506368"/>
                </a:lnTo>
                <a:lnTo>
                  <a:pt x="4328947" y="1496105"/>
                </a:lnTo>
                <a:close/>
                <a:moveTo>
                  <a:pt x="2638425" y="1363281"/>
                </a:moveTo>
                <a:lnTo>
                  <a:pt x="2644464" y="1367507"/>
                </a:lnTo>
                <a:lnTo>
                  <a:pt x="2648690" y="1371733"/>
                </a:lnTo>
                <a:lnTo>
                  <a:pt x="2652916" y="1371733"/>
                </a:lnTo>
                <a:lnTo>
                  <a:pt x="2657142" y="1373546"/>
                </a:lnTo>
                <a:lnTo>
                  <a:pt x="2657142" y="1377772"/>
                </a:lnTo>
                <a:lnTo>
                  <a:pt x="2657142" y="1381998"/>
                </a:lnTo>
                <a:lnTo>
                  <a:pt x="2658955" y="1388035"/>
                </a:lnTo>
                <a:lnTo>
                  <a:pt x="2666802" y="1400111"/>
                </a:lnTo>
                <a:lnTo>
                  <a:pt x="2671028" y="1410376"/>
                </a:lnTo>
                <a:lnTo>
                  <a:pt x="2672841" y="1420639"/>
                </a:lnTo>
                <a:lnTo>
                  <a:pt x="2677067" y="1435130"/>
                </a:lnTo>
                <a:lnTo>
                  <a:pt x="2666802" y="1439357"/>
                </a:lnTo>
                <a:lnTo>
                  <a:pt x="2657142" y="1442980"/>
                </a:lnTo>
                <a:lnTo>
                  <a:pt x="2644464" y="1442980"/>
                </a:lnTo>
                <a:lnTo>
                  <a:pt x="2628765" y="1445395"/>
                </a:lnTo>
                <a:lnTo>
                  <a:pt x="2624539" y="1429093"/>
                </a:lnTo>
                <a:lnTo>
                  <a:pt x="2620313" y="1410376"/>
                </a:lnTo>
                <a:lnTo>
                  <a:pt x="2620313" y="1388035"/>
                </a:lnTo>
                <a:lnTo>
                  <a:pt x="2628765" y="1381998"/>
                </a:lnTo>
                <a:lnTo>
                  <a:pt x="2630578" y="1373546"/>
                </a:lnTo>
                <a:close/>
                <a:moveTo>
                  <a:pt x="3250641" y="1304111"/>
                </a:moveTo>
                <a:lnTo>
                  <a:pt x="3265130" y="1310148"/>
                </a:lnTo>
                <a:lnTo>
                  <a:pt x="3279016" y="1318602"/>
                </a:lnTo>
                <a:lnTo>
                  <a:pt x="3285055" y="1324639"/>
                </a:lnTo>
                <a:lnTo>
                  <a:pt x="3295318" y="1333091"/>
                </a:lnTo>
                <a:lnTo>
                  <a:pt x="3307393" y="1343356"/>
                </a:lnTo>
                <a:lnTo>
                  <a:pt x="3303167" y="1349392"/>
                </a:lnTo>
                <a:lnTo>
                  <a:pt x="3303167" y="1353620"/>
                </a:lnTo>
                <a:lnTo>
                  <a:pt x="3299546" y="1353620"/>
                </a:lnTo>
                <a:lnTo>
                  <a:pt x="3299546" y="1357242"/>
                </a:lnTo>
                <a:lnTo>
                  <a:pt x="3293507" y="1363280"/>
                </a:lnTo>
                <a:lnTo>
                  <a:pt x="3293507" y="1367506"/>
                </a:lnTo>
                <a:lnTo>
                  <a:pt x="3289280" y="1367506"/>
                </a:lnTo>
                <a:lnTo>
                  <a:pt x="3285055" y="1367506"/>
                </a:lnTo>
                <a:lnTo>
                  <a:pt x="3280829" y="1371732"/>
                </a:lnTo>
                <a:lnTo>
                  <a:pt x="3274790" y="1373543"/>
                </a:lnTo>
                <a:lnTo>
                  <a:pt x="3265130" y="1363280"/>
                </a:lnTo>
                <a:lnTo>
                  <a:pt x="3254866" y="1353620"/>
                </a:lnTo>
                <a:lnTo>
                  <a:pt x="3240375" y="1343356"/>
                </a:lnTo>
                <a:lnTo>
                  <a:pt x="3228300" y="1334903"/>
                </a:lnTo>
                <a:lnTo>
                  <a:pt x="3236751" y="1310148"/>
                </a:lnTo>
                <a:lnTo>
                  <a:pt x="3242790" y="1310148"/>
                </a:lnTo>
                <a:lnTo>
                  <a:pt x="3246412" y="1306527"/>
                </a:lnTo>
                <a:close/>
                <a:moveTo>
                  <a:pt x="6004982" y="1290225"/>
                </a:moveTo>
                <a:lnTo>
                  <a:pt x="6037585" y="1290225"/>
                </a:lnTo>
                <a:lnTo>
                  <a:pt x="6037585" y="1304110"/>
                </a:lnTo>
                <a:lnTo>
                  <a:pt x="6030943" y="1304110"/>
                </a:lnTo>
                <a:lnTo>
                  <a:pt x="6023094" y="1310149"/>
                </a:lnTo>
                <a:lnTo>
                  <a:pt x="6018868" y="1310149"/>
                </a:lnTo>
                <a:lnTo>
                  <a:pt x="6012831" y="1310149"/>
                </a:lnTo>
                <a:lnTo>
                  <a:pt x="6012831" y="1306526"/>
                </a:lnTo>
                <a:lnTo>
                  <a:pt x="6009208" y="1300489"/>
                </a:lnTo>
                <a:lnTo>
                  <a:pt x="6009208" y="1296261"/>
                </a:lnTo>
                <a:lnTo>
                  <a:pt x="6004982" y="1292035"/>
                </a:lnTo>
                <a:close/>
                <a:moveTo>
                  <a:pt x="2004480" y="1247358"/>
                </a:moveTo>
                <a:lnTo>
                  <a:pt x="2036480" y="1267283"/>
                </a:lnTo>
                <a:lnTo>
                  <a:pt x="2064857" y="1292037"/>
                </a:lnTo>
                <a:lnTo>
                  <a:pt x="2093233" y="1318602"/>
                </a:lnTo>
                <a:lnTo>
                  <a:pt x="2083574" y="1318602"/>
                </a:lnTo>
                <a:lnTo>
                  <a:pt x="2075120" y="1328865"/>
                </a:lnTo>
                <a:lnTo>
                  <a:pt x="2069083" y="1333091"/>
                </a:lnTo>
                <a:lnTo>
                  <a:pt x="2058818" y="1333091"/>
                </a:lnTo>
                <a:lnTo>
                  <a:pt x="2046743" y="1334904"/>
                </a:lnTo>
                <a:lnTo>
                  <a:pt x="2030441" y="1334904"/>
                </a:lnTo>
                <a:lnTo>
                  <a:pt x="2016555" y="1320413"/>
                </a:lnTo>
                <a:lnTo>
                  <a:pt x="2002065" y="1310148"/>
                </a:lnTo>
                <a:lnTo>
                  <a:pt x="1983953" y="1304112"/>
                </a:lnTo>
                <a:lnTo>
                  <a:pt x="1983953" y="1296263"/>
                </a:lnTo>
                <a:lnTo>
                  <a:pt x="2016555" y="1277546"/>
                </a:lnTo>
                <a:lnTo>
                  <a:pt x="2012329" y="1271509"/>
                </a:lnTo>
                <a:lnTo>
                  <a:pt x="2008103" y="1267283"/>
                </a:lnTo>
                <a:lnTo>
                  <a:pt x="2008103" y="1261245"/>
                </a:lnTo>
                <a:close/>
                <a:moveTo>
                  <a:pt x="9772438" y="1147133"/>
                </a:moveTo>
                <a:lnTo>
                  <a:pt x="9780288" y="1157397"/>
                </a:lnTo>
                <a:lnTo>
                  <a:pt x="9786324" y="1165245"/>
                </a:lnTo>
                <a:lnTo>
                  <a:pt x="9794778" y="1165245"/>
                </a:lnTo>
                <a:lnTo>
                  <a:pt x="9798400" y="1167660"/>
                </a:lnTo>
                <a:lnTo>
                  <a:pt x="9800815" y="1167660"/>
                </a:lnTo>
                <a:lnTo>
                  <a:pt x="9808664" y="1167660"/>
                </a:lnTo>
                <a:lnTo>
                  <a:pt x="9812890" y="1167660"/>
                </a:lnTo>
                <a:lnTo>
                  <a:pt x="9814701" y="1167660"/>
                </a:lnTo>
                <a:lnTo>
                  <a:pt x="9823155" y="1171284"/>
                </a:lnTo>
                <a:lnTo>
                  <a:pt x="9826776" y="1177925"/>
                </a:lnTo>
                <a:lnTo>
                  <a:pt x="9812890" y="1190000"/>
                </a:lnTo>
                <a:lnTo>
                  <a:pt x="9798400" y="1200263"/>
                </a:lnTo>
                <a:lnTo>
                  <a:pt x="9727760" y="1206302"/>
                </a:lnTo>
                <a:lnTo>
                  <a:pt x="9727760" y="1177925"/>
                </a:lnTo>
                <a:lnTo>
                  <a:pt x="9738025" y="1167660"/>
                </a:lnTo>
                <a:lnTo>
                  <a:pt x="9748288" y="1161624"/>
                </a:lnTo>
                <a:lnTo>
                  <a:pt x="9757947" y="1153170"/>
                </a:lnTo>
                <a:close/>
                <a:moveTo>
                  <a:pt x="2154225" y="1087972"/>
                </a:moveTo>
                <a:lnTo>
                  <a:pt x="2156036" y="1102462"/>
                </a:lnTo>
                <a:lnTo>
                  <a:pt x="2156036" y="1112727"/>
                </a:lnTo>
                <a:lnTo>
                  <a:pt x="2160262" y="1116953"/>
                </a:lnTo>
                <a:lnTo>
                  <a:pt x="2164488" y="1121181"/>
                </a:lnTo>
                <a:lnTo>
                  <a:pt x="2168716" y="1122992"/>
                </a:lnTo>
                <a:lnTo>
                  <a:pt x="2174753" y="1131444"/>
                </a:lnTo>
                <a:lnTo>
                  <a:pt x="2178979" y="1137483"/>
                </a:lnTo>
                <a:lnTo>
                  <a:pt x="2174753" y="1145934"/>
                </a:lnTo>
                <a:lnTo>
                  <a:pt x="2170527" y="1156198"/>
                </a:lnTo>
                <a:lnTo>
                  <a:pt x="2168716" y="1164652"/>
                </a:lnTo>
                <a:lnTo>
                  <a:pt x="2164488" y="1170688"/>
                </a:lnTo>
                <a:lnTo>
                  <a:pt x="2160262" y="1185177"/>
                </a:lnTo>
                <a:lnTo>
                  <a:pt x="2174150" y="1189405"/>
                </a:lnTo>
                <a:lnTo>
                  <a:pt x="2181997" y="1195441"/>
                </a:lnTo>
                <a:lnTo>
                  <a:pt x="2188036" y="1203895"/>
                </a:lnTo>
                <a:lnTo>
                  <a:pt x="2192262" y="1209932"/>
                </a:lnTo>
                <a:lnTo>
                  <a:pt x="2192262" y="1224424"/>
                </a:lnTo>
                <a:lnTo>
                  <a:pt x="2192262" y="1238912"/>
                </a:lnTo>
                <a:lnTo>
                  <a:pt x="2181997" y="1247366"/>
                </a:lnTo>
                <a:lnTo>
                  <a:pt x="2174150" y="1253403"/>
                </a:lnTo>
                <a:lnTo>
                  <a:pt x="2169922" y="1263669"/>
                </a:lnTo>
                <a:lnTo>
                  <a:pt x="2168111" y="1275744"/>
                </a:lnTo>
                <a:lnTo>
                  <a:pt x="2160262" y="1290233"/>
                </a:lnTo>
                <a:lnTo>
                  <a:pt x="2210979" y="1290233"/>
                </a:lnTo>
                <a:lnTo>
                  <a:pt x="2210979" y="1321024"/>
                </a:lnTo>
                <a:lnTo>
                  <a:pt x="2217016" y="1349401"/>
                </a:lnTo>
                <a:lnTo>
                  <a:pt x="2239355" y="1349401"/>
                </a:lnTo>
                <a:lnTo>
                  <a:pt x="2249618" y="1339136"/>
                </a:lnTo>
                <a:lnTo>
                  <a:pt x="2259883" y="1328873"/>
                </a:lnTo>
                <a:lnTo>
                  <a:pt x="2270146" y="1318608"/>
                </a:lnTo>
                <a:lnTo>
                  <a:pt x="2288260" y="1310156"/>
                </a:lnTo>
                <a:lnTo>
                  <a:pt x="2288260" y="1333099"/>
                </a:lnTo>
                <a:lnTo>
                  <a:pt x="2284033" y="1361476"/>
                </a:lnTo>
                <a:lnTo>
                  <a:pt x="2282221" y="1386231"/>
                </a:lnTo>
                <a:lnTo>
                  <a:pt x="2282221" y="1402532"/>
                </a:lnTo>
                <a:lnTo>
                  <a:pt x="2277995" y="1414608"/>
                </a:lnTo>
                <a:lnTo>
                  <a:pt x="2284033" y="1420647"/>
                </a:lnTo>
                <a:lnTo>
                  <a:pt x="2288260" y="1424873"/>
                </a:lnTo>
                <a:lnTo>
                  <a:pt x="2292486" y="1429099"/>
                </a:lnTo>
                <a:lnTo>
                  <a:pt x="2298522" y="1430910"/>
                </a:lnTo>
                <a:lnTo>
                  <a:pt x="2308787" y="1435136"/>
                </a:lnTo>
                <a:lnTo>
                  <a:pt x="2326899" y="1406759"/>
                </a:lnTo>
                <a:lnTo>
                  <a:pt x="2340787" y="1374155"/>
                </a:lnTo>
                <a:lnTo>
                  <a:pt x="2340787" y="1349401"/>
                </a:lnTo>
                <a:lnTo>
                  <a:pt x="2336559" y="1324646"/>
                </a:lnTo>
                <a:lnTo>
                  <a:pt x="2336559" y="1299892"/>
                </a:lnTo>
                <a:lnTo>
                  <a:pt x="2344408" y="1275139"/>
                </a:lnTo>
                <a:lnTo>
                  <a:pt x="2364936" y="1257026"/>
                </a:lnTo>
                <a:lnTo>
                  <a:pt x="2372785" y="1248574"/>
                </a:lnTo>
                <a:lnTo>
                  <a:pt x="2378825" y="1248574"/>
                </a:lnTo>
                <a:lnTo>
                  <a:pt x="2386672" y="1252800"/>
                </a:lnTo>
                <a:lnTo>
                  <a:pt x="2392711" y="1257026"/>
                </a:lnTo>
                <a:lnTo>
                  <a:pt x="2396936" y="1263064"/>
                </a:lnTo>
                <a:lnTo>
                  <a:pt x="2404786" y="1271518"/>
                </a:lnTo>
                <a:lnTo>
                  <a:pt x="2406597" y="1277555"/>
                </a:lnTo>
                <a:lnTo>
                  <a:pt x="2414446" y="1281781"/>
                </a:lnTo>
                <a:lnTo>
                  <a:pt x="2418672" y="1290233"/>
                </a:lnTo>
                <a:lnTo>
                  <a:pt x="2432558" y="1290233"/>
                </a:lnTo>
                <a:lnTo>
                  <a:pt x="2448859" y="1281781"/>
                </a:lnTo>
                <a:lnTo>
                  <a:pt x="2466973" y="1277555"/>
                </a:lnTo>
                <a:lnTo>
                  <a:pt x="2480859" y="1289630"/>
                </a:lnTo>
                <a:lnTo>
                  <a:pt x="2480859" y="1318005"/>
                </a:lnTo>
                <a:lnTo>
                  <a:pt x="2480859" y="1332496"/>
                </a:lnTo>
                <a:lnTo>
                  <a:pt x="2476633" y="1357250"/>
                </a:lnTo>
                <a:lnTo>
                  <a:pt x="2474821" y="1388043"/>
                </a:lnTo>
                <a:lnTo>
                  <a:pt x="2466973" y="1424873"/>
                </a:lnTo>
                <a:lnTo>
                  <a:pt x="2460934" y="1453250"/>
                </a:lnTo>
                <a:lnTo>
                  <a:pt x="2456708" y="1473779"/>
                </a:lnTo>
                <a:lnTo>
                  <a:pt x="2442823" y="1473779"/>
                </a:lnTo>
                <a:lnTo>
                  <a:pt x="2434973" y="1471968"/>
                </a:lnTo>
                <a:lnTo>
                  <a:pt x="2428937" y="1467740"/>
                </a:lnTo>
                <a:lnTo>
                  <a:pt x="2421088" y="1463513"/>
                </a:lnTo>
                <a:lnTo>
                  <a:pt x="2410823" y="1459287"/>
                </a:lnTo>
                <a:lnTo>
                  <a:pt x="2410823" y="1467740"/>
                </a:lnTo>
                <a:lnTo>
                  <a:pt x="2415048" y="1471968"/>
                </a:lnTo>
                <a:lnTo>
                  <a:pt x="2419276" y="1473779"/>
                </a:lnTo>
                <a:lnTo>
                  <a:pt x="2421088" y="1478005"/>
                </a:lnTo>
                <a:lnTo>
                  <a:pt x="2421088" y="1482231"/>
                </a:lnTo>
                <a:lnTo>
                  <a:pt x="2425313" y="1488269"/>
                </a:lnTo>
                <a:lnTo>
                  <a:pt x="2425313" y="1500343"/>
                </a:lnTo>
                <a:lnTo>
                  <a:pt x="2326296" y="1506381"/>
                </a:lnTo>
                <a:lnTo>
                  <a:pt x="2326296" y="1514833"/>
                </a:lnTo>
                <a:lnTo>
                  <a:pt x="2334146" y="1535360"/>
                </a:lnTo>
                <a:lnTo>
                  <a:pt x="2329919" y="1557700"/>
                </a:lnTo>
                <a:lnTo>
                  <a:pt x="2325691" y="1592717"/>
                </a:lnTo>
                <a:lnTo>
                  <a:pt x="2307579" y="1592717"/>
                </a:lnTo>
                <a:lnTo>
                  <a:pt x="2283428" y="1578226"/>
                </a:lnTo>
                <a:lnTo>
                  <a:pt x="2249015" y="1569775"/>
                </a:lnTo>
                <a:lnTo>
                  <a:pt x="2249015" y="1577624"/>
                </a:lnTo>
                <a:lnTo>
                  <a:pt x="2255052" y="1577624"/>
                </a:lnTo>
                <a:lnTo>
                  <a:pt x="2262901" y="1583660"/>
                </a:lnTo>
                <a:lnTo>
                  <a:pt x="2267127" y="1587886"/>
                </a:lnTo>
                <a:lnTo>
                  <a:pt x="2268938" y="1592112"/>
                </a:lnTo>
                <a:lnTo>
                  <a:pt x="2273166" y="1596338"/>
                </a:lnTo>
                <a:lnTo>
                  <a:pt x="2277392" y="1606603"/>
                </a:lnTo>
                <a:lnTo>
                  <a:pt x="2277392" y="1616867"/>
                </a:lnTo>
                <a:lnTo>
                  <a:pt x="2273166" y="1625319"/>
                </a:lnTo>
                <a:lnTo>
                  <a:pt x="2267127" y="1631356"/>
                </a:lnTo>
                <a:lnTo>
                  <a:pt x="2262901" y="1639809"/>
                </a:lnTo>
                <a:lnTo>
                  <a:pt x="2244789" y="1654298"/>
                </a:lnTo>
                <a:lnTo>
                  <a:pt x="2230901" y="1668788"/>
                </a:lnTo>
                <a:lnTo>
                  <a:pt x="2224865" y="1685089"/>
                </a:lnTo>
                <a:lnTo>
                  <a:pt x="2217016" y="1711655"/>
                </a:lnTo>
                <a:lnTo>
                  <a:pt x="2203130" y="1711655"/>
                </a:lnTo>
                <a:lnTo>
                  <a:pt x="2192865" y="1707427"/>
                </a:lnTo>
                <a:lnTo>
                  <a:pt x="2182602" y="1703201"/>
                </a:lnTo>
                <a:lnTo>
                  <a:pt x="2174753" y="1698975"/>
                </a:lnTo>
                <a:lnTo>
                  <a:pt x="2160867" y="1697164"/>
                </a:lnTo>
                <a:lnTo>
                  <a:pt x="2160867" y="1703201"/>
                </a:lnTo>
                <a:lnTo>
                  <a:pt x="2178979" y="1703201"/>
                </a:lnTo>
                <a:lnTo>
                  <a:pt x="2183205" y="1711655"/>
                </a:lnTo>
                <a:lnTo>
                  <a:pt x="2185017" y="1717692"/>
                </a:lnTo>
                <a:lnTo>
                  <a:pt x="2189244" y="1721918"/>
                </a:lnTo>
                <a:lnTo>
                  <a:pt x="2189244" y="1727956"/>
                </a:lnTo>
                <a:lnTo>
                  <a:pt x="2193469" y="1740031"/>
                </a:lnTo>
                <a:lnTo>
                  <a:pt x="2193469" y="1750294"/>
                </a:lnTo>
                <a:lnTo>
                  <a:pt x="2160867" y="1760559"/>
                </a:lnTo>
                <a:lnTo>
                  <a:pt x="2132490" y="1778672"/>
                </a:lnTo>
                <a:lnTo>
                  <a:pt x="2114376" y="1799200"/>
                </a:lnTo>
                <a:lnTo>
                  <a:pt x="2102301" y="1831804"/>
                </a:lnTo>
                <a:lnTo>
                  <a:pt x="2102301" y="1878898"/>
                </a:lnTo>
                <a:lnTo>
                  <a:pt x="2114376" y="1907275"/>
                </a:lnTo>
                <a:lnTo>
                  <a:pt x="2122225" y="1945915"/>
                </a:lnTo>
                <a:lnTo>
                  <a:pt x="2122225" y="1984554"/>
                </a:lnTo>
                <a:lnTo>
                  <a:pt x="2160867" y="1984554"/>
                </a:lnTo>
                <a:lnTo>
                  <a:pt x="2160867" y="2002667"/>
                </a:lnTo>
                <a:lnTo>
                  <a:pt x="2168716" y="2008705"/>
                </a:lnTo>
                <a:lnTo>
                  <a:pt x="2168716" y="2017157"/>
                </a:lnTo>
                <a:lnTo>
                  <a:pt x="2168716" y="2023196"/>
                </a:lnTo>
                <a:lnTo>
                  <a:pt x="2168716" y="2027423"/>
                </a:lnTo>
                <a:lnTo>
                  <a:pt x="2168716" y="2031648"/>
                </a:lnTo>
                <a:lnTo>
                  <a:pt x="2168716" y="2033459"/>
                </a:lnTo>
                <a:lnTo>
                  <a:pt x="2170527" y="2037686"/>
                </a:lnTo>
                <a:lnTo>
                  <a:pt x="2182602" y="2037686"/>
                </a:lnTo>
                <a:lnTo>
                  <a:pt x="2192865" y="2041911"/>
                </a:lnTo>
                <a:lnTo>
                  <a:pt x="2217016" y="2037686"/>
                </a:lnTo>
                <a:lnTo>
                  <a:pt x="2241166" y="2047950"/>
                </a:lnTo>
                <a:lnTo>
                  <a:pt x="2267732" y="2066061"/>
                </a:lnTo>
                <a:lnTo>
                  <a:pt x="2291881" y="2090815"/>
                </a:lnTo>
                <a:lnTo>
                  <a:pt x="2312410" y="2113155"/>
                </a:lnTo>
                <a:lnTo>
                  <a:pt x="2337767" y="2125833"/>
                </a:lnTo>
                <a:lnTo>
                  <a:pt x="2348031" y="2130059"/>
                </a:lnTo>
                <a:lnTo>
                  <a:pt x="2354068" y="2131872"/>
                </a:lnTo>
                <a:lnTo>
                  <a:pt x="2361917" y="2130059"/>
                </a:lnTo>
                <a:lnTo>
                  <a:pt x="2367956" y="2130059"/>
                </a:lnTo>
                <a:lnTo>
                  <a:pt x="2372182" y="2125833"/>
                </a:lnTo>
                <a:lnTo>
                  <a:pt x="2380032" y="2121608"/>
                </a:lnTo>
                <a:lnTo>
                  <a:pt x="2381843" y="2117381"/>
                </a:lnTo>
                <a:lnTo>
                  <a:pt x="2389692" y="2117381"/>
                </a:lnTo>
                <a:lnTo>
                  <a:pt x="2446445" y="2131872"/>
                </a:lnTo>
                <a:lnTo>
                  <a:pt x="2452482" y="2170506"/>
                </a:lnTo>
                <a:lnTo>
                  <a:pt x="2460332" y="2198884"/>
                </a:lnTo>
                <a:lnTo>
                  <a:pt x="2464558" y="2221222"/>
                </a:lnTo>
                <a:lnTo>
                  <a:pt x="2466368" y="2241748"/>
                </a:lnTo>
                <a:lnTo>
                  <a:pt x="2474217" y="2264088"/>
                </a:lnTo>
                <a:lnTo>
                  <a:pt x="2492329" y="2288848"/>
                </a:lnTo>
                <a:lnTo>
                  <a:pt x="2512859" y="2321450"/>
                </a:lnTo>
                <a:lnTo>
                  <a:pt x="2518896" y="2317224"/>
                </a:lnTo>
                <a:lnTo>
                  <a:pt x="2523122" y="2317224"/>
                </a:lnTo>
                <a:lnTo>
                  <a:pt x="2527348" y="2312999"/>
                </a:lnTo>
                <a:lnTo>
                  <a:pt x="2531574" y="2312999"/>
                </a:lnTo>
                <a:lnTo>
                  <a:pt x="2537612" y="2311186"/>
                </a:lnTo>
                <a:lnTo>
                  <a:pt x="2541839" y="2311186"/>
                </a:lnTo>
                <a:lnTo>
                  <a:pt x="2541839" y="2306961"/>
                </a:lnTo>
                <a:lnTo>
                  <a:pt x="2541839" y="2302732"/>
                </a:lnTo>
                <a:lnTo>
                  <a:pt x="2546065" y="2296697"/>
                </a:lnTo>
                <a:lnTo>
                  <a:pt x="2546065" y="2274355"/>
                </a:lnTo>
                <a:lnTo>
                  <a:pt x="2541839" y="2245973"/>
                </a:lnTo>
                <a:lnTo>
                  <a:pt x="2533989" y="2210958"/>
                </a:lnTo>
                <a:lnTo>
                  <a:pt x="2523727" y="2178354"/>
                </a:lnTo>
                <a:lnTo>
                  <a:pt x="2552103" y="2163865"/>
                </a:lnTo>
                <a:lnTo>
                  <a:pt x="2580480" y="2143342"/>
                </a:lnTo>
                <a:lnTo>
                  <a:pt x="2598592" y="2114966"/>
                </a:lnTo>
                <a:lnTo>
                  <a:pt x="2608855" y="2078136"/>
                </a:lnTo>
                <a:lnTo>
                  <a:pt x="2613082" y="2057609"/>
                </a:lnTo>
                <a:lnTo>
                  <a:pt x="2608855" y="2025007"/>
                </a:lnTo>
                <a:lnTo>
                  <a:pt x="2608855" y="1992404"/>
                </a:lnTo>
                <a:lnTo>
                  <a:pt x="2594969" y="1986366"/>
                </a:lnTo>
                <a:lnTo>
                  <a:pt x="2588932" y="1982139"/>
                </a:lnTo>
                <a:lnTo>
                  <a:pt x="2581083" y="1977913"/>
                </a:lnTo>
                <a:lnTo>
                  <a:pt x="2575046" y="1971878"/>
                </a:lnTo>
                <a:lnTo>
                  <a:pt x="2570818" y="1959804"/>
                </a:lnTo>
                <a:lnTo>
                  <a:pt x="2584706" y="1935045"/>
                </a:lnTo>
                <a:lnTo>
                  <a:pt x="2590743" y="1906670"/>
                </a:lnTo>
                <a:lnTo>
                  <a:pt x="2584706" y="1875880"/>
                </a:lnTo>
                <a:lnTo>
                  <a:pt x="2576857" y="1843276"/>
                </a:lnTo>
                <a:lnTo>
                  <a:pt x="2566592" y="1806446"/>
                </a:lnTo>
                <a:lnTo>
                  <a:pt x="2562366" y="1771427"/>
                </a:lnTo>
                <a:lnTo>
                  <a:pt x="2570215" y="1771427"/>
                </a:lnTo>
                <a:lnTo>
                  <a:pt x="2570215" y="1762973"/>
                </a:lnTo>
                <a:lnTo>
                  <a:pt x="2619119" y="1771427"/>
                </a:lnTo>
                <a:lnTo>
                  <a:pt x="2661382" y="1771427"/>
                </a:lnTo>
                <a:lnTo>
                  <a:pt x="2707872" y="1762973"/>
                </a:lnTo>
                <a:lnTo>
                  <a:pt x="2718135" y="1781087"/>
                </a:lnTo>
                <a:lnTo>
                  <a:pt x="2728400" y="1805841"/>
                </a:lnTo>
                <a:lnTo>
                  <a:pt x="2740475" y="1823954"/>
                </a:lnTo>
                <a:lnTo>
                  <a:pt x="2750738" y="1832408"/>
                </a:lnTo>
                <a:lnTo>
                  <a:pt x="2756777" y="1834219"/>
                </a:lnTo>
                <a:lnTo>
                  <a:pt x="2768852" y="1834219"/>
                </a:lnTo>
                <a:lnTo>
                  <a:pt x="2779115" y="1838445"/>
                </a:lnTo>
                <a:lnTo>
                  <a:pt x="2789380" y="1842671"/>
                </a:lnTo>
                <a:lnTo>
                  <a:pt x="2797229" y="1848710"/>
                </a:lnTo>
                <a:lnTo>
                  <a:pt x="2799040" y="1866823"/>
                </a:lnTo>
                <a:lnTo>
                  <a:pt x="2806889" y="1899426"/>
                </a:lnTo>
                <a:lnTo>
                  <a:pt x="2811115" y="1927801"/>
                </a:lnTo>
                <a:lnTo>
                  <a:pt x="2817152" y="1948330"/>
                </a:lnTo>
                <a:lnTo>
                  <a:pt x="2821378" y="1952557"/>
                </a:lnTo>
                <a:lnTo>
                  <a:pt x="2827417" y="1958595"/>
                </a:lnTo>
                <a:lnTo>
                  <a:pt x="2835266" y="1962823"/>
                </a:lnTo>
                <a:lnTo>
                  <a:pt x="2841303" y="1971273"/>
                </a:lnTo>
                <a:lnTo>
                  <a:pt x="2853379" y="1973086"/>
                </a:lnTo>
                <a:lnTo>
                  <a:pt x="2855189" y="1981536"/>
                </a:lnTo>
                <a:lnTo>
                  <a:pt x="2883567" y="1959198"/>
                </a:lnTo>
                <a:lnTo>
                  <a:pt x="2905907" y="1932632"/>
                </a:lnTo>
                <a:lnTo>
                  <a:pt x="2922208" y="1904257"/>
                </a:lnTo>
                <a:lnTo>
                  <a:pt x="2950585" y="1881917"/>
                </a:lnTo>
                <a:lnTo>
                  <a:pt x="2954810" y="1906670"/>
                </a:lnTo>
                <a:lnTo>
                  <a:pt x="2965073" y="1921160"/>
                </a:lnTo>
                <a:lnTo>
                  <a:pt x="2978962" y="1935650"/>
                </a:lnTo>
                <a:lnTo>
                  <a:pt x="2992848" y="1950143"/>
                </a:lnTo>
                <a:lnTo>
                  <a:pt x="3004923" y="1968255"/>
                </a:lnTo>
                <a:lnTo>
                  <a:pt x="3004923" y="1974291"/>
                </a:lnTo>
                <a:lnTo>
                  <a:pt x="3004923" y="1982743"/>
                </a:lnTo>
                <a:lnTo>
                  <a:pt x="3000696" y="1986970"/>
                </a:lnTo>
                <a:lnTo>
                  <a:pt x="3000696" y="1993007"/>
                </a:lnTo>
                <a:lnTo>
                  <a:pt x="2996470" y="2001461"/>
                </a:lnTo>
                <a:lnTo>
                  <a:pt x="3000696" y="2007498"/>
                </a:lnTo>
                <a:lnTo>
                  <a:pt x="3004923" y="2015949"/>
                </a:lnTo>
                <a:lnTo>
                  <a:pt x="3006733" y="2017763"/>
                </a:lnTo>
                <a:lnTo>
                  <a:pt x="3014583" y="2017763"/>
                </a:lnTo>
                <a:lnTo>
                  <a:pt x="3020620" y="2017763"/>
                </a:lnTo>
                <a:lnTo>
                  <a:pt x="3024847" y="2017763"/>
                </a:lnTo>
                <a:lnTo>
                  <a:pt x="3032695" y="2017763"/>
                </a:lnTo>
                <a:lnTo>
                  <a:pt x="3034508" y="2021988"/>
                </a:lnTo>
                <a:lnTo>
                  <a:pt x="3046583" y="2050365"/>
                </a:lnTo>
                <a:lnTo>
                  <a:pt x="3046583" y="2072702"/>
                </a:lnTo>
                <a:lnTo>
                  <a:pt x="3042357" y="2093231"/>
                </a:lnTo>
                <a:lnTo>
                  <a:pt x="3048394" y="2111345"/>
                </a:lnTo>
                <a:lnTo>
                  <a:pt x="3074960" y="2131872"/>
                </a:lnTo>
                <a:lnTo>
                  <a:pt x="3052620" y="2174734"/>
                </a:lnTo>
                <a:lnTo>
                  <a:pt x="3028469" y="2211563"/>
                </a:lnTo>
                <a:lnTo>
                  <a:pt x="3034508" y="2211563"/>
                </a:lnTo>
                <a:lnTo>
                  <a:pt x="3056846" y="2189223"/>
                </a:lnTo>
                <a:lnTo>
                  <a:pt x="3077373" y="2171112"/>
                </a:lnTo>
                <a:lnTo>
                  <a:pt x="3095487" y="2150589"/>
                </a:lnTo>
                <a:lnTo>
                  <a:pt x="3119639" y="2156621"/>
                </a:lnTo>
                <a:lnTo>
                  <a:pt x="3133525" y="2171112"/>
                </a:lnTo>
                <a:lnTo>
                  <a:pt x="3147410" y="2189223"/>
                </a:lnTo>
                <a:lnTo>
                  <a:pt x="3151637" y="2217600"/>
                </a:lnTo>
                <a:lnTo>
                  <a:pt x="3188466" y="2217600"/>
                </a:lnTo>
                <a:lnTo>
                  <a:pt x="3188466" y="2227864"/>
                </a:lnTo>
                <a:lnTo>
                  <a:pt x="3190278" y="2236316"/>
                </a:lnTo>
                <a:lnTo>
                  <a:pt x="3190278" y="2246578"/>
                </a:lnTo>
                <a:lnTo>
                  <a:pt x="3194505" y="2256842"/>
                </a:lnTo>
                <a:lnTo>
                  <a:pt x="3190278" y="2268920"/>
                </a:lnTo>
                <a:lnTo>
                  <a:pt x="3190278" y="2274957"/>
                </a:lnTo>
                <a:lnTo>
                  <a:pt x="3190278" y="2283413"/>
                </a:lnTo>
                <a:lnTo>
                  <a:pt x="3194505" y="2285224"/>
                </a:lnTo>
                <a:lnTo>
                  <a:pt x="3194505" y="2293677"/>
                </a:lnTo>
                <a:lnTo>
                  <a:pt x="3194505" y="2297903"/>
                </a:lnTo>
                <a:lnTo>
                  <a:pt x="3194505" y="2303941"/>
                </a:lnTo>
                <a:lnTo>
                  <a:pt x="3155863" y="2332317"/>
                </a:lnTo>
                <a:lnTo>
                  <a:pt x="3113600" y="2350426"/>
                </a:lnTo>
                <a:lnTo>
                  <a:pt x="3064695" y="2360690"/>
                </a:lnTo>
                <a:lnTo>
                  <a:pt x="3013980" y="2366727"/>
                </a:lnTo>
                <a:lnTo>
                  <a:pt x="2965073" y="2375178"/>
                </a:lnTo>
                <a:lnTo>
                  <a:pt x="2914358" y="2381217"/>
                </a:lnTo>
                <a:lnTo>
                  <a:pt x="2872095" y="2395706"/>
                </a:lnTo>
                <a:lnTo>
                  <a:pt x="2833453" y="2413820"/>
                </a:lnTo>
                <a:lnTo>
                  <a:pt x="2805076" y="2446423"/>
                </a:lnTo>
                <a:lnTo>
                  <a:pt x="2812925" y="2446423"/>
                </a:lnTo>
                <a:lnTo>
                  <a:pt x="2847341" y="2421668"/>
                </a:lnTo>
                <a:lnTo>
                  <a:pt x="2889605" y="2403554"/>
                </a:lnTo>
                <a:lnTo>
                  <a:pt x="2936093" y="2393291"/>
                </a:lnTo>
                <a:lnTo>
                  <a:pt x="2937904" y="2399328"/>
                </a:lnTo>
                <a:lnTo>
                  <a:pt x="2942130" y="2407782"/>
                </a:lnTo>
                <a:lnTo>
                  <a:pt x="2946358" y="2409593"/>
                </a:lnTo>
                <a:lnTo>
                  <a:pt x="2952395" y="2413820"/>
                </a:lnTo>
                <a:lnTo>
                  <a:pt x="2960244" y="2418046"/>
                </a:lnTo>
                <a:lnTo>
                  <a:pt x="2966281" y="2424085"/>
                </a:lnTo>
                <a:lnTo>
                  <a:pt x="2956018" y="2442196"/>
                </a:lnTo>
                <a:lnTo>
                  <a:pt x="2949979" y="2456688"/>
                </a:lnTo>
                <a:lnTo>
                  <a:pt x="2945754" y="2471177"/>
                </a:lnTo>
                <a:lnTo>
                  <a:pt x="2941527" y="2493517"/>
                </a:lnTo>
                <a:lnTo>
                  <a:pt x="2969904" y="2508008"/>
                </a:lnTo>
                <a:lnTo>
                  <a:pt x="2988017" y="2528535"/>
                </a:lnTo>
                <a:lnTo>
                  <a:pt x="3001905" y="2549062"/>
                </a:lnTo>
                <a:lnTo>
                  <a:pt x="3020017" y="2571402"/>
                </a:lnTo>
                <a:lnTo>
                  <a:pt x="3020017" y="2577441"/>
                </a:lnTo>
                <a:lnTo>
                  <a:pt x="3020017" y="2581666"/>
                </a:lnTo>
                <a:lnTo>
                  <a:pt x="3015790" y="2581666"/>
                </a:lnTo>
                <a:lnTo>
                  <a:pt x="3015790" y="2585892"/>
                </a:lnTo>
                <a:lnTo>
                  <a:pt x="3011564" y="2590118"/>
                </a:lnTo>
                <a:lnTo>
                  <a:pt x="2991036" y="2614871"/>
                </a:lnTo>
                <a:lnTo>
                  <a:pt x="2962660" y="2635401"/>
                </a:lnTo>
                <a:lnTo>
                  <a:pt x="2926433" y="2649889"/>
                </a:lnTo>
                <a:lnTo>
                  <a:pt x="2926433" y="2619099"/>
                </a:lnTo>
                <a:lnTo>
                  <a:pt x="2944546" y="2607025"/>
                </a:lnTo>
                <a:lnTo>
                  <a:pt x="2958434" y="2596760"/>
                </a:lnTo>
                <a:lnTo>
                  <a:pt x="2972319" y="2578648"/>
                </a:lnTo>
                <a:lnTo>
                  <a:pt x="2958434" y="2572611"/>
                </a:lnTo>
                <a:lnTo>
                  <a:pt x="2958434" y="2564156"/>
                </a:lnTo>
                <a:lnTo>
                  <a:pt x="2954206" y="2564156"/>
                </a:lnTo>
                <a:lnTo>
                  <a:pt x="2949979" y="2564156"/>
                </a:lnTo>
                <a:lnTo>
                  <a:pt x="2949979" y="2568384"/>
                </a:lnTo>
                <a:lnTo>
                  <a:pt x="2949979" y="2572611"/>
                </a:lnTo>
                <a:lnTo>
                  <a:pt x="2925831" y="2590723"/>
                </a:lnTo>
                <a:lnTo>
                  <a:pt x="2893226" y="2605212"/>
                </a:lnTo>
                <a:lnTo>
                  <a:pt x="2866661" y="2615476"/>
                </a:lnTo>
                <a:lnTo>
                  <a:pt x="2838284" y="2629967"/>
                </a:lnTo>
                <a:lnTo>
                  <a:pt x="2811718" y="2648077"/>
                </a:lnTo>
                <a:lnTo>
                  <a:pt x="2795417" y="2672833"/>
                </a:lnTo>
                <a:lnTo>
                  <a:pt x="2783341" y="2707850"/>
                </a:lnTo>
                <a:lnTo>
                  <a:pt x="2795417" y="2712077"/>
                </a:lnTo>
                <a:lnTo>
                  <a:pt x="2809303" y="2716303"/>
                </a:lnTo>
                <a:lnTo>
                  <a:pt x="2815341" y="2722342"/>
                </a:lnTo>
                <a:lnTo>
                  <a:pt x="2801456" y="2722342"/>
                </a:lnTo>
                <a:lnTo>
                  <a:pt x="2780927" y="2740454"/>
                </a:lnTo>
                <a:lnTo>
                  <a:pt x="2752551" y="2746493"/>
                </a:lnTo>
                <a:lnTo>
                  <a:pt x="2725985" y="2750719"/>
                </a:lnTo>
                <a:lnTo>
                  <a:pt x="2697608" y="2754945"/>
                </a:lnTo>
                <a:lnTo>
                  <a:pt x="2677080" y="2812301"/>
                </a:lnTo>
                <a:lnTo>
                  <a:pt x="2652930" y="2873279"/>
                </a:lnTo>
                <a:lnTo>
                  <a:pt x="2645080" y="2864828"/>
                </a:lnTo>
                <a:lnTo>
                  <a:pt x="2643270" y="2860602"/>
                </a:lnTo>
                <a:lnTo>
                  <a:pt x="2635421" y="2858791"/>
                </a:lnTo>
                <a:lnTo>
                  <a:pt x="2631195" y="2854563"/>
                </a:lnTo>
                <a:lnTo>
                  <a:pt x="2620930" y="2846111"/>
                </a:lnTo>
                <a:lnTo>
                  <a:pt x="2620930" y="2864225"/>
                </a:lnTo>
                <a:lnTo>
                  <a:pt x="2625156" y="2872676"/>
                </a:lnTo>
                <a:lnTo>
                  <a:pt x="2631195" y="2893204"/>
                </a:lnTo>
                <a:lnTo>
                  <a:pt x="2639044" y="2917957"/>
                </a:lnTo>
                <a:lnTo>
                  <a:pt x="2645080" y="2940297"/>
                </a:lnTo>
                <a:lnTo>
                  <a:pt x="2645080" y="2950559"/>
                </a:lnTo>
                <a:lnTo>
                  <a:pt x="2616704" y="2968673"/>
                </a:lnTo>
                <a:lnTo>
                  <a:pt x="2586516" y="2984975"/>
                </a:lnTo>
                <a:lnTo>
                  <a:pt x="2553914" y="3007313"/>
                </a:lnTo>
                <a:lnTo>
                  <a:pt x="2521311" y="3027840"/>
                </a:lnTo>
                <a:lnTo>
                  <a:pt x="2500784" y="3056217"/>
                </a:lnTo>
                <a:lnTo>
                  <a:pt x="2490519" y="3093048"/>
                </a:lnTo>
                <a:lnTo>
                  <a:pt x="2478444" y="3121423"/>
                </a:lnTo>
                <a:lnTo>
                  <a:pt x="2482670" y="3156441"/>
                </a:lnTo>
                <a:lnTo>
                  <a:pt x="2492934" y="3195082"/>
                </a:lnTo>
                <a:lnTo>
                  <a:pt x="2506820" y="3236137"/>
                </a:lnTo>
                <a:lnTo>
                  <a:pt x="2520706" y="3274779"/>
                </a:lnTo>
                <a:lnTo>
                  <a:pt x="2528556" y="3309797"/>
                </a:lnTo>
                <a:lnTo>
                  <a:pt x="2520706" y="3309797"/>
                </a:lnTo>
                <a:lnTo>
                  <a:pt x="2520706" y="3318249"/>
                </a:lnTo>
                <a:lnTo>
                  <a:pt x="2496557" y="3309797"/>
                </a:lnTo>
                <a:lnTo>
                  <a:pt x="2486293" y="3279005"/>
                </a:lnTo>
                <a:lnTo>
                  <a:pt x="2468181" y="3237950"/>
                </a:lnTo>
                <a:lnTo>
                  <a:pt x="2447652" y="3195082"/>
                </a:lnTo>
                <a:lnTo>
                  <a:pt x="2425313" y="3164290"/>
                </a:lnTo>
                <a:lnTo>
                  <a:pt x="2404786" y="3146178"/>
                </a:lnTo>
                <a:lnTo>
                  <a:pt x="2378219" y="3141952"/>
                </a:lnTo>
                <a:lnTo>
                  <a:pt x="2348031" y="3127461"/>
                </a:lnTo>
                <a:lnTo>
                  <a:pt x="2311805" y="3112971"/>
                </a:lnTo>
                <a:lnTo>
                  <a:pt x="2269542" y="3106934"/>
                </a:lnTo>
                <a:lnTo>
                  <a:pt x="2269542" y="3112971"/>
                </a:lnTo>
                <a:lnTo>
                  <a:pt x="2263504" y="3112971"/>
                </a:lnTo>
                <a:lnTo>
                  <a:pt x="2267732" y="3125046"/>
                </a:lnTo>
                <a:lnTo>
                  <a:pt x="2273769" y="3135311"/>
                </a:lnTo>
                <a:lnTo>
                  <a:pt x="2277995" y="3141347"/>
                </a:lnTo>
                <a:lnTo>
                  <a:pt x="2282221" y="3149801"/>
                </a:lnTo>
                <a:lnTo>
                  <a:pt x="2288260" y="3160064"/>
                </a:lnTo>
                <a:lnTo>
                  <a:pt x="2255657" y="3160064"/>
                </a:lnTo>
                <a:lnTo>
                  <a:pt x="2231506" y="3149801"/>
                </a:lnTo>
                <a:lnTo>
                  <a:pt x="2198903" y="3141347"/>
                </a:lnTo>
                <a:lnTo>
                  <a:pt x="2168716" y="3141347"/>
                </a:lnTo>
                <a:lnTo>
                  <a:pt x="2136111" y="3145573"/>
                </a:lnTo>
                <a:lnTo>
                  <a:pt x="2113773" y="3151612"/>
                </a:lnTo>
                <a:lnTo>
                  <a:pt x="2089623" y="3163687"/>
                </a:lnTo>
                <a:lnTo>
                  <a:pt x="2069095" y="3178178"/>
                </a:lnTo>
                <a:lnTo>
                  <a:pt x="2055209" y="3198706"/>
                </a:lnTo>
                <a:lnTo>
                  <a:pt x="2047360" y="3216818"/>
                </a:lnTo>
                <a:lnTo>
                  <a:pt x="2051586" y="3231308"/>
                </a:lnTo>
                <a:lnTo>
                  <a:pt x="2051586" y="3249420"/>
                </a:lnTo>
                <a:lnTo>
                  <a:pt x="2045549" y="3269948"/>
                </a:lnTo>
                <a:lnTo>
                  <a:pt x="2031661" y="3317042"/>
                </a:lnTo>
                <a:lnTo>
                  <a:pt x="2031661" y="3352060"/>
                </a:lnTo>
                <a:lnTo>
                  <a:pt x="2033474" y="3388889"/>
                </a:lnTo>
                <a:lnTo>
                  <a:pt x="2047360" y="3423907"/>
                </a:lnTo>
                <a:lnTo>
                  <a:pt x="2069698" y="3466775"/>
                </a:lnTo>
                <a:lnTo>
                  <a:pt x="2093848" y="3471001"/>
                </a:lnTo>
                <a:lnTo>
                  <a:pt x="2107735" y="3475227"/>
                </a:lnTo>
                <a:lnTo>
                  <a:pt x="2113773" y="3481264"/>
                </a:lnTo>
                <a:lnTo>
                  <a:pt x="2121622" y="3485490"/>
                </a:lnTo>
                <a:lnTo>
                  <a:pt x="2131885" y="3489716"/>
                </a:lnTo>
                <a:lnTo>
                  <a:pt x="2149999" y="3481264"/>
                </a:lnTo>
                <a:lnTo>
                  <a:pt x="2178376" y="3466775"/>
                </a:lnTo>
                <a:lnTo>
                  <a:pt x="2184413" y="3462547"/>
                </a:lnTo>
                <a:lnTo>
                  <a:pt x="2188638" y="3462547"/>
                </a:lnTo>
                <a:lnTo>
                  <a:pt x="2196488" y="3462547"/>
                </a:lnTo>
                <a:lnTo>
                  <a:pt x="2198298" y="3462547"/>
                </a:lnTo>
                <a:lnTo>
                  <a:pt x="2202525" y="3462547"/>
                </a:lnTo>
                <a:lnTo>
                  <a:pt x="2202525" y="3460736"/>
                </a:lnTo>
                <a:lnTo>
                  <a:pt x="2210374" y="3452284"/>
                </a:lnTo>
                <a:lnTo>
                  <a:pt x="2212186" y="3442019"/>
                </a:lnTo>
                <a:lnTo>
                  <a:pt x="2216413" y="3431756"/>
                </a:lnTo>
                <a:lnTo>
                  <a:pt x="2220639" y="3419681"/>
                </a:lnTo>
                <a:lnTo>
                  <a:pt x="2224865" y="3413642"/>
                </a:lnTo>
                <a:lnTo>
                  <a:pt x="2241166" y="3395530"/>
                </a:lnTo>
                <a:lnTo>
                  <a:pt x="2263504" y="3385266"/>
                </a:lnTo>
                <a:lnTo>
                  <a:pt x="2296109" y="3381040"/>
                </a:lnTo>
                <a:lnTo>
                  <a:pt x="2297920" y="3389494"/>
                </a:lnTo>
                <a:lnTo>
                  <a:pt x="2302145" y="3391304"/>
                </a:lnTo>
                <a:lnTo>
                  <a:pt x="2302145" y="3395530"/>
                </a:lnTo>
                <a:lnTo>
                  <a:pt x="2306372" y="3395530"/>
                </a:lnTo>
                <a:lnTo>
                  <a:pt x="2306372" y="3391304"/>
                </a:lnTo>
                <a:lnTo>
                  <a:pt x="2308787" y="3391304"/>
                </a:lnTo>
                <a:lnTo>
                  <a:pt x="2316636" y="3391304"/>
                </a:lnTo>
                <a:lnTo>
                  <a:pt x="2326899" y="3389494"/>
                </a:lnTo>
                <a:lnTo>
                  <a:pt x="2326899" y="3420284"/>
                </a:lnTo>
                <a:lnTo>
                  <a:pt x="2313013" y="3434775"/>
                </a:lnTo>
                <a:lnTo>
                  <a:pt x="2302749" y="3461339"/>
                </a:lnTo>
                <a:lnTo>
                  <a:pt x="2292486" y="3496357"/>
                </a:lnTo>
                <a:lnTo>
                  <a:pt x="2282221" y="3528960"/>
                </a:lnTo>
                <a:lnTo>
                  <a:pt x="2270146" y="3553716"/>
                </a:lnTo>
                <a:lnTo>
                  <a:pt x="2306372" y="3553716"/>
                </a:lnTo>
                <a:lnTo>
                  <a:pt x="2336559" y="3549490"/>
                </a:lnTo>
                <a:lnTo>
                  <a:pt x="2364936" y="3549490"/>
                </a:lnTo>
                <a:lnTo>
                  <a:pt x="2391503" y="3553716"/>
                </a:lnTo>
                <a:lnTo>
                  <a:pt x="2407804" y="3563978"/>
                </a:lnTo>
                <a:lnTo>
                  <a:pt x="2421690" y="3586318"/>
                </a:lnTo>
                <a:lnTo>
                  <a:pt x="2425916" y="3617109"/>
                </a:lnTo>
                <a:lnTo>
                  <a:pt x="2419880" y="3639449"/>
                </a:lnTo>
                <a:lnTo>
                  <a:pt x="2412031" y="3667826"/>
                </a:lnTo>
                <a:lnTo>
                  <a:pt x="2412031" y="3696202"/>
                </a:lnTo>
                <a:lnTo>
                  <a:pt x="2430144" y="3714314"/>
                </a:lnTo>
                <a:lnTo>
                  <a:pt x="2440407" y="3726390"/>
                </a:lnTo>
                <a:lnTo>
                  <a:pt x="2454293" y="3740881"/>
                </a:lnTo>
                <a:lnTo>
                  <a:pt x="2476633" y="3752956"/>
                </a:lnTo>
                <a:lnTo>
                  <a:pt x="2503197" y="3758993"/>
                </a:lnTo>
                <a:lnTo>
                  <a:pt x="2517085" y="3740881"/>
                </a:lnTo>
                <a:lnTo>
                  <a:pt x="2535198" y="3734842"/>
                </a:lnTo>
                <a:lnTo>
                  <a:pt x="2567799" y="3734842"/>
                </a:lnTo>
                <a:lnTo>
                  <a:pt x="2572026" y="3740881"/>
                </a:lnTo>
                <a:lnTo>
                  <a:pt x="2578064" y="3749333"/>
                </a:lnTo>
                <a:lnTo>
                  <a:pt x="2581686" y="3753559"/>
                </a:lnTo>
                <a:lnTo>
                  <a:pt x="2585912" y="3753559"/>
                </a:lnTo>
                <a:lnTo>
                  <a:pt x="2596176" y="3755371"/>
                </a:lnTo>
                <a:lnTo>
                  <a:pt x="2609460" y="3758390"/>
                </a:lnTo>
                <a:lnTo>
                  <a:pt x="2623346" y="3730013"/>
                </a:lnTo>
                <a:lnTo>
                  <a:pt x="2641460" y="3709485"/>
                </a:lnTo>
                <a:lnTo>
                  <a:pt x="2661987" y="3691371"/>
                </a:lnTo>
                <a:lnTo>
                  <a:pt x="2688550" y="3676883"/>
                </a:lnTo>
                <a:lnTo>
                  <a:pt x="2727192" y="3670844"/>
                </a:lnTo>
                <a:lnTo>
                  <a:pt x="2733229" y="3666618"/>
                </a:lnTo>
                <a:lnTo>
                  <a:pt x="2737455" y="3666618"/>
                </a:lnTo>
                <a:lnTo>
                  <a:pt x="2743494" y="3666618"/>
                </a:lnTo>
                <a:lnTo>
                  <a:pt x="2747720" y="3666618"/>
                </a:lnTo>
                <a:lnTo>
                  <a:pt x="2755570" y="3670844"/>
                </a:lnTo>
                <a:lnTo>
                  <a:pt x="2765832" y="3670844"/>
                </a:lnTo>
                <a:lnTo>
                  <a:pt x="2761606" y="3676883"/>
                </a:lnTo>
                <a:lnTo>
                  <a:pt x="2761606" y="3685335"/>
                </a:lnTo>
                <a:lnTo>
                  <a:pt x="2757380" y="3685335"/>
                </a:lnTo>
                <a:lnTo>
                  <a:pt x="2757380" y="3687145"/>
                </a:lnTo>
                <a:lnTo>
                  <a:pt x="2761606" y="3687145"/>
                </a:lnTo>
                <a:lnTo>
                  <a:pt x="2765832" y="3691371"/>
                </a:lnTo>
                <a:lnTo>
                  <a:pt x="2771870" y="3695598"/>
                </a:lnTo>
                <a:lnTo>
                  <a:pt x="2771870" y="3687145"/>
                </a:lnTo>
                <a:lnTo>
                  <a:pt x="2779720" y="3681109"/>
                </a:lnTo>
                <a:lnTo>
                  <a:pt x="2783946" y="3676883"/>
                </a:lnTo>
                <a:lnTo>
                  <a:pt x="2785756" y="3672657"/>
                </a:lnTo>
                <a:lnTo>
                  <a:pt x="2789983" y="3670844"/>
                </a:lnTo>
                <a:lnTo>
                  <a:pt x="2797832" y="3666618"/>
                </a:lnTo>
                <a:lnTo>
                  <a:pt x="2803869" y="3662392"/>
                </a:lnTo>
                <a:lnTo>
                  <a:pt x="2836472" y="3690769"/>
                </a:lnTo>
                <a:lnTo>
                  <a:pt x="2878737" y="3705259"/>
                </a:lnTo>
                <a:lnTo>
                  <a:pt x="2921000" y="3709485"/>
                </a:lnTo>
                <a:lnTo>
                  <a:pt x="2969904" y="3705259"/>
                </a:lnTo>
                <a:lnTo>
                  <a:pt x="3020620" y="3701031"/>
                </a:lnTo>
                <a:lnTo>
                  <a:pt x="3020620" y="3709485"/>
                </a:lnTo>
                <a:lnTo>
                  <a:pt x="3020620" y="3713712"/>
                </a:lnTo>
                <a:lnTo>
                  <a:pt x="3016393" y="3715522"/>
                </a:lnTo>
                <a:lnTo>
                  <a:pt x="3016393" y="3719748"/>
                </a:lnTo>
                <a:lnTo>
                  <a:pt x="3012167" y="3725787"/>
                </a:lnTo>
                <a:lnTo>
                  <a:pt x="3036318" y="3734239"/>
                </a:lnTo>
                <a:lnTo>
                  <a:pt x="3050204" y="3744504"/>
                </a:lnTo>
                <a:lnTo>
                  <a:pt x="3064092" y="3754767"/>
                </a:lnTo>
                <a:lnTo>
                  <a:pt x="3088241" y="3766842"/>
                </a:lnTo>
                <a:lnTo>
                  <a:pt x="3088241" y="3787369"/>
                </a:lnTo>
                <a:lnTo>
                  <a:pt x="3114807" y="3795823"/>
                </a:lnTo>
                <a:lnTo>
                  <a:pt x="3131109" y="3797634"/>
                </a:lnTo>
                <a:lnTo>
                  <a:pt x="3144995" y="3812125"/>
                </a:lnTo>
                <a:lnTo>
                  <a:pt x="3152844" y="3834463"/>
                </a:lnTo>
                <a:lnTo>
                  <a:pt x="3195108" y="3838689"/>
                </a:lnTo>
                <a:lnTo>
                  <a:pt x="3229524" y="3840500"/>
                </a:lnTo>
                <a:lnTo>
                  <a:pt x="3276013" y="3844728"/>
                </a:lnTo>
                <a:lnTo>
                  <a:pt x="3308615" y="3887593"/>
                </a:lnTo>
                <a:lnTo>
                  <a:pt x="3347257" y="3926235"/>
                </a:lnTo>
                <a:lnTo>
                  <a:pt x="3389520" y="3958838"/>
                </a:lnTo>
                <a:lnTo>
                  <a:pt x="3438426" y="3983591"/>
                </a:lnTo>
                <a:lnTo>
                  <a:pt x="3436616" y="3998082"/>
                </a:lnTo>
                <a:lnTo>
                  <a:pt x="3428765" y="4006534"/>
                </a:lnTo>
                <a:lnTo>
                  <a:pt x="3422726" y="4016799"/>
                </a:lnTo>
                <a:lnTo>
                  <a:pt x="3414877" y="4022836"/>
                </a:lnTo>
                <a:lnTo>
                  <a:pt x="3408840" y="4034911"/>
                </a:lnTo>
                <a:lnTo>
                  <a:pt x="3453518" y="4034911"/>
                </a:lnTo>
                <a:lnTo>
                  <a:pt x="3495782" y="4049402"/>
                </a:lnTo>
                <a:lnTo>
                  <a:pt x="3503632" y="4074155"/>
                </a:lnTo>
                <a:lnTo>
                  <a:pt x="3513896" y="4069929"/>
                </a:lnTo>
                <a:lnTo>
                  <a:pt x="3519933" y="4065703"/>
                </a:lnTo>
                <a:lnTo>
                  <a:pt x="3532008" y="4069929"/>
                </a:lnTo>
                <a:lnTo>
                  <a:pt x="3533819" y="4069929"/>
                </a:lnTo>
                <a:lnTo>
                  <a:pt x="3541668" y="4074155"/>
                </a:lnTo>
                <a:lnTo>
                  <a:pt x="3547707" y="4078381"/>
                </a:lnTo>
                <a:lnTo>
                  <a:pt x="3555557" y="4080192"/>
                </a:lnTo>
                <a:lnTo>
                  <a:pt x="3664837" y="4088646"/>
                </a:lnTo>
                <a:lnTo>
                  <a:pt x="3675102" y="4098909"/>
                </a:lnTo>
                <a:lnTo>
                  <a:pt x="3682950" y="4119436"/>
                </a:lnTo>
                <a:lnTo>
                  <a:pt x="3684760" y="4137550"/>
                </a:lnTo>
                <a:lnTo>
                  <a:pt x="3696837" y="4152041"/>
                </a:lnTo>
                <a:lnTo>
                  <a:pt x="3713139" y="4156267"/>
                </a:lnTo>
                <a:lnTo>
                  <a:pt x="3731250" y="4156267"/>
                </a:lnTo>
                <a:lnTo>
                  <a:pt x="3745136" y="4152041"/>
                </a:lnTo>
                <a:lnTo>
                  <a:pt x="3755401" y="4166530"/>
                </a:lnTo>
                <a:lnTo>
                  <a:pt x="3767477" y="4176795"/>
                </a:lnTo>
                <a:lnTo>
                  <a:pt x="3773514" y="4188870"/>
                </a:lnTo>
                <a:lnTo>
                  <a:pt x="3778343" y="4202756"/>
                </a:lnTo>
                <a:lnTo>
                  <a:pt x="3782571" y="4219058"/>
                </a:lnTo>
                <a:lnTo>
                  <a:pt x="3756004" y="4251660"/>
                </a:lnTo>
                <a:lnTo>
                  <a:pt x="3727630" y="4290302"/>
                </a:lnTo>
                <a:lnTo>
                  <a:pt x="3699253" y="4333168"/>
                </a:lnTo>
                <a:lnTo>
                  <a:pt x="3675102" y="4376035"/>
                </a:lnTo>
                <a:lnTo>
                  <a:pt x="3658800" y="4408638"/>
                </a:lnTo>
                <a:lnTo>
                  <a:pt x="3658800" y="4429165"/>
                </a:lnTo>
                <a:lnTo>
                  <a:pt x="3660610" y="4457542"/>
                </a:lnTo>
                <a:lnTo>
                  <a:pt x="3668459" y="4490145"/>
                </a:lnTo>
                <a:lnTo>
                  <a:pt x="3664233" y="4518522"/>
                </a:lnTo>
                <a:lnTo>
                  <a:pt x="3658194" y="4536636"/>
                </a:lnTo>
                <a:lnTo>
                  <a:pt x="3644308" y="4565011"/>
                </a:lnTo>
                <a:lnTo>
                  <a:pt x="3626196" y="4595803"/>
                </a:lnTo>
                <a:lnTo>
                  <a:pt x="3608082" y="4628406"/>
                </a:lnTo>
                <a:lnTo>
                  <a:pt x="3589969" y="4653161"/>
                </a:lnTo>
                <a:lnTo>
                  <a:pt x="3579705" y="4667650"/>
                </a:lnTo>
                <a:lnTo>
                  <a:pt x="3559178" y="4676102"/>
                </a:lnTo>
                <a:lnTo>
                  <a:pt x="3526575" y="4680330"/>
                </a:lnTo>
                <a:lnTo>
                  <a:pt x="3493971" y="4682141"/>
                </a:lnTo>
                <a:lnTo>
                  <a:pt x="3463784" y="4690593"/>
                </a:lnTo>
                <a:lnTo>
                  <a:pt x="3435408" y="4700858"/>
                </a:lnTo>
                <a:lnTo>
                  <a:pt x="3417292" y="4721385"/>
                </a:lnTo>
                <a:lnTo>
                  <a:pt x="3409445" y="4733461"/>
                </a:lnTo>
                <a:lnTo>
                  <a:pt x="3409445" y="4739497"/>
                </a:lnTo>
                <a:lnTo>
                  <a:pt x="3409445" y="4747951"/>
                </a:lnTo>
                <a:lnTo>
                  <a:pt x="3413671" y="4758214"/>
                </a:lnTo>
                <a:lnTo>
                  <a:pt x="3417897" y="4768479"/>
                </a:lnTo>
                <a:lnTo>
                  <a:pt x="3393746" y="4768479"/>
                </a:lnTo>
                <a:lnTo>
                  <a:pt x="3389520" y="4815571"/>
                </a:lnTo>
                <a:lnTo>
                  <a:pt x="3381671" y="4854212"/>
                </a:lnTo>
                <a:lnTo>
                  <a:pt x="3367785" y="4886815"/>
                </a:lnTo>
                <a:lnTo>
                  <a:pt x="3353899" y="4917607"/>
                </a:lnTo>
                <a:lnTo>
                  <a:pt x="3340011" y="4958662"/>
                </a:lnTo>
                <a:lnTo>
                  <a:pt x="3329748" y="4958662"/>
                </a:lnTo>
                <a:lnTo>
                  <a:pt x="3329748" y="4944171"/>
                </a:lnTo>
                <a:lnTo>
                  <a:pt x="3329748" y="4935719"/>
                </a:lnTo>
                <a:lnTo>
                  <a:pt x="3325521" y="4925456"/>
                </a:lnTo>
                <a:lnTo>
                  <a:pt x="3323710" y="4917002"/>
                </a:lnTo>
                <a:lnTo>
                  <a:pt x="3319484" y="4921228"/>
                </a:lnTo>
                <a:lnTo>
                  <a:pt x="3315256" y="4921228"/>
                </a:lnTo>
                <a:lnTo>
                  <a:pt x="3311030" y="4925456"/>
                </a:lnTo>
                <a:lnTo>
                  <a:pt x="3309218" y="4925456"/>
                </a:lnTo>
                <a:lnTo>
                  <a:pt x="3291106" y="4968322"/>
                </a:lnTo>
                <a:lnTo>
                  <a:pt x="3270578" y="4996699"/>
                </a:lnTo>
                <a:lnTo>
                  <a:pt x="3248240" y="5021452"/>
                </a:lnTo>
                <a:lnTo>
                  <a:pt x="3224089" y="5049829"/>
                </a:lnTo>
                <a:lnTo>
                  <a:pt x="3173372" y="5039566"/>
                </a:lnTo>
                <a:lnTo>
                  <a:pt x="3128694" y="5029302"/>
                </a:lnTo>
                <a:lnTo>
                  <a:pt x="3128694" y="5043792"/>
                </a:lnTo>
                <a:lnTo>
                  <a:pt x="3152844" y="5058283"/>
                </a:lnTo>
                <a:lnTo>
                  <a:pt x="3163109" y="5078811"/>
                </a:lnTo>
                <a:lnTo>
                  <a:pt x="3167335" y="5099338"/>
                </a:lnTo>
                <a:lnTo>
                  <a:pt x="3163109" y="5125904"/>
                </a:lnTo>
                <a:lnTo>
                  <a:pt x="3158883" y="5154281"/>
                </a:lnTo>
                <a:lnTo>
                  <a:pt x="3096090" y="5156092"/>
                </a:lnTo>
                <a:lnTo>
                  <a:pt x="3043562" y="5170583"/>
                </a:lnTo>
                <a:lnTo>
                  <a:pt x="3039337" y="5179035"/>
                </a:lnTo>
                <a:lnTo>
                  <a:pt x="3035110" y="5189298"/>
                </a:lnTo>
                <a:lnTo>
                  <a:pt x="3035110" y="5203788"/>
                </a:lnTo>
                <a:lnTo>
                  <a:pt x="3035110" y="5218279"/>
                </a:lnTo>
                <a:lnTo>
                  <a:pt x="3033300" y="5226731"/>
                </a:lnTo>
                <a:lnTo>
                  <a:pt x="3033300" y="5228542"/>
                </a:lnTo>
                <a:lnTo>
                  <a:pt x="3033300" y="5235788"/>
                </a:lnTo>
                <a:lnTo>
                  <a:pt x="3033300" y="5241825"/>
                </a:lnTo>
                <a:lnTo>
                  <a:pt x="3035110" y="5256316"/>
                </a:lnTo>
                <a:lnTo>
                  <a:pt x="3018809" y="5256316"/>
                </a:lnTo>
                <a:lnTo>
                  <a:pt x="2996470" y="5260542"/>
                </a:lnTo>
                <a:lnTo>
                  <a:pt x="2968094" y="5260542"/>
                </a:lnTo>
                <a:lnTo>
                  <a:pt x="2939716" y="5264768"/>
                </a:lnTo>
                <a:lnTo>
                  <a:pt x="2939716" y="5279259"/>
                </a:lnTo>
                <a:lnTo>
                  <a:pt x="2953603" y="5285296"/>
                </a:lnTo>
                <a:lnTo>
                  <a:pt x="2963868" y="5293750"/>
                </a:lnTo>
                <a:lnTo>
                  <a:pt x="2971715" y="5295560"/>
                </a:lnTo>
                <a:lnTo>
                  <a:pt x="2977754" y="5299786"/>
                </a:lnTo>
                <a:lnTo>
                  <a:pt x="2985603" y="5308239"/>
                </a:lnTo>
                <a:lnTo>
                  <a:pt x="2989829" y="5314277"/>
                </a:lnTo>
                <a:lnTo>
                  <a:pt x="2995866" y="5324540"/>
                </a:lnTo>
                <a:lnTo>
                  <a:pt x="2981980" y="5328766"/>
                </a:lnTo>
                <a:lnTo>
                  <a:pt x="2971715" y="5332994"/>
                </a:lnTo>
                <a:lnTo>
                  <a:pt x="2961452" y="5337220"/>
                </a:lnTo>
                <a:lnTo>
                  <a:pt x="2953603" y="5339031"/>
                </a:lnTo>
                <a:lnTo>
                  <a:pt x="2949377" y="5351106"/>
                </a:lnTo>
                <a:lnTo>
                  <a:pt x="2939112" y="5371634"/>
                </a:lnTo>
                <a:lnTo>
                  <a:pt x="2933076" y="5393974"/>
                </a:lnTo>
                <a:lnTo>
                  <a:pt x="2925226" y="5414501"/>
                </a:lnTo>
                <a:lnTo>
                  <a:pt x="2919189" y="5418727"/>
                </a:lnTo>
                <a:lnTo>
                  <a:pt x="2914961" y="5418727"/>
                </a:lnTo>
                <a:lnTo>
                  <a:pt x="2904698" y="5422953"/>
                </a:lnTo>
                <a:lnTo>
                  <a:pt x="2892623" y="5422953"/>
                </a:lnTo>
                <a:lnTo>
                  <a:pt x="2892623" y="5433218"/>
                </a:lnTo>
                <a:lnTo>
                  <a:pt x="2892623" y="5439255"/>
                </a:lnTo>
                <a:lnTo>
                  <a:pt x="2892623" y="5443481"/>
                </a:lnTo>
                <a:lnTo>
                  <a:pt x="2890812" y="5447707"/>
                </a:lnTo>
                <a:lnTo>
                  <a:pt x="2892623" y="5451933"/>
                </a:lnTo>
                <a:lnTo>
                  <a:pt x="2892623" y="5453746"/>
                </a:lnTo>
                <a:lnTo>
                  <a:pt x="2900472" y="5468234"/>
                </a:lnTo>
                <a:lnTo>
                  <a:pt x="2906508" y="5480310"/>
                </a:lnTo>
                <a:lnTo>
                  <a:pt x="2918584" y="5486348"/>
                </a:lnTo>
                <a:lnTo>
                  <a:pt x="2928849" y="5492385"/>
                </a:lnTo>
                <a:lnTo>
                  <a:pt x="2939112" y="5500837"/>
                </a:lnTo>
                <a:lnTo>
                  <a:pt x="2933076" y="5525593"/>
                </a:lnTo>
                <a:lnTo>
                  <a:pt x="2904698" y="5540082"/>
                </a:lnTo>
                <a:lnTo>
                  <a:pt x="2876321" y="5568458"/>
                </a:lnTo>
                <a:lnTo>
                  <a:pt x="2852171" y="5605289"/>
                </a:lnTo>
                <a:lnTo>
                  <a:pt x="2834058" y="5640306"/>
                </a:lnTo>
                <a:lnTo>
                  <a:pt x="2823793" y="5672908"/>
                </a:lnTo>
                <a:lnTo>
                  <a:pt x="2834058" y="5683173"/>
                </a:lnTo>
                <a:lnTo>
                  <a:pt x="2844321" y="5693438"/>
                </a:lnTo>
                <a:lnTo>
                  <a:pt x="2852171" y="5703701"/>
                </a:lnTo>
                <a:lnTo>
                  <a:pt x="2853981" y="5721815"/>
                </a:lnTo>
                <a:lnTo>
                  <a:pt x="2837679" y="5726041"/>
                </a:lnTo>
                <a:lnTo>
                  <a:pt x="2811115" y="5740530"/>
                </a:lnTo>
                <a:lnTo>
                  <a:pt x="2786964" y="5761059"/>
                </a:lnTo>
                <a:lnTo>
                  <a:pt x="2768852" y="5783397"/>
                </a:lnTo>
                <a:lnTo>
                  <a:pt x="2767040" y="5789436"/>
                </a:lnTo>
                <a:lnTo>
                  <a:pt x="2762814" y="5797888"/>
                </a:lnTo>
                <a:lnTo>
                  <a:pt x="2762814" y="5803925"/>
                </a:lnTo>
                <a:lnTo>
                  <a:pt x="2762814" y="5816000"/>
                </a:lnTo>
                <a:lnTo>
                  <a:pt x="2768852" y="5816000"/>
                </a:lnTo>
                <a:lnTo>
                  <a:pt x="2768852" y="5807548"/>
                </a:lnTo>
                <a:lnTo>
                  <a:pt x="2791190" y="5782794"/>
                </a:lnTo>
                <a:lnTo>
                  <a:pt x="2809303" y="5758039"/>
                </a:lnTo>
                <a:lnTo>
                  <a:pt x="2815341" y="5759851"/>
                </a:lnTo>
                <a:lnTo>
                  <a:pt x="2819568" y="5759851"/>
                </a:lnTo>
                <a:lnTo>
                  <a:pt x="2819568" y="5764077"/>
                </a:lnTo>
                <a:lnTo>
                  <a:pt x="2823793" y="5768303"/>
                </a:lnTo>
                <a:lnTo>
                  <a:pt x="2829833" y="5786416"/>
                </a:lnTo>
                <a:lnTo>
                  <a:pt x="2834058" y="5806943"/>
                </a:lnTo>
                <a:lnTo>
                  <a:pt x="2838284" y="5831699"/>
                </a:lnTo>
                <a:lnTo>
                  <a:pt x="2840096" y="5854037"/>
                </a:lnTo>
                <a:lnTo>
                  <a:pt x="2852171" y="5854037"/>
                </a:lnTo>
                <a:lnTo>
                  <a:pt x="2853981" y="5854037"/>
                </a:lnTo>
                <a:lnTo>
                  <a:pt x="2861830" y="5854037"/>
                </a:lnTo>
                <a:lnTo>
                  <a:pt x="2861830" y="5858263"/>
                </a:lnTo>
                <a:lnTo>
                  <a:pt x="2861830" y="5860075"/>
                </a:lnTo>
                <a:lnTo>
                  <a:pt x="2867869" y="5868527"/>
                </a:lnTo>
                <a:lnTo>
                  <a:pt x="2861830" y="5872754"/>
                </a:lnTo>
                <a:lnTo>
                  <a:pt x="2857604" y="5874564"/>
                </a:lnTo>
                <a:lnTo>
                  <a:pt x="2857604" y="5878792"/>
                </a:lnTo>
                <a:lnTo>
                  <a:pt x="2853379" y="5878792"/>
                </a:lnTo>
                <a:lnTo>
                  <a:pt x="2849152" y="5883018"/>
                </a:lnTo>
                <a:lnTo>
                  <a:pt x="2843114" y="5884829"/>
                </a:lnTo>
                <a:lnTo>
                  <a:pt x="2810510" y="5893281"/>
                </a:lnTo>
                <a:lnTo>
                  <a:pt x="2777907" y="5884829"/>
                </a:lnTo>
                <a:lnTo>
                  <a:pt x="2747720" y="5868527"/>
                </a:lnTo>
                <a:lnTo>
                  <a:pt x="2715117" y="5843774"/>
                </a:lnTo>
                <a:lnTo>
                  <a:pt x="2686740" y="5815397"/>
                </a:lnTo>
                <a:lnTo>
                  <a:pt x="2666213" y="5787020"/>
                </a:lnTo>
                <a:lnTo>
                  <a:pt x="2654138" y="5758644"/>
                </a:lnTo>
                <a:lnTo>
                  <a:pt x="2661987" y="5758644"/>
                </a:lnTo>
                <a:lnTo>
                  <a:pt x="2686137" y="5783397"/>
                </a:lnTo>
                <a:lnTo>
                  <a:pt x="2710286" y="5803925"/>
                </a:lnTo>
                <a:lnTo>
                  <a:pt x="2738663" y="5822039"/>
                </a:lnTo>
                <a:lnTo>
                  <a:pt x="2738663" y="5807548"/>
                </a:lnTo>
                <a:lnTo>
                  <a:pt x="2700023" y="5787020"/>
                </a:lnTo>
                <a:lnTo>
                  <a:pt x="2667421" y="5758644"/>
                </a:lnTo>
                <a:lnTo>
                  <a:pt x="2646893" y="5717589"/>
                </a:lnTo>
                <a:lnTo>
                  <a:pt x="2633005" y="5672908"/>
                </a:lnTo>
                <a:lnTo>
                  <a:pt x="2625156" y="5625817"/>
                </a:lnTo>
                <a:lnTo>
                  <a:pt x="2629384" y="5572686"/>
                </a:lnTo>
                <a:lnTo>
                  <a:pt x="2633610" y="5521367"/>
                </a:lnTo>
                <a:lnTo>
                  <a:pt x="2643873" y="5476689"/>
                </a:lnTo>
                <a:lnTo>
                  <a:pt x="2657761" y="5433821"/>
                </a:lnTo>
                <a:lnTo>
                  <a:pt x="2671647" y="5396992"/>
                </a:lnTo>
                <a:lnTo>
                  <a:pt x="2692174" y="5396992"/>
                </a:lnTo>
                <a:lnTo>
                  <a:pt x="2710286" y="5325748"/>
                </a:lnTo>
                <a:lnTo>
                  <a:pt x="2700023" y="5325748"/>
                </a:lnTo>
                <a:lnTo>
                  <a:pt x="2700023" y="5319711"/>
                </a:lnTo>
                <a:lnTo>
                  <a:pt x="2692174" y="5325748"/>
                </a:lnTo>
                <a:lnTo>
                  <a:pt x="2686137" y="5334200"/>
                </a:lnTo>
                <a:lnTo>
                  <a:pt x="2681910" y="5340238"/>
                </a:lnTo>
                <a:lnTo>
                  <a:pt x="2675873" y="5348691"/>
                </a:lnTo>
                <a:lnTo>
                  <a:pt x="2661987" y="5352917"/>
                </a:lnTo>
                <a:lnTo>
                  <a:pt x="2661987" y="5344465"/>
                </a:lnTo>
                <a:lnTo>
                  <a:pt x="2686137" y="5195336"/>
                </a:lnTo>
                <a:lnTo>
                  <a:pt x="2681910" y="5180845"/>
                </a:lnTo>
                <a:lnTo>
                  <a:pt x="2675873" y="5156092"/>
                </a:lnTo>
                <a:lnTo>
                  <a:pt x="2680099" y="5133752"/>
                </a:lnTo>
                <a:lnTo>
                  <a:pt x="2704250" y="5048019"/>
                </a:lnTo>
                <a:lnTo>
                  <a:pt x="2724777" y="4960473"/>
                </a:lnTo>
                <a:lnTo>
                  <a:pt x="2742889" y="4864477"/>
                </a:lnTo>
                <a:lnTo>
                  <a:pt x="2763419" y="4770290"/>
                </a:lnTo>
                <a:lnTo>
                  <a:pt x="2775494" y="4708707"/>
                </a:lnTo>
                <a:lnTo>
                  <a:pt x="2777305" y="4645312"/>
                </a:lnTo>
                <a:lnTo>
                  <a:pt x="2781531" y="4583728"/>
                </a:lnTo>
                <a:lnTo>
                  <a:pt x="2789380" y="4526371"/>
                </a:lnTo>
                <a:lnTo>
                  <a:pt x="2718740" y="4499805"/>
                </a:lnTo>
                <a:lnTo>
                  <a:pt x="2657761" y="4458750"/>
                </a:lnTo>
                <a:lnTo>
                  <a:pt x="2608855" y="4405620"/>
                </a:lnTo>
                <a:lnTo>
                  <a:pt x="2568405" y="4348261"/>
                </a:lnTo>
                <a:lnTo>
                  <a:pt x="2554517" y="4315658"/>
                </a:lnTo>
                <a:lnTo>
                  <a:pt x="2544254" y="4284868"/>
                </a:lnTo>
                <a:lnTo>
                  <a:pt x="2533989" y="4248037"/>
                </a:lnTo>
                <a:lnTo>
                  <a:pt x="2520103" y="4219662"/>
                </a:lnTo>
                <a:lnTo>
                  <a:pt x="2497763" y="4199133"/>
                </a:lnTo>
                <a:lnTo>
                  <a:pt x="2491727" y="4190681"/>
                </a:lnTo>
                <a:lnTo>
                  <a:pt x="2481462" y="4190681"/>
                </a:lnTo>
                <a:lnTo>
                  <a:pt x="2473615" y="4188870"/>
                </a:lnTo>
                <a:lnTo>
                  <a:pt x="2467576" y="4180418"/>
                </a:lnTo>
                <a:lnTo>
                  <a:pt x="2459726" y="4174379"/>
                </a:lnTo>
                <a:lnTo>
                  <a:pt x="2467576" y="4159889"/>
                </a:lnTo>
                <a:lnTo>
                  <a:pt x="2467576" y="4147813"/>
                </a:lnTo>
                <a:lnTo>
                  <a:pt x="2467576" y="4133324"/>
                </a:lnTo>
                <a:lnTo>
                  <a:pt x="2467576" y="4118834"/>
                </a:lnTo>
                <a:lnTo>
                  <a:pt x="2485690" y="4108569"/>
                </a:lnTo>
                <a:lnTo>
                  <a:pt x="2497763" y="4098306"/>
                </a:lnTo>
                <a:lnTo>
                  <a:pt x="2515877" y="4088041"/>
                </a:lnTo>
                <a:lnTo>
                  <a:pt x="2515877" y="4079589"/>
                </a:lnTo>
                <a:lnTo>
                  <a:pt x="2497763" y="4079589"/>
                </a:lnTo>
                <a:lnTo>
                  <a:pt x="2487501" y="4077779"/>
                </a:lnTo>
                <a:lnTo>
                  <a:pt x="2477236" y="4077779"/>
                </a:lnTo>
                <a:lnTo>
                  <a:pt x="2466973" y="4073552"/>
                </a:lnTo>
                <a:lnTo>
                  <a:pt x="2480859" y="4040948"/>
                </a:lnTo>
                <a:lnTo>
                  <a:pt x="2491124" y="4008345"/>
                </a:lnTo>
                <a:lnTo>
                  <a:pt x="2505010" y="3977555"/>
                </a:lnTo>
                <a:lnTo>
                  <a:pt x="2529160" y="3950988"/>
                </a:lnTo>
                <a:lnTo>
                  <a:pt x="2557537" y="3926235"/>
                </a:lnTo>
                <a:lnTo>
                  <a:pt x="2581686" y="3897858"/>
                </a:lnTo>
                <a:lnTo>
                  <a:pt x="2579875" y="3877331"/>
                </a:lnTo>
                <a:lnTo>
                  <a:pt x="2579875" y="3848954"/>
                </a:lnTo>
                <a:lnTo>
                  <a:pt x="2575649" y="3820577"/>
                </a:lnTo>
                <a:lnTo>
                  <a:pt x="2565384" y="3802463"/>
                </a:lnTo>
                <a:lnTo>
                  <a:pt x="2551499" y="3781936"/>
                </a:lnTo>
                <a:lnTo>
                  <a:pt x="2537612" y="3759597"/>
                </a:lnTo>
                <a:lnTo>
                  <a:pt x="2523727" y="3759597"/>
                </a:lnTo>
                <a:lnTo>
                  <a:pt x="2519499" y="3763824"/>
                </a:lnTo>
                <a:lnTo>
                  <a:pt x="2515273" y="3768050"/>
                </a:lnTo>
                <a:lnTo>
                  <a:pt x="2511046" y="3769860"/>
                </a:lnTo>
                <a:lnTo>
                  <a:pt x="2505010" y="3774086"/>
                </a:lnTo>
                <a:lnTo>
                  <a:pt x="2509235" y="3782540"/>
                </a:lnTo>
                <a:lnTo>
                  <a:pt x="2509235" y="3788577"/>
                </a:lnTo>
                <a:lnTo>
                  <a:pt x="2509235" y="3792803"/>
                </a:lnTo>
                <a:lnTo>
                  <a:pt x="2505010" y="3798842"/>
                </a:lnTo>
                <a:lnTo>
                  <a:pt x="2500784" y="3798842"/>
                </a:lnTo>
                <a:lnTo>
                  <a:pt x="2496557" y="3803068"/>
                </a:lnTo>
                <a:lnTo>
                  <a:pt x="2494745" y="3803068"/>
                </a:lnTo>
                <a:lnTo>
                  <a:pt x="2490519" y="3803068"/>
                </a:lnTo>
                <a:lnTo>
                  <a:pt x="2484482" y="3807294"/>
                </a:lnTo>
                <a:lnTo>
                  <a:pt x="2466368" y="3792803"/>
                </a:lnTo>
                <a:lnTo>
                  <a:pt x="2433766" y="3774691"/>
                </a:lnTo>
                <a:lnTo>
                  <a:pt x="2401163" y="3756579"/>
                </a:lnTo>
                <a:lnTo>
                  <a:pt x="2370975" y="3742088"/>
                </a:lnTo>
                <a:lnTo>
                  <a:pt x="2348634" y="3736050"/>
                </a:lnTo>
                <a:lnTo>
                  <a:pt x="2330522" y="3693184"/>
                </a:lnTo>
                <a:lnTo>
                  <a:pt x="2314221" y="3668429"/>
                </a:lnTo>
                <a:lnTo>
                  <a:pt x="2296109" y="3650316"/>
                </a:lnTo>
                <a:lnTo>
                  <a:pt x="2277995" y="3644280"/>
                </a:lnTo>
                <a:lnTo>
                  <a:pt x="2249618" y="3635826"/>
                </a:lnTo>
                <a:lnTo>
                  <a:pt x="2219431" y="3625563"/>
                </a:lnTo>
                <a:lnTo>
                  <a:pt x="2178979" y="3611072"/>
                </a:lnTo>
                <a:lnTo>
                  <a:pt x="2154828" y="3592960"/>
                </a:lnTo>
                <a:lnTo>
                  <a:pt x="2134301" y="3574846"/>
                </a:lnTo>
                <a:lnTo>
                  <a:pt x="2101698" y="3560357"/>
                </a:lnTo>
                <a:lnTo>
                  <a:pt x="2081170" y="3560357"/>
                </a:lnTo>
                <a:lnTo>
                  <a:pt x="2067284" y="3568809"/>
                </a:lnTo>
                <a:lnTo>
                  <a:pt x="2055209" y="3574846"/>
                </a:lnTo>
                <a:lnTo>
                  <a:pt x="2041321" y="3583300"/>
                </a:lnTo>
                <a:lnTo>
                  <a:pt x="2025020" y="3579072"/>
                </a:lnTo>
                <a:lnTo>
                  <a:pt x="2017172" y="3574846"/>
                </a:lnTo>
                <a:lnTo>
                  <a:pt x="2011134" y="3568809"/>
                </a:lnTo>
                <a:lnTo>
                  <a:pt x="2003285" y="3560357"/>
                </a:lnTo>
                <a:lnTo>
                  <a:pt x="1993022" y="3550092"/>
                </a:lnTo>
                <a:lnTo>
                  <a:pt x="1985172" y="3544056"/>
                </a:lnTo>
                <a:lnTo>
                  <a:pt x="1979134" y="3539828"/>
                </a:lnTo>
                <a:lnTo>
                  <a:pt x="1932645" y="3531376"/>
                </a:lnTo>
                <a:lnTo>
                  <a:pt x="1926608" y="3525339"/>
                </a:lnTo>
                <a:lnTo>
                  <a:pt x="1918759" y="3519300"/>
                </a:lnTo>
                <a:lnTo>
                  <a:pt x="1912721" y="3510848"/>
                </a:lnTo>
                <a:lnTo>
                  <a:pt x="1904873" y="3504811"/>
                </a:lnTo>
                <a:lnTo>
                  <a:pt x="1903061" y="3500583"/>
                </a:lnTo>
                <a:lnTo>
                  <a:pt x="1862609" y="3506622"/>
                </a:lnTo>
                <a:lnTo>
                  <a:pt x="1856572" y="3504811"/>
                </a:lnTo>
                <a:lnTo>
                  <a:pt x="1846307" y="3490321"/>
                </a:lnTo>
                <a:lnTo>
                  <a:pt x="1828195" y="3475830"/>
                </a:lnTo>
                <a:lnTo>
                  <a:pt x="1814309" y="3457718"/>
                </a:lnTo>
                <a:lnTo>
                  <a:pt x="1800423" y="3443227"/>
                </a:lnTo>
                <a:lnTo>
                  <a:pt x="1792574" y="3434775"/>
                </a:lnTo>
                <a:lnTo>
                  <a:pt x="1806460" y="3390097"/>
                </a:lnTo>
                <a:lnTo>
                  <a:pt x="1767818" y="3347229"/>
                </a:lnTo>
                <a:lnTo>
                  <a:pt x="1733405" y="3300135"/>
                </a:lnTo>
                <a:lnTo>
                  <a:pt x="1697179" y="3251231"/>
                </a:lnTo>
                <a:lnTo>
                  <a:pt x="1662766" y="3199911"/>
                </a:lnTo>
                <a:lnTo>
                  <a:pt x="1654916" y="3195685"/>
                </a:lnTo>
                <a:lnTo>
                  <a:pt x="1644654" y="3193875"/>
                </a:lnTo>
                <a:lnTo>
                  <a:pt x="1638615" y="3193875"/>
                </a:lnTo>
                <a:lnTo>
                  <a:pt x="1626539" y="3189649"/>
                </a:lnTo>
                <a:lnTo>
                  <a:pt x="1624729" y="3185423"/>
                </a:lnTo>
                <a:lnTo>
                  <a:pt x="1610843" y="3167309"/>
                </a:lnTo>
                <a:lnTo>
                  <a:pt x="1602994" y="3146781"/>
                </a:lnTo>
                <a:lnTo>
                  <a:pt x="1596955" y="3126254"/>
                </a:lnTo>
                <a:lnTo>
                  <a:pt x="1584880" y="3103914"/>
                </a:lnTo>
                <a:lnTo>
                  <a:pt x="1568579" y="3093651"/>
                </a:lnTo>
                <a:lnTo>
                  <a:pt x="1560731" y="3085199"/>
                </a:lnTo>
                <a:lnTo>
                  <a:pt x="1554692" y="3079160"/>
                </a:lnTo>
                <a:lnTo>
                  <a:pt x="1546843" y="3074934"/>
                </a:lnTo>
                <a:lnTo>
                  <a:pt x="1546843" y="3113575"/>
                </a:lnTo>
                <a:lnTo>
                  <a:pt x="1557108" y="3128064"/>
                </a:lnTo>
                <a:lnTo>
                  <a:pt x="1579446" y="3152820"/>
                </a:lnTo>
                <a:lnTo>
                  <a:pt x="1599975" y="3181197"/>
                </a:lnTo>
                <a:lnTo>
                  <a:pt x="1626539" y="3218025"/>
                </a:lnTo>
                <a:lnTo>
                  <a:pt x="1647067" y="3253044"/>
                </a:lnTo>
                <a:lnTo>
                  <a:pt x="1669407" y="3289873"/>
                </a:lnTo>
                <a:lnTo>
                  <a:pt x="1685709" y="3322475"/>
                </a:lnTo>
                <a:lnTo>
                  <a:pt x="1693558" y="3343003"/>
                </a:lnTo>
                <a:lnTo>
                  <a:pt x="1693558" y="3357494"/>
                </a:lnTo>
                <a:lnTo>
                  <a:pt x="1689332" y="3363530"/>
                </a:lnTo>
                <a:lnTo>
                  <a:pt x="1685104" y="3367757"/>
                </a:lnTo>
                <a:lnTo>
                  <a:pt x="1685104" y="3371985"/>
                </a:lnTo>
                <a:lnTo>
                  <a:pt x="1679067" y="3376211"/>
                </a:lnTo>
                <a:lnTo>
                  <a:pt x="1679067" y="3361720"/>
                </a:lnTo>
                <a:lnTo>
                  <a:pt x="1674841" y="3349644"/>
                </a:lnTo>
                <a:lnTo>
                  <a:pt x="1674841" y="3343608"/>
                </a:lnTo>
                <a:lnTo>
                  <a:pt x="1670615" y="3335154"/>
                </a:lnTo>
                <a:lnTo>
                  <a:pt x="1664576" y="3335154"/>
                </a:lnTo>
                <a:lnTo>
                  <a:pt x="1660350" y="3335154"/>
                </a:lnTo>
                <a:lnTo>
                  <a:pt x="1656124" y="3335154"/>
                </a:lnTo>
                <a:lnTo>
                  <a:pt x="1654314" y="3335154"/>
                </a:lnTo>
                <a:lnTo>
                  <a:pt x="1650087" y="3335154"/>
                </a:lnTo>
                <a:lnTo>
                  <a:pt x="1639823" y="3335154"/>
                </a:lnTo>
                <a:lnTo>
                  <a:pt x="1631973" y="3310400"/>
                </a:lnTo>
                <a:lnTo>
                  <a:pt x="1625937" y="3285647"/>
                </a:lnTo>
                <a:lnTo>
                  <a:pt x="1613861" y="3265119"/>
                </a:lnTo>
                <a:lnTo>
                  <a:pt x="1597560" y="3247005"/>
                </a:lnTo>
                <a:lnTo>
                  <a:pt x="1575220" y="3232516"/>
                </a:lnTo>
                <a:lnTo>
                  <a:pt x="1554692" y="3218025"/>
                </a:lnTo>
                <a:lnTo>
                  <a:pt x="1536580" y="3193272"/>
                </a:lnTo>
                <a:lnTo>
                  <a:pt x="1542617" y="3189044"/>
                </a:lnTo>
                <a:lnTo>
                  <a:pt x="1546843" y="3189044"/>
                </a:lnTo>
                <a:lnTo>
                  <a:pt x="1551069" y="3189044"/>
                </a:lnTo>
                <a:lnTo>
                  <a:pt x="1551069" y="3184818"/>
                </a:lnTo>
                <a:lnTo>
                  <a:pt x="1551069" y="3180592"/>
                </a:lnTo>
                <a:lnTo>
                  <a:pt x="1555298" y="3178781"/>
                </a:lnTo>
                <a:lnTo>
                  <a:pt x="1528731" y="3160669"/>
                </a:lnTo>
                <a:lnTo>
                  <a:pt x="1516656" y="3138329"/>
                </a:lnTo>
                <a:lnTo>
                  <a:pt x="1504580" y="3113575"/>
                </a:lnTo>
                <a:lnTo>
                  <a:pt x="1498544" y="3085199"/>
                </a:lnTo>
                <a:lnTo>
                  <a:pt x="1484656" y="3060443"/>
                </a:lnTo>
                <a:lnTo>
                  <a:pt x="1466544" y="3039916"/>
                </a:lnTo>
                <a:lnTo>
                  <a:pt x="1446016" y="3027840"/>
                </a:lnTo>
                <a:lnTo>
                  <a:pt x="1419450" y="3017577"/>
                </a:lnTo>
                <a:lnTo>
                  <a:pt x="1398923" y="3003087"/>
                </a:lnTo>
                <a:lnTo>
                  <a:pt x="1385037" y="2984975"/>
                </a:lnTo>
                <a:lnTo>
                  <a:pt x="1377188" y="2964447"/>
                </a:lnTo>
                <a:lnTo>
                  <a:pt x="1366923" y="2942108"/>
                </a:lnTo>
                <a:lnTo>
                  <a:pt x="1342774" y="2907089"/>
                </a:lnTo>
                <a:lnTo>
                  <a:pt x="1322247" y="2882336"/>
                </a:lnTo>
                <a:lnTo>
                  <a:pt x="1299907" y="2859997"/>
                </a:lnTo>
                <a:lnTo>
                  <a:pt x="1286021" y="2835244"/>
                </a:lnTo>
                <a:lnTo>
                  <a:pt x="1275756" y="2802641"/>
                </a:lnTo>
                <a:lnTo>
                  <a:pt x="1267907" y="2759774"/>
                </a:lnTo>
                <a:lnTo>
                  <a:pt x="1266096" y="2700607"/>
                </a:lnTo>
                <a:lnTo>
                  <a:pt x="1266096" y="2686117"/>
                </a:lnTo>
                <a:lnTo>
                  <a:pt x="1267907" y="2657739"/>
                </a:lnTo>
                <a:lnTo>
                  <a:pt x="1267907" y="2619099"/>
                </a:lnTo>
                <a:lnTo>
                  <a:pt x="1267907" y="2572008"/>
                </a:lnTo>
                <a:lnTo>
                  <a:pt x="1267907" y="2529138"/>
                </a:lnTo>
                <a:lnTo>
                  <a:pt x="1272135" y="2494120"/>
                </a:lnTo>
                <a:lnTo>
                  <a:pt x="1276361" y="2471782"/>
                </a:lnTo>
                <a:lnTo>
                  <a:pt x="1286624" y="2467555"/>
                </a:lnTo>
                <a:lnTo>
                  <a:pt x="1294473" y="2467555"/>
                </a:lnTo>
                <a:lnTo>
                  <a:pt x="1300510" y="2467555"/>
                </a:lnTo>
                <a:lnTo>
                  <a:pt x="1308359" y="2467555"/>
                </a:lnTo>
                <a:lnTo>
                  <a:pt x="1314398" y="2471782"/>
                </a:lnTo>
                <a:lnTo>
                  <a:pt x="1318624" y="2480234"/>
                </a:lnTo>
                <a:lnTo>
                  <a:pt x="1324660" y="2486271"/>
                </a:lnTo>
                <a:lnTo>
                  <a:pt x="1328886" y="2494725"/>
                </a:lnTo>
                <a:lnTo>
                  <a:pt x="1328886" y="2453667"/>
                </a:lnTo>
                <a:lnTo>
                  <a:pt x="1304738" y="2425291"/>
                </a:lnTo>
                <a:lnTo>
                  <a:pt x="1276361" y="2396914"/>
                </a:lnTo>
                <a:lnTo>
                  <a:pt x="1243758" y="2376386"/>
                </a:lnTo>
                <a:lnTo>
                  <a:pt x="1243758" y="2394499"/>
                </a:lnTo>
                <a:lnTo>
                  <a:pt x="1257644" y="2404762"/>
                </a:lnTo>
                <a:lnTo>
                  <a:pt x="1271530" y="2415027"/>
                </a:lnTo>
                <a:lnTo>
                  <a:pt x="1285416" y="2425291"/>
                </a:lnTo>
                <a:lnTo>
                  <a:pt x="1295681" y="2439781"/>
                </a:lnTo>
                <a:lnTo>
                  <a:pt x="1295681" y="2448233"/>
                </a:lnTo>
                <a:lnTo>
                  <a:pt x="1293870" y="2448233"/>
                </a:lnTo>
                <a:lnTo>
                  <a:pt x="1293870" y="2452462"/>
                </a:lnTo>
                <a:lnTo>
                  <a:pt x="1289642" y="2454272"/>
                </a:lnTo>
                <a:lnTo>
                  <a:pt x="1281795" y="2458498"/>
                </a:lnTo>
                <a:lnTo>
                  <a:pt x="1279982" y="2462724"/>
                </a:lnTo>
                <a:lnTo>
                  <a:pt x="1267907" y="2462724"/>
                </a:lnTo>
                <a:lnTo>
                  <a:pt x="1257644" y="2462724"/>
                </a:lnTo>
                <a:lnTo>
                  <a:pt x="1253418" y="2462724"/>
                </a:lnTo>
                <a:lnTo>
                  <a:pt x="1253418" y="2458498"/>
                </a:lnTo>
                <a:lnTo>
                  <a:pt x="1251605" y="2458498"/>
                </a:lnTo>
                <a:lnTo>
                  <a:pt x="1243758" y="2454272"/>
                </a:lnTo>
                <a:lnTo>
                  <a:pt x="1219608" y="2423480"/>
                </a:lnTo>
                <a:lnTo>
                  <a:pt x="1197267" y="2390876"/>
                </a:lnTo>
                <a:lnTo>
                  <a:pt x="1180966" y="2354049"/>
                </a:lnTo>
                <a:lnTo>
                  <a:pt x="1197267" y="2354049"/>
                </a:lnTo>
                <a:lnTo>
                  <a:pt x="1205117" y="2358276"/>
                </a:lnTo>
                <a:lnTo>
                  <a:pt x="1211155" y="2358276"/>
                </a:lnTo>
                <a:lnTo>
                  <a:pt x="1219003" y="2358276"/>
                </a:lnTo>
                <a:lnTo>
                  <a:pt x="1225041" y="2354049"/>
                </a:lnTo>
                <a:lnTo>
                  <a:pt x="1196665" y="2343786"/>
                </a:lnTo>
                <a:lnTo>
                  <a:pt x="1180363" y="2327486"/>
                </a:lnTo>
                <a:lnTo>
                  <a:pt x="1166477" y="2305150"/>
                </a:lnTo>
                <a:lnTo>
                  <a:pt x="1154402" y="2280393"/>
                </a:lnTo>
                <a:lnTo>
                  <a:pt x="1148363" y="2255634"/>
                </a:lnTo>
                <a:lnTo>
                  <a:pt x="1138100" y="2233298"/>
                </a:lnTo>
                <a:lnTo>
                  <a:pt x="1124213" y="2215183"/>
                </a:lnTo>
                <a:lnTo>
                  <a:pt x="1101874" y="2204921"/>
                </a:lnTo>
                <a:lnTo>
                  <a:pt x="1109724" y="2157829"/>
                </a:lnTo>
                <a:lnTo>
                  <a:pt x="1085573" y="2131267"/>
                </a:lnTo>
                <a:lnTo>
                  <a:pt x="1063233" y="2098665"/>
                </a:lnTo>
                <a:lnTo>
                  <a:pt x="1045121" y="2066061"/>
                </a:lnTo>
                <a:lnTo>
                  <a:pt x="1020970" y="2033459"/>
                </a:lnTo>
                <a:lnTo>
                  <a:pt x="992594" y="2008705"/>
                </a:lnTo>
                <a:lnTo>
                  <a:pt x="953954" y="1990593"/>
                </a:lnTo>
                <a:lnTo>
                  <a:pt x="907463" y="1980327"/>
                </a:lnTo>
                <a:lnTo>
                  <a:pt x="868824" y="1962219"/>
                </a:lnTo>
                <a:lnTo>
                  <a:pt x="840447" y="1937461"/>
                </a:lnTo>
                <a:lnTo>
                  <a:pt x="807845" y="1909087"/>
                </a:lnTo>
                <a:lnTo>
                  <a:pt x="777655" y="1892785"/>
                </a:lnTo>
                <a:lnTo>
                  <a:pt x="713054" y="1892785"/>
                </a:lnTo>
                <a:lnTo>
                  <a:pt x="692527" y="1880709"/>
                </a:lnTo>
                <a:lnTo>
                  <a:pt x="674413" y="1866220"/>
                </a:lnTo>
                <a:lnTo>
                  <a:pt x="653885" y="1855955"/>
                </a:lnTo>
                <a:lnTo>
                  <a:pt x="621283" y="1851729"/>
                </a:lnTo>
                <a:lnTo>
                  <a:pt x="621283" y="1898823"/>
                </a:lnTo>
                <a:lnTo>
                  <a:pt x="585057" y="1916935"/>
                </a:lnTo>
                <a:lnTo>
                  <a:pt x="554869" y="1935045"/>
                </a:lnTo>
                <a:lnTo>
                  <a:pt x="512606" y="1945312"/>
                </a:lnTo>
                <a:lnTo>
                  <a:pt x="522869" y="1912708"/>
                </a:lnTo>
                <a:lnTo>
                  <a:pt x="536757" y="1880106"/>
                </a:lnTo>
                <a:lnTo>
                  <a:pt x="557285" y="1851729"/>
                </a:lnTo>
                <a:lnTo>
                  <a:pt x="575396" y="1820936"/>
                </a:lnTo>
                <a:lnTo>
                  <a:pt x="557285" y="1820936"/>
                </a:lnTo>
                <a:lnTo>
                  <a:pt x="557285" y="1826974"/>
                </a:lnTo>
                <a:lnTo>
                  <a:pt x="530718" y="1849313"/>
                </a:lnTo>
                <a:lnTo>
                  <a:pt x="508380" y="1877691"/>
                </a:lnTo>
                <a:lnTo>
                  <a:pt x="494493" y="1908482"/>
                </a:lnTo>
                <a:lnTo>
                  <a:pt x="484230" y="1941085"/>
                </a:lnTo>
                <a:lnTo>
                  <a:pt x="470344" y="1976102"/>
                </a:lnTo>
                <a:lnTo>
                  <a:pt x="448004" y="2008705"/>
                </a:lnTo>
                <a:lnTo>
                  <a:pt x="434118" y="2023196"/>
                </a:lnTo>
                <a:lnTo>
                  <a:pt x="405741" y="2045534"/>
                </a:lnTo>
                <a:lnTo>
                  <a:pt x="371326" y="2066061"/>
                </a:lnTo>
                <a:lnTo>
                  <a:pt x="329063" y="2090815"/>
                </a:lnTo>
                <a:lnTo>
                  <a:pt x="286800" y="2119192"/>
                </a:lnTo>
                <a:lnTo>
                  <a:pt x="244537" y="2145758"/>
                </a:lnTo>
                <a:lnTo>
                  <a:pt x="202274" y="2166279"/>
                </a:lnTo>
                <a:lnTo>
                  <a:pt x="169672" y="2180772"/>
                </a:lnTo>
                <a:lnTo>
                  <a:pt x="149142" y="2186807"/>
                </a:lnTo>
                <a:lnTo>
                  <a:pt x="149142" y="2180772"/>
                </a:lnTo>
                <a:lnTo>
                  <a:pt x="156991" y="2180772"/>
                </a:lnTo>
                <a:lnTo>
                  <a:pt x="181142" y="2156018"/>
                </a:lnTo>
                <a:lnTo>
                  <a:pt x="211329" y="2133682"/>
                </a:lnTo>
                <a:lnTo>
                  <a:pt x="247555" y="2113155"/>
                </a:lnTo>
                <a:lnTo>
                  <a:pt x="281970" y="2090213"/>
                </a:lnTo>
                <a:lnTo>
                  <a:pt x="314574" y="2065458"/>
                </a:lnTo>
                <a:lnTo>
                  <a:pt x="338723" y="2037082"/>
                </a:lnTo>
                <a:lnTo>
                  <a:pt x="356837" y="2004480"/>
                </a:lnTo>
                <a:lnTo>
                  <a:pt x="362874" y="1961614"/>
                </a:lnTo>
                <a:lnTo>
                  <a:pt x="336309" y="1970065"/>
                </a:lnTo>
                <a:lnTo>
                  <a:pt x="318196" y="1976102"/>
                </a:lnTo>
                <a:lnTo>
                  <a:pt x="294045" y="1984554"/>
                </a:lnTo>
                <a:lnTo>
                  <a:pt x="294045" y="1976102"/>
                </a:lnTo>
                <a:lnTo>
                  <a:pt x="294045" y="1970065"/>
                </a:lnTo>
                <a:lnTo>
                  <a:pt x="289819" y="1965841"/>
                </a:lnTo>
                <a:lnTo>
                  <a:pt x="286197" y="1965841"/>
                </a:lnTo>
                <a:lnTo>
                  <a:pt x="280159" y="1961614"/>
                </a:lnTo>
                <a:lnTo>
                  <a:pt x="275933" y="1965841"/>
                </a:lnTo>
                <a:lnTo>
                  <a:pt x="271706" y="1970065"/>
                </a:lnTo>
                <a:lnTo>
                  <a:pt x="267480" y="1974291"/>
                </a:lnTo>
                <a:lnTo>
                  <a:pt x="265668" y="1974291"/>
                </a:lnTo>
                <a:lnTo>
                  <a:pt x="257820" y="1973687"/>
                </a:lnTo>
                <a:lnTo>
                  <a:pt x="247555" y="1973687"/>
                </a:lnTo>
                <a:lnTo>
                  <a:pt x="243329" y="1953162"/>
                </a:lnTo>
                <a:lnTo>
                  <a:pt x="233065" y="1924782"/>
                </a:lnTo>
                <a:lnTo>
                  <a:pt x="225218" y="1904257"/>
                </a:lnTo>
                <a:lnTo>
                  <a:pt x="219179" y="1910293"/>
                </a:lnTo>
                <a:lnTo>
                  <a:pt x="214953" y="1914519"/>
                </a:lnTo>
                <a:lnTo>
                  <a:pt x="210726" y="1914519"/>
                </a:lnTo>
                <a:lnTo>
                  <a:pt x="204688" y="1914519"/>
                </a:lnTo>
                <a:lnTo>
                  <a:pt x="200462" y="1910293"/>
                </a:lnTo>
                <a:lnTo>
                  <a:pt x="166048" y="1885540"/>
                </a:lnTo>
                <a:lnTo>
                  <a:pt x="137672" y="1848710"/>
                </a:lnTo>
                <a:lnTo>
                  <a:pt x="115331" y="1810068"/>
                </a:lnTo>
                <a:lnTo>
                  <a:pt x="127406" y="1789540"/>
                </a:lnTo>
                <a:lnTo>
                  <a:pt x="137672" y="1762973"/>
                </a:lnTo>
                <a:lnTo>
                  <a:pt x="147934" y="1742445"/>
                </a:lnTo>
                <a:lnTo>
                  <a:pt x="161823" y="1724332"/>
                </a:lnTo>
                <a:lnTo>
                  <a:pt x="185973" y="1709842"/>
                </a:lnTo>
                <a:lnTo>
                  <a:pt x="208311" y="1703806"/>
                </a:lnTo>
                <a:lnTo>
                  <a:pt x="228838" y="1693541"/>
                </a:lnTo>
                <a:lnTo>
                  <a:pt x="242725" y="1679051"/>
                </a:lnTo>
                <a:lnTo>
                  <a:pt x="252989" y="1656713"/>
                </a:lnTo>
                <a:lnTo>
                  <a:pt x="252989" y="1621696"/>
                </a:lnTo>
                <a:lnTo>
                  <a:pt x="257216" y="1617470"/>
                </a:lnTo>
                <a:lnTo>
                  <a:pt x="261442" y="1617470"/>
                </a:lnTo>
                <a:lnTo>
                  <a:pt x="261442" y="1613244"/>
                </a:lnTo>
                <a:lnTo>
                  <a:pt x="261442" y="1609018"/>
                </a:lnTo>
                <a:lnTo>
                  <a:pt x="265668" y="1607205"/>
                </a:lnTo>
                <a:lnTo>
                  <a:pt x="236688" y="1607205"/>
                </a:lnTo>
                <a:lnTo>
                  <a:pt x="228838" y="1613244"/>
                </a:lnTo>
                <a:lnTo>
                  <a:pt x="227028" y="1617470"/>
                </a:lnTo>
                <a:lnTo>
                  <a:pt x="222802" y="1621696"/>
                </a:lnTo>
                <a:lnTo>
                  <a:pt x="214953" y="1623507"/>
                </a:lnTo>
                <a:lnTo>
                  <a:pt x="208916" y="1627735"/>
                </a:lnTo>
                <a:lnTo>
                  <a:pt x="198651" y="1627735"/>
                </a:lnTo>
                <a:lnTo>
                  <a:pt x="176311" y="1621696"/>
                </a:lnTo>
                <a:lnTo>
                  <a:pt x="146124" y="1609621"/>
                </a:lnTo>
                <a:lnTo>
                  <a:pt x="109898" y="1603584"/>
                </a:lnTo>
                <a:lnTo>
                  <a:pt x="81521" y="1589094"/>
                </a:lnTo>
                <a:lnTo>
                  <a:pt x="75484" y="1535965"/>
                </a:lnTo>
                <a:lnTo>
                  <a:pt x="89370" y="1535965"/>
                </a:lnTo>
                <a:lnTo>
                  <a:pt x="95409" y="1531739"/>
                </a:lnTo>
                <a:lnTo>
                  <a:pt x="105672" y="1527513"/>
                </a:lnTo>
                <a:lnTo>
                  <a:pt x="113521" y="1525700"/>
                </a:lnTo>
                <a:lnTo>
                  <a:pt x="119559" y="1525700"/>
                </a:lnTo>
                <a:lnTo>
                  <a:pt x="127406" y="1517248"/>
                </a:lnTo>
                <a:lnTo>
                  <a:pt x="133445" y="1511212"/>
                </a:lnTo>
                <a:lnTo>
                  <a:pt x="131633" y="1506984"/>
                </a:lnTo>
                <a:lnTo>
                  <a:pt x="131633" y="1502758"/>
                </a:lnTo>
                <a:lnTo>
                  <a:pt x="127406" y="1496722"/>
                </a:lnTo>
                <a:lnTo>
                  <a:pt x="160010" y="1496722"/>
                </a:lnTo>
                <a:lnTo>
                  <a:pt x="161823" y="1492495"/>
                </a:lnTo>
                <a:lnTo>
                  <a:pt x="166048" y="1492495"/>
                </a:lnTo>
                <a:lnTo>
                  <a:pt x="170274" y="1488269"/>
                </a:lnTo>
                <a:lnTo>
                  <a:pt x="172084" y="1488269"/>
                </a:lnTo>
                <a:lnTo>
                  <a:pt x="179934" y="1488269"/>
                </a:lnTo>
                <a:lnTo>
                  <a:pt x="190199" y="1498532"/>
                </a:lnTo>
                <a:lnTo>
                  <a:pt x="200462" y="1506984"/>
                </a:lnTo>
                <a:lnTo>
                  <a:pt x="212537" y="1517248"/>
                </a:lnTo>
                <a:lnTo>
                  <a:pt x="218576" y="1527513"/>
                </a:lnTo>
                <a:lnTo>
                  <a:pt x="242725" y="1517248"/>
                </a:lnTo>
                <a:lnTo>
                  <a:pt x="242725" y="1502758"/>
                </a:lnTo>
                <a:lnTo>
                  <a:pt x="236688" y="1492495"/>
                </a:lnTo>
                <a:lnTo>
                  <a:pt x="232462" y="1482231"/>
                </a:lnTo>
                <a:lnTo>
                  <a:pt x="228236" y="1470156"/>
                </a:lnTo>
                <a:lnTo>
                  <a:pt x="226423" y="1459892"/>
                </a:lnTo>
                <a:lnTo>
                  <a:pt x="218576" y="1449626"/>
                </a:lnTo>
                <a:lnTo>
                  <a:pt x="194425" y="1421250"/>
                </a:lnTo>
                <a:lnTo>
                  <a:pt x="166048" y="1398911"/>
                </a:lnTo>
                <a:lnTo>
                  <a:pt x="133445" y="1378381"/>
                </a:lnTo>
                <a:lnTo>
                  <a:pt x="105068" y="1357853"/>
                </a:lnTo>
                <a:lnTo>
                  <a:pt x="88767" y="1325250"/>
                </a:lnTo>
                <a:lnTo>
                  <a:pt x="94804" y="1314987"/>
                </a:lnTo>
                <a:lnTo>
                  <a:pt x="99030" y="1302912"/>
                </a:lnTo>
                <a:lnTo>
                  <a:pt x="103258" y="1292648"/>
                </a:lnTo>
                <a:lnTo>
                  <a:pt x="145521" y="1296874"/>
                </a:lnTo>
                <a:lnTo>
                  <a:pt x="185973" y="1292648"/>
                </a:lnTo>
                <a:lnTo>
                  <a:pt x="218576" y="1274537"/>
                </a:lnTo>
                <a:lnTo>
                  <a:pt x="228838" y="1249780"/>
                </a:lnTo>
                <a:lnTo>
                  <a:pt x="236688" y="1225026"/>
                </a:lnTo>
                <a:lnTo>
                  <a:pt x="242725" y="1202687"/>
                </a:lnTo>
                <a:lnTo>
                  <a:pt x="269291" y="1182159"/>
                </a:lnTo>
                <a:lnTo>
                  <a:pt x="303705" y="1164047"/>
                </a:lnTo>
                <a:lnTo>
                  <a:pt x="342346" y="1153784"/>
                </a:lnTo>
                <a:lnTo>
                  <a:pt x="374949" y="1139293"/>
                </a:lnTo>
                <a:lnTo>
                  <a:pt x="407552" y="1118766"/>
                </a:lnTo>
                <a:lnTo>
                  <a:pt x="417816" y="1124802"/>
                </a:lnTo>
                <a:lnTo>
                  <a:pt x="423853" y="1129029"/>
                </a:lnTo>
                <a:lnTo>
                  <a:pt x="423853" y="1135067"/>
                </a:lnTo>
                <a:lnTo>
                  <a:pt x="428079" y="1139293"/>
                </a:lnTo>
                <a:lnTo>
                  <a:pt x="428079" y="1147745"/>
                </a:lnTo>
                <a:lnTo>
                  <a:pt x="432305" y="1149556"/>
                </a:lnTo>
                <a:lnTo>
                  <a:pt x="438344" y="1158010"/>
                </a:lnTo>
                <a:lnTo>
                  <a:pt x="446193" y="1164047"/>
                </a:lnTo>
                <a:lnTo>
                  <a:pt x="456456" y="1164047"/>
                </a:lnTo>
                <a:lnTo>
                  <a:pt x="464305" y="1164047"/>
                </a:lnTo>
                <a:lnTo>
                  <a:pt x="470344" y="1162236"/>
                </a:lnTo>
                <a:lnTo>
                  <a:pt x="478191" y="1158010"/>
                </a:lnTo>
                <a:lnTo>
                  <a:pt x="484230" y="1158010"/>
                </a:lnTo>
                <a:lnTo>
                  <a:pt x="492079" y="1158010"/>
                </a:lnTo>
                <a:lnTo>
                  <a:pt x="498116" y="1162236"/>
                </a:lnTo>
                <a:lnTo>
                  <a:pt x="505965" y="1168273"/>
                </a:lnTo>
                <a:lnTo>
                  <a:pt x="516228" y="1178538"/>
                </a:lnTo>
                <a:lnTo>
                  <a:pt x="522266" y="1186988"/>
                </a:lnTo>
                <a:lnTo>
                  <a:pt x="530116" y="1193028"/>
                </a:lnTo>
                <a:lnTo>
                  <a:pt x="540379" y="1197254"/>
                </a:lnTo>
                <a:lnTo>
                  <a:pt x="550643" y="1201479"/>
                </a:lnTo>
                <a:lnTo>
                  <a:pt x="560906" y="1197254"/>
                </a:lnTo>
                <a:lnTo>
                  <a:pt x="568755" y="1197254"/>
                </a:lnTo>
                <a:lnTo>
                  <a:pt x="574794" y="1193028"/>
                </a:lnTo>
                <a:lnTo>
                  <a:pt x="586869" y="1188799"/>
                </a:lnTo>
                <a:lnTo>
                  <a:pt x="592906" y="1188799"/>
                </a:lnTo>
                <a:lnTo>
                  <a:pt x="615246" y="1197254"/>
                </a:lnTo>
                <a:lnTo>
                  <a:pt x="645433" y="1207517"/>
                </a:lnTo>
                <a:lnTo>
                  <a:pt x="673810" y="1222008"/>
                </a:lnTo>
                <a:lnTo>
                  <a:pt x="702187" y="1230459"/>
                </a:lnTo>
                <a:lnTo>
                  <a:pt x="763166" y="1222008"/>
                </a:lnTo>
                <a:lnTo>
                  <a:pt x="801806" y="1240119"/>
                </a:lnTo>
                <a:lnTo>
                  <a:pt x="838032" y="1264876"/>
                </a:lnTo>
                <a:lnTo>
                  <a:pt x="872445" y="1287214"/>
                </a:lnTo>
                <a:lnTo>
                  <a:pt x="911086" y="1307741"/>
                </a:lnTo>
                <a:lnTo>
                  <a:pt x="957575" y="1316194"/>
                </a:lnTo>
                <a:lnTo>
                  <a:pt x="957575" y="1301704"/>
                </a:lnTo>
                <a:lnTo>
                  <a:pt x="947312" y="1289630"/>
                </a:lnTo>
                <a:lnTo>
                  <a:pt x="937048" y="1275139"/>
                </a:lnTo>
                <a:lnTo>
                  <a:pt x="924973" y="1260650"/>
                </a:lnTo>
                <a:lnTo>
                  <a:pt x="918936" y="1244345"/>
                </a:lnTo>
                <a:lnTo>
                  <a:pt x="961199" y="1240119"/>
                </a:lnTo>
                <a:lnTo>
                  <a:pt x="989575" y="1231668"/>
                </a:lnTo>
                <a:lnTo>
                  <a:pt x="1013726" y="1217178"/>
                </a:lnTo>
                <a:lnTo>
                  <a:pt x="1034254" y="1202687"/>
                </a:lnTo>
                <a:lnTo>
                  <a:pt x="1056592" y="1186385"/>
                </a:lnTo>
                <a:lnTo>
                  <a:pt x="1080742" y="1174311"/>
                </a:lnTo>
                <a:lnTo>
                  <a:pt x="1113345" y="1168273"/>
                </a:lnTo>
                <a:lnTo>
                  <a:pt x="1119383" y="1172497"/>
                </a:lnTo>
                <a:lnTo>
                  <a:pt x="1131459" y="1174311"/>
                </a:lnTo>
                <a:lnTo>
                  <a:pt x="1137496" y="1178538"/>
                </a:lnTo>
                <a:lnTo>
                  <a:pt x="1143534" y="1182762"/>
                </a:lnTo>
                <a:lnTo>
                  <a:pt x="1131459" y="1182762"/>
                </a:lnTo>
                <a:lnTo>
                  <a:pt x="1095233" y="1211140"/>
                </a:lnTo>
                <a:lnTo>
                  <a:pt x="1056592" y="1235893"/>
                </a:lnTo>
                <a:lnTo>
                  <a:pt x="1014329" y="1254008"/>
                </a:lnTo>
                <a:lnTo>
                  <a:pt x="1014329" y="1268498"/>
                </a:lnTo>
                <a:lnTo>
                  <a:pt x="1052970" y="1274537"/>
                </a:lnTo>
                <a:lnTo>
                  <a:pt x="1071082" y="1254008"/>
                </a:lnTo>
                <a:lnTo>
                  <a:pt x="1089194" y="1243742"/>
                </a:lnTo>
                <a:lnTo>
                  <a:pt x="1113345" y="1239517"/>
                </a:lnTo>
                <a:lnTo>
                  <a:pt x="1137496" y="1239517"/>
                </a:lnTo>
                <a:lnTo>
                  <a:pt x="1170098" y="1235291"/>
                </a:lnTo>
                <a:lnTo>
                  <a:pt x="1171911" y="1225026"/>
                </a:lnTo>
                <a:lnTo>
                  <a:pt x="1176137" y="1214764"/>
                </a:lnTo>
                <a:lnTo>
                  <a:pt x="1183984" y="1202687"/>
                </a:lnTo>
                <a:lnTo>
                  <a:pt x="1190023" y="1196649"/>
                </a:lnTo>
                <a:lnTo>
                  <a:pt x="1200286" y="1221405"/>
                </a:lnTo>
                <a:lnTo>
                  <a:pt x="1212361" y="1239517"/>
                </a:lnTo>
                <a:lnTo>
                  <a:pt x="1228663" y="1254008"/>
                </a:lnTo>
                <a:lnTo>
                  <a:pt x="1255229" y="1260045"/>
                </a:lnTo>
                <a:lnTo>
                  <a:pt x="1261265" y="1254008"/>
                </a:lnTo>
                <a:lnTo>
                  <a:pt x="1265493" y="1249780"/>
                </a:lnTo>
                <a:lnTo>
                  <a:pt x="1271530" y="1245553"/>
                </a:lnTo>
                <a:lnTo>
                  <a:pt x="1275756" y="1243742"/>
                </a:lnTo>
                <a:lnTo>
                  <a:pt x="1283605" y="1243742"/>
                </a:lnTo>
                <a:lnTo>
                  <a:pt x="1285416" y="1243742"/>
                </a:lnTo>
                <a:lnTo>
                  <a:pt x="1293265" y="1254008"/>
                </a:lnTo>
                <a:lnTo>
                  <a:pt x="1297491" y="1260045"/>
                </a:lnTo>
                <a:lnTo>
                  <a:pt x="1299304" y="1268498"/>
                </a:lnTo>
                <a:lnTo>
                  <a:pt x="1311377" y="1264272"/>
                </a:lnTo>
                <a:lnTo>
                  <a:pt x="1321642" y="1258234"/>
                </a:lnTo>
                <a:lnTo>
                  <a:pt x="1327680" y="1249780"/>
                </a:lnTo>
                <a:lnTo>
                  <a:pt x="1337943" y="1245553"/>
                </a:lnTo>
                <a:lnTo>
                  <a:pt x="1345793" y="1243742"/>
                </a:lnTo>
                <a:lnTo>
                  <a:pt x="1384432" y="1254008"/>
                </a:lnTo>
                <a:lnTo>
                  <a:pt x="1417037" y="1278762"/>
                </a:lnTo>
                <a:lnTo>
                  <a:pt x="1449640" y="1303515"/>
                </a:lnTo>
                <a:lnTo>
                  <a:pt x="1479827" y="1325854"/>
                </a:lnTo>
                <a:lnTo>
                  <a:pt x="1491902" y="1325854"/>
                </a:lnTo>
                <a:lnTo>
                  <a:pt x="1502165" y="1325854"/>
                </a:lnTo>
                <a:lnTo>
                  <a:pt x="1508204" y="1321628"/>
                </a:lnTo>
                <a:lnTo>
                  <a:pt x="1520279" y="1317400"/>
                </a:lnTo>
                <a:lnTo>
                  <a:pt x="1526316" y="1315590"/>
                </a:lnTo>
                <a:lnTo>
                  <a:pt x="1532354" y="1315590"/>
                </a:lnTo>
                <a:lnTo>
                  <a:pt x="1540202" y="1321628"/>
                </a:lnTo>
                <a:lnTo>
                  <a:pt x="1546240" y="1330080"/>
                </a:lnTo>
                <a:lnTo>
                  <a:pt x="1554090" y="1340343"/>
                </a:lnTo>
                <a:lnTo>
                  <a:pt x="1560126" y="1354834"/>
                </a:lnTo>
                <a:lnTo>
                  <a:pt x="1564352" y="1360872"/>
                </a:lnTo>
                <a:lnTo>
                  <a:pt x="1558316" y="1365100"/>
                </a:lnTo>
                <a:lnTo>
                  <a:pt x="1550466" y="1369326"/>
                </a:lnTo>
                <a:lnTo>
                  <a:pt x="1546240" y="1371137"/>
                </a:lnTo>
                <a:lnTo>
                  <a:pt x="1546240" y="1375363"/>
                </a:lnTo>
                <a:lnTo>
                  <a:pt x="1544430" y="1379589"/>
                </a:lnTo>
                <a:lnTo>
                  <a:pt x="1540202" y="1385628"/>
                </a:lnTo>
                <a:lnTo>
                  <a:pt x="1564352" y="1385628"/>
                </a:lnTo>
                <a:lnTo>
                  <a:pt x="1596955" y="1389854"/>
                </a:lnTo>
                <a:lnTo>
                  <a:pt x="1629558" y="1389854"/>
                </a:lnTo>
                <a:lnTo>
                  <a:pt x="1657935" y="1389854"/>
                </a:lnTo>
                <a:lnTo>
                  <a:pt x="1674236" y="1394080"/>
                </a:lnTo>
                <a:lnTo>
                  <a:pt x="1692350" y="1414608"/>
                </a:lnTo>
                <a:lnTo>
                  <a:pt x="1710462" y="1436948"/>
                </a:lnTo>
                <a:lnTo>
                  <a:pt x="1726763" y="1457476"/>
                </a:lnTo>
                <a:lnTo>
                  <a:pt x="1726763" y="1386231"/>
                </a:lnTo>
                <a:lnTo>
                  <a:pt x="1744878" y="1386231"/>
                </a:lnTo>
                <a:lnTo>
                  <a:pt x="1758763" y="1386231"/>
                </a:lnTo>
                <a:lnTo>
                  <a:pt x="1769026" y="1384420"/>
                </a:lnTo>
                <a:lnTo>
                  <a:pt x="1782914" y="1380194"/>
                </a:lnTo>
                <a:lnTo>
                  <a:pt x="1782914" y="1371741"/>
                </a:lnTo>
                <a:lnTo>
                  <a:pt x="1720122" y="1371741"/>
                </a:lnTo>
                <a:lnTo>
                  <a:pt x="1715896" y="1361476"/>
                </a:lnTo>
                <a:lnTo>
                  <a:pt x="1714085" y="1359666"/>
                </a:lnTo>
                <a:lnTo>
                  <a:pt x="1709859" y="1351211"/>
                </a:lnTo>
                <a:lnTo>
                  <a:pt x="1705633" y="1345175"/>
                </a:lnTo>
                <a:lnTo>
                  <a:pt x="1705633" y="1333099"/>
                </a:lnTo>
                <a:lnTo>
                  <a:pt x="1713481" y="1333099"/>
                </a:lnTo>
                <a:lnTo>
                  <a:pt x="1713481" y="1327062"/>
                </a:lnTo>
                <a:lnTo>
                  <a:pt x="1804650" y="1316798"/>
                </a:lnTo>
                <a:lnTo>
                  <a:pt x="1804650" y="1341551"/>
                </a:lnTo>
                <a:lnTo>
                  <a:pt x="1814912" y="1347590"/>
                </a:lnTo>
                <a:lnTo>
                  <a:pt x="1822761" y="1359666"/>
                </a:lnTo>
                <a:lnTo>
                  <a:pt x="1828800" y="1365703"/>
                </a:lnTo>
                <a:lnTo>
                  <a:pt x="1836647" y="1380194"/>
                </a:lnTo>
                <a:lnTo>
                  <a:pt x="1875289" y="1380194"/>
                </a:lnTo>
                <a:lnTo>
                  <a:pt x="1899439" y="1386231"/>
                </a:lnTo>
                <a:lnTo>
                  <a:pt x="1923590" y="1390457"/>
                </a:lnTo>
                <a:lnTo>
                  <a:pt x="1947739" y="1394683"/>
                </a:lnTo>
                <a:lnTo>
                  <a:pt x="1983965" y="1394683"/>
                </a:lnTo>
                <a:lnTo>
                  <a:pt x="1988191" y="1390457"/>
                </a:lnTo>
                <a:lnTo>
                  <a:pt x="1990004" y="1386231"/>
                </a:lnTo>
                <a:lnTo>
                  <a:pt x="1994229" y="1384420"/>
                </a:lnTo>
                <a:lnTo>
                  <a:pt x="1998455" y="1380194"/>
                </a:lnTo>
                <a:lnTo>
                  <a:pt x="1998455" y="1355440"/>
                </a:lnTo>
                <a:lnTo>
                  <a:pt x="2044944" y="1355440"/>
                </a:lnTo>
                <a:lnTo>
                  <a:pt x="2058830" y="1386231"/>
                </a:lnTo>
                <a:lnTo>
                  <a:pt x="2075132" y="1418834"/>
                </a:lnTo>
                <a:lnTo>
                  <a:pt x="2079358" y="1404345"/>
                </a:lnTo>
                <a:lnTo>
                  <a:pt x="2079358" y="1398306"/>
                </a:lnTo>
                <a:lnTo>
                  <a:pt x="2083586" y="1386231"/>
                </a:lnTo>
                <a:lnTo>
                  <a:pt x="2083586" y="1380194"/>
                </a:lnTo>
                <a:lnTo>
                  <a:pt x="2107735" y="1380194"/>
                </a:lnTo>
                <a:lnTo>
                  <a:pt x="2107735" y="1351816"/>
                </a:lnTo>
                <a:lnTo>
                  <a:pt x="2107735" y="1319213"/>
                </a:lnTo>
                <a:lnTo>
                  <a:pt x="2111963" y="1290838"/>
                </a:lnTo>
                <a:lnTo>
                  <a:pt x="2107735" y="1276347"/>
                </a:lnTo>
                <a:lnTo>
                  <a:pt x="2083586" y="1247969"/>
                </a:lnTo>
                <a:lnTo>
                  <a:pt x="2065472" y="1217178"/>
                </a:lnTo>
                <a:lnTo>
                  <a:pt x="2061246" y="1180348"/>
                </a:lnTo>
                <a:lnTo>
                  <a:pt x="2069095" y="1145330"/>
                </a:lnTo>
                <a:lnTo>
                  <a:pt x="2093246" y="1106690"/>
                </a:lnTo>
                <a:lnTo>
                  <a:pt x="2111358" y="1098237"/>
                </a:lnTo>
                <a:lnTo>
                  <a:pt x="2131885" y="1092198"/>
                </a:lnTo>
                <a:close/>
                <a:moveTo>
                  <a:pt x="1724940" y="989554"/>
                </a:moveTo>
                <a:lnTo>
                  <a:pt x="1767202" y="1018533"/>
                </a:lnTo>
                <a:lnTo>
                  <a:pt x="1793768" y="1052949"/>
                </a:lnTo>
                <a:lnTo>
                  <a:pt x="1807654" y="1095814"/>
                </a:lnTo>
                <a:lnTo>
                  <a:pt x="1817917" y="1151360"/>
                </a:lnTo>
                <a:lnTo>
                  <a:pt x="1828182" y="1206303"/>
                </a:lnTo>
                <a:lnTo>
                  <a:pt x="1860182" y="1210529"/>
                </a:lnTo>
                <a:lnTo>
                  <a:pt x="1880709" y="1214153"/>
                </a:lnTo>
                <a:lnTo>
                  <a:pt x="1898821" y="1228643"/>
                </a:lnTo>
                <a:lnTo>
                  <a:pt x="1909086" y="1247358"/>
                </a:lnTo>
                <a:lnTo>
                  <a:pt x="1913312" y="1277548"/>
                </a:lnTo>
                <a:lnTo>
                  <a:pt x="1907273" y="1277548"/>
                </a:lnTo>
                <a:lnTo>
                  <a:pt x="1903047" y="1275735"/>
                </a:lnTo>
                <a:lnTo>
                  <a:pt x="1898821" y="1271509"/>
                </a:lnTo>
                <a:lnTo>
                  <a:pt x="1894595" y="1267283"/>
                </a:lnTo>
                <a:lnTo>
                  <a:pt x="1888559" y="1263660"/>
                </a:lnTo>
                <a:lnTo>
                  <a:pt x="1888559" y="1277548"/>
                </a:lnTo>
                <a:lnTo>
                  <a:pt x="1894595" y="1286000"/>
                </a:lnTo>
                <a:lnTo>
                  <a:pt x="1898821" y="1290226"/>
                </a:lnTo>
                <a:lnTo>
                  <a:pt x="1903047" y="1290226"/>
                </a:lnTo>
                <a:lnTo>
                  <a:pt x="1903047" y="1296263"/>
                </a:lnTo>
                <a:lnTo>
                  <a:pt x="1903047" y="1300491"/>
                </a:lnTo>
                <a:lnTo>
                  <a:pt x="1907273" y="1310150"/>
                </a:lnTo>
                <a:lnTo>
                  <a:pt x="1888559" y="1314376"/>
                </a:lnTo>
                <a:lnTo>
                  <a:pt x="1870445" y="1318602"/>
                </a:lnTo>
                <a:lnTo>
                  <a:pt x="1850520" y="1318602"/>
                </a:lnTo>
                <a:lnTo>
                  <a:pt x="1813691" y="1304112"/>
                </a:lnTo>
                <a:lnTo>
                  <a:pt x="1779278" y="1300491"/>
                </a:lnTo>
                <a:lnTo>
                  <a:pt x="1738826" y="1306527"/>
                </a:lnTo>
                <a:lnTo>
                  <a:pt x="1700184" y="1318602"/>
                </a:lnTo>
                <a:lnTo>
                  <a:pt x="1661545" y="1324639"/>
                </a:lnTo>
                <a:lnTo>
                  <a:pt x="1619282" y="1324639"/>
                </a:lnTo>
                <a:lnTo>
                  <a:pt x="1570378" y="1310150"/>
                </a:lnTo>
                <a:lnTo>
                  <a:pt x="1544415" y="1304112"/>
                </a:lnTo>
                <a:lnTo>
                  <a:pt x="1523887" y="1300491"/>
                </a:lnTo>
                <a:lnTo>
                  <a:pt x="1505775" y="1296263"/>
                </a:lnTo>
                <a:lnTo>
                  <a:pt x="1489474" y="1286000"/>
                </a:lnTo>
                <a:lnTo>
                  <a:pt x="1477398" y="1263660"/>
                </a:lnTo>
                <a:lnTo>
                  <a:pt x="1485248" y="1263660"/>
                </a:lnTo>
                <a:lnTo>
                  <a:pt x="1503964" y="1247358"/>
                </a:lnTo>
                <a:lnTo>
                  <a:pt x="1529926" y="1238906"/>
                </a:lnTo>
                <a:lnTo>
                  <a:pt x="1562528" y="1234680"/>
                </a:lnTo>
                <a:lnTo>
                  <a:pt x="1595131" y="1232870"/>
                </a:lnTo>
                <a:lnTo>
                  <a:pt x="1595131" y="1224415"/>
                </a:lnTo>
                <a:lnTo>
                  <a:pt x="1580641" y="1214153"/>
                </a:lnTo>
                <a:lnTo>
                  <a:pt x="1570378" y="1206303"/>
                </a:lnTo>
                <a:lnTo>
                  <a:pt x="1556490" y="1204492"/>
                </a:lnTo>
                <a:lnTo>
                  <a:pt x="1529926" y="1200267"/>
                </a:lnTo>
                <a:lnTo>
                  <a:pt x="1517850" y="1200267"/>
                </a:lnTo>
                <a:lnTo>
                  <a:pt x="1491889" y="1200267"/>
                </a:lnTo>
                <a:lnTo>
                  <a:pt x="1461097" y="1200267"/>
                </a:lnTo>
                <a:lnTo>
                  <a:pt x="1456871" y="1177926"/>
                </a:lnTo>
                <a:lnTo>
                  <a:pt x="1447211" y="1157399"/>
                </a:lnTo>
                <a:lnTo>
                  <a:pt x="1438757" y="1138682"/>
                </a:lnTo>
                <a:lnTo>
                  <a:pt x="1432720" y="1118155"/>
                </a:lnTo>
                <a:lnTo>
                  <a:pt x="1432720" y="1081928"/>
                </a:lnTo>
                <a:lnTo>
                  <a:pt x="1447211" y="1061401"/>
                </a:lnTo>
                <a:lnTo>
                  <a:pt x="1461097" y="1036647"/>
                </a:lnTo>
                <a:lnTo>
                  <a:pt x="1477398" y="1014307"/>
                </a:lnTo>
                <a:lnTo>
                  <a:pt x="1499736" y="999818"/>
                </a:lnTo>
                <a:lnTo>
                  <a:pt x="1523887" y="1004044"/>
                </a:lnTo>
                <a:lnTo>
                  <a:pt x="1529926" y="1004044"/>
                </a:lnTo>
                <a:lnTo>
                  <a:pt x="1529926" y="1010081"/>
                </a:lnTo>
                <a:lnTo>
                  <a:pt x="1529926" y="1014307"/>
                </a:lnTo>
                <a:lnTo>
                  <a:pt x="1528113" y="1014307"/>
                </a:lnTo>
                <a:lnTo>
                  <a:pt x="1528113" y="1018533"/>
                </a:lnTo>
                <a:lnTo>
                  <a:pt x="1529926" y="1022156"/>
                </a:lnTo>
                <a:lnTo>
                  <a:pt x="1529926" y="1028798"/>
                </a:lnTo>
                <a:lnTo>
                  <a:pt x="1548038" y="1028798"/>
                </a:lnTo>
                <a:lnTo>
                  <a:pt x="1572791" y="1028798"/>
                </a:lnTo>
                <a:lnTo>
                  <a:pt x="1595131" y="1028798"/>
                </a:lnTo>
                <a:lnTo>
                  <a:pt x="1609017" y="1028798"/>
                </a:lnTo>
                <a:lnTo>
                  <a:pt x="1615056" y="1032421"/>
                </a:lnTo>
                <a:lnTo>
                  <a:pt x="1619282" y="1036647"/>
                </a:lnTo>
                <a:lnTo>
                  <a:pt x="1623508" y="1042684"/>
                </a:lnTo>
                <a:lnTo>
                  <a:pt x="1627131" y="1051138"/>
                </a:lnTo>
                <a:lnTo>
                  <a:pt x="1633168" y="1052949"/>
                </a:lnTo>
                <a:lnTo>
                  <a:pt x="1641620" y="1061401"/>
                </a:lnTo>
                <a:lnTo>
                  <a:pt x="1643433" y="1051138"/>
                </a:lnTo>
                <a:lnTo>
                  <a:pt x="1647659" y="1046910"/>
                </a:lnTo>
                <a:lnTo>
                  <a:pt x="1655508" y="1042684"/>
                </a:lnTo>
                <a:lnTo>
                  <a:pt x="1657921" y="1039063"/>
                </a:lnTo>
                <a:lnTo>
                  <a:pt x="1669997" y="1039063"/>
                </a:lnTo>
                <a:lnTo>
                  <a:pt x="1680262" y="1036647"/>
                </a:lnTo>
                <a:lnTo>
                  <a:pt x="1694147" y="1065024"/>
                </a:lnTo>
                <a:lnTo>
                  <a:pt x="1708638" y="1085551"/>
                </a:lnTo>
                <a:lnTo>
                  <a:pt x="1718298" y="1100042"/>
                </a:lnTo>
                <a:lnTo>
                  <a:pt x="1722524" y="1089778"/>
                </a:lnTo>
                <a:lnTo>
                  <a:pt x="1724940" y="1079513"/>
                </a:lnTo>
                <a:lnTo>
                  <a:pt x="1724940" y="1067439"/>
                </a:lnTo>
                <a:lnTo>
                  <a:pt x="1724940" y="1052949"/>
                </a:lnTo>
                <a:lnTo>
                  <a:pt x="1712260" y="1032421"/>
                </a:lnTo>
                <a:lnTo>
                  <a:pt x="1714675" y="1010081"/>
                </a:lnTo>
                <a:close/>
                <a:moveTo>
                  <a:pt x="1765392" y="956951"/>
                </a:moveTo>
                <a:lnTo>
                  <a:pt x="1781694" y="956951"/>
                </a:lnTo>
                <a:lnTo>
                  <a:pt x="1795580" y="961177"/>
                </a:lnTo>
                <a:lnTo>
                  <a:pt x="1810070" y="965403"/>
                </a:lnTo>
                <a:lnTo>
                  <a:pt x="1822146" y="971442"/>
                </a:lnTo>
                <a:lnTo>
                  <a:pt x="1823956" y="981705"/>
                </a:lnTo>
                <a:lnTo>
                  <a:pt x="1823956" y="989555"/>
                </a:lnTo>
                <a:lnTo>
                  <a:pt x="1828182" y="999820"/>
                </a:lnTo>
                <a:lnTo>
                  <a:pt x="1828182" y="1014309"/>
                </a:lnTo>
                <a:lnTo>
                  <a:pt x="1817920" y="1014309"/>
                </a:lnTo>
                <a:lnTo>
                  <a:pt x="1810070" y="1018536"/>
                </a:lnTo>
                <a:lnTo>
                  <a:pt x="1799806" y="1018536"/>
                </a:lnTo>
                <a:lnTo>
                  <a:pt x="1789543" y="1022159"/>
                </a:lnTo>
                <a:lnTo>
                  <a:pt x="1771429" y="1004046"/>
                </a:lnTo>
                <a:lnTo>
                  <a:pt x="1750902" y="989555"/>
                </a:lnTo>
                <a:close/>
                <a:moveTo>
                  <a:pt x="8645824" y="942458"/>
                </a:moveTo>
                <a:lnTo>
                  <a:pt x="8683861" y="942458"/>
                </a:lnTo>
                <a:lnTo>
                  <a:pt x="8716464" y="950911"/>
                </a:lnTo>
                <a:lnTo>
                  <a:pt x="8746651" y="956949"/>
                </a:lnTo>
                <a:lnTo>
                  <a:pt x="8755105" y="989552"/>
                </a:lnTo>
                <a:lnTo>
                  <a:pt x="8651861" y="989552"/>
                </a:lnTo>
                <a:lnTo>
                  <a:pt x="8647635" y="979287"/>
                </a:lnTo>
                <a:lnTo>
                  <a:pt x="8647635" y="969025"/>
                </a:lnTo>
                <a:lnTo>
                  <a:pt x="8645824" y="956949"/>
                </a:lnTo>
                <a:close/>
                <a:moveTo>
                  <a:pt x="6687231" y="929787"/>
                </a:moveTo>
                <a:lnTo>
                  <a:pt x="6709573" y="938240"/>
                </a:lnTo>
                <a:lnTo>
                  <a:pt x="6709573" y="952732"/>
                </a:lnTo>
                <a:lnTo>
                  <a:pt x="6701723" y="952732"/>
                </a:lnTo>
                <a:lnTo>
                  <a:pt x="6697496" y="956959"/>
                </a:lnTo>
                <a:lnTo>
                  <a:pt x="6695685" y="958770"/>
                </a:lnTo>
                <a:lnTo>
                  <a:pt x="6691459" y="958770"/>
                </a:lnTo>
                <a:lnTo>
                  <a:pt x="6687231" y="958770"/>
                </a:lnTo>
                <a:lnTo>
                  <a:pt x="6681193" y="958770"/>
                </a:lnTo>
                <a:lnTo>
                  <a:pt x="6681193" y="948506"/>
                </a:lnTo>
                <a:lnTo>
                  <a:pt x="6681193" y="942467"/>
                </a:lnTo>
                <a:lnTo>
                  <a:pt x="6683609" y="938240"/>
                </a:lnTo>
                <a:close/>
                <a:moveTo>
                  <a:pt x="2363725" y="913485"/>
                </a:moveTo>
                <a:lnTo>
                  <a:pt x="2363725" y="919522"/>
                </a:lnTo>
                <a:lnTo>
                  <a:pt x="2371574" y="919522"/>
                </a:lnTo>
                <a:lnTo>
                  <a:pt x="2367951" y="956955"/>
                </a:lnTo>
                <a:lnTo>
                  <a:pt x="2371574" y="987748"/>
                </a:lnTo>
                <a:lnTo>
                  <a:pt x="2386064" y="1016125"/>
                </a:lnTo>
                <a:lnTo>
                  <a:pt x="2392102" y="1020351"/>
                </a:lnTo>
                <a:lnTo>
                  <a:pt x="2399952" y="1020351"/>
                </a:lnTo>
                <a:lnTo>
                  <a:pt x="2405989" y="1024577"/>
                </a:lnTo>
                <a:lnTo>
                  <a:pt x="2418064" y="1024577"/>
                </a:lnTo>
                <a:lnTo>
                  <a:pt x="2418064" y="938239"/>
                </a:lnTo>
                <a:lnTo>
                  <a:pt x="2471194" y="938239"/>
                </a:lnTo>
                <a:lnTo>
                  <a:pt x="2480854" y="962994"/>
                </a:lnTo>
                <a:lnTo>
                  <a:pt x="2495345" y="987748"/>
                </a:lnTo>
                <a:lnTo>
                  <a:pt x="2509231" y="1010086"/>
                </a:lnTo>
                <a:lnTo>
                  <a:pt x="2533986" y="1016125"/>
                </a:lnTo>
                <a:lnTo>
                  <a:pt x="2533986" y="1026388"/>
                </a:lnTo>
                <a:lnTo>
                  <a:pt x="2537608" y="1049330"/>
                </a:lnTo>
                <a:lnTo>
                  <a:pt x="2541834" y="1074086"/>
                </a:lnTo>
                <a:lnTo>
                  <a:pt x="2541834" y="1088576"/>
                </a:lnTo>
                <a:lnTo>
                  <a:pt x="2547872" y="1084349"/>
                </a:lnTo>
                <a:lnTo>
                  <a:pt x="2552098" y="1084349"/>
                </a:lnTo>
                <a:lnTo>
                  <a:pt x="2555721" y="1081934"/>
                </a:lnTo>
                <a:lnTo>
                  <a:pt x="2558135" y="1078312"/>
                </a:lnTo>
                <a:lnTo>
                  <a:pt x="2562361" y="1069858"/>
                </a:lnTo>
                <a:lnTo>
                  <a:pt x="2565984" y="1059595"/>
                </a:lnTo>
                <a:lnTo>
                  <a:pt x="2570211" y="1049330"/>
                </a:lnTo>
                <a:lnTo>
                  <a:pt x="2572023" y="1040878"/>
                </a:lnTo>
                <a:lnTo>
                  <a:pt x="2580475" y="1034842"/>
                </a:lnTo>
                <a:lnTo>
                  <a:pt x="2586512" y="1030614"/>
                </a:lnTo>
                <a:lnTo>
                  <a:pt x="2598587" y="1026388"/>
                </a:lnTo>
                <a:lnTo>
                  <a:pt x="2604626" y="1020351"/>
                </a:lnTo>
                <a:lnTo>
                  <a:pt x="2612475" y="1016125"/>
                </a:lnTo>
                <a:lnTo>
                  <a:pt x="2604626" y="1016125"/>
                </a:lnTo>
                <a:lnTo>
                  <a:pt x="2604626" y="1010086"/>
                </a:lnTo>
                <a:lnTo>
                  <a:pt x="2586512" y="1016125"/>
                </a:lnTo>
                <a:lnTo>
                  <a:pt x="2576249" y="1024577"/>
                </a:lnTo>
                <a:lnTo>
                  <a:pt x="2562361" y="1034842"/>
                </a:lnTo>
                <a:lnTo>
                  <a:pt x="2541834" y="1040878"/>
                </a:lnTo>
                <a:lnTo>
                  <a:pt x="2537608" y="1010086"/>
                </a:lnTo>
                <a:lnTo>
                  <a:pt x="2533986" y="987748"/>
                </a:lnTo>
                <a:lnTo>
                  <a:pt x="2527948" y="969031"/>
                </a:lnTo>
                <a:lnTo>
                  <a:pt x="2519495" y="944277"/>
                </a:lnTo>
                <a:lnTo>
                  <a:pt x="2527948" y="942465"/>
                </a:lnTo>
                <a:lnTo>
                  <a:pt x="2529758" y="942465"/>
                </a:lnTo>
                <a:lnTo>
                  <a:pt x="2537608" y="938239"/>
                </a:lnTo>
                <a:lnTo>
                  <a:pt x="2547872" y="938239"/>
                </a:lnTo>
                <a:lnTo>
                  <a:pt x="2558135" y="944277"/>
                </a:lnTo>
                <a:lnTo>
                  <a:pt x="2565984" y="948503"/>
                </a:lnTo>
                <a:lnTo>
                  <a:pt x="2576249" y="952729"/>
                </a:lnTo>
                <a:lnTo>
                  <a:pt x="2586512" y="956955"/>
                </a:lnTo>
                <a:lnTo>
                  <a:pt x="2598587" y="958766"/>
                </a:lnTo>
                <a:lnTo>
                  <a:pt x="2612475" y="983522"/>
                </a:lnTo>
                <a:lnTo>
                  <a:pt x="2626964" y="1012502"/>
                </a:lnTo>
                <a:lnTo>
                  <a:pt x="2637229" y="1039068"/>
                </a:lnTo>
                <a:lnTo>
                  <a:pt x="2651115" y="1055369"/>
                </a:lnTo>
                <a:lnTo>
                  <a:pt x="2657153" y="1059595"/>
                </a:lnTo>
                <a:lnTo>
                  <a:pt x="2669226" y="1059595"/>
                </a:lnTo>
                <a:lnTo>
                  <a:pt x="2679491" y="1059595"/>
                </a:lnTo>
                <a:lnTo>
                  <a:pt x="2689756" y="1059595"/>
                </a:lnTo>
                <a:lnTo>
                  <a:pt x="2695793" y="1059595"/>
                </a:lnTo>
                <a:lnTo>
                  <a:pt x="2703642" y="1063821"/>
                </a:lnTo>
                <a:lnTo>
                  <a:pt x="2738056" y="1088576"/>
                </a:lnTo>
                <a:lnTo>
                  <a:pt x="2766432" y="1121180"/>
                </a:lnTo>
                <a:lnTo>
                  <a:pt x="2799035" y="1150161"/>
                </a:lnTo>
                <a:lnTo>
                  <a:pt x="2799035" y="1174914"/>
                </a:lnTo>
                <a:lnTo>
                  <a:pt x="2827412" y="1185179"/>
                </a:lnTo>
                <a:lnTo>
                  <a:pt x="2851563" y="1199667"/>
                </a:lnTo>
                <a:lnTo>
                  <a:pt x="2866054" y="1222009"/>
                </a:lnTo>
                <a:lnTo>
                  <a:pt x="2884166" y="1246762"/>
                </a:lnTo>
                <a:lnTo>
                  <a:pt x="2898053" y="1271517"/>
                </a:lnTo>
                <a:lnTo>
                  <a:pt x="2916769" y="1293856"/>
                </a:lnTo>
                <a:lnTo>
                  <a:pt x="2904091" y="1308347"/>
                </a:lnTo>
                <a:lnTo>
                  <a:pt x="2898053" y="1314986"/>
                </a:lnTo>
                <a:lnTo>
                  <a:pt x="2894430" y="1325251"/>
                </a:lnTo>
                <a:lnTo>
                  <a:pt x="2890205" y="1333100"/>
                </a:lnTo>
                <a:lnTo>
                  <a:pt x="2904091" y="1357854"/>
                </a:lnTo>
                <a:lnTo>
                  <a:pt x="2926430" y="1376571"/>
                </a:lnTo>
                <a:lnTo>
                  <a:pt x="2954806" y="1386834"/>
                </a:lnTo>
                <a:lnTo>
                  <a:pt x="2954806" y="1397099"/>
                </a:lnTo>
                <a:lnTo>
                  <a:pt x="2954806" y="1401326"/>
                </a:lnTo>
                <a:lnTo>
                  <a:pt x="2959032" y="1404949"/>
                </a:lnTo>
                <a:lnTo>
                  <a:pt x="2959032" y="1407365"/>
                </a:lnTo>
                <a:lnTo>
                  <a:pt x="2960845" y="1411591"/>
                </a:lnTo>
                <a:lnTo>
                  <a:pt x="2969297" y="1415817"/>
                </a:lnTo>
                <a:lnTo>
                  <a:pt x="2975334" y="1421853"/>
                </a:lnTo>
                <a:lnTo>
                  <a:pt x="2987410" y="1426080"/>
                </a:lnTo>
                <a:lnTo>
                  <a:pt x="2993448" y="1429703"/>
                </a:lnTo>
                <a:lnTo>
                  <a:pt x="3001297" y="1436344"/>
                </a:lnTo>
                <a:lnTo>
                  <a:pt x="3003711" y="1439967"/>
                </a:lnTo>
                <a:lnTo>
                  <a:pt x="3007939" y="1448419"/>
                </a:lnTo>
                <a:lnTo>
                  <a:pt x="3003711" y="1450231"/>
                </a:lnTo>
                <a:lnTo>
                  <a:pt x="3003711" y="1454456"/>
                </a:lnTo>
                <a:lnTo>
                  <a:pt x="3003711" y="1458685"/>
                </a:lnTo>
                <a:lnTo>
                  <a:pt x="3007939" y="1462911"/>
                </a:lnTo>
                <a:lnTo>
                  <a:pt x="3015786" y="1464722"/>
                </a:lnTo>
                <a:lnTo>
                  <a:pt x="3026051" y="1468948"/>
                </a:lnTo>
                <a:lnTo>
                  <a:pt x="3032088" y="1473174"/>
                </a:lnTo>
                <a:lnTo>
                  <a:pt x="3044163" y="1473174"/>
                </a:lnTo>
                <a:lnTo>
                  <a:pt x="3054428" y="1473174"/>
                </a:lnTo>
                <a:lnTo>
                  <a:pt x="3039938" y="1569776"/>
                </a:lnTo>
                <a:lnTo>
                  <a:pt x="3029675" y="1574002"/>
                </a:lnTo>
                <a:lnTo>
                  <a:pt x="3017599" y="1574002"/>
                </a:lnTo>
                <a:lnTo>
                  <a:pt x="3007939" y="1575813"/>
                </a:lnTo>
                <a:lnTo>
                  <a:pt x="2993448" y="1575813"/>
                </a:lnTo>
                <a:lnTo>
                  <a:pt x="2979562" y="1559511"/>
                </a:lnTo>
                <a:lnTo>
                  <a:pt x="2960845" y="1540795"/>
                </a:lnTo>
                <a:lnTo>
                  <a:pt x="2946957" y="1522683"/>
                </a:lnTo>
                <a:lnTo>
                  <a:pt x="2936694" y="1497930"/>
                </a:lnTo>
                <a:lnTo>
                  <a:pt x="2922808" y="1497930"/>
                </a:lnTo>
                <a:lnTo>
                  <a:pt x="2912543" y="1502156"/>
                </a:lnTo>
                <a:lnTo>
                  <a:pt x="2902281" y="1502156"/>
                </a:lnTo>
                <a:lnTo>
                  <a:pt x="2890205" y="1505777"/>
                </a:lnTo>
                <a:lnTo>
                  <a:pt x="2908317" y="1561322"/>
                </a:lnTo>
                <a:lnTo>
                  <a:pt x="2922808" y="1623508"/>
                </a:lnTo>
                <a:lnTo>
                  <a:pt x="2946957" y="1623508"/>
                </a:lnTo>
                <a:lnTo>
                  <a:pt x="2960845" y="1651884"/>
                </a:lnTo>
                <a:lnTo>
                  <a:pt x="2972920" y="1680865"/>
                </a:lnTo>
                <a:lnTo>
                  <a:pt x="2975334" y="1720109"/>
                </a:lnTo>
                <a:lnTo>
                  <a:pt x="2972920" y="1724335"/>
                </a:lnTo>
                <a:lnTo>
                  <a:pt x="2969297" y="1727956"/>
                </a:lnTo>
                <a:lnTo>
                  <a:pt x="2969297" y="1732182"/>
                </a:lnTo>
                <a:lnTo>
                  <a:pt x="2965071" y="1734598"/>
                </a:lnTo>
                <a:lnTo>
                  <a:pt x="2960845" y="1738823"/>
                </a:lnTo>
                <a:lnTo>
                  <a:pt x="2954806" y="1742447"/>
                </a:lnTo>
                <a:lnTo>
                  <a:pt x="2940920" y="1734598"/>
                </a:lnTo>
                <a:lnTo>
                  <a:pt x="2922808" y="1724335"/>
                </a:lnTo>
                <a:lnTo>
                  <a:pt x="2904091" y="1714070"/>
                </a:lnTo>
                <a:lnTo>
                  <a:pt x="2890205" y="1705618"/>
                </a:lnTo>
                <a:lnTo>
                  <a:pt x="2884166" y="1703808"/>
                </a:lnTo>
                <a:lnTo>
                  <a:pt x="2878129" y="1703808"/>
                </a:lnTo>
                <a:lnTo>
                  <a:pt x="2898053" y="1732182"/>
                </a:lnTo>
                <a:lnTo>
                  <a:pt x="2916769" y="1756938"/>
                </a:lnTo>
                <a:lnTo>
                  <a:pt x="2930655" y="1787731"/>
                </a:lnTo>
                <a:lnTo>
                  <a:pt x="2922808" y="1787731"/>
                </a:lnTo>
                <a:lnTo>
                  <a:pt x="2898053" y="1777466"/>
                </a:lnTo>
                <a:lnTo>
                  <a:pt x="2866054" y="1771427"/>
                </a:lnTo>
                <a:lnTo>
                  <a:pt x="2831639" y="1762975"/>
                </a:lnTo>
                <a:lnTo>
                  <a:pt x="2806885" y="1749088"/>
                </a:lnTo>
                <a:lnTo>
                  <a:pt x="2785149" y="1727956"/>
                </a:lnTo>
                <a:lnTo>
                  <a:pt x="2770659" y="1695354"/>
                </a:lnTo>
                <a:lnTo>
                  <a:pt x="2756772" y="1666375"/>
                </a:lnTo>
                <a:lnTo>
                  <a:pt x="2736245" y="1637999"/>
                </a:lnTo>
                <a:lnTo>
                  <a:pt x="2713905" y="1616867"/>
                </a:lnTo>
                <a:lnTo>
                  <a:pt x="2683717" y="1633773"/>
                </a:lnTo>
                <a:lnTo>
                  <a:pt x="2646888" y="1645848"/>
                </a:lnTo>
                <a:lnTo>
                  <a:pt x="2604626" y="1648263"/>
                </a:lnTo>
                <a:lnTo>
                  <a:pt x="2600399" y="1637999"/>
                </a:lnTo>
                <a:lnTo>
                  <a:pt x="2598587" y="1627734"/>
                </a:lnTo>
                <a:lnTo>
                  <a:pt x="2598587" y="1616867"/>
                </a:lnTo>
                <a:lnTo>
                  <a:pt x="2598587" y="1602981"/>
                </a:lnTo>
                <a:lnTo>
                  <a:pt x="2628776" y="1590303"/>
                </a:lnTo>
                <a:lnTo>
                  <a:pt x="2669226" y="1580038"/>
                </a:lnTo>
                <a:lnTo>
                  <a:pt x="2703642" y="1569776"/>
                </a:lnTo>
                <a:lnTo>
                  <a:pt x="2713905" y="1549247"/>
                </a:lnTo>
                <a:lnTo>
                  <a:pt x="2724169" y="1520268"/>
                </a:lnTo>
                <a:lnTo>
                  <a:pt x="2736245" y="1487665"/>
                </a:lnTo>
                <a:lnTo>
                  <a:pt x="2742282" y="1454456"/>
                </a:lnTo>
                <a:lnTo>
                  <a:pt x="2746508" y="1429703"/>
                </a:lnTo>
                <a:lnTo>
                  <a:pt x="2742282" y="1411591"/>
                </a:lnTo>
                <a:lnTo>
                  <a:pt x="2728395" y="1386834"/>
                </a:lnTo>
                <a:lnTo>
                  <a:pt x="2709679" y="1372345"/>
                </a:lnTo>
                <a:lnTo>
                  <a:pt x="2689756" y="1357854"/>
                </a:lnTo>
                <a:lnTo>
                  <a:pt x="2675265" y="1339137"/>
                </a:lnTo>
                <a:lnTo>
                  <a:pt x="2657153" y="1252801"/>
                </a:lnTo>
                <a:lnTo>
                  <a:pt x="2628776" y="1246762"/>
                </a:lnTo>
                <a:lnTo>
                  <a:pt x="2608852" y="1232271"/>
                </a:lnTo>
                <a:lnTo>
                  <a:pt x="2590738" y="1217783"/>
                </a:lnTo>
                <a:lnTo>
                  <a:pt x="2572023" y="1214160"/>
                </a:lnTo>
                <a:lnTo>
                  <a:pt x="2555721" y="1222009"/>
                </a:lnTo>
                <a:lnTo>
                  <a:pt x="2543646" y="1232271"/>
                </a:lnTo>
                <a:lnTo>
                  <a:pt x="2533986" y="1242535"/>
                </a:lnTo>
                <a:lnTo>
                  <a:pt x="2519495" y="1252801"/>
                </a:lnTo>
                <a:lnTo>
                  <a:pt x="2495345" y="1261253"/>
                </a:lnTo>
                <a:lnTo>
                  <a:pt x="2471194" y="1246762"/>
                </a:lnTo>
                <a:lnTo>
                  <a:pt x="2438591" y="1236499"/>
                </a:lnTo>
                <a:lnTo>
                  <a:pt x="2404178" y="1228045"/>
                </a:lnTo>
                <a:lnTo>
                  <a:pt x="2371574" y="1217783"/>
                </a:lnTo>
                <a:lnTo>
                  <a:pt x="2343197" y="1207517"/>
                </a:lnTo>
                <a:lnTo>
                  <a:pt x="2320858" y="1189405"/>
                </a:lnTo>
                <a:lnTo>
                  <a:pt x="2306971" y="1160424"/>
                </a:lnTo>
                <a:lnTo>
                  <a:pt x="2311198" y="1156198"/>
                </a:lnTo>
                <a:lnTo>
                  <a:pt x="2311198" y="1154387"/>
                </a:lnTo>
                <a:lnTo>
                  <a:pt x="2314821" y="1154387"/>
                </a:lnTo>
                <a:lnTo>
                  <a:pt x="2314821" y="1150161"/>
                </a:lnTo>
                <a:lnTo>
                  <a:pt x="2314821" y="1141709"/>
                </a:lnTo>
                <a:lnTo>
                  <a:pt x="2300935" y="1139896"/>
                </a:lnTo>
                <a:lnTo>
                  <a:pt x="2286444" y="1135671"/>
                </a:lnTo>
                <a:lnTo>
                  <a:pt x="2276784" y="1127218"/>
                </a:lnTo>
                <a:lnTo>
                  <a:pt x="2268330" y="1116953"/>
                </a:lnTo>
                <a:lnTo>
                  <a:pt x="2262293" y="1103066"/>
                </a:lnTo>
                <a:lnTo>
                  <a:pt x="2280405" y="1068048"/>
                </a:lnTo>
                <a:lnTo>
                  <a:pt x="2294896" y="1020351"/>
                </a:lnTo>
                <a:lnTo>
                  <a:pt x="2300935" y="969031"/>
                </a:lnTo>
                <a:lnTo>
                  <a:pt x="2306971" y="919522"/>
                </a:lnTo>
                <a:close/>
                <a:moveTo>
                  <a:pt x="2035279" y="905030"/>
                </a:moveTo>
                <a:lnTo>
                  <a:pt x="2067883" y="905030"/>
                </a:lnTo>
                <a:lnTo>
                  <a:pt x="2085997" y="977482"/>
                </a:lnTo>
                <a:lnTo>
                  <a:pt x="2100488" y="1055368"/>
                </a:lnTo>
                <a:lnTo>
                  <a:pt x="2092034" y="1055368"/>
                </a:lnTo>
                <a:lnTo>
                  <a:pt x="2082373" y="1069860"/>
                </a:lnTo>
                <a:lnTo>
                  <a:pt x="2060035" y="1063821"/>
                </a:lnTo>
                <a:lnTo>
                  <a:pt x="2053997" y="1069860"/>
                </a:lnTo>
                <a:lnTo>
                  <a:pt x="2053997" y="1078312"/>
                </a:lnTo>
                <a:lnTo>
                  <a:pt x="2053997" y="1084349"/>
                </a:lnTo>
                <a:lnTo>
                  <a:pt x="2053997" y="1088577"/>
                </a:lnTo>
                <a:lnTo>
                  <a:pt x="2049770" y="1092803"/>
                </a:lnTo>
                <a:lnTo>
                  <a:pt x="2045544" y="1098840"/>
                </a:lnTo>
                <a:lnTo>
                  <a:pt x="2035279" y="1103066"/>
                </a:lnTo>
                <a:lnTo>
                  <a:pt x="2025619" y="1096424"/>
                </a:lnTo>
                <a:lnTo>
                  <a:pt x="2011130" y="1084349"/>
                </a:lnTo>
                <a:lnTo>
                  <a:pt x="1997242" y="1078312"/>
                </a:lnTo>
                <a:lnTo>
                  <a:pt x="1997242" y="1055368"/>
                </a:lnTo>
                <a:lnTo>
                  <a:pt x="1950753" y="1049331"/>
                </a:lnTo>
                <a:lnTo>
                  <a:pt x="1958602" y="983520"/>
                </a:lnTo>
                <a:lnTo>
                  <a:pt x="1972489" y="977482"/>
                </a:lnTo>
                <a:lnTo>
                  <a:pt x="1986979" y="967219"/>
                </a:lnTo>
                <a:lnTo>
                  <a:pt x="1997242" y="952728"/>
                </a:lnTo>
                <a:lnTo>
                  <a:pt x="1986979" y="948501"/>
                </a:lnTo>
                <a:lnTo>
                  <a:pt x="1978527" y="944276"/>
                </a:lnTo>
                <a:lnTo>
                  <a:pt x="1972489" y="942465"/>
                </a:lnTo>
                <a:lnTo>
                  <a:pt x="1964639" y="934011"/>
                </a:lnTo>
                <a:lnTo>
                  <a:pt x="1960413" y="927974"/>
                </a:lnTo>
                <a:lnTo>
                  <a:pt x="1958602" y="913483"/>
                </a:lnTo>
                <a:lnTo>
                  <a:pt x="1997242" y="909257"/>
                </a:lnTo>
                <a:close/>
                <a:moveTo>
                  <a:pt x="8639787" y="872429"/>
                </a:moveTo>
                <a:lnTo>
                  <a:pt x="8663938" y="884505"/>
                </a:lnTo>
                <a:lnTo>
                  <a:pt x="8663938" y="898997"/>
                </a:lnTo>
                <a:lnTo>
                  <a:pt x="8631938" y="898997"/>
                </a:lnTo>
                <a:close/>
                <a:moveTo>
                  <a:pt x="2112559" y="872427"/>
                </a:moveTo>
                <a:lnTo>
                  <a:pt x="2138522" y="876653"/>
                </a:lnTo>
                <a:lnTo>
                  <a:pt x="2166899" y="880879"/>
                </a:lnTo>
                <a:lnTo>
                  <a:pt x="2191653" y="884503"/>
                </a:lnTo>
                <a:lnTo>
                  <a:pt x="2209765" y="891144"/>
                </a:lnTo>
                <a:lnTo>
                  <a:pt x="2211577" y="898993"/>
                </a:lnTo>
                <a:lnTo>
                  <a:pt x="2211577" y="909256"/>
                </a:lnTo>
                <a:lnTo>
                  <a:pt x="2215803" y="923747"/>
                </a:lnTo>
                <a:lnTo>
                  <a:pt x="2215803" y="938238"/>
                </a:lnTo>
                <a:lnTo>
                  <a:pt x="2211577" y="944274"/>
                </a:lnTo>
                <a:lnTo>
                  <a:pt x="2209765" y="952727"/>
                </a:lnTo>
                <a:lnTo>
                  <a:pt x="2205538" y="962991"/>
                </a:lnTo>
                <a:lnTo>
                  <a:pt x="2197689" y="969028"/>
                </a:lnTo>
                <a:lnTo>
                  <a:pt x="2191653" y="973254"/>
                </a:lnTo>
                <a:lnTo>
                  <a:pt x="2183200" y="977482"/>
                </a:lnTo>
                <a:lnTo>
                  <a:pt x="2181388" y="981708"/>
                </a:lnTo>
                <a:lnTo>
                  <a:pt x="2173541" y="983519"/>
                </a:lnTo>
                <a:lnTo>
                  <a:pt x="2169312" y="991971"/>
                </a:lnTo>
                <a:lnTo>
                  <a:pt x="2173541" y="1010085"/>
                </a:lnTo>
                <a:lnTo>
                  <a:pt x="2169312" y="1030613"/>
                </a:lnTo>
                <a:lnTo>
                  <a:pt x="2166899" y="1045103"/>
                </a:lnTo>
                <a:lnTo>
                  <a:pt x="2159050" y="1055366"/>
                </a:lnTo>
                <a:lnTo>
                  <a:pt x="2153011" y="1059592"/>
                </a:lnTo>
                <a:lnTo>
                  <a:pt x="2145164" y="1063818"/>
                </a:lnTo>
                <a:lnTo>
                  <a:pt x="2134899" y="1063818"/>
                </a:lnTo>
                <a:lnTo>
                  <a:pt x="2120408" y="1063818"/>
                </a:lnTo>
                <a:lnTo>
                  <a:pt x="2112559" y="1040875"/>
                </a:lnTo>
                <a:lnTo>
                  <a:pt x="2120408" y="1020348"/>
                </a:lnTo>
                <a:lnTo>
                  <a:pt x="2120408" y="995594"/>
                </a:lnTo>
                <a:lnTo>
                  <a:pt x="2112559" y="967218"/>
                </a:lnTo>
                <a:lnTo>
                  <a:pt x="2110748" y="934010"/>
                </a:lnTo>
                <a:lnTo>
                  <a:pt x="2106523" y="905030"/>
                </a:lnTo>
                <a:close/>
                <a:moveTo>
                  <a:pt x="1347000" y="870619"/>
                </a:moveTo>
                <a:lnTo>
                  <a:pt x="1375377" y="872430"/>
                </a:lnTo>
                <a:lnTo>
                  <a:pt x="1375377" y="898996"/>
                </a:lnTo>
                <a:lnTo>
                  <a:pt x="1409791" y="898996"/>
                </a:lnTo>
                <a:lnTo>
                  <a:pt x="1438168" y="898996"/>
                </a:lnTo>
                <a:lnTo>
                  <a:pt x="1470771" y="898996"/>
                </a:lnTo>
                <a:lnTo>
                  <a:pt x="1476807" y="913486"/>
                </a:lnTo>
                <a:lnTo>
                  <a:pt x="1484657" y="929788"/>
                </a:lnTo>
                <a:lnTo>
                  <a:pt x="1490696" y="948505"/>
                </a:lnTo>
                <a:lnTo>
                  <a:pt x="1499148" y="962994"/>
                </a:lnTo>
                <a:lnTo>
                  <a:pt x="1499148" y="969033"/>
                </a:lnTo>
                <a:lnTo>
                  <a:pt x="1476807" y="995597"/>
                </a:lnTo>
                <a:lnTo>
                  <a:pt x="1448430" y="1005862"/>
                </a:lnTo>
                <a:lnTo>
                  <a:pt x="1420056" y="1016124"/>
                </a:lnTo>
                <a:lnTo>
                  <a:pt x="1403754" y="1049332"/>
                </a:lnTo>
                <a:lnTo>
                  <a:pt x="1389263" y="1078312"/>
                </a:lnTo>
                <a:lnTo>
                  <a:pt x="1385640" y="1110916"/>
                </a:lnTo>
                <a:lnTo>
                  <a:pt x="1391679" y="1141708"/>
                </a:lnTo>
                <a:lnTo>
                  <a:pt x="1360886" y="1145934"/>
                </a:lnTo>
                <a:lnTo>
                  <a:pt x="1332510" y="1156199"/>
                </a:lnTo>
                <a:lnTo>
                  <a:pt x="1296283" y="1166462"/>
                </a:lnTo>
                <a:lnTo>
                  <a:pt x="1294473" y="1160425"/>
                </a:lnTo>
                <a:lnTo>
                  <a:pt x="1290247" y="1154389"/>
                </a:lnTo>
                <a:lnTo>
                  <a:pt x="1286020" y="1150161"/>
                </a:lnTo>
                <a:lnTo>
                  <a:pt x="1286020" y="1141708"/>
                </a:lnTo>
                <a:lnTo>
                  <a:pt x="1282397" y="1135671"/>
                </a:lnTo>
                <a:lnTo>
                  <a:pt x="1286020" y="1131445"/>
                </a:lnTo>
                <a:lnTo>
                  <a:pt x="1286020" y="1127217"/>
                </a:lnTo>
                <a:lnTo>
                  <a:pt x="1286020" y="1125407"/>
                </a:lnTo>
                <a:lnTo>
                  <a:pt x="1290247" y="1116955"/>
                </a:lnTo>
                <a:lnTo>
                  <a:pt x="1290247" y="1110916"/>
                </a:lnTo>
                <a:lnTo>
                  <a:pt x="1266096" y="1110916"/>
                </a:lnTo>
                <a:lnTo>
                  <a:pt x="1266096" y="1098841"/>
                </a:lnTo>
                <a:lnTo>
                  <a:pt x="1266096" y="1096426"/>
                </a:lnTo>
                <a:lnTo>
                  <a:pt x="1261870" y="1092803"/>
                </a:lnTo>
                <a:lnTo>
                  <a:pt x="1261870" y="1088577"/>
                </a:lnTo>
                <a:lnTo>
                  <a:pt x="1257643" y="1084351"/>
                </a:lnTo>
                <a:lnTo>
                  <a:pt x="1251605" y="1078312"/>
                </a:lnTo>
                <a:lnTo>
                  <a:pt x="1247982" y="1078312"/>
                </a:lnTo>
                <a:lnTo>
                  <a:pt x="1243756" y="1078312"/>
                </a:lnTo>
                <a:lnTo>
                  <a:pt x="1239529" y="1078312"/>
                </a:lnTo>
                <a:lnTo>
                  <a:pt x="1237719" y="1078312"/>
                </a:lnTo>
                <a:lnTo>
                  <a:pt x="1225643" y="1078312"/>
                </a:lnTo>
                <a:lnTo>
                  <a:pt x="1225643" y="1055368"/>
                </a:lnTo>
                <a:lnTo>
                  <a:pt x="1251605" y="1026389"/>
                </a:lnTo>
                <a:lnTo>
                  <a:pt x="1267906" y="987749"/>
                </a:lnTo>
                <a:lnTo>
                  <a:pt x="1282397" y="944277"/>
                </a:lnTo>
                <a:lnTo>
                  <a:pt x="1272132" y="938240"/>
                </a:lnTo>
                <a:lnTo>
                  <a:pt x="1267906" y="927976"/>
                </a:lnTo>
                <a:lnTo>
                  <a:pt x="1266096" y="919524"/>
                </a:lnTo>
                <a:lnTo>
                  <a:pt x="1261870" y="905032"/>
                </a:lnTo>
                <a:lnTo>
                  <a:pt x="1257643" y="891147"/>
                </a:lnTo>
                <a:lnTo>
                  <a:pt x="1286020" y="884505"/>
                </a:lnTo>
                <a:lnTo>
                  <a:pt x="1308359" y="880884"/>
                </a:lnTo>
                <a:lnTo>
                  <a:pt x="1324660" y="872430"/>
                </a:lnTo>
                <a:close/>
                <a:moveTo>
                  <a:pt x="4376665" y="786090"/>
                </a:moveTo>
                <a:lnTo>
                  <a:pt x="4406853" y="786090"/>
                </a:lnTo>
                <a:lnTo>
                  <a:pt x="4406853" y="793940"/>
                </a:lnTo>
                <a:lnTo>
                  <a:pt x="4400815" y="793940"/>
                </a:lnTo>
                <a:lnTo>
                  <a:pt x="4392967" y="798167"/>
                </a:lnTo>
                <a:lnTo>
                  <a:pt x="4391155" y="798167"/>
                </a:lnTo>
                <a:lnTo>
                  <a:pt x="4386928" y="798167"/>
                </a:lnTo>
                <a:lnTo>
                  <a:pt x="4382702" y="793940"/>
                </a:lnTo>
                <a:close/>
                <a:moveTo>
                  <a:pt x="2145166" y="786089"/>
                </a:moveTo>
                <a:lnTo>
                  <a:pt x="2153013" y="833183"/>
                </a:lnTo>
                <a:lnTo>
                  <a:pt x="2140940" y="841635"/>
                </a:lnTo>
                <a:lnTo>
                  <a:pt x="2134901" y="843445"/>
                </a:lnTo>
                <a:lnTo>
                  <a:pt x="2126449" y="847672"/>
                </a:lnTo>
                <a:lnTo>
                  <a:pt x="2116788" y="856126"/>
                </a:lnTo>
                <a:lnTo>
                  <a:pt x="2106523" y="857936"/>
                </a:lnTo>
                <a:lnTo>
                  <a:pt x="2102297" y="856126"/>
                </a:lnTo>
                <a:lnTo>
                  <a:pt x="2100486" y="856126"/>
                </a:lnTo>
                <a:lnTo>
                  <a:pt x="2096260" y="851900"/>
                </a:lnTo>
                <a:lnTo>
                  <a:pt x="2092032" y="851900"/>
                </a:lnTo>
                <a:lnTo>
                  <a:pt x="2082372" y="851900"/>
                </a:lnTo>
                <a:lnTo>
                  <a:pt x="2082372" y="843445"/>
                </a:lnTo>
                <a:lnTo>
                  <a:pt x="2082372" y="841635"/>
                </a:lnTo>
                <a:lnTo>
                  <a:pt x="2078146" y="841635"/>
                </a:lnTo>
                <a:lnTo>
                  <a:pt x="2078146" y="837409"/>
                </a:lnTo>
                <a:lnTo>
                  <a:pt x="2073920" y="833183"/>
                </a:lnTo>
                <a:lnTo>
                  <a:pt x="2073920" y="818692"/>
                </a:lnTo>
                <a:lnTo>
                  <a:pt x="2092032" y="808428"/>
                </a:lnTo>
                <a:lnTo>
                  <a:pt x="2106523" y="798165"/>
                </a:lnTo>
                <a:lnTo>
                  <a:pt x="2120410" y="790316"/>
                </a:lnTo>
                <a:close/>
                <a:moveTo>
                  <a:pt x="1446015" y="780055"/>
                </a:moveTo>
                <a:lnTo>
                  <a:pt x="1452052" y="780055"/>
                </a:lnTo>
                <a:lnTo>
                  <a:pt x="1460507" y="783679"/>
                </a:lnTo>
                <a:lnTo>
                  <a:pt x="1462318" y="783679"/>
                </a:lnTo>
                <a:lnTo>
                  <a:pt x="1466544" y="786092"/>
                </a:lnTo>
                <a:lnTo>
                  <a:pt x="1470771" y="793943"/>
                </a:lnTo>
                <a:lnTo>
                  <a:pt x="1446015" y="793943"/>
                </a:lnTo>
                <a:close/>
                <a:moveTo>
                  <a:pt x="8807630" y="755301"/>
                </a:moveTo>
                <a:lnTo>
                  <a:pt x="8840233" y="759527"/>
                </a:lnTo>
                <a:lnTo>
                  <a:pt x="8872836" y="765565"/>
                </a:lnTo>
                <a:lnTo>
                  <a:pt x="8901215" y="775828"/>
                </a:lnTo>
                <a:lnTo>
                  <a:pt x="8921138" y="793942"/>
                </a:lnTo>
                <a:lnTo>
                  <a:pt x="8935629" y="818696"/>
                </a:lnTo>
                <a:lnTo>
                  <a:pt x="8943479" y="851901"/>
                </a:lnTo>
                <a:lnTo>
                  <a:pt x="8896987" y="843449"/>
                </a:lnTo>
                <a:lnTo>
                  <a:pt x="8854121" y="828958"/>
                </a:lnTo>
                <a:lnTo>
                  <a:pt x="8822121" y="808431"/>
                </a:lnTo>
                <a:lnTo>
                  <a:pt x="8801593" y="780054"/>
                </a:lnTo>
                <a:lnTo>
                  <a:pt x="8805819" y="775828"/>
                </a:lnTo>
                <a:lnTo>
                  <a:pt x="8805819" y="771602"/>
                </a:lnTo>
                <a:lnTo>
                  <a:pt x="8807630" y="769791"/>
                </a:lnTo>
                <a:lnTo>
                  <a:pt x="8807630" y="761337"/>
                </a:lnTo>
                <a:close/>
                <a:moveTo>
                  <a:pt x="2003282" y="732356"/>
                </a:moveTo>
                <a:lnTo>
                  <a:pt x="2015357" y="732356"/>
                </a:lnTo>
                <a:lnTo>
                  <a:pt x="2017168" y="732356"/>
                </a:lnTo>
                <a:lnTo>
                  <a:pt x="2021394" y="736582"/>
                </a:lnTo>
                <a:lnTo>
                  <a:pt x="2025620" y="736582"/>
                </a:lnTo>
                <a:lnTo>
                  <a:pt x="2029243" y="740809"/>
                </a:lnTo>
                <a:lnTo>
                  <a:pt x="2031659" y="746847"/>
                </a:lnTo>
                <a:lnTo>
                  <a:pt x="2035280" y="751073"/>
                </a:lnTo>
                <a:lnTo>
                  <a:pt x="2035280" y="761336"/>
                </a:lnTo>
                <a:lnTo>
                  <a:pt x="2035280" y="771601"/>
                </a:lnTo>
                <a:lnTo>
                  <a:pt x="2029243" y="793939"/>
                </a:lnTo>
                <a:lnTo>
                  <a:pt x="2025620" y="827147"/>
                </a:lnTo>
                <a:lnTo>
                  <a:pt x="2021394" y="851900"/>
                </a:lnTo>
                <a:lnTo>
                  <a:pt x="2011129" y="856126"/>
                </a:lnTo>
                <a:lnTo>
                  <a:pt x="2003282" y="857939"/>
                </a:lnTo>
                <a:lnTo>
                  <a:pt x="1997243" y="866391"/>
                </a:lnTo>
                <a:lnTo>
                  <a:pt x="1988791" y="866391"/>
                </a:lnTo>
                <a:lnTo>
                  <a:pt x="1988791" y="862165"/>
                </a:lnTo>
                <a:lnTo>
                  <a:pt x="1986980" y="862165"/>
                </a:lnTo>
                <a:lnTo>
                  <a:pt x="1982752" y="857939"/>
                </a:lnTo>
                <a:lnTo>
                  <a:pt x="1974905" y="851900"/>
                </a:lnTo>
                <a:lnTo>
                  <a:pt x="1972489" y="843448"/>
                </a:lnTo>
                <a:lnTo>
                  <a:pt x="1972489" y="833183"/>
                </a:lnTo>
                <a:lnTo>
                  <a:pt x="1972489" y="827147"/>
                </a:lnTo>
                <a:lnTo>
                  <a:pt x="1964640" y="818694"/>
                </a:lnTo>
                <a:lnTo>
                  <a:pt x="1950754" y="808430"/>
                </a:lnTo>
                <a:lnTo>
                  <a:pt x="1932037" y="804204"/>
                </a:lnTo>
                <a:lnTo>
                  <a:pt x="1916338" y="808430"/>
                </a:lnTo>
                <a:lnTo>
                  <a:pt x="1897623" y="804204"/>
                </a:lnTo>
                <a:lnTo>
                  <a:pt x="1879509" y="793939"/>
                </a:lnTo>
                <a:lnTo>
                  <a:pt x="1865623" y="771601"/>
                </a:lnTo>
                <a:lnTo>
                  <a:pt x="1873472" y="771601"/>
                </a:lnTo>
                <a:lnTo>
                  <a:pt x="1877698" y="765564"/>
                </a:lnTo>
                <a:lnTo>
                  <a:pt x="1879509" y="761336"/>
                </a:lnTo>
                <a:lnTo>
                  <a:pt x="1879509" y="759525"/>
                </a:lnTo>
                <a:lnTo>
                  <a:pt x="1883735" y="759525"/>
                </a:lnTo>
                <a:lnTo>
                  <a:pt x="1887963" y="759525"/>
                </a:lnTo>
                <a:lnTo>
                  <a:pt x="1894000" y="759525"/>
                </a:lnTo>
                <a:lnTo>
                  <a:pt x="1906075" y="755299"/>
                </a:lnTo>
                <a:lnTo>
                  <a:pt x="1926000" y="761336"/>
                </a:lnTo>
                <a:lnTo>
                  <a:pt x="1950754" y="759525"/>
                </a:lnTo>
                <a:lnTo>
                  <a:pt x="1978526" y="755299"/>
                </a:lnTo>
                <a:lnTo>
                  <a:pt x="2003282" y="755299"/>
                </a:lnTo>
                <a:close/>
                <a:moveTo>
                  <a:pt x="1717706" y="726320"/>
                </a:moveTo>
                <a:lnTo>
                  <a:pt x="1727970" y="726320"/>
                </a:lnTo>
                <a:lnTo>
                  <a:pt x="1741856" y="726320"/>
                </a:lnTo>
                <a:lnTo>
                  <a:pt x="1746083" y="732357"/>
                </a:lnTo>
                <a:lnTo>
                  <a:pt x="1749706" y="736585"/>
                </a:lnTo>
                <a:lnTo>
                  <a:pt x="1752121" y="745037"/>
                </a:lnTo>
                <a:lnTo>
                  <a:pt x="1752121" y="751074"/>
                </a:lnTo>
                <a:lnTo>
                  <a:pt x="1756347" y="759528"/>
                </a:lnTo>
                <a:lnTo>
                  <a:pt x="1756347" y="771601"/>
                </a:lnTo>
                <a:lnTo>
                  <a:pt x="1749706" y="771601"/>
                </a:lnTo>
                <a:lnTo>
                  <a:pt x="1749706" y="780056"/>
                </a:lnTo>
                <a:lnTo>
                  <a:pt x="1756347" y="780056"/>
                </a:lnTo>
                <a:lnTo>
                  <a:pt x="1766007" y="783677"/>
                </a:lnTo>
                <a:lnTo>
                  <a:pt x="1778082" y="786092"/>
                </a:lnTo>
                <a:lnTo>
                  <a:pt x="1788347" y="786092"/>
                </a:lnTo>
                <a:lnTo>
                  <a:pt x="1802836" y="786092"/>
                </a:lnTo>
                <a:lnTo>
                  <a:pt x="1808874" y="780056"/>
                </a:lnTo>
                <a:lnTo>
                  <a:pt x="1812496" y="775829"/>
                </a:lnTo>
                <a:lnTo>
                  <a:pt x="1816722" y="775829"/>
                </a:lnTo>
                <a:lnTo>
                  <a:pt x="1820950" y="775829"/>
                </a:lnTo>
                <a:lnTo>
                  <a:pt x="1826987" y="780056"/>
                </a:lnTo>
                <a:lnTo>
                  <a:pt x="1831213" y="783677"/>
                </a:lnTo>
                <a:lnTo>
                  <a:pt x="1831213" y="786092"/>
                </a:lnTo>
                <a:lnTo>
                  <a:pt x="1831213" y="790318"/>
                </a:lnTo>
                <a:lnTo>
                  <a:pt x="1834836" y="793942"/>
                </a:lnTo>
                <a:lnTo>
                  <a:pt x="1834836" y="800583"/>
                </a:lnTo>
                <a:lnTo>
                  <a:pt x="1831213" y="808432"/>
                </a:lnTo>
                <a:lnTo>
                  <a:pt x="1831213" y="812658"/>
                </a:lnTo>
                <a:lnTo>
                  <a:pt x="1831213" y="815074"/>
                </a:lnTo>
                <a:lnTo>
                  <a:pt x="1831213" y="818695"/>
                </a:lnTo>
                <a:lnTo>
                  <a:pt x="1826987" y="827147"/>
                </a:lnTo>
                <a:lnTo>
                  <a:pt x="1806459" y="837412"/>
                </a:lnTo>
                <a:lnTo>
                  <a:pt x="1780498" y="837412"/>
                </a:lnTo>
                <a:lnTo>
                  <a:pt x="1752121" y="837412"/>
                </a:lnTo>
                <a:lnTo>
                  <a:pt x="1723744" y="843449"/>
                </a:lnTo>
                <a:lnTo>
                  <a:pt x="1703217" y="857940"/>
                </a:lnTo>
                <a:lnTo>
                  <a:pt x="1679066" y="876656"/>
                </a:lnTo>
                <a:lnTo>
                  <a:pt x="1656726" y="894768"/>
                </a:lnTo>
                <a:lnTo>
                  <a:pt x="1626539" y="905033"/>
                </a:lnTo>
                <a:lnTo>
                  <a:pt x="1622313" y="898995"/>
                </a:lnTo>
                <a:lnTo>
                  <a:pt x="1618087" y="891147"/>
                </a:lnTo>
                <a:lnTo>
                  <a:pt x="1618087" y="884506"/>
                </a:lnTo>
                <a:lnTo>
                  <a:pt x="1614464" y="872430"/>
                </a:lnTo>
                <a:lnTo>
                  <a:pt x="1626539" y="866392"/>
                </a:lnTo>
                <a:lnTo>
                  <a:pt x="1636804" y="857940"/>
                </a:lnTo>
                <a:lnTo>
                  <a:pt x="1642840" y="847677"/>
                </a:lnTo>
                <a:lnTo>
                  <a:pt x="1650690" y="837412"/>
                </a:lnTo>
                <a:lnTo>
                  <a:pt x="1654916" y="827147"/>
                </a:lnTo>
                <a:lnTo>
                  <a:pt x="1614464" y="827147"/>
                </a:lnTo>
                <a:lnTo>
                  <a:pt x="1589710" y="837412"/>
                </a:lnTo>
                <a:lnTo>
                  <a:pt x="1561936" y="841638"/>
                </a:lnTo>
                <a:lnTo>
                  <a:pt x="1529334" y="837412"/>
                </a:lnTo>
                <a:lnTo>
                  <a:pt x="1508806" y="827147"/>
                </a:lnTo>
                <a:lnTo>
                  <a:pt x="1499146" y="827147"/>
                </a:lnTo>
                <a:lnTo>
                  <a:pt x="1499146" y="818695"/>
                </a:lnTo>
                <a:lnTo>
                  <a:pt x="1508806" y="815074"/>
                </a:lnTo>
                <a:lnTo>
                  <a:pt x="1517258" y="812658"/>
                </a:lnTo>
                <a:lnTo>
                  <a:pt x="1519071" y="808432"/>
                </a:lnTo>
                <a:lnTo>
                  <a:pt x="1526918" y="804204"/>
                </a:lnTo>
                <a:lnTo>
                  <a:pt x="1529334" y="793942"/>
                </a:lnTo>
                <a:lnTo>
                  <a:pt x="1523297" y="793942"/>
                </a:lnTo>
                <a:lnTo>
                  <a:pt x="1523297" y="786092"/>
                </a:lnTo>
                <a:lnTo>
                  <a:pt x="1533560" y="786092"/>
                </a:lnTo>
                <a:lnTo>
                  <a:pt x="1541409" y="783677"/>
                </a:lnTo>
                <a:lnTo>
                  <a:pt x="1547447" y="783677"/>
                </a:lnTo>
                <a:lnTo>
                  <a:pt x="1555295" y="780056"/>
                </a:lnTo>
                <a:lnTo>
                  <a:pt x="1551673" y="775829"/>
                </a:lnTo>
                <a:lnTo>
                  <a:pt x="1547447" y="771601"/>
                </a:lnTo>
                <a:lnTo>
                  <a:pt x="1543222" y="769791"/>
                </a:lnTo>
                <a:lnTo>
                  <a:pt x="1543222" y="765565"/>
                </a:lnTo>
                <a:lnTo>
                  <a:pt x="1541409" y="761339"/>
                </a:lnTo>
                <a:lnTo>
                  <a:pt x="1537183" y="755300"/>
                </a:lnTo>
                <a:lnTo>
                  <a:pt x="1543222" y="755300"/>
                </a:lnTo>
                <a:lnTo>
                  <a:pt x="1547447" y="751074"/>
                </a:lnTo>
                <a:lnTo>
                  <a:pt x="1551673" y="751074"/>
                </a:lnTo>
                <a:lnTo>
                  <a:pt x="1555295" y="746848"/>
                </a:lnTo>
                <a:lnTo>
                  <a:pt x="1593936" y="759528"/>
                </a:lnTo>
                <a:lnTo>
                  <a:pt x="1626539" y="771601"/>
                </a:lnTo>
                <a:lnTo>
                  <a:pt x="1654916" y="786092"/>
                </a:lnTo>
                <a:lnTo>
                  <a:pt x="1685103" y="798168"/>
                </a:lnTo>
                <a:lnTo>
                  <a:pt x="1723744" y="800583"/>
                </a:lnTo>
                <a:lnTo>
                  <a:pt x="1717706" y="783677"/>
                </a:lnTo>
                <a:lnTo>
                  <a:pt x="1711669" y="769791"/>
                </a:lnTo>
                <a:lnTo>
                  <a:pt x="1707443" y="759528"/>
                </a:lnTo>
                <a:lnTo>
                  <a:pt x="1703217" y="732357"/>
                </a:lnTo>
                <a:lnTo>
                  <a:pt x="1711669" y="730546"/>
                </a:lnTo>
                <a:close/>
                <a:moveTo>
                  <a:pt x="1508805" y="682849"/>
                </a:moveTo>
                <a:lnTo>
                  <a:pt x="1508805" y="697340"/>
                </a:lnTo>
                <a:lnTo>
                  <a:pt x="1508805" y="707603"/>
                </a:lnTo>
                <a:lnTo>
                  <a:pt x="1513031" y="717868"/>
                </a:lnTo>
                <a:lnTo>
                  <a:pt x="1508805" y="726320"/>
                </a:lnTo>
                <a:lnTo>
                  <a:pt x="1508805" y="732359"/>
                </a:lnTo>
                <a:lnTo>
                  <a:pt x="1499145" y="740811"/>
                </a:lnTo>
                <a:lnTo>
                  <a:pt x="1488882" y="746848"/>
                </a:lnTo>
                <a:lnTo>
                  <a:pt x="1476807" y="755300"/>
                </a:lnTo>
                <a:lnTo>
                  <a:pt x="1470768" y="765565"/>
                </a:lnTo>
                <a:lnTo>
                  <a:pt x="1456278" y="759529"/>
                </a:lnTo>
                <a:lnTo>
                  <a:pt x="1448430" y="755300"/>
                </a:lnTo>
                <a:lnTo>
                  <a:pt x="1442392" y="751074"/>
                </a:lnTo>
                <a:lnTo>
                  <a:pt x="1438166" y="746848"/>
                </a:lnTo>
                <a:lnTo>
                  <a:pt x="1432129" y="740811"/>
                </a:lnTo>
                <a:lnTo>
                  <a:pt x="1427903" y="775830"/>
                </a:lnTo>
                <a:lnTo>
                  <a:pt x="1417638" y="793943"/>
                </a:lnTo>
                <a:lnTo>
                  <a:pt x="1391677" y="800584"/>
                </a:lnTo>
                <a:lnTo>
                  <a:pt x="1371149" y="800584"/>
                </a:lnTo>
                <a:lnTo>
                  <a:pt x="1348809" y="800584"/>
                </a:lnTo>
                <a:lnTo>
                  <a:pt x="1322848" y="800584"/>
                </a:lnTo>
                <a:lnTo>
                  <a:pt x="1322848" y="771604"/>
                </a:lnTo>
                <a:lnTo>
                  <a:pt x="1360885" y="745037"/>
                </a:lnTo>
                <a:lnTo>
                  <a:pt x="1403752" y="717868"/>
                </a:lnTo>
                <a:lnTo>
                  <a:pt x="1452051" y="697340"/>
                </a:lnTo>
                <a:close/>
                <a:moveTo>
                  <a:pt x="8659712" y="682849"/>
                </a:moveTo>
                <a:lnTo>
                  <a:pt x="8678427" y="682849"/>
                </a:lnTo>
                <a:lnTo>
                  <a:pt x="8684466" y="701566"/>
                </a:lnTo>
                <a:lnTo>
                  <a:pt x="8684466" y="722093"/>
                </a:lnTo>
                <a:lnTo>
                  <a:pt x="8684466" y="746847"/>
                </a:lnTo>
                <a:lnTo>
                  <a:pt x="8716464" y="736584"/>
                </a:lnTo>
                <a:lnTo>
                  <a:pt x="8741220" y="722093"/>
                </a:lnTo>
                <a:lnTo>
                  <a:pt x="8769596" y="707602"/>
                </a:lnTo>
                <a:lnTo>
                  <a:pt x="8769596" y="818696"/>
                </a:lnTo>
                <a:lnTo>
                  <a:pt x="8769596" y="822922"/>
                </a:lnTo>
                <a:lnTo>
                  <a:pt x="8765370" y="822922"/>
                </a:lnTo>
                <a:lnTo>
                  <a:pt x="8763558" y="827150"/>
                </a:lnTo>
                <a:lnTo>
                  <a:pt x="8736992" y="827150"/>
                </a:lnTo>
                <a:lnTo>
                  <a:pt x="8702578" y="828960"/>
                </a:lnTo>
                <a:lnTo>
                  <a:pt x="8668165" y="833187"/>
                </a:lnTo>
                <a:lnTo>
                  <a:pt x="8639788" y="837413"/>
                </a:lnTo>
                <a:lnTo>
                  <a:pt x="8617448" y="841639"/>
                </a:lnTo>
                <a:lnTo>
                  <a:pt x="8607185" y="843452"/>
                </a:lnTo>
                <a:lnTo>
                  <a:pt x="8583034" y="822922"/>
                </a:lnTo>
                <a:lnTo>
                  <a:pt x="8564920" y="793942"/>
                </a:lnTo>
                <a:lnTo>
                  <a:pt x="8554657" y="755300"/>
                </a:lnTo>
                <a:lnTo>
                  <a:pt x="8556468" y="745037"/>
                </a:lnTo>
                <a:lnTo>
                  <a:pt x="8560694" y="736584"/>
                </a:lnTo>
                <a:lnTo>
                  <a:pt x="8564920" y="730546"/>
                </a:lnTo>
                <a:lnTo>
                  <a:pt x="8569148" y="722093"/>
                </a:lnTo>
                <a:lnTo>
                  <a:pt x="8570959" y="716057"/>
                </a:lnTo>
                <a:lnTo>
                  <a:pt x="8584845" y="707602"/>
                </a:lnTo>
                <a:lnTo>
                  <a:pt x="8603562" y="697340"/>
                </a:lnTo>
                <a:lnTo>
                  <a:pt x="8631938" y="687075"/>
                </a:lnTo>
                <a:close/>
                <a:moveTo>
                  <a:pt x="2728395" y="682849"/>
                </a:moveTo>
                <a:lnTo>
                  <a:pt x="2752548" y="693113"/>
                </a:lnTo>
                <a:lnTo>
                  <a:pt x="2752548" y="701565"/>
                </a:lnTo>
                <a:lnTo>
                  <a:pt x="2742283" y="701565"/>
                </a:lnTo>
                <a:lnTo>
                  <a:pt x="2736245" y="701565"/>
                </a:lnTo>
                <a:lnTo>
                  <a:pt x="2732019" y="701565"/>
                </a:lnTo>
                <a:lnTo>
                  <a:pt x="2728395" y="697339"/>
                </a:lnTo>
                <a:lnTo>
                  <a:pt x="2728395" y="693113"/>
                </a:lnTo>
                <a:close/>
                <a:moveTo>
                  <a:pt x="1988793" y="668964"/>
                </a:moveTo>
                <a:lnTo>
                  <a:pt x="2053998" y="668964"/>
                </a:lnTo>
                <a:lnTo>
                  <a:pt x="2053998" y="675000"/>
                </a:lnTo>
                <a:lnTo>
                  <a:pt x="2057621" y="682849"/>
                </a:lnTo>
                <a:lnTo>
                  <a:pt x="2057621" y="689491"/>
                </a:lnTo>
                <a:lnTo>
                  <a:pt x="2060037" y="701566"/>
                </a:lnTo>
                <a:lnTo>
                  <a:pt x="2043735" y="701566"/>
                </a:lnTo>
                <a:lnTo>
                  <a:pt x="2035281" y="701566"/>
                </a:lnTo>
                <a:lnTo>
                  <a:pt x="2029245" y="701566"/>
                </a:lnTo>
                <a:lnTo>
                  <a:pt x="2015359" y="697340"/>
                </a:lnTo>
                <a:lnTo>
                  <a:pt x="2003283" y="697340"/>
                </a:lnTo>
                <a:lnTo>
                  <a:pt x="1988793" y="693114"/>
                </a:lnTo>
                <a:close/>
                <a:moveTo>
                  <a:pt x="2140938" y="668961"/>
                </a:moveTo>
                <a:lnTo>
                  <a:pt x="2153014" y="668961"/>
                </a:lnTo>
                <a:lnTo>
                  <a:pt x="2159050" y="689489"/>
                </a:lnTo>
                <a:lnTo>
                  <a:pt x="2173541" y="697338"/>
                </a:lnTo>
                <a:lnTo>
                  <a:pt x="2195276" y="697338"/>
                </a:lnTo>
                <a:lnTo>
                  <a:pt x="2229690" y="693112"/>
                </a:lnTo>
                <a:lnTo>
                  <a:pt x="2229690" y="701564"/>
                </a:lnTo>
                <a:lnTo>
                  <a:pt x="2233918" y="711829"/>
                </a:lnTo>
                <a:lnTo>
                  <a:pt x="2238144" y="722092"/>
                </a:lnTo>
                <a:lnTo>
                  <a:pt x="2238144" y="730544"/>
                </a:lnTo>
                <a:lnTo>
                  <a:pt x="2238144" y="740808"/>
                </a:lnTo>
                <a:lnTo>
                  <a:pt x="2238144" y="746845"/>
                </a:lnTo>
                <a:lnTo>
                  <a:pt x="2276784" y="769788"/>
                </a:lnTo>
                <a:lnTo>
                  <a:pt x="2320859" y="780053"/>
                </a:lnTo>
                <a:lnTo>
                  <a:pt x="2371574" y="780053"/>
                </a:lnTo>
                <a:lnTo>
                  <a:pt x="2420479" y="780053"/>
                </a:lnTo>
                <a:lnTo>
                  <a:pt x="2474817" y="775827"/>
                </a:lnTo>
                <a:lnTo>
                  <a:pt x="2519496" y="780053"/>
                </a:lnTo>
                <a:lnTo>
                  <a:pt x="2519496" y="790317"/>
                </a:lnTo>
                <a:lnTo>
                  <a:pt x="2523724" y="800580"/>
                </a:lnTo>
                <a:lnTo>
                  <a:pt x="2527950" y="808429"/>
                </a:lnTo>
                <a:lnTo>
                  <a:pt x="2527950" y="812655"/>
                </a:lnTo>
                <a:lnTo>
                  <a:pt x="2527950" y="818694"/>
                </a:lnTo>
                <a:lnTo>
                  <a:pt x="2527950" y="827146"/>
                </a:lnTo>
                <a:lnTo>
                  <a:pt x="2519496" y="851900"/>
                </a:lnTo>
                <a:lnTo>
                  <a:pt x="2499573" y="851900"/>
                </a:lnTo>
                <a:lnTo>
                  <a:pt x="2474817" y="847674"/>
                </a:lnTo>
                <a:lnTo>
                  <a:pt x="2456705" y="843448"/>
                </a:lnTo>
                <a:lnTo>
                  <a:pt x="2448856" y="843448"/>
                </a:lnTo>
                <a:lnTo>
                  <a:pt x="2442819" y="847674"/>
                </a:lnTo>
                <a:lnTo>
                  <a:pt x="2438593" y="856126"/>
                </a:lnTo>
                <a:lnTo>
                  <a:pt x="2434367" y="857938"/>
                </a:lnTo>
                <a:lnTo>
                  <a:pt x="2428328" y="857938"/>
                </a:lnTo>
                <a:lnTo>
                  <a:pt x="2424102" y="862164"/>
                </a:lnTo>
                <a:lnTo>
                  <a:pt x="2414442" y="866391"/>
                </a:lnTo>
                <a:lnTo>
                  <a:pt x="2404178" y="866391"/>
                </a:lnTo>
                <a:lnTo>
                  <a:pt x="2392102" y="870617"/>
                </a:lnTo>
                <a:lnTo>
                  <a:pt x="2386066" y="872427"/>
                </a:lnTo>
                <a:lnTo>
                  <a:pt x="2375800" y="872427"/>
                </a:lnTo>
                <a:lnTo>
                  <a:pt x="2363725" y="872427"/>
                </a:lnTo>
                <a:lnTo>
                  <a:pt x="2357688" y="862164"/>
                </a:lnTo>
                <a:lnTo>
                  <a:pt x="2353462" y="851900"/>
                </a:lnTo>
                <a:lnTo>
                  <a:pt x="2347423" y="843448"/>
                </a:lnTo>
                <a:lnTo>
                  <a:pt x="2347423" y="851900"/>
                </a:lnTo>
                <a:lnTo>
                  <a:pt x="2339576" y="857938"/>
                </a:lnTo>
                <a:lnTo>
                  <a:pt x="2335348" y="866391"/>
                </a:lnTo>
                <a:lnTo>
                  <a:pt x="2333537" y="872427"/>
                </a:lnTo>
                <a:lnTo>
                  <a:pt x="2314821" y="872427"/>
                </a:lnTo>
                <a:lnTo>
                  <a:pt x="2306973" y="862164"/>
                </a:lnTo>
                <a:lnTo>
                  <a:pt x="2300935" y="847674"/>
                </a:lnTo>
                <a:lnTo>
                  <a:pt x="2294898" y="833183"/>
                </a:lnTo>
                <a:lnTo>
                  <a:pt x="2290670" y="843448"/>
                </a:lnTo>
                <a:lnTo>
                  <a:pt x="2286444" y="851900"/>
                </a:lnTo>
                <a:lnTo>
                  <a:pt x="2282822" y="856126"/>
                </a:lnTo>
                <a:lnTo>
                  <a:pt x="2276784" y="856126"/>
                </a:lnTo>
                <a:lnTo>
                  <a:pt x="2268332" y="851900"/>
                </a:lnTo>
                <a:lnTo>
                  <a:pt x="2262295" y="847674"/>
                </a:lnTo>
                <a:lnTo>
                  <a:pt x="2258067" y="843448"/>
                </a:lnTo>
                <a:lnTo>
                  <a:pt x="2258067" y="841635"/>
                </a:lnTo>
                <a:lnTo>
                  <a:pt x="2258067" y="837409"/>
                </a:lnTo>
                <a:lnTo>
                  <a:pt x="2258067" y="833183"/>
                </a:lnTo>
                <a:lnTo>
                  <a:pt x="2258067" y="828957"/>
                </a:lnTo>
                <a:lnTo>
                  <a:pt x="2254446" y="827146"/>
                </a:lnTo>
                <a:lnTo>
                  <a:pt x="2252030" y="827146"/>
                </a:lnTo>
                <a:lnTo>
                  <a:pt x="2248407" y="828957"/>
                </a:lnTo>
                <a:lnTo>
                  <a:pt x="2239955" y="828957"/>
                </a:lnTo>
                <a:lnTo>
                  <a:pt x="2229690" y="833183"/>
                </a:lnTo>
                <a:lnTo>
                  <a:pt x="2223653" y="833183"/>
                </a:lnTo>
                <a:lnTo>
                  <a:pt x="2211578" y="837409"/>
                </a:lnTo>
                <a:lnTo>
                  <a:pt x="2209767" y="833183"/>
                </a:lnTo>
                <a:lnTo>
                  <a:pt x="2205541" y="833183"/>
                </a:lnTo>
                <a:lnTo>
                  <a:pt x="2197692" y="828957"/>
                </a:lnTo>
                <a:lnTo>
                  <a:pt x="2195276" y="827146"/>
                </a:lnTo>
                <a:lnTo>
                  <a:pt x="2187427" y="822920"/>
                </a:lnTo>
                <a:lnTo>
                  <a:pt x="2183201" y="818694"/>
                </a:lnTo>
                <a:lnTo>
                  <a:pt x="2187427" y="798165"/>
                </a:lnTo>
                <a:lnTo>
                  <a:pt x="2183201" y="783676"/>
                </a:lnTo>
                <a:lnTo>
                  <a:pt x="2177164" y="771601"/>
                </a:lnTo>
                <a:lnTo>
                  <a:pt x="2169315" y="755299"/>
                </a:lnTo>
                <a:lnTo>
                  <a:pt x="2169315" y="732356"/>
                </a:lnTo>
                <a:lnTo>
                  <a:pt x="2134901" y="730544"/>
                </a:lnTo>
                <a:lnTo>
                  <a:pt x="2102297" y="717865"/>
                </a:lnTo>
                <a:lnTo>
                  <a:pt x="2073920" y="707603"/>
                </a:lnTo>
                <a:lnTo>
                  <a:pt x="2072109" y="703980"/>
                </a:lnTo>
                <a:lnTo>
                  <a:pt x="2072109" y="701564"/>
                </a:lnTo>
                <a:lnTo>
                  <a:pt x="2072109" y="697338"/>
                </a:lnTo>
                <a:lnTo>
                  <a:pt x="2067883" y="693112"/>
                </a:lnTo>
                <a:lnTo>
                  <a:pt x="2067883" y="682847"/>
                </a:lnTo>
                <a:lnTo>
                  <a:pt x="2082374" y="679226"/>
                </a:lnTo>
                <a:lnTo>
                  <a:pt x="2100486" y="679226"/>
                </a:lnTo>
                <a:lnTo>
                  <a:pt x="2120411" y="674998"/>
                </a:lnTo>
                <a:lnTo>
                  <a:pt x="2126447" y="672585"/>
                </a:lnTo>
                <a:lnTo>
                  <a:pt x="2134901" y="672585"/>
                </a:lnTo>
                <a:close/>
                <a:moveTo>
                  <a:pt x="1834833" y="660510"/>
                </a:moveTo>
                <a:lnTo>
                  <a:pt x="1849323" y="668962"/>
                </a:lnTo>
                <a:lnTo>
                  <a:pt x="1863210" y="675000"/>
                </a:lnTo>
                <a:lnTo>
                  <a:pt x="1869246" y="687076"/>
                </a:lnTo>
                <a:lnTo>
                  <a:pt x="1877701" y="701564"/>
                </a:lnTo>
                <a:lnTo>
                  <a:pt x="1879511" y="716055"/>
                </a:lnTo>
                <a:lnTo>
                  <a:pt x="1859586" y="716055"/>
                </a:lnTo>
                <a:lnTo>
                  <a:pt x="1859586" y="707603"/>
                </a:lnTo>
                <a:lnTo>
                  <a:pt x="1849323" y="701564"/>
                </a:lnTo>
                <a:lnTo>
                  <a:pt x="1845097" y="693112"/>
                </a:lnTo>
                <a:lnTo>
                  <a:pt x="1840869" y="687076"/>
                </a:lnTo>
                <a:lnTo>
                  <a:pt x="1837248" y="675000"/>
                </a:lnTo>
                <a:close/>
                <a:moveTo>
                  <a:pt x="1614463" y="644210"/>
                </a:moveTo>
                <a:lnTo>
                  <a:pt x="1632575" y="646021"/>
                </a:lnTo>
                <a:lnTo>
                  <a:pt x="1646463" y="646021"/>
                </a:lnTo>
                <a:lnTo>
                  <a:pt x="1660951" y="650247"/>
                </a:lnTo>
                <a:lnTo>
                  <a:pt x="1671216" y="654475"/>
                </a:lnTo>
                <a:lnTo>
                  <a:pt x="1665178" y="664737"/>
                </a:lnTo>
                <a:lnTo>
                  <a:pt x="1656725" y="675002"/>
                </a:lnTo>
                <a:lnTo>
                  <a:pt x="1650689" y="682851"/>
                </a:lnTo>
                <a:lnTo>
                  <a:pt x="1640424" y="693114"/>
                </a:lnTo>
                <a:lnTo>
                  <a:pt x="1628349" y="701566"/>
                </a:lnTo>
                <a:lnTo>
                  <a:pt x="1618086" y="703982"/>
                </a:lnTo>
                <a:lnTo>
                  <a:pt x="1612048" y="703982"/>
                </a:lnTo>
                <a:lnTo>
                  <a:pt x="1599972" y="701566"/>
                </a:lnTo>
                <a:lnTo>
                  <a:pt x="1593936" y="693114"/>
                </a:lnTo>
                <a:lnTo>
                  <a:pt x="1589710" y="687077"/>
                </a:lnTo>
                <a:lnTo>
                  <a:pt x="1586086" y="679228"/>
                </a:lnTo>
                <a:lnTo>
                  <a:pt x="1586086" y="668964"/>
                </a:lnTo>
                <a:lnTo>
                  <a:pt x="1599972" y="658701"/>
                </a:lnTo>
                <a:close/>
                <a:moveTo>
                  <a:pt x="2215805" y="644210"/>
                </a:moveTo>
                <a:lnTo>
                  <a:pt x="2248408" y="644210"/>
                </a:lnTo>
                <a:lnTo>
                  <a:pt x="2248408" y="660513"/>
                </a:lnTo>
                <a:lnTo>
                  <a:pt x="2215805" y="660513"/>
                </a:lnTo>
                <a:close/>
                <a:moveTo>
                  <a:pt x="2106525" y="629719"/>
                </a:moveTo>
                <a:lnTo>
                  <a:pt x="2116790" y="629719"/>
                </a:lnTo>
                <a:lnTo>
                  <a:pt x="2124638" y="629719"/>
                </a:lnTo>
                <a:lnTo>
                  <a:pt x="2130676" y="629719"/>
                </a:lnTo>
                <a:lnTo>
                  <a:pt x="2134903" y="629719"/>
                </a:lnTo>
                <a:lnTo>
                  <a:pt x="2140940" y="629719"/>
                </a:lnTo>
                <a:lnTo>
                  <a:pt x="2148789" y="629719"/>
                </a:lnTo>
                <a:lnTo>
                  <a:pt x="2159054" y="629719"/>
                </a:lnTo>
                <a:lnTo>
                  <a:pt x="2159054" y="644211"/>
                </a:lnTo>
                <a:lnTo>
                  <a:pt x="2112562" y="654475"/>
                </a:lnTo>
                <a:close/>
                <a:moveTo>
                  <a:pt x="1671217" y="606777"/>
                </a:moveTo>
                <a:lnTo>
                  <a:pt x="1685103" y="611003"/>
                </a:lnTo>
                <a:lnTo>
                  <a:pt x="1699594" y="615229"/>
                </a:lnTo>
                <a:lnTo>
                  <a:pt x="1711669" y="621267"/>
                </a:lnTo>
                <a:lnTo>
                  <a:pt x="1703215" y="621267"/>
                </a:lnTo>
                <a:lnTo>
                  <a:pt x="1685103" y="629720"/>
                </a:lnTo>
                <a:lnTo>
                  <a:pt x="1665179" y="629720"/>
                </a:lnTo>
                <a:lnTo>
                  <a:pt x="1640425" y="629720"/>
                </a:lnTo>
                <a:lnTo>
                  <a:pt x="1640425" y="621267"/>
                </a:lnTo>
                <a:lnTo>
                  <a:pt x="1646462" y="621267"/>
                </a:lnTo>
                <a:lnTo>
                  <a:pt x="1654916" y="615229"/>
                </a:lnTo>
                <a:lnTo>
                  <a:pt x="1665179" y="611003"/>
                </a:lnTo>
                <a:close/>
                <a:moveTo>
                  <a:pt x="6634703" y="603153"/>
                </a:moveTo>
                <a:lnTo>
                  <a:pt x="6669118" y="606776"/>
                </a:lnTo>
                <a:lnTo>
                  <a:pt x="6677570" y="615228"/>
                </a:lnTo>
                <a:lnTo>
                  <a:pt x="6681193" y="621265"/>
                </a:lnTo>
                <a:lnTo>
                  <a:pt x="6687230" y="629719"/>
                </a:lnTo>
                <a:lnTo>
                  <a:pt x="6683607" y="635756"/>
                </a:lnTo>
                <a:lnTo>
                  <a:pt x="6683607" y="639982"/>
                </a:lnTo>
                <a:lnTo>
                  <a:pt x="6681193" y="644208"/>
                </a:lnTo>
                <a:lnTo>
                  <a:pt x="6658853" y="672585"/>
                </a:lnTo>
                <a:lnTo>
                  <a:pt x="6630477" y="693112"/>
                </a:lnTo>
                <a:lnTo>
                  <a:pt x="6598479" y="711829"/>
                </a:lnTo>
                <a:lnTo>
                  <a:pt x="6559837" y="726320"/>
                </a:lnTo>
                <a:lnTo>
                  <a:pt x="6525424" y="740811"/>
                </a:lnTo>
                <a:lnTo>
                  <a:pt x="6492821" y="755300"/>
                </a:lnTo>
                <a:lnTo>
                  <a:pt x="6458405" y="783677"/>
                </a:lnTo>
                <a:lnTo>
                  <a:pt x="6417953" y="827147"/>
                </a:lnTo>
                <a:lnTo>
                  <a:pt x="6377503" y="876656"/>
                </a:lnTo>
                <a:lnTo>
                  <a:pt x="6337049" y="934013"/>
                </a:lnTo>
                <a:lnTo>
                  <a:pt x="6306861" y="991974"/>
                </a:lnTo>
                <a:lnTo>
                  <a:pt x="6284523" y="1049331"/>
                </a:lnTo>
                <a:lnTo>
                  <a:pt x="6274259" y="1103066"/>
                </a:lnTo>
                <a:lnTo>
                  <a:pt x="6278485" y="1121180"/>
                </a:lnTo>
                <a:lnTo>
                  <a:pt x="6292371" y="1141709"/>
                </a:lnTo>
                <a:lnTo>
                  <a:pt x="6308674" y="1164653"/>
                </a:lnTo>
                <a:lnTo>
                  <a:pt x="6331012" y="1180952"/>
                </a:lnTo>
                <a:lnTo>
                  <a:pt x="6331012" y="1189406"/>
                </a:lnTo>
                <a:lnTo>
                  <a:pt x="6320749" y="1189406"/>
                </a:lnTo>
                <a:lnTo>
                  <a:pt x="6312900" y="1207518"/>
                </a:lnTo>
                <a:lnTo>
                  <a:pt x="6284523" y="1195443"/>
                </a:lnTo>
                <a:lnTo>
                  <a:pt x="6251920" y="1189406"/>
                </a:lnTo>
                <a:lnTo>
                  <a:pt x="6241656" y="1160424"/>
                </a:lnTo>
                <a:lnTo>
                  <a:pt x="6223544" y="1135671"/>
                </a:lnTo>
                <a:lnTo>
                  <a:pt x="6207242" y="1116954"/>
                </a:lnTo>
                <a:lnTo>
                  <a:pt x="6189128" y="1098840"/>
                </a:lnTo>
                <a:lnTo>
                  <a:pt x="6175242" y="1069861"/>
                </a:lnTo>
                <a:lnTo>
                  <a:pt x="6195167" y="1055369"/>
                </a:lnTo>
                <a:lnTo>
                  <a:pt x="6207242" y="1049331"/>
                </a:lnTo>
                <a:lnTo>
                  <a:pt x="6207242" y="1039068"/>
                </a:lnTo>
                <a:lnTo>
                  <a:pt x="6203619" y="1030616"/>
                </a:lnTo>
                <a:lnTo>
                  <a:pt x="6199393" y="1016125"/>
                </a:lnTo>
                <a:lnTo>
                  <a:pt x="6203619" y="1002239"/>
                </a:lnTo>
                <a:lnTo>
                  <a:pt x="6213279" y="983522"/>
                </a:lnTo>
                <a:lnTo>
                  <a:pt x="6227770" y="973257"/>
                </a:lnTo>
                <a:lnTo>
                  <a:pt x="6241656" y="958768"/>
                </a:lnTo>
                <a:lnTo>
                  <a:pt x="6251920" y="938239"/>
                </a:lnTo>
                <a:lnTo>
                  <a:pt x="6245882" y="934013"/>
                </a:lnTo>
                <a:lnTo>
                  <a:pt x="6238033" y="929787"/>
                </a:lnTo>
                <a:lnTo>
                  <a:pt x="6238033" y="927976"/>
                </a:lnTo>
                <a:lnTo>
                  <a:pt x="6235619" y="927976"/>
                </a:lnTo>
                <a:lnTo>
                  <a:pt x="6235619" y="923750"/>
                </a:lnTo>
                <a:lnTo>
                  <a:pt x="6235619" y="919524"/>
                </a:lnTo>
                <a:lnTo>
                  <a:pt x="6251920" y="901410"/>
                </a:lnTo>
                <a:lnTo>
                  <a:pt x="6270032" y="884505"/>
                </a:lnTo>
                <a:lnTo>
                  <a:pt x="6280295" y="857939"/>
                </a:lnTo>
                <a:lnTo>
                  <a:pt x="6284523" y="851903"/>
                </a:lnTo>
                <a:lnTo>
                  <a:pt x="6280295" y="841638"/>
                </a:lnTo>
                <a:lnTo>
                  <a:pt x="6280295" y="833186"/>
                </a:lnTo>
                <a:lnTo>
                  <a:pt x="6278485" y="828960"/>
                </a:lnTo>
                <a:lnTo>
                  <a:pt x="6278485" y="818695"/>
                </a:lnTo>
                <a:lnTo>
                  <a:pt x="6278485" y="812658"/>
                </a:lnTo>
                <a:lnTo>
                  <a:pt x="6280295" y="800583"/>
                </a:lnTo>
                <a:lnTo>
                  <a:pt x="6308674" y="769791"/>
                </a:lnTo>
                <a:lnTo>
                  <a:pt x="6344898" y="736585"/>
                </a:lnTo>
                <a:lnTo>
                  <a:pt x="6389576" y="703980"/>
                </a:lnTo>
                <a:lnTo>
                  <a:pt x="6436067" y="679226"/>
                </a:lnTo>
                <a:lnTo>
                  <a:pt x="6474707" y="660509"/>
                </a:lnTo>
                <a:lnTo>
                  <a:pt x="6539310" y="660509"/>
                </a:lnTo>
                <a:lnTo>
                  <a:pt x="6559837" y="650247"/>
                </a:lnTo>
                <a:lnTo>
                  <a:pt x="6574328" y="639982"/>
                </a:lnTo>
                <a:lnTo>
                  <a:pt x="6583988" y="625491"/>
                </a:lnTo>
                <a:lnTo>
                  <a:pt x="6596063" y="617039"/>
                </a:lnTo>
                <a:lnTo>
                  <a:pt x="6610554" y="611002"/>
                </a:lnTo>
                <a:close/>
                <a:moveTo>
                  <a:pt x="2035281" y="549420"/>
                </a:moveTo>
                <a:lnTo>
                  <a:pt x="2067886" y="549420"/>
                </a:lnTo>
                <a:lnTo>
                  <a:pt x="2078149" y="563911"/>
                </a:lnTo>
                <a:lnTo>
                  <a:pt x="2092034" y="578400"/>
                </a:lnTo>
                <a:lnTo>
                  <a:pt x="2106525" y="588665"/>
                </a:lnTo>
                <a:lnTo>
                  <a:pt x="2100489" y="596515"/>
                </a:lnTo>
                <a:lnTo>
                  <a:pt x="2096263" y="600741"/>
                </a:lnTo>
                <a:lnTo>
                  <a:pt x="2092034" y="603156"/>
                </a:lnTo>
                <a:lnTo>
                  <a:pt x="2088413" y="611004"/>
                </a:lnTo>
                <a:lnTo>
                  <a:pt x="2085998" y="617043"/>
                </a:lnTo>
                <a:lnTo>
                  <a:pt x="2082375" y="629721"/>
                </a:lnTo>
                <a:lnTo>
                  <a:pt x="2072112" y="629721"/>
                </a:lnTo>
                <a:lnTo>
                  <a:pt x="2057621" y="629721"/>
                </a:lnTo>
                <a:lnTo>
                  <a:pt x="2049772" y="625495"/>
                </a:lnTo>
                <a:lnTo>
                  <a:pt x="2039509" y="625495"/>
                </a:lnTo>
                <a:lnTo>
                  <a:pt x="2029244" y="621269"/>
                </a:lnTo>
                <a:lnTo>
                  <a:pt x="2029244" y="606778"/>
                </a:lnTo>
                <a:lnTo>
                  <a:pt x="2031660" y="596515"/>
                </a:lnTo>
                <a:lnTo>
                  <a:pt x="2035281" y="582023"/>
                </a:lnTo>
                <a:lnTo>
                  <a:pt x="2035281" y="568137"/>
                </a:lnTo>
                <a:close/>
                <a:moveTo>
                  <a:pt x="7636340" y="516211"/>
                </a:moveTo>
                <a:lnTo>
                  <a:pt x="7674981" y="516211"/>
                </a:lnTo>
                <a:lnTo>
                  <a:pt x="7682830" y="526476"/>
                </a:lnTo>
                <a:lnTo>
                  <a:pt x="7684641" y="530702"/>
                </a:lnTo>
                <a:lnTo>
                  <a:pt x="7688867" y="536738"/>
                </a:lnTo>
                <a:lnTo>
                  <a:pt x="7696716" y="545191"/>
                </a:lnTo>
                <a:lnTo>
                  <a:pt x="7698527" y="555455"/>
                </a:lnTo>
                <a:lnTo>
                  <a:pt x="7688264" y="559681"/>
                </a:lnTo>
                <a:lnTo>
                  <a:pt x="7684036" y="561492"/>
                </a:lnTo>
                <a:lnTo>
                  <a:pt x="7677999" y="565720"/>
                </a:lnTo>
                <a:lnTo>
                  <a:pt x="7673773" y="571757"/>
                </a:lnTo>
                <a:lnTo>
                  <a:pt x="7669547" y="575983"/>
                </a:lnTo>
                <a:lnTo>
                  <a:pt x="7667735" y="586248"/>
                </a:lnTo>
                <a:lnTo>
                  <a:pt x="7696111" y="594700"/>
                </a:lnTo>
                <a:lnTo>
                  <a:pt x="7709999" y="600736"/>
                </a:lnTo>
                <a:lnTo>
                  <a:pt x="7723885" y="615227"/>
                </a:lnTo>
                <a:lnTo>
                  <a:pt x="7737771" y="633944"/>
                </a:lnTo>
                <a:lnTo>
                  <a:pt x="7761922" y="623679"/>
                </a:lnTo>
                <a:lnTo>
                  <a:pt x="7786073" y="619453"/>
                </a:lnTo>
                <a:lnTo>
                  <a:pt x="7814449" y="615227"/>
                </a:lnTo>
                <a:lnTo>
                  <a:pt x="7847052" y="604964"/>
                </a:lnTo>
                <a:lnTo>
                  <a:pt x="7848863" y="600736"/>
                </a:lnTo>
                <a:lnTo>
                  <a:pt x="7853089" y="604964"/>
                </a:lnTo>
                <a:lnTo>
                  <a:pt x="7853089" y="609190"/>
                </a:lnTo>
                <a:lnTo>
                  <a:pt x="7853089" y="613417"/>
                </a:lnTo>
                <a:lnTo>
                  <a:pt x="7881466" y="627905"/>
                </a:lnTo>
                <a:lnTo>
                  <a:pt x="7903806" y="644209"/>
                </a:lnTo>
                <a:lnTo>
                  <a:pt x="7920107" y="666547"/>
                </a:lnTo>
                <a:lnTo>
                  <a:pt x="7938219" y="691300"/>
                </a:lnTo>
                <a:lnTo>
                  <a:pt x="7938219" y="738394"/>
                </a:lnTo>
                <a:lnTo>
                  <a:pt x="7914069" y="757111"/>
                </a:lnTo>
                <a:lnTo>
                  <a:pt x="7903806" y="773412"/>
                </a:lnTo>
                <a:lnTo>
                  <a:pt x="7895957" y="792129"/>
                </a:lnTo>
                <a:lnTo>
                  <a:pt x="7885692" y="810846"/>
                </a:lnTo>
                <a:lnTo>
                  <a:pt x="7857315" y="827147"/>
                </a:lnTo>
                <a:lnTo>
                  <a:pt x="7824712" y="845862"/>
                </a:lnTo>
                <a:lnTo>
                  <a:pt x="7792109" y="868202"/>
                </a:lnTo>
                <a:lnTo>
                  <a:pt x="7767959" y="897182"/>
                </a:lnTo>
                <a:lnTo>
                  <a:pt x="7775808" y="897182"/>
                </a:lnTo>
                <a:lnTo>
                  <a:pt x="7799959" y="882693"/>
                </a:lnTo>
                <a:lnTo>
                  <a:pt x="7828335" y="878465"/>
                </a:lnTo>
                <a:lnTo>
                  <a:pt x="7860938" y="882693"/>
                </a:lnTo>
                <a:lnTo>
                  <a:pt x="7860938" y="888730"/>
                </a:lnTo>
                <a:lnTo>
                  <a:pt x="7856712" y="897182"/>
                </a:lnTo>
                <a:lnTo>
                  <a:pt x="7856712" y="898994"/>
                </a:lnTo>
                <a:lnTo>
                  <a:pt x="7856712" y="903221"/>
                </a:lnTo>
                <a:lnTo>
                  <a:pt x="7856712" y="907447"/>
                </a:lnTo>
                <a:lnTo>
                  <a:pt x="7860938" y="907447"/>
                </a:lnTo>
                <a:lnTo>
                  <a:pt x="7866977" y="911673"/>
                </a:lnTo>
                <a:lnTo>
                  <a:pt x="7877240" y="899597"/>
                </a:lnTo>
                <a:lnTo>
                  <a:pt x="7891126" y="889335"/>
                </a:lnTo>
                <a:lnTo>
                  <a:pt x="7905013" y="879070"/>
                </a:lnTo>
                <a:lnTo>
                  <a:pt x="7923126" y="870618"/>
                </a:lnTo>
                <a:lnTo>
                  <a:pt x="7923126" y="882693"/>
                </a:lnTo>
                <a:lnTo>
                  <a:pt x="7917089" y="892956"/>
                </a:lnTo>
                <a:lnTo>
                  <a:pt x="7912861" y="903221"/>
                </a:lnTo>
                <a:lnTo>
                  <a:pt x="7908635" y="917709"/>
                </a:lnTo>
                <a:lnTo>
                  <a:pt x="7904409" y="936426"/>
                </a:lnTo>
                <a:lnTo>
                  <a:pt x="7908635" y="940652"/>
                </a:lnTo>
                <a:lnTo>
                  <a:pt x="7912861" y="940652"/>
                </a:lnTo>
                <a:lnTo>
                  <a:pt x="7912861" y="942465"/>
                </a:lnTo>
                <a:lnTo>
                  <a:pt x="7930975" y="942465"/>
                </a:lnTo>
                <a:lnTo>
                  <a:pt x="7930975" y="917709"/>
                </a:lnTo>
                <a:lnTo>
                  <a:pt x="7965388" y="913483"/>
                </a:lnTo>
                <a:lnTo>
                  <a:pt x="7997991" y="913483"/>
                </a:lnTo>
                <a:lnTo>
                  <a:pt x="8022142" y="917709"/>
                </a:lnTo>
                <a:lnTo>
                  <a:pt x="8046292" y="936426"/>
                </a:lnTo>
                <a:lnTo>
                  <a:pt x="8046292" y="940652"/>
                </a:lnTo>
                <a:lnTo>
                  <a:pt x="8046292" y="950917"/>
                </a:lnTo>
                <a:lnTo>
                  <a:pt x="8050519" y="961182"/>
                </a:lnTo>
                <a:lnTo>
                  <a:pt x="8050519" y="971445"/>
                </a:lnTo>
                <a:lnTo>
                  <a:pt x="8054745" y="981709"/>
                </a:lnTo>
                <a:lnTo>
                  <a:pt x="8156176" y="990162"/>
                </a:lnTo>
                <a:lnTo>
                  <a:pt x="8164026" y="967821"/>
                </a:lnTo>
                <a:lnTo>
                  <a:pt x="8164026" y="961785"/>
                </a:lnTo>
                <a:lnTo>
                  <a:pt x="8164026" y="957559"/>
                </a:lnTo>
                <a:lnTo>
                  <a:pt x="8164026" y="951520"/>
                </a:lnTo>
                <a:lnTo>
                  <a:pt x="8164026" y="941257"/>
                </a:lnTo>
                <a:lnTo>
                  <a:pt x="8164026" y="929182"/>
                </a:lnTo>
                <a:lnTo>
                  <a:pt x="8170062" y="927371"/>
                </a:lnTo>
                <a:lnTo>
                  <a:pt x="8174290" y="927371"/>
                </a:lnTo>
                <a:lnTo>
                  <a:pt x="8174290" y="923143"/>
                </a:lnTo>
                <a:lnTo>
                  <a:pt x="8178514" y="918917"/>
                </a:lnTo>
                <a:lnTo>
                  <a:pt x="8199044" y="929182"/>
                </a:lnTo>
                <a:lnTo>
                  <a:pt x="8221382" y="941257"/>
                </a:lnTo>
                <a:lnTo>
                  <a:pt x="8241910" y="951520"/>
                </a:lnTo>
                <a:lnTo>
                  <a:pt x="8264250" y="932805"/>
                </a:lnTo>
                <a:lnTo>
                  <a:pt x="8288400" y="922540"/>
                </a:lnTo>
                <a:lnTo>
                  <a:pt x="8327040" y="918314"/>
                </a:lnTo>
                <a:lnTo>
                  <a:pt x="8327040" y="928577"/>
                </a:lnTo>
                <a:lnTo>
                  <a:pt x="8333078" y="928577"/>
                </a:lnTo>
                <a:lnTo>
                  <a:pt x="8351190" y="1000426"/>
                </a:lnTo>
                <a:lnTo>
                  <a:pt x="8327040" y="1025180"/>
                </a:lnTo>
                <a:lnTo>
                  <a:pt x="8313154" y="1062009"/>
                </a:lnTo>
                <a:lnTo>
                  <a:pt x="8317380" y="1068046"/>
                </a:lnTo>
                <a:lnTo>
                  <a:pt x="8321606" y="1076500"/>
                </a:lnTo>
                <a:lnTo>
                  <a:pt x="8321606" y="1082537"/>
                </a:lnTo>
                <a:lnTo>
                  <a:pt x="8323417" y="1090989"/>
                </a:lnTo>
                <a:lnTo>
                  <a:pt x="8327645" y="1101253"/>
                </a:lnTo>
                <a:lnTo>
                  <a:pt x="8345757" y="1119972"/>
                </a:lnTo>
                <a:lnTo>
                  <a:pt x="8369907" y="1134460"/>
                </a:lnTo>
                <a:lnTo>
                  <a:pt x="8390435" y="1148951"/>
                </a:lnTo>
                <a:lnTo>
                  <a:pt x="8394661" y="1144725"/>
                </a:lnTo>
                <a:lnTo>
                  <a:pt x="8398887" y="1140499"/>
                </a:lnTo>
                <a:lnTo>
                  <a:pt x="8409152" y="1124198"/>
                </a:lnTo>
                <a:lnTo>
                  <a:pt x="8417001" y="1101856"/>
                </a:lnTo>
                <a:lnTo>
                  <a:pt x="8423038" y="1081329"/>
                </a:lnTo>
                <a:lnTo>
                  <a:pt x="8436924" y="1062612"/>
                </a:lnTo>
                <a:lnTo>
                  <a:pt x="8436924" y="1081329"/>
                </a:lnTo>
                <a:lnTo>
                  <a:pt x="8441150" y="1095819"/>
                </a:lnTo>
                <a:lnTo>
                  <a:pt x="8447188" y="1106086"/>
                </a:lnTo>
                <a:lnTo>
                  <a:pt x="8459264" y="1112122"/>
                </a:lnTo>
                <a:lnTo>
                  <a:pt x="8473150" y="1116348"/>
                </a:lnTo>
                <a:lnTo>
                  <a:pt x="8489451" y="1120574"/>
                </a:lnTo>
                <a:lnTo>
                  <a:pt x="8516017" y="1077103"/>
                </a:lnTo>
                <a:lnTo>
                  <a:pt x="8526280" y="1087367"/>
                </a:lnTo>
                <a:lnTo>
                  <a:pt x="8536545" y="1095819"/>
                </a:lnTo>
                <a:lnTo>
                  <a:pt x="8542582" y="1106086"/>
                </a:lnTo>
                <a:lnTo>
                  <a:pt x="8554657" y="1112122"/>
                </a:lnTo>
                <a:lnTo>
                  <a:pt x="8568543" y="1120574"/>
                </a:lnTo>
                <a:lnTo>
                  <a:pt x="8574582" y="1112122"/>
                </a:lnTo>
                <a:lnTo>
                  <a:pt x="8582431" y="1106086"/>
                </a:lnTo>
                <a:lnTo>
                  <a:pt x="8588468" y="1106086"/>
                </a:lnTo>
                <a:lnTo>
                  <a:pt x="8592694" y="1106086"/>
                </a:lnTo>
                <a:lnTo>
                  <a:pt x="8602958" y="1106086"/>
                </a:lnTo>
                <a:lnTo>
                  <a:pt x="8610808" y="1110312"/>
                </a:lnTo>
                <a:lnTo>
                  <a:pt x="8624694" y="1110312"/>
                </a:lnTo>
                <a:lnTo>
                  <a:pt x="8620467" y="1073479"/>
                </a:lnTo>
                <a:lnTo>
                  <a:pt x="8612618" y="1048725"/>
                </a:lnTo>
                <a:lnTo>
                  <a:pt x="8606581" y="1015520"/>
                </a:lnTo>
                <a:lnTo>
                  <a:pt x="8630732" y="1009481"/>
                </a:lnTo>
                <a:lnTo>
                  <a:pt x="8653070" y="1001029"/>
                </a:lnTo>
                <a:lnTo>
                  <a:pt x="8687484" y="1001029"/>
                </a:lnTo>
                <a:lnTo>
                  <a:pt x="8726125" y="1005255"/>
                </a:lnTo>
                <a:lnTo>
                  <a:pt x="8764765" y="1015520"/>
                </a:lnTo>
                <a:lnTo>
                  <a:pt x="8800991" y="1025783"/>
                </a:lnTo>
                <a:lnTo>
                  <a:pt x="8833594" y="1037858"/>
                </a:lnTo>
                <a:lnTo>
                  <a:pt x="8847482" y="1048123"/>
                </a:lnTo>
                <a:lnTo>
                  <a:pt x="8853518" y="1054159"/>
                </a:lnTo>
                <a:lnTo>
                  <a:pt x="8857744" y="1066235"/>
                </a:lnTo>
                <a:lnTo>
                  <a:pt x="8857744" y="1072274"/>
                </a:lnTo>
                <a:lnTo>
                  <a:pt x="8861970" y="1076500"/>
                </a:lnTo>
                <a:lnTo>
                  <a:pt x="8861970" y="1082537"/>
                </a:lnTo>
                <a:lnTo>
                  <a:pt x="8868009" y="1086762"/>
                </a:lnTo>
                <a:lnTo>
                  <a:pt x="8875856" y="1090989"/>
                </a:lnTo>
                <a:lnTo>
                  <a:pt x="8886121" y="1095217"/>
                </a:lnTo>
                <a:lnTo>
                  <a:pt x="8906649" y="1086762"/>
                </a:lnTo>
                <a:lnTo>
                  <a:pt x="8930799" y="1086762"/>
                </a:lnTo>
                <a:lnTo>
                  <a:pt x="8957365" y="1086762"/>
                </a:lnTo>
                <a:lnTo>
                  <a:pt x="8967628" y="1109104"/>
                </a:lnTo>
                <a:lnTo>
                  <a:pt x="8981514" y="1129632"/>
                </a:lnTo>
                <a:lnTo>
                  <a:pt x="9002044" y="1148348"/>
                </a:lnTo>
                <a:lnTo>
                  <a:pt x="9028608" y="1158611"/>
                </a:lnTo>
                <a:lnTo>
                  <a:pt x="9052758" y="1148348"/>
                </a:lnTo>
                <a:lnTo>
                  <a:pt x="9087172" y="1148348"/>
                </a:lnTo>
                <a:lnTo>
                  <a:pt x="9119777" y="1152575"/>
                </a:lnTo>
                <a:lnTo>
                  <a:pt x="9152380" y="1158611"/>
                </a:lnTo>
                <a:lnTo>
                  <a:pt x="9176530" y="1164650"/>
                </a:lnTo>
                <a:lnTo>
                  <a:pt x="9186793" y="1197855"/>
                </a:lnTo>
                <a:lnTo>
                  <a:pt x="9191019" y="1226837"/>
                </a:lnTo>
                <a:lnTo>
                  <a:pt x="9197058" y="1251591"/>
                </a:lnTo>
                <a:lnTo>
                  <a:pt x="9204905" y="1255817"/>
                </a:lnTo>
                <a:lnTo>
                  <a:pt x="9209133" y="1264270"/>
                </a:lnTo>
                <a:lnTo>
                  <a:pt x="9215170" y="1266082"/>
                </a:lnTo>
                <a:lnTo>
                  <a:pt x="9282188" y="1260043"/>
                </a:lnTo>
                <a:lnTo>
                  <a:pt x="9349204" y="1260043"/>
                </a:lnTo>
                <a:lnTo>
                  <a:pt x="9418033" y="1260043"/>
                </a:lnTo>
                <a:lnTo>
                  <a:pt x="9424070" y="1274535"/>
                </a:lnTo>
                <a:lnTo>
                  <a:pt x="9434335" y="1284799"/>
                </a:lnTo>
                <a:lnTo>
                  <a:pt x="9446410" y="1299288"/>
                </a:lnTo>
                <a:lnTo>
                  <a:pt x="9456673" y="1307739"/>
                </a:lnTo>
                <a:lnTo>
                  <a:pt x="9470559" y="1318004"/>
                </a:lnTo>
                <a:lnTo>
                  <a:pt x="9470559" y="1307739"/>
                </a:lnTo>
                <a:lnTo>
                  <a:pt x="9474787" y="1303513"/>
                </a:lnTo>
                <a:lnTo>
                  <a:pt x="9476597" y="1295061"/>
                </a:lnTo>
                <a:lnTo>
                  <a:pt x="9476597" y="1289025"/>
                </a:lnTo>
                <a:lnTo>
                  <a:pt x="9480823" y="1278760"/>
                </a:lnTo>
                <a:lnTo>
                  <a:pt x="9474787" y="1266685"/>
                </a:lnTo>
                <a:lnTo>
                  <a:pt x="9470559" y="1260648"/>
                </a:lnTo>
                <a:lnTo>
                  <a:pt x="9466335" y="1256422"/>
                </a:lnTo>
                <a:lnTo>
                  <a:pt x="9466335" y="1250383"/>
                </a:lnTo>
                <a:lnTo>
                  <a:pt x="9470559" y="1241930"/>
                </a:lnTo>
                <a:lnTo>
                  <a:pt x="9470559" y="1231666"/>
                </a:lnTo>
                <a:lnTo>
                  <a:pt x="9470559" y="1221404"/>
                </a:lnTo>
                <a:lnTo>
                  <a:pt x="9504974" y="1227440"/>
                </a:lnTo>
                <a:lnTo>
                  <a:pt x="9529125" y="1241930"/>
                </a:lnTo>
                <a:lnTo>
                  <a:pt x="9557502" y="1252194"/>
                </a:lnTo>
                <a:lnTo>
                  <a:pt x="9569577" y="1252194"/>
                </a:lnTo>
                <a:lnTo>
                  <a:pt x="9579840" y="1252194"/>
                </a:lnTo>
                <a:lnTo>
                  <a:pt x="9590104" y="1250383"/>
                </a:lnTo>
                <a:lnTo>
                  <a:pt x="9597952" y="1241930"/>
                </a:lnTo>
                <a:lnTo>
                  <a:pt x="9603990" y="1237704"/>
                </a:lnTo>
                <a:lnTo>
                  <a:pt x="9611840" y="1235891"/>
                </a:lnTo>
                <a:lnTo>
                  <a:pt x="9727157" y="1285402"/>
                </a:lnTo>
                <a:lnTo>
                  <a:pt x="9791760" y="1353022"/>
                </a:lnTo>
                <a:lnTo>
                  <a:pt x="9802023" y="1361474"/>
                </a:lnTo>
                <a:lnTo>
                  <a:pt x="9812287" y="1361474"/>
                </a:lnTo>
                <a:lnTo>
                  <a:pt x="9822552" y="1363285"/>
                </a:lnTo>
                <a:lnTo>
                  <a:pt x="9834625" y="1363285"/>
                </a:lnTo>
                <a:lnTo>
                  <a:pt x="9844890" y="1371739"/>
                </a:lnTo>
                <a:lnTo>
                  <a:pt x="9865417" y="1390457"/>
                </a:lnTo>
                <a:lnTo>
                  <a:pt x="9879303" y="1410985"/>
                </a:lnTo>
                <a:lnTo>
                  <a:pt x="9893191" y="1429702"/>
                </a:lnTo>
                <a:lnTo>
                  <a:pt x="9911303" y="1444191"/>
                </a:lnTo>
                <a:lnTo>
                  <a:pt x="9945719" y="1450228"/>
                </a:lnTo>
                <a:lnTo>
                  <a:pt x="9949943" y="1448416"/>
                </a:lnTo>
                <a:lnTo>
                  <a:pt x="9954169" y="1448416"/>
                </a:lnTo>
                <a:lnTo>
                  <a:pt x="9958397" y="1444191"/>
                </a:lnTo>
                <a:lnTo>
                  <a:pt x="9960208" y="1444191"/>
                </a:lnTo>
                <a:lnTo>
                  <a:pt x="9968057" y="1444191"/>
                </a:lnTo>
                <a:lnTo>
                  <a:pt x="9988585" y="1468945"/>
                </a:lnTo>
                <a:lnTo>
                  <a:pt x="10010923" y="1493701"/>
                </a:lnTo>
                <a:lnTo>
                  <a:pt x="10029037" y="1520264"/>
                </a:lnTo>
                <a:lnTo>
                  <a:pt x="10035679" y="1551661"/>
                </a:lnTo>
                <a:lnTo>
                  <a:pt x="9965039" y="1551661"/>
                </a:lnTo>
                <a:lnTo>
                  <a:pt x="9960813" y="1557697"/>
                </a:lnTo>
                <a:lnTo>
                  <a:pt x="9954774" y="1566150"/>
                </a:lnTo>
                <a:lnTo>
                  <a:pt x="9950548" y="1570376"/>
                </a:lnTo>
                <a:lnTo>
                  <a:pt x="9946322" y="1580640"/>
                </a:lnTo>
                <a:lnTo>
                  <a:pt x="9942096" y="1590904"/>
                </a:lnTo>
                <a:lnTo>
                  <a:pt x="9949943" y="1595130"/>
                </a:lnTo>
                <a:lnTo>
                  <a:pt x="9954169" y="1599356"/>
                </a:lnTo>
                <a:lnTo>
                  <a:pt x="9955982" y="1601167"/>
                </a:lnTo>
                <a:lnTo>
                  <a:pt x="9960208" y="1609619"/>
                </a:lnTo>
                <a:lnTo>
                  <a:pt x="9960208" y="1613845"/>
                </a:lnTo>
                <a:lnTo>
                  <a:pt x="9955982" y="1619884"/>
                </a:lnTo>
                <a:lnTo>
                  <a:pt x="9949943" y="1630148"/>
                </a:lnTo>
                <a:lnTo>
                  <a:pt x="9945719" y="1634374"/>
                </a:lnTo>
                <a:lnTo>
                  <a:pt x="9939681" y="1638600"/>
                </a:lnTo>
                <a:lnTo>
                  <a:pt x="9931831" y="1638600"/>
                </a:lnTo>
                <a:lnTo>
                  <a:pt x="9925795" y="1638600"/>
                </a:lnTo>
                <a:lnTo>
                  <a:pt x="9911907" y="1638600"/>
                </a:lnTo>
                <a:lnTo>
                  <a:pt x="9898021" y="1616261"/>
                </a:lnTo>
                <a:lnTo>
                  <a:pt x="9875683" y="1605998"/>
                </a:lnTo>
                <a:lnTo>
                  <a:pt x="9847305" y="1599959"/>
                </a:lnTo>
                <a:lnTo>
                  <a:pt x="9847305" y="1573396"/>
                </a:lnTo>
                <a:lnTo>
                  <a:pt x="9841267" y="1571583"/>
                </a:lnTo>
                <a:lnTo>
                  <a:pt x="9833418" y="1567357"/>
                </a:lnTo>
                <a:lnTo>
                  <a:pt x="9831607" y="1563131"/>
                </a:lnTo>
                <a:lnTo>
                  <a:pt x="9823758" y="1558905"/>
                </a:lnTo>
                <a:lnTo>
                  <a:pt x="9809872" y="1558905"/>
                </a:lnTo>
                <a:lnTo>
                  <a:pt x="9805646" y="1558905"/>
                </a:lnTo>
                <a:lnTo>
                  <a:pt x="9803835" y="1563131"/>
                </a:lnTo>
                <a:lnTo>
                  <a:pt x="9799607" y="1563131"/>
                </a:lnTo>
                <a:lnTo>
                  <a:pt x="9795381" y="1563131"/>
                </a:lnTo>
                <a:lnTo>
                  <a:pt x="9789345" y="1567357"/>
                </a:lnTo>
                <a:lnTo>
                  <a:pt x="9781495" y="1552869"/>
                </a:lnTo>
                <a:lnTo>
                  <a:pt x="9771233" y="1538378"/>
                </a:lnTo>
                <a:lnTo>
                  <a:pt x="9763383" y="1528113"/>
                </a:lnTo>
                <a:lnTo>
                  <a:pt x="9763383" y="1552869"/>
                </a:lnTo>
                <a:lnTo>
                  <a:pt x="9757345" y="1581848"/>
                </a:lnTo>
                <a:lnTo>
                  <a:pt x="9749497" y="1606601"/>
                </a:lnTo>
                <a:lnTo>
                  <a:pt x="9733194" y="1621091"/>
                </a:lnTo>
                <a:lnTo>
                  <a:pt x="9725347" y="1625317"/>
                </a:lnTo>
                <a:lnTo>
                  <a:pt x="9719308" y="1625317"/>
                </a:lnTo>
                <a:lnTo>
                  <a:pt x="9715082" y="1625317"/>
                </a:lnTo>
                <a:lnTo>
                  <a:pt x="9710856" y="1625317"/>
                </a:lnTo>
                <a:lnTo>
                  <a:pt x="9706630" y="1621091"/>
                </a:lnTo>
                <a:lnTo>
                  <a:pt x="9704819" y="1621091"/>
                </a:lnTo>
                <a:lnTo>
                  <a:pt x="9700591" y="1621091"/>
                </a:lnTo>
                <a:lnTo>
                  <a:pt x="9696365" y="1625317"/>
                </a:lnTo>
                <a:lnTo>
                  <a:pt x="9692139" y="1629543"/>
                </a:lnTo>
                <a:lnTo>
                  <a:pt x="9686102" y="1639808"/>
                </a:lnTo>
                <a:lnTo>
                  <a:pt x="9706630" y="1664561"/>
                </a:lnTo>
                <a:lnTo>
                  <a:pt x="9728967" y="1708030"/>
                </a:lnTo>
                <a:lnTo>
                  <a:pt x="9739233" y="1757539"/>
                </a:lnTo>
                <a:lnTo>
                  <a:pt x="9733194" y="1757539"/>
                </a:lnTo>
                <a:lnTo>
                  <a:pt x="9728967" y="1761765"/>
                </a:lnTo>
                <a:lnTo>
                  <a:pt x="9721119" y="1761765"/>
                </a:lnTo>
                <a:lnTo>
                  <a:pt x="9710856" y="1765992"/>
                </a:lnTo>
                <a:lnTo>
                  <a:pt x="9696970" y="1755727"/>
                </a:lnTo>
                <a:lnTo>
                  <a:pt x="9686705" y="1747275"/>
                </a:lnTo>
                <a:lnTo>
                  <a:pt x="9672819" y="1745464"/>
                </a:lnTo>
                <a:lnTo>
                  <a:pt x="9654705" y="1741238"/>
                </a:lnTo>
                <a:lnTo>
                  <a:pt x="9644443" y="1770218"/>
                </a:lnTo>
                <a:lnTo>
                  <a:pt x="9623915" y="1784709"/>
                </a:lnTo>
                <a:lnTo>
                  <a:pt x="9597349" y="1794972"/>
                </a:lnTo>
                <a:lnTo>
                  <a:pt x="9568972" y="1805237"/>
                </a:lnTo>
                <a:lnTo>
                  <a:pt x="9567161" y="1834217"/>
                </a:lnTo>
                <a:lnTo>
                  <a:pt x="9559312" y="1856558"/>
                </a:lnTo>
                <a:lnTo>
                  <a:pt x="9545426" y="1877086"/>
                </a:lnTo>
                <a:lnTo>
                  <a:pt x="9517049" y="1881312"/>
                </a:lnTo>
                <a:lnTo>
                  <a:pt x="9496522" y="1887349"/>
                </a:lnTo>
                <a:lnTo>
                  <a:pt x="9482634" y="1895802"/>
                </a:lnTo>
                <a:lnTo>
                  <a:pt x="9468748" y="1900029"/>
                </a:lnTo>
                <a:lnTo>
                  <a:pt x="9458485" y="1891577"/>
                </a:lnTo>
                <a:lnTo>
                  <a:pt x="9446410" y="1881312"/>
                </a:lnTo>
                <a:lnTo>
                  <a:pt x="9440371" y="1871047"/>
                </a:lnTo>
                <a:lnTo>
                  <a:pt x="9426485" y="1872860"/>
                </a:lnTo>
                <a:lnTo>
                  <a:pt x="9408373" y="1877086"/>
                </a:lnTo>
                <a:lnTo>
                  <a:pt x="9394485" y="1885538"/>
                </a:lnTo>
                <a:lnTo>
                  <a:pt x="9384223" y="1891577"/>
                </a:lnTo>
                <a:lnTo>
                  <a:pt x="9384223" y="1906065"/>
                </a:lnTo>
                <a:lnTo>
                  <a:pt x="9373958" y="1910292"/>
                </a:lnTo>
                <a:lnTo>
                  <a:pt x="9355846" y="1910292"/>
                </a:lnTo>
                <a:lnTo>
                  <a:pt x="9331695" y="1910292"/>
                </a:lnTo>
                <a:lnTo>
                  <a:pt x="9309357" y="1914519"/>
                </a:lnTo>
                <a:lnTo>
                  <a:pt x="9299092" y="1916330"/>
                </a:lnTo>
                <a:lnTo>
                  <a:pt x="9280978" y="1959802"/>
                </a:lnTo>
                <a:lnTo>
                  <a:pt x="9279168" y="2006893"/>
                </a:lnTo>
                <a:lnTo>
                  <a:pt x="9279168" y="2060626"/>
                </a:lnTo>
                <a:lnTo>
                  <a:pt x="9285206" y="2107721"/>
                </a:lnTo>
                <a:lnTo>
                  <a:pt x="9274942" y="2107721"/>
                </a:lnTo>
                <a:lnTo>
                  <a:pt x="9270716" y="2107721"/>
                </a:lnTo>
                <a:lnTo>
                  <a:pt x="9266490" y="2107721"/>
                </a:lnTo>
                <a:lnTo>
                  <a:pt x="9264679" y="2111946"/>
                </a:lnTo>
                <a:lnTo>
                  <a:pt x="9260453" y="2113758"/>
                </a:lnTo>
                <a:lnTo>
                  <a:pt x="9256225" y="2125834"/>
                </a:lnTo>
                <a:lnTo>
                  <a:pt x="9251999" y="2136096"/>
                </a:lnTo>
                <a:lnTo>
                  <a:pt x="9251999" y="2150587"/>
                </a:lnTo>
                <a:lnTo>
                  <a:pt x="9251999" y="2166885"/>
                </a:lnTo>
                <a:lnTo>
                  <a:pt x="9227848" y="2166885"/>
                </a:lnTo>
                <a:lnTo>
                  <a:pt x="9213962" y="2189223"/>
                </a:lnTo>
                <a:lnTo>
                  <a:pt x="9203699" y="2203714"/>
                </a:lnTo>
                <a:lnTo>
                  <a:pt x="9199471" y="2218204"/>
                </a:lnTo>
                <a:lnTo>
                  <a:pt x="9195245" y="2247182"/>
                </a:lnTo>
                <a:lnTo>
                  <a:pt x="9189209" y="2247182"/>
                </a:lnTo>
                <a:lnTo>
                  <a:pt x="9181359" y="2247182"/>
                </a:lnTo>
                <a:lnTo>
                  <a:pt x="9179549" y="2247182"/>
                </a:lnTo>
                <a:lnTo>
                  <a:pt x="9175321" y="2247182"/>
                </a:lnTo>
                <a:lnTo>
                  <a:pt x="9167473" y="2247182"/>
                </a:lnTo>
                <a:lnTo>
                  <a:pt x="9153585" y="2276167"/>
                </a:lnTo>
                <a:lnTo>
                  <a:pt x="9143323" y="2311185"/>
                </a:lnTo>
                <a:lnTo>
                  <a:pt x="9119172" y="2311185"/>
                </a:lnTo>
                <a:lnTo>
                  <a:pt x="9111323" y="2350426"/>
                </a:lnTo>
                <a:lnTo>
                  <a:pt x="9099247" y="2350426"/>
                </a:lnTo>
                <a:lnTo>
                  <a:pt x="9099247" y="2340164"/>
                </a:lnTo>
                <a:lnTo>
                  <a:pt x="9070872" y="2300923"/>
                </a:lnTo>
                <a:lnTo>
                  <a:pt x="9052758" y="2253824"/>
                </a:lnTo>
                <a:lnTo>
                  <a:pt x="9048532" y="2200090"/>
                </a:lnTo>
                <a:lnTo>
                  <a:pt x="9052758" y="2136096"/>
                </a:lnTo>
                <a:lnTo>
                  <a:pt x="9063023" y="2127644"/>
                </a:lnTo>
                <a:lnTo>
                  <a:pt x="9070872" y="2121605"/>
                </a:lnTo>
                <a:lnTo>
                  <a:pt x="9081135" y="2113153"/>
                </a:lnTo>
                <a:lnTo>
                  <a:pt x="9085361" y="2102891"/>
                </a:lnTo>
                <a:lnTo>
                  <a:pt x="9091400" y="2088400"/>
                </a:lnTo>
                <a:lnTo>
                  <a:pt x="9081135" y="2069683"/>
                </a:lnTo>
                <a:lnTo>
                  <a:pt x="9076909" y="2044930"/>
                </a:lnTo>
                <a:lnTo>
                  <a:pt x="9090795" y="2015948"/>
                </a:lnTo>
                <a:lnTo>
                  <a:pt x="9104681" y="2005685"/>
                </a:lnTo>
                <a:lnTo>
                  <a:pt x="9122795" y="1997233"/>
                </a:lnTo>
                <a:lnTo>
                  <a:pt x="9143323" y="1991194"/>
                </a:lnTo>
                <a:lnTo>
                  <a:pt x="9157209" y="1976703"/>
                </a:lnTo>
                <a:lnTo>
                  <a:pt x="9185585" y="1933234"/>
                </a:lnTo>
                <a:lnTo>
                  <a:pt x="9213962" y="1889763"/>
                </a:lnTo>
                <a:lnTo>
                  <a:pt x="9236302" y="1871047"/>
                </a:lnTo>
                <a:lnTo>
                  <a:pt x="9260453" y="1854745"/>
                </a:lnTo>
                <a:lnTo>
                  <a:pt x="9284602" y="1836030"/>
                </a:lnTo>
                <a:lnTo>
                  <a:pt x="9294866" y="1811274"/>
                </a:lnTo>
                <a:lnTo>
                  <a:pt x="9302716" y="1782293"/>
                </a:lnTo>
                <a:lnTo>
                  <a:pt x="9312978" y="1755727"/>
                </a:lnTo>
                <a:lnTo>
                  <a:pt x="9312978" y="1753916"/>
                </a:lnTo>
                <a:lnTo>
                  <a:pt x="9308752" y="1753916"/>
                </a:lnTo>
                <a:lnTo>
                  <a:pt x="9308752" y="1749690"/>
                </a:lnTo>
                <a:lnTo>
                  <a:pt x="9304526" y="1745464"/>
                </a:lnTo>
                <a:lnTo>
                  <a:pt x="9298488" y="1749690"/>
                </a:lnTo>
                <a:lnTo>
                  <a:pt x="9294261" y="1753916"/>
                </a:lnTo>
                <a:lnTo>
                  <a:pt x="9292451" y="1755727"/>
                </a:lnTo>
                <a:lnTo>
                  <a:pt x="9274339" y="1782293"/>
                </a:lnTo>
                <a:lnTo>
                  <a:pt x="9256225" y="1811274"/>
                </a:lnTo>
                <a:lnTo>
                  <a:pt x="9238113" y="1836030"/>
                </a:lnTo>
                <a:lnTo>
                  <a:pt x="9213962" y="1854745"/>
                </a:lnTo>
                <a:lnTo>
                  <a:pt x="9181359" y="1869236"/>
                </a:lnTo>
                <a:lnTo>
                  <a:pt x="9179549" y="1857161"/>
                </a:lnTo>
                <a:lnTo>
                  <a:pt x="9179549" y="1855350"/>
                </a:lnTo>
                <a:lnTo>
                  <a:pt x="9175321" y="1846898"/>
                </a:lnTo>
                <a:lnTo>
                  <a:pt x="9175321" y="1836633"/>
                </a:lnTo>
                <a:lnTo>
                  <a:pt x="9179549" y="1832407"/>
                </a:lnTo>
                <a:lnTo>
                  <a:pt x="9179549" y="1828181"/>
                </a:lnTo>
                <a:lnTo>
                  <a:pt x="9179549" y="1826368"/>
                </a:lnTo>
                <a:lnTo>
                  <a:pt x="9181359" y="1817915"/>
                </a:lnTo>
                <a:lnTo>
                  <a:pt x="9181359" y="1811879"/>
                </a:lnTo>
                <a:lnTo>
                  <a:pt x="9171095" y="1803426"/>
                </a:lnTo>
                <a:lnTo>
                  <a:pt x="9160832" y="1799198"/>
                </a:lnTo>
                <a:lnTo>
                  <a:pt x="9152982" y="1797388"/>
                </a:lnTo>
                <a:lnTo>
                  <a:pt x="9142720" y="1793161"/>
                </a:lnTo>
                <a:lnTo>
                  <a:pt x="9136681" y="1797388"/>
                </a:lnTo>
                <a:lnTo>
                  <a:pt x="9118569" y="1807652"/>
                </a:lnTo>
                <a:lnTo>
                  <a:pt x="9094418" y="1828181"/>
                </a:lnTo>
                <a:lnTo>
                  <a:pt x="9072078" y="1854745"/>
                </a:lnTo>
                <a:lnTo>
                  <a:pt x="9051551" y="1879501"/>
                </a:lnTo>
                <a:lnTo>
                  <a:pt x="9041288" y="1898217"/>
                </a:lnTo>
                <a:lnTo>
                  <a:pt x="9041288" y="1904255"/>
                </a:lnTo>
                <a:lnTo>
                  <a:pt x="9041288" y="1912707"/>
                </a:lnTo>
                <a:lnTo>
                  <a:pt x="9043099" y="1918747"/>
                </a:lnTo>
                <a:lnTo>
                  <a:pt x="9047325" y="1929007"/>
                </a:lnTo>
                <a:lnTo>
                  <a:pt x="9051551" y="1937460"/>
                </a:lnTo>
                <a:lnTo>
                  <a:pt x="9051551" y="1943499"/>
                </a:lnTo>
                <a:lnTo>
                  <a:pt x="9029213" y="1953762"/>
                </a:lnTo>
                <a:lnTo>
                  <a:pt x="9005062" y="1957991"/>
                </a:lnTo>
                <a:lnTo>
                  <a:pt x="8972459" y="1962217"/>
                </a:lnTo>
                <a:lnTo>
                  <a:pt x="8942270" y="1962217"/>
                </a:lnTo>
                <a:lnTo>
                  <a:pt x="8942270" y="1922972"/>
                </a:lnTo>
                <a:lnTo>
                  <a:pt x="8909667" y="1929007"/>
                </a:lnTo>
                <a:lnTo>
                  <a:pt x="8881290" y="1941083"/>
                </a:lnTo>
                <a:lnTo>
                  <a:pt x="8857141" y="1936857"/>
                </a:lnTo>
                <a:lnTo>
                  <a:pt x="8839027" y="1914519"/>
                </a:lnTo>
                <a:lnTo>
                  <a:pt x="8768388" y="1904255"/>
                </a:lnTo>
                <a:lnTo>
                  <a:pt x="8744237" y="1929007"/>
                </a:lnTo>
                <a:lnTo>
                  <a:pt x="8715861" y="1947725"/>
                </a:lnTo>
                <a:lnTo>
                  <a:pt x="8691710" y="1968254"/>
                </a:lnTo>
                <a:lnTo>
                  <a:pt x="8677824" y="1994818"/>
                </a:lnTo>
                <a:lnTo>
                  <a:pt x="8663938" y="2019571"/>
                </a:lnTo>
                <a:lnTo>
                  <a:pt x="8650052" y="2044325"/>
                </a:lnTo>
                <a:lnTo>
                  <a:pt x="8631938" y="2063041"/>
                </a:lnTo>
                <a:lnTo>
                  <a:pt x="8575186" y="2081758"/>
                </a:lnTo>
                <a:lnTo>
                  <a:pt x="8561298" y="2096249"/>
                </a:lnTo>
                <a:lnTo>
                  <a:pt x="8551036" y="2112551"/>
                </a:lnTo>
                <a:lnTo>
                  <a:pt x="8540771" y="2127039"/>
                </a:lnTo>
                <a:lnTo>
                  <a:pt x="8516620" y="2145756"/>
                </a:lnTo>
                <a:lnTo>
                  <a:pt x="8516620" y="2166279"/>
                </a:lnTo>
                <a:lnTo>
                  <a:pt x="8546808" y="2166279"/>
                </a:lnTo>
                <a:lnTo>
                  <a:pt x="8551036" y="2178354"/>
                </a:lnTo>
                <a:lnTo>
                  <a:pt x="8555262" y="2184393"/>
                </a:lnTo>
                <a:lnTo>
                  <a:pt x="8557072" y="2192846"/>
                </a:lnTo>
                <a:lnTo>
                  <a:pt x="8564922" y="2198885"/>
                </a:lnTo>
                <a:lnTo>
                  <a:pt x="8570958" y="2203111"/>
                </a:lnTo>
                <a:lnTo>
                  <a:pt x="8584846" y="2207336"/>
                </a:lnTo>
                <a:lnTo>
                  <a:pt x="8592694" y="2198885"/>
                </a:lnTo>
                <a:lnTo>
                  <a:pt x="8598732" y="2194656"/>
                </a:lnTo>
                <a:lnTo>
                  <a:pt x="8610808" y="2192846"/>
                </a:lnTo>
                <a:lnTo>
                  <a:pt x="8621070" y="2192846"/>
                </a:lnTo>
                <a:lnTo>
                  <a:pt x="8639184" y="2192846"/>
                </a:lnTo>
                <a:lnTo>
                  <a:pt x="8653070" y="2209148"/>
                </a:lnTo>
                <a:lnTo>
                  <a:pt x="8663335" y="2223638"/>
                </a:lnTo>
                <a:lnTo>
                  <a:pt x="8669372" y="2242353"/>
                </a:lnTo>
                <a:lnTo>
                  <a:pt x="8677221" y="2271335"/>
                </a:lnTo>
                <a:lnTo>
                  <a:pt x="8681447" y="2290054"/>
                </a:lnTo>
                <a:lnTo>
                  <a:pt x="8677221" y="2300318"/>
                </a:lnTo>
                <a:lnTo>
                  <a:pt x="8666956" y="2310581"/>
                </a:lnTo>
                <a:lnTo>
                  <a:pt x="8662730" y="2329297"/>
                </a:lnTo>
                <a:lnTo>
                  <a:pt x="8662730" y="2349823"/>
                </a:lnTo>
                <a:lnTo>
                  <a:pt x="8668769" y="2368539"/>
                </a:lnTo>
                <a:lnTo>
                  <a:pt x="8676616" y="2387255"/>
                </a:lnTo>
                <a:lnTo>
                  <a:pt x="8682655" y="2412009"/>
                </a:lnTo>
                <a:lnTo>
                  <a:pt x="8662127" y="2434347"/>
                </a:lnTo>
                <a:lnTo>
                  <a:pt x="8648241" y="2459103"/>
                </a:lnTo>
                <a:lnTo>
                  <a:pt x="8637977" y="2483857"/>
                </a:lnTo>
                <a:lnTo>
                  <a:pt x="8624091" y="2517063"/>
                </a:lnTo>
                <a:lnTo>
                  <a:pt x="8616241" y="2523101"/>
                </a:lnTo>
                <a:lnTo>
                  <a:pt x="8598127" y="2545439"/>
                </a:lnTo>
                <a:lnTo>
                  <a:pt x="8577600" y="2570196"/>
                </a:lnTo>
                <a:lnTo>
                  <a:pt x="8555262" y="2599175"/>
                </a:lnTo>
                <a:lnTo>
                  <a:pt x="8531111" y="2623928"/>
                </a:lnTo>
                <a:lnTo>
                  <a:pt x="8510584" y="2648682"/>
                </a:lnTo>
                <a:lnTo>
                  <a:pt x="8496698" y="2667398"/>
                </a:lnTo>
                <a:lnTo>
                  <a:pt x="8488848" y="2675853"/>
                </a:lnTo>
                <a:lnTo>
                  <a:pt x="8464698" y="2681890"/>
                </a:lnTo>
                <a:lnTo>
                  <a:pt x="8440547" y="2677664"/>
                </a:lnTo>
                <a:lnTo>
                  <a:pt x="8418209" y="2677664"/>
                </a:lnTo>
                <a:lnTo>
                  <a:pt x="8397681" y="2681890"/>
                </a:lnTo>
                <a:lnTo>
                  <a:pt x="8379567" y="2700607"/>
                </a:lnTo>
                <a:lnTo>
                  <a:pt x="8365681" y="2721134"/>
                </a:lnTo>
                <a:lnTo>
                  <a:pt x="8355417" y="2743474"/>
                </a:lnTo>
                <a:lnTo>
                  <a:pt x="8341531" y="2764001"/>
                </a:lnTo>
                <a:lnTo>
                  <a:pt x="8321003" y="2778492"/>
                </a:lnTo>
                <a:lnTo>
                  <a:pt x="8316777" y="2778492"/>
                </a:lnTo>
                <a:lnTo>
                  <a:pt x="8312551" y="2782718"/>
                </a:lnTo>
                <a:lnTo>
                  <a:pt x="8308323" y="2782718"/>
                </a:lnTo>
                <a:lnTo>
                  <a:pt x="8302286" y="2782718"/>
                </a:lnTo>
                <a:lnTo>
                  <a:pt x="8294437" y="2786944"/>
                </a:lnTo>
                <a:lnTo>
                  <a:pt x="8302286" y="2807472"/>
                </a:lnTo>
                <a:lnTo>
                  <a:pt x="8316172" y="2829809"/>
                </a:lnTo>
                <a:lnTo>
                  <a:pt x="8326437" y="2854565"/>
                </a:lnTo>
                <a:lnTo>
                  <a:pt x="8340323" y="2879318"/>
                </a:lnTo>
                <a:lnTo>
                  <a:pt x="8346362" y="2901656"/>
                </a:lnTo>
                <a:lnTo>
                  <a:pt x="8350588" y="2926411"/>
                </a:lnTo>
                <a:lnTo>
                  <a:pt x="8344549" y="2942712"/>
                </a:lnTo>
                <a:lnTo>
                  <a:pt x="8330663" y="2957201"/>
                </a:lnTo>
                <a:lnTo>
                  <a:pt x="8302286" y="2969276"/>
                </a:lnTo>
                <a:lnTo>
                  <a:pt x="8255797" y="2975315"/>
                </a:lnTo>
                <a:lnTo>
                  <a:pt x="8255797" y="2956598"/>
                </a:lnTo>
                <a:lnTo>
                  <a:pt x="8251569" y="2940297"/>
                </a:lnTo>
                <a:lnTo>
                  <a:pt x="8251569" y="2915544"/>
                </a:lnTo>
                <a:lnTo>
                  <a:pt x="8255797" y="2886562"/>
                </a:lnTo>
                <a:lnTo>
                  <a:pt x="8255797" y="2864225"/>
                </a:lnTo>
                <a:lnTo>
                  <a:pt x="8245533" y="2864225"/>
                </a:lnTo>
                <a:lnTo>
                  <a:pt x="8237683" y="2864225"/>
                </a:lnTo>
                <a:lnTo>
                  <a:pt x="8231647" y="2864225"/>
                </a:lnTo>
                <a:lnTo>
                  <a:pt x="8227421" y="2864225"/>
                </a:lnTo>
                <a:lnTo>
                  <a:pt x="8223195" y="2859998"/>
                </a:lnTo>
                <a:lnTo>
                  <a:pt x="8217156" y="2858186"/>
                </a:lnTo>
                <a:lnTo>
                  <a:pt x="8209307" y="2846111"/>
                </a:lnTo>
                <a:lnTo>
                  <a:pt x="8217156" y="2835848"/>
                </a:lnTo>
                <a:lnTo>
                  <a:pt x="8223195" y="2825583"/>
                </a:lnTo>
                <a:lnTo>
                  <a:pt x="8227421" y="2815321"/>
                </a:lnTo>
                <a:lnTo>
                  <a:pt x="8235268" y="2800830"/>
                </a:lnTo>
                <a:lnTo>
                  <a:pt x="8217156" y="2800830"/>
                </a:lnTo>
                <a:lnTo>
                  <a:pt x="8194818" y="2796604"/>
                </a:lnTo>
                <a:lnTo>
                  <a:pt x="8170667" y="2802641"/>
                </a:lnTo>
                <a:lnTo>
                  <a:pt x="8142290" y="2814716"/>
                </a:lnTo>
                <a:lnTo>
                  <a:pt x="8118140" y="2824980"/>
                </a:lnTo>
                <a:lnTo>
                  <a:pt x="8118140" y="2816529"/>
                </a:lnTo>
                <a:lnTo>
                  <a:pt x="8122366" y="2806264"/>
                </a:lnTo>
                <a:lnTo>
                  <a:pt x="8126592" y="2800225"/>
                </a:lnTo>
                <a:lnTo>
                  <a:pt x="8128404" y="2788152"/>
                </a:lnTo>
                <a:lnTo>
                  <a:pt x="8132630" y="2782114"/>
                </a:lnTo>
                <a:lnTo>
                  <a:pt x="8138667" y="2767623"/>
                </a:lnTo>
                <a:lnTo>
                  <a:pt x="8132630" y="2767623"/>
                </a:lnTo>
                <a:lnTo>
                  <a:pt x="8126592" y="2763396"/>
                </a:lnTo>
                <a:lnTo>
                  <a:pt x="8118743" y="2763396"/>
                </a:lnTo>
                <a:lnTo>
                  <a:pt x="8108480" y="2759171"/>
                </a:lnTo>
                <a:lnTo>
                  <a:pt x="8086142" y="2781511"/>
                </a:lnTo>
                <a:lnTo>
                  <a:pt x="8061991" y="2800225"/>
                </a:lnTo>
                <a:lnTo>
                  <a:pt x="8037840" y="2820754"/>
                </a:lnTo>
                <a:lnTo>
                  <a:pt x="8023952" y="2845508"/>
                </a:lnTo>
                <a:lnTo>
                  <a:pt x="8037840" y="2853960"/>
                </a:lnTo>
                <a:lnTo>
                  <a:pt x="8048103" y="2859998"/>
                </a:lnTo>
                <a:lnTo>
                  <a:pt x="8055952" y="2868450"/>
                </a:lnTo>
                <a:lnTo>
                  <a:pt x="8061991" y="2874487"/>
                </a:lnTo>
                <a:lnTo>
                  <a:pt x="8069838" y="2886562"/>
                </a:lnTo>
                <a:lnTo>
                  <a:pt x="8090366" y="2874487"/>
                </a:lnTo>
                <a:lnTo>
                  <a:pt x="8108480" y="2868450"/>
                </a:lnTo>
                <a:lnTo>
                  <a:pt x="8126592" y="2868450"/>
                </a:lnTo>
                <a:lnTo>
                  <a:pt x="8147119" y="2878713"/>
                </a:lnTo>
                <a:lnTo>
                  <a:pt x="8157384" y="2878713"/>
                </a:lnTo>
                <a:lnTo>
                  <a:pt x="8157384" y="2903468"/>
                </a:lnTo>
                <a:lnTo>
                  <a:pt x="8118743" y="2903468"/>
                </a:lnTo>
                <a:lnTo>
                  <a:pt x="8104857" y="2922185"/>
                </a:lnTo>
                <a:lnTo>
                  <a:pt x="8090971" y="2936674"/>
                </a:lnTo>
                <a:lnTo>
                  <a:pt x="8080706" y="2951164"/>
                </a:lnTo>
                <a:lnTo>
                  <a:pt x="8070443" y="2975918"/>
                </a:lnTo>
                <a:lnTo>
                  <a:pt x="8098820" y="2994635"/>
                </a:lnTo>
                <a:lnTo>
                  <a:pt x="8115121" y="3023614"/>
                </a:lnTo>
                <a:lnTo>
                  <a:pt x="8129007" y="3062859"/>
                </a:lnTo>
                <a:lnTo>
                  <a:pt x="8136857" y="3102103"/>
                </a:lnTo>
                <a:lnTo>
                  <a:pt x="8138667" y="3145575"/>
                </a:lnTo>
                <a:lnTo>
                  <a:pt x="8138667" y="3183612"/>
                </a:lnTo>
                <a:lnTo>
                  <a:pt x="8114517" y="3199914"/>
                </a:lnTo>
                <a:lnTo>
                  <a:pt x="8100631" y="3228893"/>
                </a:lnTo>
                <a:lnTo>
                  <a:pt x="8086745" y="3255459"/>
                </a:lnTo>
                <a:lnTo>
                  <a:pt x="8070443" y="3284439"/>
                </a:lnTo>
                <a:lnTo>
                  <a:pt x="8034217" y="3323683"/>
                </a:lnTo>
                <a:lnTo>
                  <a:pt x="7987728" y="3352663"/>
                </a:lnTo>
                <a:lnTo>
                  <a:pt x="7938824" y="3373193"/>
                </a:lnTo>
                <a:lnTo>
                  <a:pt x="7882071" y="3391907"/>
                </a:lnTo>
                <a:lnTo>
                  <a:pt x="7829543" y="3402172"/>
                </a:lnTo>
                <a:lnTo>
                  <a:pt x="7829543" y="3416663"/>
                </a:lnTo>
                <a:lnTo>
                  <a:pt x="7829543" y="3425115"/>
                </a:lnTo>
                <a:lnTo>
                  <a:pt x="7829543" y="3431152"/>
                </a:lnTo>
                <a:lnTo>
                  <a:pt x="7829543" y="3435380"/>
                </a:lnTo>
                <a:lnTo>
                  <a:pt x="7833769" y="3439606"/>
                </a:lnTo>
                <a:lnTo>
                  <a:pt x="7833769" y="3449869"/>
                </a:lnTo>
                <a:lnTo>
                  <a:pt x="7835582" y="3460133"/>
                </a:lnTo>
                <a:lnTo>
                  <a:pt x="7829543" y="3468586"/>
                </a:lnTo>
                <a:lnTo>
                  <a:pt x="7821694" y="3474622"/>
                </a:lnTo>
                <a:lnTo>
                  <a:pt x="7819883" y="3478850"/>
                </a:lnTo>
                <a:lnTo>
                  <a:pt x="7812034" y="3484887"/>
                </a:lnTo>
                <a:lnTo>
                  <a:pt x="7798148" y="3493339"/>
                </a:lnTo>
                <a:lnTo>
                  <a:pt x="7793922" y="3493339"/>
                </a:lnTo>
                <a:lnTo>
                  <a:pt x="7792109" y="3497565"/>
                </a:lnTo>
                <a:lnTo>
                  <a:pt x="7787883" y="3497565"/>
                </a:lnTo>
                <a:lnTo>
                  <a:pt x="7783657" y="3497565"/>
                </a:lnTo>
                <a:lnTo>
                  <a:pt x="7777619" y="3499378"/>
                </a:lnTo>
                <a:lnTo>
                  <a:pt x="7773392" y="3489113"/>
                </a:lnTo>
                <a:lnTo>
                  <a:pt x="7769166" y="3478850"/>
                </a:lnTo>
                <a:lnTo>
                  <a:pt x="7769166" y="3468586"/>
                </a:lnTo>
                <a:lnTo>
                  <a:pt x="7769166" y="3449869"/>
                </a:lnTo>
                <a:lnTo>
                  <a:pt x="7777016" y="3445643"/>
                </a:lnTo>
                <a:lnTo>
                  <a:pt x="7783054" y="3445643"/>
                </a:lnTo>
                <a:lnTo>
                  <a:pt x="7790902" y="3441417"/>
                </a:lnTo>
                <a:lnTo>
                  <a:pt x="7792714" y="3435380"/>
                </a:lnTo>
                <a:lnTo>
                  <a:pt x="7796940" y="3426926"/>
                </a:lnTo>
                <a:lnTo>
                  <a:pt x="7792714" y="3420889"/>
                </a:lnTo>
                <a:lnTo>
                  <a:pt x="7786676" y="3410624"/>
                </a:lnTo>
                <a:lnTo>
                  <a:pt x="7782449" y="3402172"/>
                </a:lnTo>
                <a:lnTo>
                  <a:pt x="7776413" y="3397946"/>
                </a:lnTo>
                <a:lnTo>
                  <a:pt x="7772187" y="3397946"/>
                </a:lnTo>
                <a:lnTo>
                  <a:pt x="7761922" y="3396135"/>
                </a:lnTo>
                <a:lnTo>
                  <a:pt x="7749847" y="3396135"/>
                </a:lnTo>
                <a:lnTo>
                  <a:pt x="7737771" y="3412437"/>
                </a:lnTo>
                <a:lnTo>
                  <a:pt x="7723885" y="3424512"/>
                </a:lnTo>
                <a:lnTo>
                  <a:pt x="7711810" y="3434775"/>
                </a:lnTo>
                <a:lnTo>
                  <a:pt x="7701545" y="3453492"/>
                </a:lnTo>
                <a:lnTo>
                  <a:pt x="7697319" y="3482472"/>
                </a:lnTo>
                <a:lnTo>
                  <a:pt x="7729924" y="3513264"/>
                </a:lnTo>
                <a:lnTo>
                  <a:pt x="7754073" y="3546471"/>
                </a:lnTo>
                <a:lnTo>
                  <a:pt x="7776413" y="3581488"/>
                </a:lnTo>
                <a:lnTo>
                  <a:pt x="7786676" y="3628581"/>
                </a:lnTo>
                <a:lnTo>
                  <a:pt x="7790902" y="3685940"/>
                </a:lnTo>
                <a:lnTo>
                  <a:pt x="7673170" y="3782541"/>
                </a:lnTo>
                <a:lnTo>
                  <a:pt x="7659283" y="3782541"/>
                </a:lnTo>
                <a:lnTo>
                  <a:pt x="7649020" y="3743296"/>
                </a:lnTo>
                <a:lnTo>
                  <a:pt x="7626680" y="3714315"/>
                </a:lnTo>
                <a:lnTo>
                  <a:pt x="7598303" y="3689561"/>
                </a:lnTo>
                <a:lnTo>
                  <a:pt x="7568116" y="3664807"/>
                </a:lnTo>
                <a:lnTo>
                  <a:pt x="7535513" y="3638241"/>
                </a:lnTo>
                <a:lnTo>
                  <a:pt x="7521627" y="3695600"/>
                </a:lnTo>
                <a:lnTo>
                  <a:pt x="7503513" y="3742691"/>
                </a:lnTo>
                <a:lnTo>
                  <a:pt x="7521627" y="3752956"/>
                </a:lnTo>
                <a:lnTo>
                  <a:pt x="7529474" y="3767447"/>
                </a:lnTo>
                <a:lnTo>
                  <a:pt x="7531287" y="3786162"/>
                </a:lnTo>
                <a:lnTo>
                  <a:pt x="7543362" y="3806691"/>
                </a:lnTo>
                <a:lnTo>
                  <a:pt x="7545173" y="3810917"/>
                </a:lnTo>
                <a:lnTo>
                  <a:pt x="7553022" y="3810917"/>
                </a:lnTo>
                <a:lnTo>
                  <a:pt x="7559059" y="3810917"/>
                </a:lnTo>
                <a:lnTo>
                  <a:pt x="7566908" y="3810917"/>
                </a:lnTo>
                <a:lnTo>
                  <a:pt x="7572946" y="3815143"/>
                </a:lnTo>
                <a:lnTo>
                  <a:pt x="7601321" y="3844123"/>
                </a:lnTo>
                <a:lnTo>
                  <a:pt x="7623661" y="3887594"/>
                </a:lnTo>
                <a:lnTo>
                  <a:pt x="7637547" y="3937103"/>
                </a:lnTo>
                <a:lnTo>
                  <a:pt x="7639360" y="3988422"/>
                </a:lnTo>
                <a:lnTo>
                  <a:pt x="7622253" y="3988422"/>
                </a:lnTo>
                <a:lnTo>
                  <a:pt x="7630303" y="3998083"/>
                </a:lnTo>
                <a:lnTo>
                  <a:pt x="7652641" y="4028874"/>
                </a:lnTo>
                <a:lnTo>
                  <a:pt x="7676792" y="4065705"/>
                </a:lnTo>
                <a:lnTo>
                  <a:pt x="7711205" y="4094684"/>
                </a:lnTo>
                <a:lnTo>
                  <a:pt x="7705169" y="4129703"/>
                </a:lnTo>
                <a:lnTo>
                  <a:pt x="7705169" y="4172571"/>
                </a:lnTo>
                <a:lnTo>
                  <a:pt x="7733545" y="4176797"/>
                </a:lnTo>
                <a:lnTo>
                  <a:pt x="7751657" y="4182833"/>
                </a:lnTo>
                <a:lnTo>
                  <a:pt x="7764338" y="4195514"/>
                </a:lnTo>
                <a:lnTo>
                  <a:pt x="7782450" y="4205776"/>
                </a:lnTo>
                <a:lnTo>
                  <a:pt x="7804788" y="4205776"/>
                </a:lnTo>
                <a:lnTo>
                  <a:pt x="7821091" y="4197324"/>
                </a:lnTo>
                <a:lnTo>
                  <a:pt x="7834977" y="4191286"/>
                </a:lnTo>
                <a:lnTo>
                  <a:pt x="7849468" y="4187060"/>
                </a:lnTo>
                <a:lnTo>
                  <a:pt x="7881466" y="4197324"/>
                </a:lnTo>
                <a:lnTo>
                  <a:pt x="7918295" y="4211813"/>
                </a:lnTo>
                <a:lnTo>
                  <a:pt x="7952710" y="4230530"/>
                </a:lnTo>
                <a:lnTo>
                  <a:pt x="7984708" y="4245021"/>
                </a:lnTo>
                <a:lnTo>
                  <a:pt x="7981087" y="4245021"/>
                </a:lnTo>
                <a:lnTo>
                  <a:pt x="7976861" y="4249247"/>
                </a:lnTo>
                <a:lnTo>
                  <a:pt x="7972635" y="4249247"/>
                </a:lnTo>
                <a:lnTo>
                  <a:pt x="7966596" y="4252870"/>
                </a:lnTo>
                <a:lnTo>
                  <a:pt x="7946671" y="4259512"/>
                </a:lnTo>
                <a:lnTo>
                  <a:pt x="7906221" y="4259512"/>
                </a:lnTo>
                <a:lnTo>
                  <a:pt x="7861541" y="4252870"/>
                </a:lnTo>
                <a:lnTo>
                  <a:pt x="7815052" y="4240795"/>
                </a:lnTo>
                <a:lnTo>
                  <a:pt x="7764338" y="4230530"/>
                </a:lnTo>
                <a:lnTo>
                  <a:pt x="7725696" y="4220267"/>
                </a:lnTo>
                <a:lnTo>
                  <a:pt x="7695509" y="4205776"/>
                </a:lnTo>
                <a:lnTo>
                  <a:pt x="7681018" y="4197324"/>
                </a:lnTo>
                <a:lnTo>
                  <a:pt x="7687057" y="4191286"/>
                </a:lnTo>
                <a:lnTo>
                  <a:pt x="7691283" y="4187060"/>
                </a:lnTo>
                <a:lnTo>
                  <a:pt x="7695509" y="4181023"/>
                </a:lnTo>
                <a:lnTo>
                  <a:pt x="7652641" y="4168947"/>
                </a:lnTo>
                <a:lnTo>
                  <a:pt x="7616417" y="4148420"/>
                </a:lnTo>
                <a:lnTo>
                  <a:pt x="7583812" y="4115212"/>
                </a:lnTo>
                <a:lnTo>
                  <a:pt x="7559664" y="4080194"/>
                </a:lnTo>
                <a:lnTo>
                  <a:pt x="7534908" y="4040949"/>
                </a:lnTo>
                <a:lnTo>
                  <a:pt x="7514985" y="3999894"/>
                </a:lnTo>
                <a:lnTo>
                  <a:pt x="7492645" y="3969101"/>
                </a:lnTo>
                <a:lnTo>
                  <a:pt x="7472118" y="3942537"/>
                </a:lnTo>
                <a:lnTo>
                  <a:pt x="7450383" y="3925631"/>
                </a:lnTo>
                <a:lnTo>
                  <a:pt x="7425629" y="3903293"/>
                </a:lnTo>
                <a:lnTo>
                  <a:pt x="7403289" y="3882765"/>
                </a:lnTo>
                <a:lnTo>
                  <a:pt x="7393629" y="3849557"/>
                </a:lnTo>
                <a:lnTo>
                  <a:pt x="7460043" y="3858009"/>
                </a:lnTo>
                <a:lnTo>
                  <a:pt x="7486609" y="3888802"/>
                </a:lnTo>
                <a:lnTo>
                  <a:pt x="7514985" y="3907519"/>
                </a:lnTo>
                <a:lnTo>
                  <a:pt x="7543362" y="3925631"/>
                </a:lnTo>
                <a:lnTo>
                  <a:pt x="7548358" y="3928085"/>
                </a:lnTo>
                <a:lnTo>
                  <a:pt x="7541549" y="3911744"/>
                </a:lnTo>
                <a:lnTo>
                  <a:pt x="7533702" y="3878538"/>
                </a:lnTo>
                <a:lnTo>
                  <a:pt x="7523437" y="3849557"/>
                </a:lnTo>
                <a:lnTo>
                  <a:pt x="7513173" y="3820577"/>
                </a:lnTo>
                <a:lnTo>
                  <a:pt x="7495061" y="3795824"/>
                </a:lnTo>
                <a:lnTo>
                  <a:pt x="7495061" y="3789785"/>
                </a:lnTo>
                <a:lnTo>
                  <a:pt x="7476949" y="3795824"/>
                </a:lnTo>
                <a:lnTo>
                  <a:pt x="7476949" y="3789785"/>
                </a:lnTo>
                <a:lnTo>
                  <a:pt x="7470910" y="3760805"/>
                </a:lnTo>
                <a:lnTo>
                  <a:pt x="7470910" y="3723976"/>
                </a:lnTo>
                <a:lnTo>
                  <a:pt x="7470910" y="3684732"/>
                </a:lnTo>
                <a:lnTo>
                  <a:pt x="7470910" y="3641260"/>
                </a:lnTo>
                <a:lnTo>
                  <a:pt x="7466684" y="3602015"/>
                </a:lnTo>
                <a:lnTo>
                  <a:pt x="7452798" y="3568810"/>
                </a:lnTo>
                <a:lnTo>
                  <a:pt x="7430458" y="3544056"/>
                </a:lnTo>
                <a:lnTo>
                  <a:pt x="7424421" y="3550093"/>
                </a:lnTo>
                <a:lnTo>
                  <a:pt x="7414156" y="3558547"/>
                </a:lnTo>
                <a:lnTo>
                  <a:pt x="7406307" y="3562771"/>
                </a:lnTo>
                <a:lnTo>
                  <a:pt x="7392421" y="3564583"/>
                </a:lnTo>
                <a:lnTo>
                  <a:pt x="7378535" y="3564583"/>
                </a:lnTo>
                <a:lnTo>
                  <a:pt x="7374309" y="3564583"/>
                </a:lnTo>
                <a:lnTo>
                  <a:pt x="7374309" y="3562771"/>
                </a:lnTo>
                <a:lnTo>
                  <a:pt x="7372497" y="3562771"/>
                </a:lnTo>
                <a:lnTo>
                  <a:pt x="7368270" y="3558547"/>
                </a:lnTo>
                <a:lnTo>
                  <a:pt x="7368270" y="3515074"/>
                </a:lnTo>
                <a:lnTo>
                  <a:pt x="7358008" y="3480058"/>
                </a:lnTo>
                <a:lnTo>
                  <a:pt x="7344122" y="3451076"/>
                </a:lnTo>
                <a:lnTo>
                  <a:pt x="7321782" y="3424512"/>
                </a:lnTo>
                <a:lnTo>
                  <a:pt x="7305480" y="3395531"/>
                </a:lnTo>
                <a:lnTo>
                  <a:pt x="7283142" y="3360512"/>
                </a:lnTo>
                <a:lnTo>
                  <a:pt x="7277103" y="3366551"/>
                </a:lnTo>
                <a:lnTo>
                  <a:pt x="7272877" y="3370777"/>
                </a:lnTo>
                <a:lnTo>
                  <a:pt x="7268651" y="3379229"/>
                </a:lnTo>
                <a:lnTo>
                  <a:pt x="7264425" y="3381040"/>
                </a:lnTo>
                <a:lnTo>
                  <a:pt x="7262613" y="3385268"/>
                </a:lnTo>
                <a:lnTo>
                  <a:pt x="7230010" y="3389494"/>
                </a:lnTo>
                <a:lnTo>
                  <a:pt x="7201633" y="3385268"/>
                </a:lnTo>
                <a:lnTo>
                  <a:pt x="7173256" y="3385268"/>
                </a:lnTo>
                <a:lnTo>
                  <a:pt x="7165409" y="3414247"/>
                </a:lnTo>
                <a:lnTo>
                  <a:pt x="7155144" y="3428738"/>
                </a:lnTo>
                <a:lnTo>
                  <a:pt x="7149106" y="3432964"/>
                </a:lnTo>
                <a:lnTo>
                  <a:pt x="7135220" y="3432964"/>
                </a:lnTo>
                <a:lnTo>
                  <a:pt x="7121334" y="3437190"/>
                </a:lnTo>
                <a:lnTo>
                  <a:pt x="7107448" y="3447453"/>
                </a:lnTo>
                <a:lnTo>
                  <a:pt x="7083297" y="3511453"/>
                </a:lnTo>
                <a:lnTo>
                  <a:pt x="7050694" y="3511453"/>
                </a:lnTo>
                <a:lnTo>
                  <a:pt x="7032582" y="3525942"/>
                </a:lnTo>
                <a:lnTo>
                  <a:pt x="7014468" y="3544659"/>
                </a:lnTo>
                <a:lnTo>
                  <a:pt x="6990317" y="3559150"/>
                </a:lnTo>
                <a:lnTo>
                  <a:pt x="6984281" y="3630997"/>
                </a:lnTo>
                <a:lnTo>
                  <a:pt x="6966169" y="3692579"/>
                </a:lnTo>
                <a:lnTo>
                  <a:pt x="6942018" y="3742088"/>
                </a:lnTo>
                <a:lnTo>
                  <a:pt x="6903377" y="3789182"/>
                </a:lnTo>
                <a:lnTo>
                  <a:pt x="6899150" y="3789182"/>
                </a:lnTo>
                <a:lnTo>
                  <a:pt x="6894924" y="3784956"/>
                </a:lnTo>
                <a:lnTo>
                  <a:pt x="6890698" y="3784956"/>
                </a:lnTo>
                <a:lnTo>
                  <a:pt x="6888886" y="3780730"/>
                </a:lnTo>
                <a:lnTo>
                  <a:pt x="6866548" y="3755974"/>
                </a:lnTo>
                <a:lnTo>
                  <a:pt x="6846020" y="3716730"/>
                </a:lnTo>
                <a:lnTo>
                  <a:pt x="6833945" y="3683524"/>
                </a:lnTo>
                <a:lnTo>
                  <a:pt x="6832132" y="3677486"/>
                </a:lnTo>
                <a:lnTo>
                  <a:pt x="6833945" y="3669034"/>
                </a:lnTo>
                <a:lnTo>
                  <a:pt x="6838171" y="3662997"/>
                </a:lnTo>
                <a:lnTo>
                  <a:pt x="6842397" y="3658769"/>
                </a:lnTo>
                <a:lnTo>
                  <a:pt x="6842397" y="3654543"/>
                </a:lnTo>
                <a:lnTo>
                  <a:pt x="6806173" y="3600810"/>
                </a:lnTo>
                <a:lnTo>
                  <a:pt x="6782022" y="3543451"/>
                </a:lnTo>
                <a:lnTo>
                  <a:pt x="6765719" y="3481869"/>
                </a:lnTo>
                <a:lnTo>
                  <a:pt x="6757872" y="3407606"/>
                </a:lnTo>
                <a:lnTo>
                  <a:pt x="6733721" y="3409417"/>
                </a:lnTo>
                <a:lnTo>
                  <a:pt x="6715609" y="3409417"/>
                </a:lnTo>
                <a:lnTo>
                  <a:pt x="6695079" y="3407606"/>
                </a:lnTo>
                <a:lnTo>
                  <a:pt x="6687230" y="3399154"/>
                </a:lnTo>
                <a:lnTo>
                  <a:pt x="6676967" y="3393115"/>
                </a:lnTo>
                <a:lnTo>
                  <a:pt x="6669118" y="3384663"/>
                </a:lnTo>
                <a:lnTo>
                  <a:pt x="6663081" y="3378626"/>
                </a:lnTo>
                <a:lnTo>
                  <a:pt x="6669118" y="3352060"/>
                </a:lnTo>
                <a:lnTo>
                  <a:pt x="6655232" y="3331533"/>
                </a:lnTo>
                <a:lnTo>
                  <a:pt x="6631081" y="3312816"/>
                </a:lnTo>
                <a:lnTo>
                  <a:pt x="6606931" y="3296514"/>
                </a:lnTo>
                <a:lnTo>
                  <a:pt x="6584593" y="3274174"/>
                </a:lnTo>
                <a:lnTo>
                  <a:pt x="6526028" y="3282628"/>
                </a:lnTo>
                <a:lnTo>
                  <a:pt x="6465049" y="3282628"/>
                </a:lnTo>
                <a:lnTo>
                  <a:pt x="6404067" y="3278402"/>
                </a:lnTo>
                <a:lnTo>
                  <a:pt x="6345503" y="3274174"/>
                </a:lnTo>
                <a:lnTo>
                  <a:pt x="6335240" y="3253647"/>
                </a:lnTo>
                <a:lnTo>
                  <a:pt x="6321353" y="3227083"/>
                </a:lnTo>
                <a:lnTo>
                  <a:pt x="6299014" y="3235535"/>
                </a:lnTo>
                <a:lnTo>
                  <a:pt x="6285128" y="3239761"/>
                </a:lnTo>
                <a:lnTo>
                  <a:pt x="6267014" y="3241571"/>
                </a:lnTo>
                <a:lnTo>
                  <a:pt x="6242864" y="3241571"/>
                </a:lnTo>
                <a:lnTo>
                  <a:pt x="6222336" y="3227083"/>
                </a:lnTo>
                <a:lnTo>
                  <a:pt x="6199998" y="3216818"/>
                </a:lnTo>
                <a:lnTo>
                  <a:pt x="6175847" y="3202327"/>
                </a:lnTo>
                <a:lnTo>
                  <a:pt x="6157735" y="3187838"/>
                </a:lnTo>
                <a:lnTo>
                  <a:pt x="6151697" y="3167309"/>
                </a:lnTo>
                <a:lnTo>
                  <a:pt x="6141434" y="3148594"/>
                </a:lnTo>
                <a:lnTo>
                  <a:pt x="6119094" y="3129877"/>
                </a:lnTo>
                <a:lnTo>
                  <a:pt x="6114868" y="3129877"/>
                </a:lnTo>
                <a:lnTo>
                  <a:pt x="6113057" y="3129877"/>
                </a:lnTo>
                <a:lnTo>
                  <a:pt x="6108829" y="3129877"/>
                </a:lnTo>
                <a:lnTo>
                  <a:pt x="6100982" y="3129877"/>
                </a:lnTo>
                <a:lnTo>
                  <a:pt x="6087094" y="3129877"/>
                </a:lnTo>
                <a:lnTo>
                  <a:pt x="6094943" y="3158857"/>
                </a:lnTo>
                <a:lnTo>
                  <a:pt x="6105208" y="3192064"/>
                </a:lnTo>
                <a:lnTo>
                  <a:pt x="6123320" y="3225270"/>
                </a:lnTo>
                <a:lnTo>
                  <a:pt x="6137206" y="3254252"/>
                </a:lnTo>
                <a:lnTo>
                  <a:pt x="6151094" y="3274779"/>
                </a:lnTo>
                <a:lnTo>
                  <a:pt x="6155320" y="3264514"/>
                </a:lnTo>
                <a:lnTo>
                  <a:pt x="6157131" y="3260288"/>
                </a:lnTo>
                <a:lnTo>
                  <a:pt x="6157131" y="3256062"/>
                </a:lnTo>
                <a:lnTo>
                  <a:pt x="6161357" y="3256062"/>
                </a:lnTo>
                <a:lnTo>
                  <a:pt x="6165583" y="3256062"/>
                </a:lnTo>
                <a:lnTo>
                  <a:pt x="6175847" y="3260288"/>
                </a:lnTo>
                <a:lnTo>
                  <a:pt x="6180074" y="3270553"/>
                </a:lnTo>
                <a:lnTo>
                  <a:pt x="6184300" y="3282628"/>
                </a:lnTo>
                <a:lnTo>
                  <a:pt x="6184300" y="3292891"/>
                </a:lnTo>
                <a:lnTo>
                  <a:pt x="6186110" y="3303156"/>
                </a:lnTo>
                <a:lnTo>
                  <a:pt x="6190338" y="3313419"/>
                </a:lnTo>
                <a:lnTo>
                  <a:pt x="6204224" y="3311608"/>
                </a:lnTo>
                <a:lnTo>
                  <a:pt x="6222336" y="3307382"/>
                </a:lnTo>
                <a:lnTo>
                  <a:pt x="6242864" y="3307382"/>
                </a:lnTo>
                <a:lnTo>
                  <a:pt x="6275469" y="3270553"/>
                </a:lnTo>
                <a:lnTo>
                  <a:pt x="6314108" y="3241571"/>
                </a:lnTo>
                <a:lnTo>
                  <a:pt x="6318334" y="3278402"/>
                </a:lnTo>
                <a:lnTo>
                  <a:pt x="6322560" y="3307382"/>
                </a:lnTo>
                <a:lnTo>
                  <a:pt x="6375088" y="3336362"/>
                </a:lnTo>
                <a:lnTo>
                  <a:pt x="6417350" y="3371380"/>
                </a:lnTo>
                <a:lnTo>
                  <a:pt x="6403464" y="3390097"/>
                </a:lnTo>
                <a:lnTo>
                  <a:pt x="6391389" y="3408814"/>
                </a:lnTo>
                <a:lnTo>
                  <a:pt x="6379314" y="3423304"/>
                </a:lnTo>
                <a:lnTo>
                  <a:pt x="6352748" y="3433567"/>
                </a:lnTo>
                <a:lnTo>
                  <a:pt x="6352748" y="3472812"/>
                </a:lnTo>
                <a:lnTo>
                  <a:pt x="6318334" y="3495152"/>
                </a:lnTo>
                <a:lnTo>
                  <a:pt x="6282108" y="3519905"/>
                </a:lnTo>
                <a:lnTo>
                  <a:pt x="6282108" y="3537414"/>
                </a:lnTo>
                <a:lnTo>
                  <a:pt x="6237430" y="3537414"/>
                </a:lnTo>
                <a:lnTo>
                  <a:pt x="6210866" y="3551905"/>
                </a:lnTo>
                <a:lnTo>
                  <a:pt x="6190338" y="3574243"/>
                </a:lnTo>
                <a:lnTo>
                  <a:pt x="6166188" y="3592960"/>
                </a:lnTo>
                <a:lnTo>
                  <a:pt x="6133585" y="3607451"/>
                </a:lnTo>
                <a:lnTo>
                  <a:pt x="6100982" y="3613488"/>
                </a:lnTo>
                <a:lnTo>
                  <a:pt x="6066566" y="3623752"/>
                </a:lnTo>
                <a:lnTo>
                  <a:pt x="6038190" y="3635828"/>
                </a:lnTo>
                <a:lnTo>
                  <a:pt x="6014039" y="3650317"/>
                </a:lnTo>
                <a:lnTo>
                  <a:pt x="5989890" y="3656355"/>
                </a:lnTo>
                <a:lnTo>
                  <a:pt x="5971776" y="3656355"/>
                </a:lnTo>
                <a:lnTo>
                  <a:pt x="5963927" y="3652129"/>
                </a:lnTo>
                <a:lnTo>
                  <a:pt x="5962116" y="3652129"/>
                </a:lnTo>
                <a:lnTo>
                  <a:pt x="5957890" y="3650317"/>
                </a:lnTo>
                <a:lnTo>
                  <a:pt x="5953664" y="3646091"/>
                </a:lnTo>
                <a:lnTo>
                  <a:pt x="5949438" y="3637638"/>
                </a:lnTo>
                <a:lnTo>
                  <a:pt x="5939173" y="3617111"/>
                </a:lnTo>
                <a:lnTo>
                  <a:pt x="5934947" y="3594771"/>
                </a:lnTo>
                <a:lnTo>
                  <a:pt x="5934947" y="3574243"/>
                </a:lnTo>
                <a:lnTo>
                  <a:pt x="5933137" y="3551905"/>
                </a:lnTo>
                <a:lnTo>
                  <a:pt x="5915023" y="3516887"/>
                </a:lnTo>
                <a:lnTo>
                  <a:pt x="5890874" y="3483679"/>
                </a:lnTo>
                <a:lnTo>
                  <a:pt x="5864308" y="3454700"/>
                </a:lnTo>
                <a:lnTo>
                  <a:pt x="5840157" y="3425718"/>
                </a:lnTo>
                <a:lnTo>
                  <a:pt x="5834121" y="3405191"/>
                </a:lnTo>
                <a:lnTo>
                  <a:pt x="5829892" y="3380437"/>
                </a:lnTo>
                <a:lnTo>
                  <a:pt x="5825666" y="3353871"/>
                </a:lnTo>
                <a:lnTo>
                  <a:pt x="5815404" y="3333343"/>
                </a:lnTo>
                <a:lnTo>
                  <a:pt x="5776762" y="3308590"/>
                </a:lnTo>
                <a:lnTo>
                  <a:pt x="5766499" y="3283836"/>
                </a:lnTo>
                <a:lnTo>
                  <a:pt x="5754424" y="3257270"/>
                </a:lnTo>
                <a:lnTo>
                  <a:pt x="5744159" y="3232516"/>
                </a:lnTo>
                <a:lnTo>
                  <a:pt x="5730273" y="3211989"/>
                </a:lnTo>
                <a:lnTo>
                  <a:pt x="5709746" y="3197498"/>
                </a:lnTo>
                <a:lnTo>
                  <a:pt x="5697671" y="3193272"/>
                </a:lnTo>
                <a:lnTo>
                  <a:pt x="5695860" y="3184818"/>
                </a:lnTo>
                <a:lnTo>
                  <a:pt x="5688011" y="3183007"/>
                </a:lnTo>
                <a:lnTo>
                  <a:pt x="5681972" y="3178781"/>
                </a:lnTo>
                <a:lnTo>
                  <a:pt x="5674123" y="3174555"/>
                </a:lnTo>
                <a:lnTo>
                  <a:pt x="5668086" y="3168517"/>
                </a:lnTo>
                <a:lnTo>
                  <a:pt x="5660237" y="3156443"/>
                </a:lnTo>
                <a:lnTo>
                  <a:pt x="5654200" y="3141952"/>
                </a:lnTo>
                <a:lnTo>
                  <a:pt x="5646351" y="3141952"/>
                </a:lnTo>
                <a:lnTo>
                  <a:pt x="5646351" y="3156443"/>
                </a:lnTo>
                <a:lnTo>
                  <a:pt x="5670501" y="3189649"/>
                </a:lnTo>
                <a:lnTo>
                  <a:pt x="5692840" y="3226478"/>
                </a:lnTo>
                <a:lnTo>
                  <a:pt x="5706727" y="3269948"/>
                </a:lnTo>
                <a:lnTo>
                  <a:pt x="5720613" y="3309193"/>
                </a:lnTo>
                <a:lnTo>
                  <a:pt x="5738726" y="3348437"/>
                </a:lnTo>
                <a:lnTo>
                  <a:pt x="5744764" y="3354476"/>
                </a:lnTo>
                <a:lnTo>
                  <a:pt x="5755027" y="3362928"/>
                </a:lnTo>
                <a:lnTo>
                  <a:pt x="5762876" y="3368964"/>
                </a:lnTo>
                <a:lnTo>
                  <a:pt x="5773141" y="3377419"/>
                </a:lnTo>
                <a:lnTo>
                  <a:pt x="5777367" y="3387681"/>
                </a:lnTo>
                <a:lnTo>
                  <a:pt x="5777367" y="3459529"/>
                </a:lnTo>
                <a:lnTo>
                  <a:pt x="5783404" y="3467983"/>
                </a:lnTo>
                <a:lnTo>
                  <a:pt x="5791253" y="3478245"/>
                </a:lnTo>
                <a:lnTo>
                  <a:pt x="5801518" y="3484284"/>
                </a:lnTo>
                <a:lnTo>
                  <a:pt x="5811780" y="3492736"/>
                </a:lnTo>
                <a:lnTo>
                  <a:pt x="5816007" y="3498773"/>
                </a:lnTo>
                <a:lnTo>
                  <a:pt x="5822045" y="3521113"/>
                </a:lnTo>
                <a:lnTo>
                  <a:pt x="5826271" y="3537414"/>
                </a:lnTo>
                <a:lnTo>
                  <a:pt x="5834121" y="3559753"/>
                </a:lnTo>
                <a:lnTo>
                  <a:pt x="5854648" y="3584508"/>
                </a:lnTo>
                <a:lnTo>
                  <a:pt x="5887251" y="3606846"/>
                </a:lnTo>
                <a:lnTo>
                  <a:pt x="5921664" y="3627374"/>
                </a:lnTo>
                <a:lnTo>
                  <a:pt x="5950041" y="3649714"/>
                </a:lnTo>
                <a:lnTo>
                  <a:pt x="5957890" y="3659977"/>
                </a:lnTo>
                <a:lnTo>
                  <a:pt x="5957890" y="3674467"/>
                </a:lnTo>
                <a:lnTo>
                  <a:pt x="5957890" y="3684732"/>
                </a:lnTo>
                <a:lnTo>
                  <a:pt x="5962116" y="3694995"/>
                </a:lnTo>
                <a:lnTo>
                  <a:pt x="5972381" y="3707070"/>
                </a:lnTo>
                <a:lnTo>
                  <a:pt x="6002569" y="3708881"/>
                </a:lnTo>
                <a:lnTo>
                  <a:pt x="6038795" y="3692579"/>
                </a:lnTo>
                <a:lnTo>
                  <a:pt x="6087699" y="3680504"/>
                </a:lnTo>
                <a:lnTo>
                  <a:pt x="6134188" y="3670241"/>
                </a:lnTo>
                <a:lnTo>
                  <a:pt x="6176450" y="3664205"/>
                </a:lnTo>
                <a:lnTo>
                  <a:pt x="6176450" y="3670241"/>
                </a:lnTo>
                <a:lnTo>
                  <a:pt x="6166188" y="3688958"/>
                </a:lnTo>
                <a:lnTo>
                  <a:pt x="6166188" y="3710693"/>
                </a:lnTo>
                <a:lnTo>
                  <a:pt x="6158338" y="3735447"/>
                </a:lnTo>
                <a:lnTo>
                  <a:pt x="6144452" y="3772276"/>
                </a:lnTo>
                <a:lnTo>
                  <a:pt x="6123925" y="3815746"/>
                </a:lnTo>
                <a:lnTo>
                  <a:pt x="6099774" y="3859217"/>
                </a:lnTo>
                <a:lnTo>
                  <a:pt x="6073208" y="3894235"/>
                </a:lnTo>
                <a:lnTo>
                  <a:pt x="6034568" y="3933479"/>
                </a:lnTo>
                <a:lnTo>
                  <a:pt x="5992304" y="3970308"/>
                </a:lnTo>
                <a:lnTo>
                  <a:pt x="5947626" y="4005327"/>
                </a:lnTo>
                <a:lnTo>
                  <a:pt x="5905363" y="4046384"/>
                </a:lnTo>
                <a:lnTo>
                  <a:pt x="5869137" y="4089854"/>
                </a:lnTo>
                <a:lnTo>
                  <a:pt x="5840762" y="4139361"/>
                </a:lnTo>
                <a:lnTo>
                  <a:pt x="5830497" y="4186455"/>
                </a:lnTo>
                <a:lnTo>
                  <a:pt x="5836534" y="4229925"/>
                </a:lnTo>
                <a:lnTo>
                  <a:pt x="5850422" y="4273396"/>
                </a:lnTo>
                <a:lnTo>
                  <a:pt x="5864308" y="4312640"/>
                </a:lnTo>
                <a:lnTo>
                  <a:pt x="5878194" y="4356111"/>
                </a:lnTo>
                <a:lnTo>
                  <a:pt x="5890269" y="4399581"/>
                </a:lnTo>
                <a:lnTo>
                  <a:pt x="5886043" y="4443053"/>
                </a:lnTo>
                <a:lnTo>
                  <a:pt x="5863705" y="4488335"/>
                </a:lnTo>
                <a:lnTo>
                  <a:pt x="5833516" y="4510673"/>
                </a:lnTo>
                <a:lnTo>
                  <a:pt x="5797290" y="4526974"/>
                </a:lnTo>
                <a:lnTo>
                  <a:pt x="5762876" y="4545691"/>
                </a:lnTo>
                <a:lnTo>
                  <a:pt x="5734499" y="4570447"/>
                </a:lnTo>
                <a:lnTo>
                  <a:pt x="5716387" y="4607275"/>
                </a:lnTo>
                <a:lnTo>
                  <a:pt x="5734499" y="4627803"/>
                </a:lnTo>
                <a:lnTo>
                  <a:pt x="5748385" y="4661011"/>
                </a:lnTo>
                <a:lnTo>
                  <a:pt x="5754424" y="4700255"/>
                </a:lnTo>
                <a:lnTo>
                  <a:pt x="5744159" y="4708707"/>
                </a:lnTo>
                <a:lnTo>
                  <a:pt x="5738123" y="4714744"/>
                </a:lnTo>
                <a:lnTo>
                  <a:pt x="5733897" y="4718970"/>
                </a:lnTo>
                <a:lnTo>
                  <a:pt x="5726047" y="4725009"/>
                </a:lnTo>
                <a:lnTo>
                  <a:pt x="5724235" y="4733461"/>
                </a:lnTo>
                <a:lnTo>
                  <a:pt x="5716387" y="4739498"/>
                </a:lnTo>
                <a:lnTo>
                  <a:pt x="5677746" y="4747952"/>
                </a:lnTo>
                <a:lnTo>
                  <a:pt x="5667483" y="4772705"/>
                </a:lnTo>
                <a:lnTo>
                  <a:pt x="5663255" y="4801685"/>
                </a:lnTo>
                <a:lnTo>
                  <a:pt x="5659029" y="4830666"/>
                </a:lnTo>
                <a:lnTo>
                  <a:pt x="5652992" y="4859646"/>
                </a:lnTo>
                <a:lnTo>
                  <a:pt x="5606504" y="4898891"/>
                </a:lnTo>
                <a:lnTo>
                  <a:pt x="5592616" y="4932098"/>
                </a:lnTo>
                <a:lnTo>
                  <a:pt x="5574504" y="4965304"/>
                </a:lnTo>
                <a:lnTo>
                  <a:pt x="5540088" y="4996096"/>
                </a:lnTo>
                <a:lnTo>
                  <a:pt x="5497825" y="5022662"/>
                </a:lnTo>
                <a:lnTo>
                  <a:pt x="5445300" y="5037151"/>
                </a:lnTo>
                <a:lnTo>
                  <a:pt x="5392772" y="5051642"/>
                </a:lnTo>
                <a:lnTo>
                  <a:pt x="5337830" y="5061907"/>
                </a:lnTo>
                <a:lnTo>
                  <a:pt x="5288925" y="5072169"/>
                </a:lnTo>
                <a:lnTo>
                  <a:pt x="5278661" y="5066133"/>
                </a:lnTo>
                <a:lnTo>
                  <a:pt x="5270813" y="5057679"/>
                </a:lnTo>
                <a:lnTo>
                  <a:pt x="5264775" y="5053453"/>
                </a:lnTo>
                <a:lnTo>
                  <a:pt x="5256927" y="5043190"/>
                </a:lnTo>
                <a:lnTo>
                  <a:pt x="5250889" y="5037151"/>
                </a:lnTo>
                <a:lnTo>
                  <a:pt x="5246663" y="5018434"/>
                </a:lnTo>
                <a:lnTo>
                  <a:pt x="5246663" y="4996096"/>
                </a:lnTo>
                <a:lnTo>
                  <a:pt x="5246663" y="4971343"/>
                </a:lnTo>
                <a:lnTo>
                  <a:pt x="5242436" y="4946587"/>
                </a:lnTo>
                <a:lnTo>
                  <a:pt x="5221909" y="4911571"/>
                </a:lnTo>
                <a:lnTo>
                  <a:pt x="5193532" y="4878363"/>
                </a:lnTo>
                <a:lnTo>
                  <a:pt x="5165155" y="4841534"/>
                </a:lnTo>
                <a:lnTo>
                  <a:pt x="5147041" y="4806516"/>
                </a:lnTo>
                <a:lnTo>
                  <a:pt x="5154891" y="4781762"/>
                </a:lnTo>
                <a:lnTo>
                  <a:pt x="5154891" y="4777536"/>
                </a:lnTo>
                <a:lnTo>
                  <a:pt x="5147041" y="4769082"/>
                </a:lnTo>
                <a:lnTo>
                  <a:pt x="5141005" y="4767271"/>
                </a:lnTo>
                <a:lnTo>
                  <a:pt x="5136779" y="4758819"/>
                </a:lnTo>
                <a:lnTo>
                  <a:pt x="5132553" y="4758819"/>
                </a:lnTo>
                <a:lnTo>
                  <a:pt x="5128327" y="4748555"/>
                </a:lnTo>
                <a:lnTo>
                  <a:pt x="5132553" y="4738292"/>
                </a:lnTo>
                <a:lnTo>
                  <a:pt x="5132553" y="4729838"/>
                </a:lnTo>
                <a:lnTo>
                  <a:pt x="5136779" y="4723801"/>
                </a:lnTo>
                <a:lnTo>
                  <a:pt x="5141005" y="4715349"/>
                </a:lnTo>
                <a:lnTo>
                  <a:pt x="5127119" y="4709310"/>
                </a:lnTo>
                <a:lnTo>
                  <a:pt x="5127119" y="4700858"/>
                </a:lnTo>
                <a:lnTo>
                  <a:pt x="5127119" y="4694819"/>
                </a:lnTo>
                <a:lnTo>
                  <a:pt x="5128929" y="4684556"/>
                </a:lnTo>
                <a:lnTo>
                  <a:pt x="5133156" y="4676104"/>
                </a:lnTo>
                <a:lnTo>
                  <a:pt x="5133156" y="4665840"/>
                </a:lnTo>
                <a:lnTo>
                  <a:pt x="5133156" y="4655575"/>
                </a:lnTo>
                <a:lnTo>
                  <a:pt x="5119270" y="4626595"/>
                </a:lnTo>
                <a:lnTo>
                  <a:pt x="5098742" y="4593389"/>
                </a:lnTo>
                <a:lnTo>
                  <a:pt x="5076402" y="4564408"/>
                </a:lnTo>
                <a:lnTo>
                  <a:pt x="5062516" y="4535428"/>
                </a:lnTo>
                <a:lnTo>
                  <a:pt x="5058290" y="4500410"/>
                </a:lnTo>
                <a:lnTo>
                  <a:pt x="5066139" y="4459355"/>
                </a:lnTo>
                <a:lnTo>
                  <a:pt x="5080025" y="4424337"/>
                </a:lnTo>
                <a:lnTo>
                  <a:pt x="5100553" y="4385092"/>
                </a:lnTo>
                <a:lnTo>
                  <a:pt x="5114439" y="4351885"/>
                </a:lnTo>
                <a:lnTo>
                  <a:pt x="5126514" y="4322905"/>
                </a:lnTo>
                <a:lnTo>
                  <a:pt x="5112628" y="4293923"/>
                </a:lnTo>
                <a:lnTo>
                  <a:pt x="5108402" y="4269170"/>
                </a:lnTo>
                <a:lnTo>
                  <a:pt x="5108402" y="4244416"/>
                </a:lnTo>
                <a:lnTo>
                  <a:pt x="5100553" y="4211208"/>
                </a:lnTo>
                <a:lnTo>
                  <a:pt x="5080025" y="4167738"/>
                </a:lnTo>
                <a:lnTo>
                  <a:pt x="5047436" y="4124268"/>
                </a:lnTo>
                <a:lnTo>
                  <a:pt x="5017253" y="4085023"/>
                </a:lnTo>
                <a:lnTo>
                  <a:pt x="4984649" y="4051817"/>
                </a:lnTo>
                <a:lnTo>
                  <a:pt x="4994914" y="4008347"/>
                </a:lnTo>
                <a:lnTo>
                  <a:pt x="5005179" y="3969103"/>
                </a:lnTo>
                <a:lnTo>
                  <a:pt x="5017253" y="3925632"/>
                </a:lnTo>
                <a:lnTo>
                  <a:pt x="5005179" y="3919593"/>
                </a:lnTo>
                <a:lnTo>
                  <a:pt x="4999138" y="3915367"/>
                </a:lnTo>
                <a:lnTo>
                  <a:pt x="4991290" y="3906915"/>
                </a:lnTo>
                <a:lnTo>
                  <a:pt x="4985253" y="3905103"/>
                </a:lnTo>
                <a:lnTo>
                  <a:pt x="4974988" y="3905103"/>
                </a:lnTo>
                <a:lnTo>
                  <a:pt x="4961103" y="3900877"/>
                </a:lnTo>
                <a:lnTo>
                  <a:pt x="4953254" y="3906915"/>
                </a:lnTo>
                <a:lnTo>
                  <a:pt x="4949028" y="3911141"/>
                </a:lnTo>
                <a:lnTo>
                  <a:pt x="4938764" y="3915367"/>
                </a:lnTo>
                <a:lnTo>
                  <a:pt x="4928500" y="3915367"/>
                </a:lnTo>
                <a:lnTo>
                  <a:pt x="4914614" y="3915367"/>
                </a:lnTo>
                <a:lnTo>
                  <a:pt x="4875973" y="3853783"/>
                </a:lnTo>
                <a:lnTo>
                  <a:pt x="4849408" y="3849557"/>
                </a:lnTo>
                <a:lnTo>
                  <a:pt x="4825258" y="3847746"/>
                </a:lnTo>
                <a:lnTo>
                  <a:pt x="4796881" y="3843520"/>
                </a:lnTo>
                <a:lnTo>
                  <a:pt x="4762465" y="3858011"/>
                </a:lnTo>
                <a:lnTo>
                  <a:pt x="4726239" y="3872500"/>
                </a:lnTo>
                <a:lnTo>
                  <a:pt x="4697864" y="3882765"/>
                </a:lnTo>
                <a:lnTo>
                  <a:pt x="4629033" y="3868274"/>
                </a:lnTo>
                <a:lnTo>
                  <a:pt x="4621186" y="3893027"/>
                </a:lnTo>
                <a:lnTo>
                  <a:pt x="4597035" y="3893027"/>
                </a:lnTo>
                <a:lnTo>
                  <a:pt x="4574697" y="3886991"/>
                </a:lnTo>
                <a:lnTo>
                  <a:pt x="4558396" y="3882765"/>
                </a:lnTo>
                <a:lnTo>
                  <a:pt x="4550547" y="3886991"/>
                </a:lnTo>
                <a:lnTo>
                  <a:pt x="4544509" y="3893027"/>
                </a:lnTo>
                <a:lnTo>
                  <a:pt x="4532435" y="3897255"/>
                </a:lnTo>
                <a:lnTo>
                  <a:pt x="4518548" y="3901481"/>
                </a:lnTo>
                <a:lnTo>
                  <a:pt x="4498019" y="3876726"/>
                </a:lnTo>
                <a:lnTo>
                  <a:pt x="4469643" y="3862237"/>
                </a:lnTo>
                <a:lnTo>
                  <a:pt x="4441267" y="3847746"/>
                </a:lnTo>
                <a:lnTo>
                  <a:pt x="4412890" y="3833255"/>
                </a:lnTo>
                <a:lnTo>
                  <a:pt x="4388741" y="3814539"/>
                </a:lnTo>
                <a:lnTo>
                  <a:pt x="4370627" y="3767447"/>
                </a:lnTo>
                <a:lnTo>
                  <a:pt x="4350099" y="3742691"/>
                </a:lnTo>
                <a:lnTo>
                  <a:pt x="4317498" y="3717938"/>
                </a:lnTo>
                <a:lnTo>
                  <a:pt x="4289121" y="3693184"/>
                </a:lnTo>
                <a:lnTo>
                  <a:pt x="4271009" y="3670844"/>
                </a:lnTo>
                <a:lnTo>
                  <a:pt x="4271009" y="3623752"/>
                </a:lnTo>
                <a:lnTo>
                  <a:pt x="4264970" y="3603223"/>
                </a:lnTo>
                <a:lnTo>
                  <a:pt x="4266782" y="3570017"/>
                </a:lnTo>
                <a:lnTo>
                  <a:pt x="4274631" y="3541038"/>
                </a:lnTo>
                <a:lnTo>
                  <a:pt x="4280668" y="3516282"/>
                </a:lnTo>
                <a:lnTo>
                  <a:pt x="4284895" y="3497565"/>
                </a:lnTo>
                <a:lnTo>
                  <a:pt x="4284895" y="3468586"/>
                </a:lnTo>
                <a:lnTo>
                  <a:pt x="4278856" y="3452284"/>
                </a:lnTo>
                <a:lnTo>
                  <a:pt x="4266782" y="3433567"/>
                </a:lnTo>
                <a:lnTo>
                  <a:pt x="4260744" y="3419076"/>
                </a:lnTo>
                <a:lnTo>
                  <a:pt x="4260744" y="3396738"/>
                </a:lnTo>
                <a:lnTo>
                  <a:pt x="4266782" y="3367759"/>
                </a:lnTo>
                <a:lnTo>
                  <a:pt x="4280668" y="3336966"/>
                </a:lnTo>
                <a:lnTo>
                  <a:pt x="4294555" y="3300138"/>
                </a:lnTo>
                <a:lnTo>
                  <a:pt x="4308441" y="3269345"/>
                </a:lnTo>
                <a:lnTo>
                  <a:pt x="4322329" y="3242779"/>
                </a:lnTo>
                <a:lnTo>
                  <a:pt x="4330176" y="3228290"/>
                </a:lnTo>
                <a:lnTo>
                  <a:pt x="4354326" y="3207761"/>
                </a:lnTo>
                <a:lnTo>
                  <a:pt x="4382702" y="3189046"/>
                </a:lnTo>
                <a:lnTo>
                  <a:pt x="4411079" y="3174555"/>
                </a:lnTo>
                <a:lnTo>
                  <a:pt x="4439455" y="3155838"/>
                </a:lnTo>
                <a:lnTo>
                  <a:pt x="4445492" y="3139537"/>
                </a:lnTo>
                <a:lnTo>
                  <a:pt x="4445492" y="3117199"/>
                </a:lnTo>
                <a:lnTo>
                  <a:pt x="4443682" y="3092443"/>
                </a:lnTo>
                <a:lnTo>
                  <a:pt x="4445492" y="3071916"/>
                </a:lnTo>
                <a:lnTo>
                  <a:pt x="4463607" y="3042936"/>
                </a:lnTo>
                <a:lnTo>
                  <a:pt x="4487756" y="3020596"/>
                </a:lnTo>
                <a:lnTo>
                  <a:pt x="4514322" y="3000068"/>
                </a:lnTo>
                <a:lnTo>
                  <a:pt x="4538472" y="2977730"/>
                </a:lnTo>
                <a:lnTo>
                  <a:pt x="4558999" y="2952975"/>
                </a:lnTo>
                <a:lnTo>
                  <a:pt x="4571074" y="2919770"/>
                </a:lnTo>
                <a:lnTo>
                  <a:pt x="4571074" y="2917957"/>
                </a:lnTo>
                <a:lnTo>
                  <a:pt x="4566849" y="2917957"/>
                </a:lnTo>
                <a:lnTo>
                  <a:pt x="4566849" y="2913731"/>
                </a:lnTo>
                <a:lnTo>
                  <a:pt x="4566849" y="2909505"/>
                </a:lnTo>
                <a:lnTo>
                  <a:pt x="4562622" y="2905279"/>
                </a:lnTo>
                <a:lnTo>
                  <a:pt x="4556584" y="2903468"/>
                </a:lnTo>
                <a:lnTo>
                  <a:pt x="4548737" y="2899242"/>
                </a:lnTo>
                <a:lnTo>
                  <a:pt x="4542697" y="2899242"/>
                </a:lnTo>
                <a:lnTo>
                  <a:pt x="4530622" y="2895016"/>
                </a:lnTo>
                <a:lnTo>
                  <a:pt x="4524584" y="2903468"/>
                </a:lnTo>
                <a:lnTo>
                  <a:pt x="4516736" y="2903468"/>
                </a:lnTo>
                <a:lnTo>
                  <a:pt x="4506471" y="2905279"/>
                </a:lnTo>
                <a:lnTo>
                  <a:pt x="4492586" y="2905279"/>
                </a:lnTo>
                <a:lnTo>
                  <a:pt x="4492586" y="2895016"/>
                </a:lnTo>
                <a:lnTo>
                  <a:pt x="4486550" y="2895016"/>
                </a:lnTo>
                <a:lnTo>
                  <a:pt x="4486550" y="2866035"/>
                </a:lnTo>
                <a:lnTo>
                  <a:pt x="4482323" y="2826791"/>
                </a:lnTo>
                <a:lnTo>
                  <a:pt x="4478094" y="2779698"/>
                </a:lnTo>
                <a:lnTo>
                  <a:pt x="4478094" y="2734417"/>
                </a:lnTo>
                <a:lnTo>
                  <a:pt x="4478094" y="2693362"/>
                </a:lnTo>
                <a:lnTo>
                  <a:pt x="4485945" y="2668606"/>
                </a:lnTo>
                <a:lnTo>
                  <a:pt x="4487152" y="2661362"/>
                </a:lnTo>
                <a:lnTo>
                  <a:pt x="4491378" y="2652908"/>
                </a:lnTo>
                <a:lnTo>
                  <a:pt x="4495605" y="2651095"/>
                </a:lnTo>
                <a:lnTo>
                  <a:pt x="4499831" y="2651095"/>
                </a:lnTo>
                <a:lnTo>
                  <a:pt x="4505870" y="2651095"/>
                </a:lnTo>
                <a:lnTo>
                  <a:pt x="4513719" y="2646870"/>
                </a:lnTo>
                <a:lnTo>
                  <a:pt x="4523980" y="2646870"/>
                </a:lnTo>
                <a:lnTo>
                  <a:pt x="4552358" y="2657135"/>
                </a:lnTo>
                <a:lnTo>
                  <a:pt x="4584960" y="2665587"/>
                </a:lnTo>
                <a:lnTo>
                  <a:pt x="4619374" y="2665587"/>
                </a:lnTo>
                <a:lnTo>
                  <a:pt x="4653790" y="2657135"/>
                </a:lnTo>
                <a:lnTo>
                  <a:pt x="4680355" y="2646870"/>
                </a:lnTo>
                <a:lnTo>
                  <a:pt x="4682166" y="2642645"/>
                </a:lnTo>
                <a:lnTo>
                  <a:pt x="4682166" y="2638419"/>
                </a:lnTo>
                <a:lnTo>
                  <a:pt x="4686391" y="2638419"/>
                </a:lnTo>
                <a:lnTo>
                  <a:pt x="4686391" y="2636609"/>
                </a:lnTo>
                <a:lnTo>
                  <a:pt x="4686391" y="2632382"/>
                </a:lnTo>
                <a:lnTo>
                  <a:pt x="4694241" y="2603401"/>
                </a:lnTo>
                <a:lnTo>
                  <a:pt x="4694241" y="2570196"/>
                </a:lnTo>
                <a:lnTo>
                  <a:pt x="4690015" y="2539402"/>
                </a:lnTo>
                <a:lnTo>
                  <a:pt x="4685790" y="2502574"/>
                </a:lnTo>
                <a:lnTo>
                  <a:pt x="4661637" y="2496535"/>
                </a:lnTo>
                <a:lnTo>
                  <a:pt x="4637486" y="2488083"/>
                </a:lnTo>
                <a:lnTo>
                  <a:pt x="4613337" y="2473592"/>
                </a:lnTo>
                <a:lnTo>
                  <a:pt x="4595224" y="2454877"/>
                </a:lnTo>
                <a:lnTo>
                  <a:pt x="4601262" y="2453064"/>
                </a:lnTo>
                <a:lnTo>
                  <a:pt x="4609111" y="2448838"/>
                </a:lnTo>
                <a:lnTo>
                  <a:pt x="4613337" y="2444612"/>
                </a:lnTo>
                <a:lnTo>
                  <a:pt x="4619374" y="2444612"/>
                </a:lnTo>
                <a:lnTo>
                  <a:pt x="4627225" y="2440386"/>
                </a:lnTo>
                <a:lnTo>
                  <a:pt x="4639299" y="2440386"/>
                </a:lnTo>
                <a:lnTo>
                  <a:pt x="4647146" y="2438573"/>
                </a:lnTo>
                <a:lnTo>
                  <a:pt x="4657412" y="2434347"/>
                </a:lnTo>
                <a:lnTo>
                  <a:pt x="4667675" y="2434347"/>
                </a:lnTo>
                <a:lnTo>
                  <a:pt x="4679750" y="2434347"/>
                </a:lnTo>
                <a:lnTo>
                  <a:pt x="4679750" y="2395102"/>
                </a:lnTo>
                <a:lnTo>
                  <a:pt x="4690015" y="2395102"/>
                </a:lnTo>
                <a:lnTo>
                  <a:pt x="4700279" y="2396915"/>
                </a:lnTo>
                <a:lnTo>
                  <a:pt x="4704506" y="2401141"/>
                </a:lnTo>
                <a:lnTo>
                  <a:pt x="4710542" y="2401141"/>
                </a:lnTo>
                <a:lnTo>
                  <a:pt x="4718393" y="2405367"/>
                </a:lnTo>
                <a:lnTo>
                  <a:pt x="4724429" y="2409593"/>
                </a:lnTo>
                <a:lnTo>
                  <a:pt x="4732278" y="2401141"/>
                </a:lnTo>
                <a:lnTo>
                  <a:pt x="4742542" y="2396915"/>
                </a:lnTo>
                <a:lnTo>
                  <a:pt x="4750388" y="2395102"/>
                </a:lnTo>
                <a:lnTo>
                  <a:pt x="4760656" y="2390876"/>
                </a:lnTo>
                <a:lnTo>
                  <a:pt x="4764881" y="2386649"/>
                </a:lnTo>
                <a:lnTo>
                  <a:pt x="4766692" y="2380613"/>
                </a:lnTo>
                <a:lnTo>
                  <a:pt x="4766692" y="2372160"/>
                </a:lnTo>
                <a:lnTo>
                  <a:pt x="4766692" y="2366123"/>
                </a:lnTo>
                <a:lnTo>
                  <a:pt x="4766692" y="2357673"/>
                </a:lnTo>
                <a:lnTo>
                  <a:pt x="4770919" y="2351634"/>
                </a:lnTo>
                <a:lnTo>
                  <a:pt x="4775145" y="2343182"/>
                </a:lnTo>
                <a:lnTo>
                  <a:pt x="4842162" y="2322656"/>
                </a:lnTo>
                <a:lnTo>
                  <a:pt x="4856048" y="2300318"/>
                </a:lnTo>
                <a:lnTo>
                  <a:pt x="4860276" y="2279788"/>
                </a:lnTo>
                <a:lnTo>
                  <a:pt x="4870539" y="2257447"/>
                </a:lnTo>
                <a:lnTo>
                  <a:pt x="4891066" y="2242955"/>
                </a:lnTo>
                <a:lnTo>
                  <a:pt x="4917632" y="2232692"/>
                </a:lnTo>
                <a:lnTo>
                  <a:pt x="4947819" y="2222429"/>
                </a:lnTo>
                <a:lnTo>
                  <a:pt x="4976196" y="2212165"/>
                </a:lnTo>
                <a:lnTo>
                  <a:pt x="4980423" y="2207940"/>
                </a:lnTo>
                <a:lnTo>
                  <a:pt x="4980423" y="2203714"/>
                </a:lnTo>
                <a:lnTo>
                  <a:pt x="4980423" y="2199488"/>
                </a:lnTo>
                <a:lnTo>
                  <a:pt x="4984649" y="2197677"/>
                </a:lnTo>
                <a:lnTo>
                  <a:pt x="4970762" y="2160847"/>
                </a:lnTo>
                <a:lnTo>
                  <a:pt x="4962913" y="2117379"/>
                </a:lnTo>
                <a:lnTo>
                  <a:pt x="4962913" y="2078135"/>
                </a:lnTo>
                <a:lnTo>
                  <a:pt x="4961103" y="2044930"/>
                </a:lnTo>
                <a:lnTo>
                  <a:pt x="4991290" y="2043117"/>
                </a:lnTo>
                <a:lnTo>
                  <a:pt x="5013630" y="2034665"/>
                </a:lnTo>
                <a:lnTo>
                  <a:pt x="5037776" y="2028629"/>
                </a:lnTo>
                <a:lnTo>
                  <a:pt x="5037776" y="2044930"/>
                </a:lnTo>
                <a:lnTo>
                  <a:pt x="5033550" y="2059420"/>
                </a:lnTo>
                <a:lnTo>
                  <a:pt x="5029322" y="2085984"/>
                </a:lnTo>
                <a:lnTo>
                  <a:pt x="5027512" y="2121003"/>
                </a:lnTo>
                <a:lnTo>
                  <a:pt x="5023286" y="2154208"/>
                </a:lnTo>
                <a:lnTo>
                  <a:pt x="5023286" y="2178960"/>
                </a:lnTo>
                <a:lnTo>
                  <a:pt x="5033550" y="2184996"/>
                </a:lnTo>
                <a:lnTo>
                  <a:pt x="5041398" y="2189223"/>
                </a:lnTo>
                <a:lnTo>
                  <a:pt x="5043210" y="2193449"/>
                </a:lnTo>
                <a:lnTo>
                  <a:pt x="5051057" y="2197677"/>
                </a:lnTo>
                <a:lnTo>
                  <a:pt x="5061308" y="2203714"/>
                </a:lnTo>
                <a:lnTo>
                  <a:pt x="5083648" y="2193449"/>
                </a:lnTo>
                <a:lnTo>
                  <a:pt x="5099345" y="2193449"/>
                </a:lnTo>
                <a:lnTo>
                  <a:pt x="5109610" y="2199488"/>
                </a:lnTo>
                <a:lnTo>
                  <a:pt x="5123496" y="2211562"/>
                </a:lnTo>
                <a:lnTo>
                  <a:pt x="5141608" y="2211562"/>
                </a:lnTo>
                <a:lnTo>
                  <a:pt x="5162135" y="2203111"/>
                </a:lnTo>
                <a:lnTo>
                  <a:pt x="5180249" y="2192846"/>
                </a:lnTo>
                <a:lnTo>
                  <a:pt x="5190512" y="2182580"/>
                </a:lnTo>
                <a:lnTo>
                  <a:pt x="5204400" y="2174128"/>
                </a:lnTo>
                <a:lnTo>
                  <a:pt x="5222512" y="2168092"/>
                </a:lnTo>
                <a:lnTo>
                  <a:pt x="5250889" y="2169902"/>
                </a:lnTo>
                <a:lnTo>
                  <a:pt x="5289528" y="2178354"/>
                </a:lnTo>
                <a:lnTo>
                  <a:pt x="5293756" y="2168092"/>
                </a:lnTo>
                <a:lnTo>
                  <a:pt x="5295567" y="2163866"/>
                </a:lnTo>
                <a:lnTo>
                  <a:pt x="5303416" y="2155413"/>
                </a:lnTo>
                <a:lnTo>
                  <a:pt x="5309453" y="2153605"/>
                </a:lnTo>
                <a:lnTo>
                  <a:pt x="5317302" y="2153605"/>
                </a:lnTo>
                <a:lnTo>
                  <a:pt x="5327567" y="2149379"/>
                </a:lnTo>
                <a:lnTo>
                  <a:pt x="5327567" y="2087796"/>
                </a:lnTo>
                <a:lnTo>
                  <a:pt x="5335414" y="2038288"/>
                </a:lnTo>
                <a:lnTo>
                  <a:pt x="5341453" y="2029837"/>
                </a:lnTo>
                <a:lnTo>
                  <a:pt x="5349302" y="2028024"/>
                </a:lnTo>
                <a:lnTo>
                  <a:pt x="5355339" y="2019571"/>
                </a:lnTo>
                <a:lnTo>
                  <a:pt x="5363188" y="2015345"/>
                </a:lnTo>
                <a:lnTo>
                  <a:pt x="5373453" y="2013534"/>
                </a:lnTo>
                <a:lnTo>
                  <a:pt x="5373453" y="2019571"/>
                </a:lnTo>
                <a:lnTo>
                  <a:pt x="5379489" y="2028024"/>
                </a:lnTo>
                <a:lnTo>
                  <a:pt x="5383715" y="2034062"/>
                </a:lnTo>
                <a:lnTo>
                  <a:pt x="5387942" y="2042514"/>
                </a:lnTo>
                <a:lnTo>
                  <a:pt x="5392168" y="2044325"/>
                </a:lnTo>
                <a:lnTo>
                  <a:pt x="5402432" y="2048551"/>
                </a:lnTo>
                <a:lnTo>
                  <a:pt x="5412697" y="2052779"/>
                </a:lnTo>
                <a:lnTo>
                  <a:pt x="5408469" y="2019571"/>
                </a:lnTo>
                <a:lnTo>
                  <a:pt x="5406658" y="1999044"/>
                </a:lnTo>
                <a:lnTo>
                  <a:pt x="5398809" y="1984553"/>
                </a:lnTo>
                <a:lnTo>
                  <a:pt x="5394583" y="1965838"/>
                </a:lnTo>
                <a:lnTo>
                  <a:pt x="5388546" y="1932630"/>
                </a:lnTo>
                <a:lnTo>
                  <a:pt x="5406658" y="1930820"/>
                </a:lnTo>
                <a:lnTo>
                  <a:pt x="5418734" y="1922366"/>
                </a:lnTo>
                <a:lnTo>
                  <a:pt x="5430809" y="1916330"/>
                </a:lnTo>
                <a:lnTo>
                  <a:pt x="5444695" y="1907877"/>
                </a:lnTo>
                <a:lnTo>
                  <a:pt x="5468846" y="1907877"/>
                </a:lnTo>
                <a:lnTo>
                  <a:pt x="5492996" y="1912104"/>
                </a:lnTo>
                <a:lnTo>
                  <a:pt x="5511109" y="1916330"/>
                </a:lnTo>
                <a:lnTo>
                  <a:pt x="5529221" y="1907877"/>
                </a:lnTo>
                <a:lnTo>
                  <a:pt x="5543108" y="1887349"/>
                </a:lnTo>
                <a:lnTo>
                  <a:pt x="5531033" y="1883123"/>
                </a:lnTo>
                <a:lnTo>
                  <a:pt x="5520768" y="1878896"/>
                </a:lnTo>
                <a:lnTo>
                  <a:pt x="5514732" y="1874670"/>
                </a:lnTo>
                <a:lnTo>
                  <a:pt x="5502656" y="1872860"/>
                </a:lnTo>
                <a:lnTo>
                  <a:pt x="5488770" y="1872860"/>
                </a:lnTo>
                <a:lnTo>
                  <a:pt x="5454355" y="1889161"/>
                </a:lnTo>
                <a:lnTo>
                  <a:pt x="5415715" y="1901236"/>
                </a:lnTo>
                <a:lnTo>
                  <a:pt x="5373453" y="1907273"/>
                </a:lnTo>
                <a:lnTo>
                  <a:pt x="5365603" y="1888556"/>
                </a:lnTo>
                <a:lnTo>
                  <a:pt x="5355339" y="1874067"/>
                </a:lnTo>
                <a:lnTo>
                  <a:pt x="5345076" y="1859576"/>
                </a:lnTo>
                <a:lnTo>
                  <a:pt x="5337227" y="1843274"/>
                </a:lnTo>
                <a:lnTo>
                  <a:pt x="5335414" y="1814292"/>
                </a:lnTo>
                <a:lnTo>
                  <a:pt x="5337227" y="1791953"/>
                </a:lnTo>
                <a:lnTo>
                  <a:pt x="5335414" y="1767199"/>
                </a:lnTo>
                <a:lnTo>
                  <a:pt x="5331188" y="1738217"/>
                </a:lnTo>
                <a:lnTo>
                  <a:pt x="5335414" y="1713464"/>
                </a:lnTo>
                <a:lnTo>
                  <a:pt x="5351717" y="1676636"/>
                </a:lnTo>
                <a:lnTo>
                  <a:pt x="5380092" y="1651883"/>
                </a:lnTo>
                <a:lnTo>
                  <a:pt x="5408469" y="1622902"/>
                </a:lnTo>
                <a:lnTo>
                  <a:pt x="5432620" y="1593923"/>
                </a:lnTo>
                <a:lnTo>
                  <a:pt x="5450734" y="1560716"/>
                </a:lnTo>
                <a:lnTo>
                  <a:pt x="5440469" y="1550453"/>
                </a:lnTo>
                <a:lnTo>
                  <a:pt x="5430206" y="1540189"/>
                </a:lnTo>
                <a:lnTo>
                  <a:pt x="5418131" y="1529924"/>
                </a:lnTo>
                <a:lnTo>
                  <a:pt x="5391565" y="1534152"/>
                </a:lnTo>
                <a:lnTo>
                  <a:pt x="5358962" y="1535962"/>
                </a:lnTo>
                <a:lnTo>
                  <a:pt x="5348697" y="1587281"/>
                </a:lnTo>
                <a:lnTo>
                  <a:pt x="5330585" y="1626525"/>
                </a:lnTo>
                <a:lnTo>
                  <a:pt x="5306434" y="1659730"/>
                </a:lnTo>
                <a:lnTo>
                  <a:pt x="5278058" y="1690521"/>
                </a:lnTo>
                <a:lnTo>
                  <a:pt x="5251492" y="1727350"/>
                </a:lnTo>
                <a:lnTo>
                  <a:pt x="5235190" y="1770821"/>
                </a:lnTo>
                <a:lnTo>
                  <a:pt x="5223115" y="1820331"/>
                </a:lnTo>
                <a:lnTo>
                  <a:pt x="5245455" y="1839048"/>
                </a:lnTo>
                <a:lnTo>
                  <a:pt x="5265982" y="1859576"/>
                </a:lnTo>
                <a:lnTo>
                  <a:pt x="5279868" y="1886143"/>
                </a:lnTo>
                <a:lnTo>
                  <a:pt x="5287718" y="1916933"/>
                </a:lnTo>
                <a:lnTo>
                  <a:pt x="5277455" y="1921159"/>
                </a:lnTo>
                <a:lnTo>
                  <a:pt x="5273229" y="1925385"/>
                </a:lnTo>
                <a:lnTo>
                  <a:pt x="5269001" y="1929612"/>
                </a:lnTo>
                <a:lnTo>
                  <a:pt x="5269001" y="1931422"/>
                </a:lnTo>
                <a:lnTo>
                  <a:pt x="5264775" y="1935649"/>
                </a:lnTo>
                <a:lnTo>
                  <a:pt x="5264775" y="1944102"/>
                </a:lnTo>
                <a:lnTo>
                  <a:pt x="5262964" y="1945915"/>
                </a:lnTo>
                <a:lnTo>
                  <a:pt x="5216475" y="1964631"/>
                </a:lnTo>
                <a:lnTo>
                  <a:pt x="5210437" y="2008101"/>
                </a:lnTo>
                <a:lnTo>
                  <a:pt x="5196551" y="2041306"/>
                </a:lnTo>
                <a:lnTo>
                  <a:pt x="5182665" y="2066060"/>
                </a:lnTo>
                <a:lnTo>
                  <a:pt x="5160325" y="2086589"/>
                </a:lnTo>
                <a:lnTo>
                  <a:pt x="5142212" y="2108928"/>
                </a:lnTo>
                <a:lnTo>
                  <a:pt x="5125911" y="2137907"/>
                </a:lnTo>
                <a:lnTo>
                  <a:pt x="5113836" y="2137907"/>
                </a:lnTo>
                <a:lnTo>
                  <a:pt x="5113836" y="2129455"/>
                </a:lnTo>
                <a:lnTo>
                  <a:pt x="5085459" y="2090210"/>
                </a:lnTo>
                <a:lnTo>
                  <a:pt x="5069158" y="2046740"/>
                </a:lnTo>
                <a:lnTo>
                  <a:pt x="5057082" y="1999647"/>
                </a:lnTo>
                <a:lnTo>
                  <a:pt x="5036569" y="1945915"/>
                </a:lnTo>
                <a:lnTo>
                  <a:pt x="5008196" y="1960405"/>
                </a:lnTo>
                <a:lnTo>
                  <a:pt x="4990082" y="1979118"/>
                </a:lnTo>
                <a:lnTo>
                  <a:pt x="4969555" y="1993610"/>
                </a:lnTo>
                <a:lnTo>
                  <a:pt x="4947216" y="2003873"/>
                </a:lnTo>
                <a:lnTo>
                  <a:pt x="4912801" y="2012327"/>
                </a:lnTo>
                <a:lnTo>
                  <a:pt x="4908576" y="2008101"/>
                </a:lnTo>
                <a:lnTo>
                  <a:pt x="4904349" y="2008101"/>
                </a:lnTo>
                <a:lnTo>
                  <a:pt x="4902538" y="2008101"/>
                </a:lnTo>
                <a:lnTo>
                  <a:pt x="4898313" y="2003873"/>
                </a:lnTo>
                <a:lnTo>
                  <a:pt x="4890463" y="2003873"/>
                </a:lnTo>
                <a:lnTo>
                  <a:pt x="4888652" y="1960405"/>
                </a:lnTo>
                <a:lnTo>
                  <a:pt x="4884425" y="1925385"/>
                </a:lnTo>
                <a:lnTo>
                  <a:pt x="4876577" y="1896405"/>
                </a:lnTo>
                <a:lnTo>
                  <a:pt x="4870539" y="1863200"/>
                </a:lnTo>
                <a:lnTo>
                  <a:pt x="4866313" y="1819726"/>
                </a:lnTo>
                <a:lnTo>
                  <a:pt x="4884425" y="1801011"/>
                </a:lnTo>
                <a:lnTo>
                  <a:pt x="4890463" y="1784709"/>
                </a:lnTo>
                <a:lnTo>
                  <a:pt x="4894689" y="1762368"/>
                </a:lnTo>
                <a:lnTo>
                  <a:pt x="4904954" y="1733388"/>
                </a:lnTo>
                <a:lnTo>
                  <a:pt x="4912801" y="1727350"/>
                </a:lnTo>
                <a:lnTo>
                  <a:pt x="4923066" y="1717087"/>
                </a:lnTo>
                <a:lnTo>
                  <a:pt x="4933329" y="1705012"/>
                </a:lnTo>
                <a:lnTo>
                  <a:pt x="4945404" y="1694748"/>
                </a:lnTo>
                <a:lnTo>
                  <a:pt x="4951443" y="1698974"/>
                </a:lnTo>
                <a:lnTo>
                  <a:pt x="4955669" y="1703200"/>
                </a:lnTo>
                <a:lnTo>
                  <a:pt x="4959895" y="1705012"/>
                </a:lnTo>
                <a:lnTo>
                  <a:pt x="4961706" y="1709238"/>
                </a:lnTo>
                <a:lnTo>
                  <a:pt x="4969555" y="1703200"/>
                </a:lnTo>
                <a:lnTo>
                  <a:pt x="4973781" y="1694748"/>
                </a:lnTo>
                <a:lnTo>
                  <a:pt x="4975593" y="1688711"/>
                </a:lnTo>
                <a:lnTo>
                  <a:pt x="4979820" y="1676636"/>
                </a:lnTo>
                <a:lnTo>
                  <a:pt x="4984046" y="1670597"/>
                </a:lnTo>
                <a:lnTo>
                  <a:pt x="5008196" y="1656109"/>
                </a:lnTo>
                <a:lnTo>
                  <a:pt x="5028719" y="1647655"/>
                </a:lnTo>
                <a:lnTo>
                  <a:pt x="5046832" y="1631354"/>
                </a:lnTo>
                <a:lnTo>
                  <a:pt x="5040795" y="1627128"/>
                </a:lnTo>
                <a:lnTo>
                  <a:pt x="5036569" y="1627128"/>
                </a:lnTo>
                <a:lnTo>
                  <a:pt x="5032343" y="1627128"/>
                </a:lnTo>
                <a:lnTo>
                  <a:pt x="5032343" y="1622902"/>
                </a:lnTo>
                <a:lnTo>
                  <a:pt x="5032343" y="1616865"/>
                </a:lnTo>
                <a:lnTo>
                  <a:pt x="5028116" y="1608411"/>
                </a:lnTo>
                <a:lnTo>
                  <a:pt x="5054680" y="1575206"/>
                </a:lnTo>
                <a:lnTo>
                  <a:pt x="5078817" y="1535962"/>
                </a:lnTo>
                <a:lnTo>
                  <a:pt x="5099345" y="1490682"/>
                </a:lnTo>
                <a:lnTo>
                  <a:pt x="5121685" y="1443587"/>
                </a:lnTo>
                <a:lnTo>
                  <a:pt x="5142212" y="1396493"/>
                </a:lnTo>
                <a:lnTo>
                  <a:pt x="5168777" y="1353022"/>
                </a:lnTo>
                <a:lnTo>
                  <a:pt x="5192927" y="1324042"/>
                </a:lnTo>
                <a:lnTo>
                  <a:pt x="5223115" y="1307739"/>
                </a:lnTo>
                <a:lnTo>
                  <a:pt x="5223115" y="1278760"/>
                </a:lnTo>
                <a:lnTo>
                  <a:pt x="5255720" y="1278760"/>
                </a:lnTo>
                <a:lnTo>
                  <a:pt x="5273832" y="1245553"/>
                </a:lnTo>
                <a:lnTo>
                  <a:pt x="5302208" y="1223214"/>
                </a:lnTo>
                <a:lnTo>
                  <a:pt x="5340848" y="1212949"/>
                </a:lnTo>
                <a:lnTo>
                  <a:pt x="5345076" y="1217178"/>
                </a:lnTo>
                <a:lnTo>
                  <a:pt x="5349302" y="1217178"/>
                </a:lnTo>
                <a:lnTo>
                  <a:pt x="5351113" y="1217178"/>
                </a:lnTo>
                <a:lnTo>
                  <a:pt x="5358962" y="1221404"/>
                </a:lnTo>
                <a:lnTo>
                  <a:pt x="5358962" y="1194837"/>
                </a:lnTo>
                <a:lnTo>
                  <a:pt x="5369225" y="1194837"/>
                </a:lnTo>
                <a:lnTo>
                  <a:pt x="5377074" y="1194837"/>
                </a:lnTo>
                <a:lnTo>
                  <a:pt x="5383113" y="1194837"/>
                </a:lnTo>
                <a:lnTo>
                  <a:pt x="5387339" y="1194837"/>
                </a:lnTo>
                <a:lnTo>
                  <a:pt x="5391565" y="1199063"/>
                </a:lnTo>
                <a:lnTo>
                  <a:pt x="5395188" y="1199063"/>
                </a:lnTo>
                <a:lnTo>
                  <a:pt x="5407261" y="1207515"/>
                </a:lnTo>
                <a:lnTo>
                  <a:pt x="5419337" y="1178532"/>
                </a:lnTo>
                <a:lnTo>
                  <a:pt x="5441677" y="1159819"/>
                </a:lnTo>
                <a:lnTo>
                  <a:pt x="5465827" y="1153782"/>
                </a:lnTo>
                <a:lnTo>
                  <a:pt x="5498430" y="1145330"/>
                </a:lnTo>
                <a:lnTo>
                  <a:pt x="5531033" y="1141102"/>
                </a:lnTo>
                <a:lnTo>
                  <a:pt x="5544919" y="1155593"/>
                </a:lnTo>
                <a:lnTo>
                  <a:pt x="5561220" y="1164045"/>
                </a:lnTo>
                <a:lnTo>
                  <a:pt x="5575106" y="1165857"/>
                </a:lnTo>
                <a:lnTo>
                  <a:pt x="5588994" y="1170083"/>
                </a:lnTo>
                <a:lnTo>
                  <a:pt x="5601070" y="1184573"/>
                </a:lnTo>
                <a:lnTo>
                  <a:pt x="5607106" y="1213554"/>
                </a:lnTo>
                <a:lnTo>
                  <a:pt x="5602880" y="1217781"/>
                </a:lnTo>
                <a:lnTo>
                  <a:pt x="5601070" y="1222006"/>
                </a:lnTo>
                <a:lnTo>
                  <a:pt x="5596842" y="1222006"/>
                </a:lnTo>
                <a:lnTo>
                  <a:pt x="5596842" y="1223816"/>
                </a:lnTo>
                <a:lnTo>
                  <a:pt x="5592616" y="1228044"/>
                </a:lnTo>
                <a:lnTo>
                  <a:pt x="5592616" y="1236497"/>
                </a:lnTo>
                <a:lnTo>
                  <a:pt x="5596842" y="1242533"/>
                </a:lnTo>
                <a:lnTo>
                  <a:pt x="5601070" y="1242533"/>
                </a:lnTo>
                <a:lnTo>
                  <a:pt x="5602880" y="1246759"/>
                </a:lnTo>
                <a:lnTo>
                  <a:pt x="5607106" y="1252799"/>
                </a:lnTo>
                <a:lnTo>
                  <a:pt x="5631257" y="1242533"/>
                </a:lnTo>
                <a:lnTo>
                  <a:pt x="5645143" y="1238307"/>
                </a:lnTo>
                <a:lnTo>
                  <a:pt x="5655408" y="1238307"/>
                </a:lnTo>
                <a:lnTo>
                  <a:pt x="5659634" y="1246759"/>
                </a:lnTo>
                <a:lnTo>
                  <a:pt x="5663860" y="1257025"/>
                </a:lnTo>
                <a:lnTo>
                  <a:pt x="5674123" y="1267290"/>
                </a:lnTo>
                <a:lnTo>
                  <a:pt x="5684387" y="1279363"/>
                </a:lnTo>
                <a:lnTo>
                  <a:pt x="5748990" y="1285402"/>
                </a:lnTo>
                <a:lnTo>
                  <a:pt x="5773141" y="1299892"/>
                </a:lnTo>
                <a:lnTo>
                  <a:pt x="5801518" y="1322230"/>
                </a:lnTo>
                <a:lnTo>
                  <a:pt x="5829892" y="1351211"/>
                </a:lnTo>
                <a:lnTo>
                  <a:pt x="5854043" y="1382002"/>
                </a:lnTo>
                <a:lnTo>
                  <a:pt x="5876383" y="1415211"/>
                </a:lnTo>
                <a:lnTo>
                  <a:pt x="5882420" y="1448416"/>
                </a:lnTo>
                <a:lnTo>
                  <a:pt x="5878194" y="1479210"/>
                </a:lnTo>
                <a:lnTo>
                  <a:pt x="5854043" y="1505776"/>
                </a:lnTo>
                <a:lnTo>
                  <a:pt x="5821440" y="1522077"/>
                </a:lnTo>
                <a:lnTo>
                  <a:pt x="5787027" y="1522077"/>
                </a:lnTo>
                <a:lnTo>
                  <a:pt x="5754424" y="1507586"/>
                </a:lnTo>
                <a:lnTo>
                  <a:pt x="5726047" y="1493096"/>
                </a:lnTo>
                <a:lnTo>
                  <a:pt x="5697671" y="1482833"/>
                </a:lnTo>
                <a:lnTo>
                  <a:pt x="5701897" y="1507586"/>
                </a:lnTo>
                <a:lnTo>
                  <a:pt x="5706123" y="1540794"/>
                </a:lnTo>
                <a:lnTo>
                  <a:pt x="5710349" y="1575809"/>
                </a:lnTo>
                <a:lnTo>
                  <a:pt x="5716387" y="1604790"/>
                </a:lnTo>
                <a:lnTo>
                  <a:pt x="5724235" y="1623507"/>
                </a:lnTo>
                <a:lnTo>
                  <a:pt x="5730273" y="1633769"/>
                </a:lnTo>
                <a:lnTo>
                  <a:pt x="5740538" y="1637995"/>
                </a:lnTo>
                <a:lnTo>
                  <a:pt x="5748385" y="1646449"/>
                </a:lnTo>
                <a:lnTo>
                  <a:pt x="5762273" y="1648260"/>
                </a:lnTo>
                <a:lnTo>
                  <a:pt x="5758047" y="1623507"/>
                </a:lnTo>
                <a:lnTo>
                  <a:pt x="5753819" y="1604790"/>
                </a:lnTo>
                <a:lnTo>
                  <a:pt x="5753819" y="1584263"/>
                </a:lnTo>
                <a:lnTo>
                  <a:pt x="5766499" y="1584263"/>
                </a:lnTo>
                <a:lnTo>
                  <a:pt x="5766499" y="1575809"/>
                </a:lnTo>
                <a:lnTo>
                  <a:pt x="5790648" y="1590300"/>
                </a:lnTo>
                <a:lnTo>
                  <a:pt x="5814799" y="1604790"/>
                </a:lnTo>
                <a:lnTo>
                  <a:pt x="5843176" y="1616865"/>
                </a:lnTo>
                <a:lnTo>
                  <a:pt x="5847402" y="1608411"/>
                </a:lnTo>
                <a:lnTo>
                  <a:pt x="5851630" y="1602375"/>
                </a:lnTo>
                <a:lnTo>
                  <a:pt x="5853440" y="1598149"/>
                </a:lnTo>
                <a:lnTo>
                  <a:pt x="5857666" y="1587884"/>
                </a:lnTo>
                <a:lnTo>
                  <a:pt x="5857666" y="1575809"/>
                </a:lnTo>
                <a:lnTo>
                  <a:pt x="5853440" y="1573999"/>
                </a:lnTo>
                <a:lnTo>
                  <a:pt x="5851630" y="1569772"/>
                </a:lnTo>
                <a:lnTo>
                  <a:pt x="5847402" y="1565546"/>
                </a:lnTo>
                <a:lnTo>
                  <a:pt x="5847402" y="1561320"/>
                </a:lnTo>
                <a:lnTo>
                  <a:pt x="5847402" y="1555282"/>
                </a:lnTo>
                <a:lnTo>
                  <a:pt x="5843176" y="1545020"/>
                </a:lnTo>
                <a:lnTo>
                  <a:pt x="5875778" y="1530529"/>
                </a:lnTo>
                <a:lnTo>
                  <a:pt x="5896306" y="1508189"/>
                </a:lnTo>
                <a:lnTo>
                  <a:pt x="5914420" y="1483436"/>
                </a:lnTo>
                <a:lnTo>
                  <a:pt x="5924683" y="1487662"/>
                </a:lnTo>
                <a:lnTo>
                  <a:pt x="5938571" y="1491888"/>
                </a:lnTo>
                <a:lnTo>
                  <a:pt x="5952457" y="1493701"/>
                </a:lnTo>
                <a:lnTo>
                  <a:pt x="5966342" y="1497926"/>
                </a:lnTo>
                <a:lnTo>
                  <a:pt x="5960306" y="1420040"/>
                </a:lnTo>
                <a:lnTo>
                  <a:pt x="5946420" y="1333702"/>
                </a:lnTo>
                <a:lnTo>
                  <a:pt x="6004984" y="1333702"/>
                </a:lnTo>
                <a:lnTo>
                  <a:pt x="6018870" y="1348191"/>
                </a:lnTo>
                <a:lnTo>
                  <a:pt x="6032756" y="1368719"/>
                </a:lnTo>
                <a:lnTo>
                  <a:pt x="6044831" y="1387436"/>
                </a:lnTo>
                <a:lnTo>
                  <a:pt x="6044831" y="1406154"/>
                </a:lnTo>
                <a:lnTo>
                  <a:pt x="6036982" y="1407964"/>
                </a:lnTo>
                <a:lnTo>
                  <a:pt x="6032756" y="1407964"/>
                </a:lnTo>
                <a:lnTo>
                  <a:pt x="6026719" y="1412193"/>
                </a:lnTo>
                <a:lnTo>
                  <a:pt x="6012833" y="1412193"/>
                </a:lnTo>
                <a:lnTo>
                  <a:pt x="6012833" y="1451436"/>
                </a:lnTo>
                <a:lnTo>
                  <a:pt x="6023096" y="1455663"/>
                </a:lnTo>
                <a:lnTo>
                  <a:pt x="6027322" y="1459889"/>
                </a:lnTo>
                <a:lnTo>
                  <a:pt x="6033361" y="1464116"/>
                </a:lnTo>
                <a:lnTo>
                  <a:pt x="6041208" y="1465926"/>
                </a:lnTo>
                <a:lnTo>
                  <a:pt x="6051473" y="1465926"/>
                </a:lnTo>
                <a:lnTo>
                  <a:pt x="6055699" y="1465926"/>
                </a:lnTo>
                <a:lnTo>
                  <a:pt x="6059925" y="1464116"/>
                </a:lnTo>
                <a:lnTo>
                  <a:pt x="6061738" y="1464116"/>
                </a:lnTo>
                <a:lnTo>
                  <a:pt x="6069585" y="1459889"/>
                </a:lnTo>
                <a:lnTo>
                  <a:pt x="6073813" y="1449624"/>
                </a:lnTo>
                <a:lnTo>
                  <a:pt x="6073813" y="1441172"/>
                </a:lnTo>
                <a:lnTo>
                  <a:pt x="6073813" y="1430908"/>
                </a:lnTo>
                <a:lnTo>
                  <a:pt x="6073813" y="1422456"/>
                </a:lnTo>
                <a:lnTo>
                  <a:pt x="6069585" y="1412193"/>
                </a:lnTo>
                <a:lnTo>
                  <a:pt x="6093736" y="1378984"/>
                </a:lnTo>
                <a:lnTo>
                  <a:pt x="6122112" y="1352417"/>
                </a:lnTo>
                <a:lnTo>
                  <a:pt x="6146263" y="1319211"/>
                </a:lnTo>
                <a:lnTo>
                  <a:pt x="6158338" y="1314985"/>
                </a:lnTo>
                <a:lnTo>
                  <a:pt x="6168603" y="1314985"/>
                </a:lnTo>
                <a:lnTo>
                  <a:pt x="6172829" y="1310759"/>
                </a:lnTo>
                <a:lnTo>
                  <a:pt x="6178866" y="1314985"/>
                </a:lnTo>
                <a:lnTo>
                  <a:pt x="6186715" y="1319211"/>
                </a:lnTo>
                <a:lnTo>
                  <a:pt x="6188526" y="1325248"/>
                </a:lnTo>
                <a:lnTo>
                  <a:pt x="6192752" y="1333702"/>
                </a:lnTo>
                <a:lnTo>
                  <a:pt x="6196980" y="1337928"/>
                </a:lnTo>
                <a:lnTo>
                  <a:pt x="6198790" y="1343965"/>
                </a:lnTo>
                <a:lnTo>
                  <a:pt x="6206640" y="1348191"/>
                </a:lnTo>
                <a:lnTo>
                  <a:pt x="6206640" y="1339739"/>
                </a:lnTo>
                <a:lnTo>
                  <a:pt x="6212676" y="1333702"/>
                </a:lnTo>
                <a:lnTo>
                  <a:pt x="6216902" y="1325248"/>
                </a:lnTo>
                <a:lnTo>
                  <a:pt x="6221129" y="1319211"/>
                </a:lnTo>
                <a:lnTo>
                  <a:pt x="6221129" y="1308947"/>
                </a:lnTo>
                <a:lnTo>
                  <a:pt x="6225355" y="1294459"/>
                </a:lnTo>
                <a:lnTo>
                  <a:pt x="6255544" y="1294459"/>
                </a:lnTo>
                <a:lnTo>
                  <a:pt x="6283921" y="1300495"/>
                </a:lnTo>
                <a:lnTo>
                  <a:pt x="6310485" y="1308947"/>
                </a:lnTo>
                <a:lnTo>
                  <a:pt x="6292373" y="1323437"/>
                </a:lnTo>
                <a:lnTo>
                  <a:pt x="6274259" y="1333702"/>
                </a:lnTo>
                <a:lnTo>
                  <a:pt x="6260373" y="1343965"/>
                </a:lnTo>
                <a:lnTo>
                  <a:pt x="6246487" y="1364493"/>
                </a:lnTo>
                <a:lnTo>
                  <a:pt x="6264599" y="1364493"/>
                </a:lnTo>
                <a:lnTo>
                  <a:pt x="6274864" y="1354230"/>
                </a:lnTo>
                <a:lnTo>
                  <a:pt x="6299014" y="1343965"/>
                </a:lnTo>
                <a:lnTo>
                  <a:pt x="6325579" y="1333702"/>
                </a:lnTo>
                <a:lnTo>
                  <a:pt x="6346108" y="1325248"/>
                </a:lnTo>
                <a:lnTo>
                  <a:pt x="6368446" y="1319211"/>
                </a:lnTo>
                <a:lnTo>
                  <a:pt x="6374485" y="1319211"/>
                </a:lnTo>
                <a:lnTo>
                  <a:pt x="6378711" y="1323437"/>
                </a:lnTo>
                <a:lnTo>
                  <a:pt x="6384748" y="1329474"/>
                </a:lnTo>
                <a:lnTo>
                  <a:pt x="6388974" y="1333702"/>
                </a:lnTo>
                <a:lnTo>
                  <a:pt x="6393202" y="1337928"/>
                </a:lnTo>
                <a:lnTo>
                  <a:pt x="6399238" y="1337928"/>
                </a:lnTo>
                <a:lnTo>
                  <a:pt x="6413124" y="1339739"/>
                </a:lnTo>
                <a:lnTo>
                  <a:pt x="6417350" y="1333702"/>
                </a:lnTo>
                <a:lnTo>
                  <a:pt x="6421576" y="1325248"/>
                </a:lnTo>
                <a:lnTo>
                  <a:pt x="6423389" y="1323437"/>
                </a:lnTo>
                <a:lnTo>
                  <a:pt x="6423389" y="1314985"/>
                </a:lnTo>
                <a:lnTo>
                  <a:pt x="6427615" y="1304721"/>
                </a:lnTo>
                <a:lnTo>
                  <a:pt x="6427615" y="1294459"/>
                </a:lnTo>
                <a:lnTo>
                  <a:pt x="6421576" y="1286005"/>
                </a:lnTo>
                <a:lnTo>
                  <a:pt x="6417350" y="1279968"/>
                </a:lnTo>
                <a:lnTo>
                  <a:pt x="6413124" y="1271516"/>
                </a:lnTo>
                <a:lnTo>
                  <a:pt x="6413124" y="1261251"/>
                </a:lnTo>
                <a:lnTo>
                  <a:pt x="6413124" y="1246759"/>
                </a:lnTo>
                <a:lnTo>
                  <a:pt x="6423389" y="1238307"/>
                </a:lnTo>
                <a:lnTo>
                  <a:pt x="6431236" y="1232271"/>
                </a:lnTo>
                <a:lnTo>
                  <a:pt x="6437275" y="1228044"/>
                </a:lnTo>
                <a:lnTo>
                  <a:pt x="6451161" y="1222006"/>
                </a:lnTo>
                <a:lnTo>
                  <a:pt x="6459010" y="1223816"/>
                </a:lnTo>
                <a:lnTo>
                  <a:pt x="6469275" y="1228044"/>
                </a:lnTo>
                <a:lnTo>
                  <a:pt x="6483161" y="1228044"/>
                </a:lnTo>
                <a:lnTo>
                  <a:pt x="6497047" y="1228044"/>
                </a:lnTo>
                <a:lnTo>
                  <a:pt x="6515159" y="1250383"/>
                </a:lnTo>
                <a:lnTo>
                  <a:pt x="6539310" y="1275138"/>
                </a:lnTo>
                <a:lnTo>
                  <a:pt x="6575536" y="1299892"/>
                </a:lnTo>
                <a:lnTo>
                  <a:pt x="6605723" y="1324645"/>
                </a:lnTo>
                <a:lnTo>
                  <a:pt x="6634100" y="1339136"/>
                </a:lnTo>
                <a:lnTo>
                  <a:pt x="6652214" y="1347588"/>
                </a:lnTo>
                <a:lnTo>
                  <a:pt x="6656440" y="1343362"/>
                </a:lnTo>
                <a:lnTo>
                  <a:pt x="6656440" y="1339136"/>
                </a:lnTo>
                <a:lnTo>
                  <a:pt x="6658250" y="1333097"/>
                </a:lnTo>
                <a:lnTo>
                  <a:pt x="6647986" y="1322834"/>
                </a:lnTo>
                <a:lnTo>
                  <a:pt x="6641949" y="1314380"/>
                </a:lnTo>
                <a:lnTo>
                  <a:pt x="6637723" y="1304118"/>
                </a:lnTo>
                <a:lnTo>
                  <a:pt x="6629874" y="1293854"/>
                </a:lnTo>
                <a:lnTo>
                  <a:pt x="6628063" y="1279363"/>
                </a:lnTo>
                <a:lnTo>
                  <a:pt x="6595460" y="1279363"/>
                </a:lnTo>
                <a:lnTo>
                  <a:pt x="6599686" y="1235891"/>
                </a:lnTo>
                <a:lnTo>
                  <a:pt x="6591837" y="1202686"/>
                </a:lnTo>
                <a:lnTo>
                  <a:pt x="6587611" y="1173704"/>
                </a:lnTo>
                <a:lnTo>
                  <a:pt x="6581572" y="1134460"/>
                </a:lnTo>
                <a:lnTo>
                  <a:pt x="6602102" y="1119972"/>
                </a:lnTo>
                <a:lnTo>
                  <a:pt x="6615988" y="1101253"/>
                </a:lnTo>
                <a:lnTo>
                  <a:pt x="6623837" y="1080726"/>
                </a:lnTo>
                <a:lnTo>
                  <a:pt x="6629874" y="1054159"/>
                </a:lnTo>
                <a:lnTo>
                  <a:pt x="6637723" y="1033632"/>
                </a:lnTo>
                <a:lnTo>
                  <a:pt x="6647986" y="1011294"/>
                </a:lnTo>
                <a:lnTo>
                  <a:pt x="6661874" y="994992"/>
                </a:lnTo>
                <a:lnTo>
                  <a:pt x="6679986" y="982917"/>
                </a:lnTo>
                <a:lnTo>
                  <a:pt x="6712588" y="981104"/>
                </a:lnTo>
                <a:lnTo>
                  <a:pt x="6751230" y="982917"/>
                </a:lnTo>
                <a:lnTo>
                  <a:pt x="6761493" y="1001632"/>
                </a:lnTo>
                <a:lnTo>
                  <a:pt x="6775379" y="1016123"/>
                </a:lnTo>
                <a:lnTo>
                  <a:pt x="6771153" y="1045104"/>
                </a:lnTo>
                <a:lnTo>
                  <a:pt x="6765116" y="1074084"/>
                </a:lnTo>
                <a:lnTo>
                  <a:pt x="6757267" y="1098838"/>
                </a:lnTo>
                <a:lnTo>
                  <a:pt x="6755456" y="1121179"/>
                </a:lnTo>
                <a:lnTo>
                  <a:pt x="6751230" y="1135668"/>
                </a:lnTo>
                <a:lnTo>
                  <a:pt x="6757267" y="1154385"/>
                </a:lnTo>
                <a:lnTo>
                  <a:pt x="6769342" y="1179137"/>
                </a:lnTo>
                <a:lnTo>
                  <a:pt x="6775379" y="1208120"/>
                </a:lnTo>
                <a:lnTo>
                  <a:pt x="6781417" y="1228648"/>
                </a:lnTo>
                <a:lnTo>
                  <a:pt x="6781417" y="1253401"/>
                </a:lnTo>
                <a:lnTo>
                  <a:pt x="6775379" y="1275742"/>
                </a:lnTo>
                <a:lnTo>
                  <a:pt x="6769342" y="1294459"/>
                </a:lnTo>
                <a:lnTo>
                  <a:pt x="6769342" y="1308947"/>
                </a:lnTo>
                <a:lnTo>
                  <a:pt x="6771153" y="1319211"/>
                </a:lnTo>
                <a:lnTo>
                  <a:pt x="6775379" y="1325248"/>
                </a:lnTo>
                <a:lnTo>
                  <a:pt x="6781417" y="1333702"/>
                </a:lnTo>
                <a:lnTo>
                  <a:pt x="6789267" y="1339739"/>
                </a:lnTo>
                <a:lnTo>
                  <a:pt x="6793493" y="1351815"/>
                </a:lnTo>
                <a:lnTo>
                  <a:pt x="6799529" y="1363890"/>
                </a:lnTo>
                <a:lnTo>
                  <a:pt x="6789267" y="1386229"/>
                </a:lnTo>
                <a:lnTo>
                  <a:pt x="6781417" y="1410985"/>
                </a:lnTo>
                <a:lnTo>
                  <a:pt x="6781417" y="1444191"/>
                </a:lnTo>
                <a:lnTo>
                  <a:pt x="6771153" y="1450228"/>
                </a:lnTo>
                <a:lnTo>
                  <a:pt x="6765116" y="1458682"/>
                </a:lnTo>
                <a:lnTo>
                  <a:pt x="6754853" y="1462908"/>
                </a:lnTo>
                <a:lnTo>
                  <a:pt x="6742778" y="1468945"/>
                </a:lnTo>
                <a:lnTo>
                  <a:pt x="6728890" y="1473173"/>
                </a:lnTo>
                <a:lnTo>
                  <a:pt x="6728890" y="1484041"/>
                </a:lnTo>
                <a:lnTo>
                  <a:pt x="6769342" y="1484041"/>
                </a:lnTo>
                <a:lnTo>
                  <a:pt x="6771153" y="1479815"/>
                </a:lnTo>
                <a:lnTo>
                  <a:pt x="6775379" y="1478003"/>
                </a:lnTo>
                <a:lnTo>
                  <a:pt x="6781417" y="1473776"/>
                </a:lnTo>
                <a:lnTo>
                  <a:pt x="6795303" y="1449021"/>
                </a:lnTo>
                <a:lnTo>
                  <a:pt x="6809191" y="1420040"/>
                </a:lnTo>
                <a:lnTo>
                  <a:pt x="6821267" y="1397701"/>
                </a:lnTo>
                <a:lnTo>
                  <a:pt x="6827303" y="1362682"/>
                </a:lnTo>
                <a:lnTo>
                  <a:pt x="6821267" y="1329474"/>
                </a:lnTo>
                <a:lnTo>
                  <a:pt x="6817039" y="1296269"/>
                </a:lnTo>
                <a:lnTo>
                  <a:pt x="6812812" y="1267290"/>
                </a:lnTo>
                <a:lnTo>
                  <a:pt x="6851454" y="1267290"/>
                </a:lnTo>
                <a:lnTo>
                  <a:pt x="6887680" y="1267290"/>
                </a:lnTo>
                <a:lnTo>
                  <a:pt x="6922093" y="1279363"/>
                </a:lnTo>
                <a:lnTo>
                  <a:pt x="6922093" y="1267290"/>
                </a:lnTo>
                <a:lnTo>
                  <a:pt x="6887680" y="1252799"/>
                </a:lnTo>
                <a:lnTo>
                  <a:pt x="6845415" y="1236497"/>
                </a:lnTo>
                <a:lnTo>
                  <a:pt x="6806776" y="1222006"/>
                </a:lnTo>
                <a:lnTo>
                  <a:pt x="6798927" y="1185177"/>
                </a:lnTo>
                <a:lnTo>
                  <a:pt x="6788664" y="1160423"/>
                </a:lnTo>
                <a:lnTo>
                  <a:pt x="6778399" y="1139896"/>
                </a:lnTo>
                <a:lnTo>
                  <a:pt x="6768134" y="1110915"/>
                </a:lnTo>
                <a:lnTo>
                  <a:pt x="6812812" y="1069858"/>
                </a:lnTo>
                <a:lnTo>
                  <a:pt x="6812812" y="1002237"/>
                </a:lnTo>
                <a:lnTo>
                  <a:pt x="6820662" y="1002237"/>
                </a:lnTo>
                <a:lnTo>
                  <a:pt x="6826698" y="1002237"/>
                </a:lnTo>
                <a:lnTo>
                  <a:pt x="6830926" y="1002237"/>
                </a:lnTo>
                <a:lnTo>
                  <a:pt x="6830926" y="1003445"/>
                </a:lnTo>
                <a:lnTo>
                  <a:pt x="6836963" y="1007671"/>
                </a:lnTo>
                <a:lnTo>
                  <a:pt x="6844812" y="1028198"/>
                </a:lnTo>
                <a:lnTo>
                  <a:pt x="6850849" y="1050538"/>
                </a:lnTo>
                <a:lnTo>
                  <a:pt x="6864737" y="1066840"/>
                </a:lnTo>
                <a:lnTo>
                  <a:pt x="6891301" y="1052349"/>
                </a:lnTo>
                <a:lnTo>
                  <a:pt x="6921491" y="1046310"/>
                </a:lnTo>
                <a:lnTo>
                  <a:pt x="6961941" y="1046310"/>
                </a:lnTo>
                <a:lnTo>
                  <a:pt x="6982470" y="1075292"/>
                </a:lnTo>
                <a:lnTo>
                  <a:pt x="7015073" y="1104271"/>
                </a:lnTo>
                <a:lnTo>
                  <a:pt x="7045260" y="1124800"/>
                </a:lnTo>
                <a:lnTo>
                  <a:pt x="7045260" y="1108499"/>
                </a:lnTo>
                <a:lnTo>
                  <a:pt x="7021110" y="1081934"/>
                </a:lnTo>
                <a:lnTo>
                  <a:pt x="7002998" y="1051141"/>
                </a:lnTo>
                <a:lnTo>
                  <a:pt x="6992733" y="1010086"/>
                </a:lnTo>
                <a:lnTo>
                  <a:pt x="6982470" y="970842"/>
                </a:lnTo>
                <a:lnTo>
                  <a:pt x="6974621" y="927371"/>
                </a:lnTo>
                <a:lnTo>
                  <a:pt x="7021110" y="912880"/>
                </a:lnTo>
                <a:lnTo>
                  <a:pt x="7071827" y="902616"/>
                </a:lnTo>
                <a:lnTo>
                  <a:pt x="7085712" y="935823"/>
                </a:lnTo>
                <a:lnTo>
                  <a:pt x="7091749" y="935823"/>
                </a:lnTo>
                <a:lnTo>
                  <a:pt x="7099598" y="902616"/>
                </a:lnTo>
                <a:lnTo>
                  <a:pt x="7105637" y="867597"/>
                </a:lnTo>
                <a:lnTo>
                  <a:pt x="7115900" y="830768"/>
                </a:lnTo>
                <a:lnTo>
                  <a:pt x="7148503" y="812052"/>
                </a:lnTo>
                <a:lnTo>
                  <a:pt x="7172653" y="791524"/>
                </a:lnTo>
                <a:lnTo>
                  <a:pt x="7201030" y="769186"/>
                </a:lnTo>
                <a:lnTo>
                  <a:pt x="7229407" y="757111"/>
                </a:lnTo>
                <a:lnTo>
                  <a:pt x="7262010" y="745035"/>
                </a:lnTo>
                <a:lnTo>
                  <a:pt x="7304272" y="745035"/>
                </a:lnTo>
                <a:lnTo>
                  <a:pt x="7308499" y="730545"/>
                </a:lnTo>
                <a:lnTo>
                  <a:pt x="7314537" y="720282"/>
                </a:lnTo>
                <a:lnTo>
                  <a:pt x="7318763" y="710017"/>
                </a:lnTo>
                <a:lnTo>
                  <a:pt x="7324800" y="699754"/>
                </a:lnTo>
                <a:lnTo>
                  <a:pt x="7347140" y="699754"/>
                </a:lnTo>
                <a:lnTo>
                  <a:pt x="7375517" y="699754"/>
                </a:lnTo>
                <a:lnTo>
                  <a:pt x="7403894" y="699754"/>
                </a:lnTo>
                <a:lnTo>
                  <a:pt x="7424421" y="699754"/>
                </a:lnTo>
                <a:lnTo>
                  <a:pt x="7434684" y="699754"/>
                </a:lnTo>
                <a:lnTo>
                  <a:pt x="7448570" y="687679"/>
                </a:lnTo>
                <a:lnTo>
                  <a:pt x="7462458" y="677414"/>
                </a:lnTo>
                <a:lnTo>
                  <a:pt x="7476344" y="662924"/>
                </a:lnTo>
                <a:lnTo>
                  <a:pt x="7488419" y="652661"/>
                </a:lnTo>
                <a:lnTo>
                  <a:pt x="7498684" y="656887"/>
                </a:lnTo>
                <a:lnTo>
                  <a:pt x="7504720" y="656887"/>
                </a:lnTo>
                <a:lnTo>
                  <a:pt x="7516796" y="658698"/>
                </a:lnTo>
                <a:lnTo>
                  <a:pt x="7527059" y="658698"/>
                </a:lnTo>
                <a:lnTo>
                  <a:pt x="7527059" y="619453"/>
                </a:lnTo>
                <a:lnTo>
                  <a:pt x="7557248" y="604964"/>
                </a:lnTo>
                <a:lnTo>
                  <a:pt x="7583812" y="590474"/>
                </a:lnTo>
                <a:lnTo>
                  <a:pt x="7607963" y="571757"/>
                </a:lnTo>
                <a:lnTo>
                  <a:pt x="7628490" y="551229"/>
                </a:lnTo>
                <a:close/>
                <a:moveTo>
                  <a:pt x="1875891" y="498704"/>
                </a:moveTo>
                <a:lnTo>
                  <a:pt x="1912720" y="508968"/>
                </a:lnTo>
                <a:lnTo>
                  <a:pt x="1936870" y="527685"/>
                </a:lnTo>
                <a:lnTo>
                  <a:pt x="1957398" y="543987"/>
                </a:lnTo>
                <a:lnTo>
                  <a:pt x="1979738" y="566325"/>
                </a:lnTo>
                <a:lnTo>
                  <a:pt x="2000266" y="582626"/>
                </a:lnTo>
                <a:lnTo>
                  <a:pt x="2000266" y="576589"/>
                </a:lnTo>
                <a:lnTo>
                  <a:pt x="2012341" y="576589"/>
                </a:lnTo>
                <a:lnTo>
                  <a:pt x="2012341" y="582626"/>
                </a:lnTo>
                <a:lnTo>
                  <a:pt x="2014151" y="591078"/>
                </a:lnTo>
                <a:lnTo>
                  <a:pt x="2022000" y="601343"/>
                </a:lnTo>
                <a:lnTo>
                  <a:pt x="2026227" y="615834"/>
                </a:lnTo>
                <a:lnTo>
                  <a:pt x="2011738" y="615834"/>
                </a:lnTo>
                <a:lnTo>
                  <a:pt x="2003889" y="615834"/>
                </a:lnTo>
                <a:lnTo>
                  <a:pt x="2003889" y="620060"/>
                </a:lnTo>
                <a:lnTo>
                  <a:pt x="1999663" y="620060"/>
                </a:lnTo>
                <a:lnTo>
                  <a:pt x="1993624" y="620060"/>
                </a:lnTo>
                <a:lnTo>
                  <a:pt x="1985775" y="624286"/>
                </a:lnTo>
                <a:lnTo>
                  <a:pt x="1957398" y="601946"/>
                </a:lnTo>
                <a:lnTo>
                  <a:pt x="1929023" y="591683"/>
                </a:lnTo>
                <a:lnTo>
                  <a:pt x="1894608" y="583231"/>
                </a:lnTo>
                <a:lnTo>
                  <a:pt x="1862005" y="566929"/>
                </a:lnTo>
                <a:lnTo>
                  <a:pt x="1874080" y="556665"/>
                </a:lnTo>
                <a:lnTo>
                  <a:pt x="1875891" y="544589"/>
                </a:lnTo>
                <a:lnTo>
                  <a:pt x="1874080" y="534327"/>
                </a:lnTo>
                <a:lnTo>
                  <a:pt x="1874080" y="519231"/>
                </a:lnTo>
                <a:close/>
                <a:moveTo>
                  <a:pt x="4341650" y="484215"/>
                </a:moveTo>
                <a:lnTo>
                  <a:pt x="4349498" y="484215"/>
                </a:lnTo>
                <a:lnTo>
                  <a:pt x="4355535" y="486025"/>
                </a:lnTo>
                <a:lnTo>
                  <a:pt x="4359762" y="490251"/>
                </a:lnTo>
                <a:lnTo>
                  <a:pt x="4363988" y="494477"/>
                </a:lnTo>
                <a:lnTo>
                  <a:pt x="4365800" y="498704"/>
                </a:lnTo>
                <a:lnTo>
                  <a:pt x="4365800" y="501119"/>
                </a:lnTo>
                <a:lnTo>
                  <a:pt x="4365800" y="505345"/>
                </a:lnTo>
                <a:lnTo>
                  <a:pt x="4370026" y="513797"/>
                </a:lnTo>
                <a:lnTo>
                  <a:pt x="4355535" y="513797"/>
                </a:lnTo>
                <a:lnTo>
                  <a:pt x="4349498" y="515610"/>
                </a:lnTo>
                <a:lnTo>
                  <a:pt x="4341650" y="515610"/>
                </a:lnTo>
                <a:lnTo>
                  <a:pt x="4335612" y="519836"/>
                </a:lnTo>
                <a:lnTo>
                  <a:pt x="4323536" y="519836"/>
                </a:lnTo>
                <a:lnTo>
                  <a:pt x="4323536" y="513797"/>
                </a:lnTo>
                <a:lnTo>
                  <a:pt x="4317500" y="513797"/>
                </a:lnTo>
                <a:lnTo>
                  <a:pt x="4317500" y="487233"/>
                </a:lnTo>
                <a:lnTo>
                  <a:pt x="4327764" y="487233"/>
                </a:lnTo>
                <a:lnTo>
                  <a:pt x="4338027" y="485420"/>
                </a:lnTo>
                <a:lnTo>
                  <a:pt x="4341650" y="485420"/>
                </a:lnTo>
                <a:close/>
                <a:moveTo>
                  <a:pt x="1985775" y="466101"/>
                </a:moveTo>
                <a:lnTo>
                  <a:pt x="2018378" y="466101"/>
                </a:lnTo>
                <a:lnTo>
                  <a:pt x="2018378" y="472139"/>
                </a:lnTo>
                <a:lnTo>
                  <a:pt x="2012341" y="472139"/>
                </a:lnTo>
                <a:lnTo>
                  <a:pt x="2004491" y="472139"/>
                </a:lnTo>
                <a:lnTo>
                  <a:pt x="2000266" y="476365"/>
                </a:lnTo>
                <a:lnTo>
                  <a:pt x="1998455" y="476365"/>
                </a:lnTo>
                <a:lnTo>
                  <a:pt x="1994229" y="476365"/>
                </a:lnTo>
                <a:lnTo>
                  <a:pt x="1990003" y="472139"/>
                </a:lnTo>
                <a:close/>
                <a:moveTo>
                  <a:pt x="5344471" y="414781"/>
                </a:moveTo>
                <a:lnTo>
                  <a:pt x="5368622" y="414781"/>
                </a:lnTo>
                <a:lnTo>
                  <a:pt x="5376471" y="443763"/>
                </a:lnTo>
                <a:lnTo>
                  <a:pt x="5382507" y="462478"/>
                </a:lnTo>
                <a:lnTo>
                  <a:pt x="5396998" y="470932"/>
                </a:lnTo>
                <a:lnTo>
                  <a:pt x="5421149" y="481194"/>
                </a:lnTo>
                <a:lnTo>
                  <a:pt x="5410884" y="524062"/>
                </a:lnTo>
                <a:lnTo>
                  <a:pt x="5396395" y="566929"/>
                </a:lnTo>
                <a:lnTo>
                  <a:pt x="5375866" y="597720"/>
                </a:lnTo>
                <a:lnTo>
                  <a:pt x="5375866" y="558475"/>
                </a:lnTo>
                <a:lnTo>
                  <a:pt x="5329377" y="558475"/>
                </a:lnTo>
                <a:lnTo>
                  <a:pt x="5333603" y="513194"/>
                </a:lnTo>
                <a:lnTo>
                  <a:pt x="5337829" y="470327"/>
                </a:lnTo>
                <a:close/>
                <a:moveTo>
                  <a:pt x="7582001" y="322407"/>
                </a:moveTo>
                <a:lnTo>
                  <a:pt x="7583209" y="322407"/>
                </a:lnTo>
                <a:lnTo>
                  <a:pt x="7591058" y="322407"/>
                </a:lnTo>
                <a:lnTo>
                  <a:pt x="7591058" y="330859"/>
                </a:lnTo>
                <a:lnTo>
                  <a:pt x="7592869" y="341123"/>
                </a:lnTo>
                <a:lnTo>
                  <a:pt x="7597097" y="345349"/>
                </a:lnTo>
                <a:lnTo>
                  <a:pt x="7601323" y="351386"/>
                </a:lnTo>
                <a:lnTo>
                  <a:pt x="7605549" y="355614"/>
                </a:lnTo>
                <a:lnTo>
                  <a:pt x="7611586" y="361651"/>
                </a:lnTo>
                <a:lnTo>
                  <a:pt x="7619435" y="355614"/>
                </a:lnTo>
                <a:lnTo>
                  <a:pt x="7621246" y="347160"/>
                </a:lnTo>
                <a:lnTo>
                  <a:pt x="7625472" y="345349"/>
                </a:lnTo>
                <a:lnTo>
                  <a:pt x="7633321" y="345349"/>
                </a:lnTo>
                <a:lnTo>
                  <a:pt x="7643586" y="341123"/>
                </a:lnTo>
                <a:lnTo>
                  <a:pt x="7649622" y="361651"/>
                </a:lnTo>
                <a:lnTo>
                  <a:pt x="7661698" y="376142"/>
                </a:lnTo>
                <a:lnTo>
                  <a:pt x="7671962" y="390630"/>
                </a:lnTo>
                <a:lnTo>
                  <a:pt x="7677999" y="409347"/>
                </a:lnTo>
                <a:lnTo>
                  <a:pt x="7682225" y="434103"/>
                </a:lnTo>
                <a:lnTo>
                  <a:pt x="7682225" y="438329"/>
                </a:lnTo>
                <a:lnTo>
                  <a:pt x="7677999" y="442555"/>
                </a:lnTo>
                <a:lnTo>
                  <a:pt x="7677999" y="444366"/>
                </a:lnTo>
                <a:lnTo>
                  <a:pt x="7677999" y="448592"/>
                </a:lnTo>
                <a:lnTo>
                  <a:pt x="7677999" y="452818"/>
                </a:lnTo>
                <a:lnTo>
                  <a:pt x="7676189" y="458856"/>
                </a:lnTo>
                <a:lnTo>
                  <a:pt x="7653848" y="473347"/>
                </a:lnTo>
                <a:lnTo>
                  <a:pt x="7621246" y="487836"/>
                </a:lnTo>
                <a:lnTo>
                  <a:pt x="7582606" y="496288"/>
                </a:lnTo>
                <a:lnTo>
                  <a:pt x="7543965" y="502327"/>
                </a:lnTo>
                <a:lnTo>
                  <a:pt x="7511362" y="506553"/>
                </a:lnTo>
                <a:lnTo>
                  <a:pt x="7515588" y="487836"/>
                </a:lnTo>
                <a:lnTo>
                  <a:pt x="7519814" y="481799"/>
                </a:lnTo>
                <a:lnTo>
                  <a:pt x="7524040" y="473347"/>
                </a:lnTo>
                <a:lnTo>
                  <a:pt x="7525853" y="471535"/>
                </a:lnTo>
                <a:lnTo>
                  <a:pt x="7530079" y="471535"/>
                </a:lnTo>
                <a:lnTo>
                  <a:pt x="7537928" y="467309"/>
                </a:lnTo>
                <a:lnTo>
                  <a:pt x="7539739" y="467309"/>
                </a:lnTo>
                <a:lnTo>
                  <a:pt x="7543965" y="463082"/>
                </a:lnTo>
                <a:lnTo>
                  <a:pt x="7551814" y="458856"/>
                </a:lnTo>
                <a:lnTo>
                  <a:pt x="7562079" y="429875"/>
                </a:lnTo>
                <a:lnTo>
                  <a:pt x="7562079" y="400895"/>
                </a:lnTo>
                <a:lnTo>
                  <a:pt x="7557853" y="374329"/>
                </a:lnTo>
                <a:lnTo>
                  <a:pt x="7563889" y="351991"/>
                </a:lnTo>
                <a:lnTo>
                  <a:pt x="7582001" y="331464"/>
                </a:lnTo>
                <a:close/>
                <a:moveTo>
                  <a:pt x="2138526" y="307916"/>
                </a:moveTo>
                <a:lnTo>
                  <a:pt x="2142752" y="307916"/>
                </a:lnTo>
                <a:lnTo>
                  <a:pt x="2149998" y="307916"/>
                </a:lnTo>
                <a:lnTo>
                  <a:pt x="2188638" y="350783"/>
                </a:lnTo>
                <a:lnTo>
                  <a:pt x="2237542" y="383386"/>
                </a:lnTo>
                <a:lnTo>
                  <a:pt x="2298522" y="408140"/>
                </a:lnTo>
                <a:lnTo>
                  <a:pt x="2302747" y="443158"/>
                </a:lnTo>
                <a:lnTo>
                  <a:pt x="2313012" y="469724"/>
                </a:lnTo>
                <a:lnTo>
                  <a:pt x="2323277" y="484215"/>
                </a:lnTo>
                <a:lnTo>
                  <a:pt x="2337766" y="498704"/>
                </a:lnTo>
                <a:lnTo>
                  <a:pt x="2352256" y="519231"/>
                </a:lnTo>
                <a:lnTo>
                  <a:pt x="2328106" y="523459"/>
                </a:lnTo>
                <a:lnTo>
                  <a:pt x="2303955" y="527685"/>
                </a:lnTo>
                <a:lnTo>
                  <a:pt x="2281617" y="537948"/>
                </a:lnTo>
                <a:lnTo>
                  <a:pt x="2267126" y="552439"/>
                </a:lnTo>
                <a:lnTo>
                  <a:pt x="2265316" y="558475"/>
                </a:lnTo>
                <a:lnTo>
                  <a:pt x="2261090" y="566929"/>
                </a:lnTo>
                <a:lnTo>
                  <a:pt x="2256864" y="572966"/>
                </a:lnTo>
                <a:lnTo>
                  <a:pt x="2252636" y="577192"/>
                </a:lnTo>
                <a:lnTo>
                  <a:pt x="2246599" y="583231"/>
                </a:lnTo>
                <a:lnTo>
                  <a:pt x="2224259" y="587457"/>
                </a:lnTo>
                <a:lnTo>
                  <a:pt x="2194072" y="591683"/>
                </a:lnTo>
                <a:lnTo>
                  <a:pt x="2157243" y="587457"/>
                </a:lnTo>
                <a:lnTo>
                  <a:pt x="2128866" y="583231"/>
                </a:lnTo>
                <a:lnTo>
                  <a:pt x="2122829" y="562701"/>
                </a:lnTo>
                <a:lnTo>
                  <a:pt x="2118601" y="548213"/>
                </a:lnTo>
                <a:lnTo>
                  <a:pt x="2114375" y="537948"/>
                </a:lnTo>
                <a:lnTo>
                  <a:pt x="2104112" y="519231"/>
                </a:lnTo>
                <a:lnTo>
                  <a:pt x="2150601" y="504742"/>
                </a:lnTo>
                <a:lnTo>
                  <a:pt x="2150601" y="498704"/>
                </a:lnTo>
                <a:lnTo>
                  <a:pt x="2113772" y="494477"/>
                </a:lnTo>
                <a:lnTo>
                  <a:pt x="2089622" y="486025"/>
                </a:lnTo>
                <a:lnTo>
                  <a:pt x="2071509" y="471535"/>
                </a:lnTo>
                <a:lnTo>
                  <a:pt x="2069697" y="461272"/>
                </a:lnTo>
                <a:lnTo>
                  <a:pt x="2061850" y="451007"/>
                </a:lnTo>
                <a:lnTo>
                  <a:pt x="2057622" y="440742"/>
                </a:lnTo>
                <a:lnTo>
                  <a:pt x="2057622" y="428669"/>
                </a:lnTo>
                <a:lnTo>
                  <a:pt x="2057622" y="422630"/>
                </a:lnTo>
                <a:lnTo>
                  <a:pt x="2057622" y="414178"/>
                </a:lnTo>
                <a:lnTo>
                  <a:pt x="2061850" y="414178"/>
                </a:lnTo>
                <a:lnTo>
                  <a:pt x="2066076" y="412366"/>
                </a:lnTo>
                <a:lnTo>
                  <a:pt x="2070302" y="412366"/>
                </a:lnTo>
                <a:lnTo>
                  <a:pt x="2072113" y="412366"/>
                </a:lnTo>
                <a:lnTo>
                  <a:pt x="2079962" y="408140"/>
                </a:lnTo>
                <a:lnTo>
                  <a:pt x="2082980" y="398480"/>
                </a:lnTo>
                <a:lnTo>
                  <a:pt x="2082980" y="386404"/>
                </a:lnTo>
                <a:lnTo>
                  <a:pt x="2082980" y="380368"/>
                </a:lnTo>
                <a:lnTo>
                  <a:pt x="2084791" y="376142"/>
                </a:lnTo>
                <a:lnTo>
                  <a:pt x="2089019" y="370103"/>
                </a:lnTo>
                <a:lnTo>
                  <a:pt x="2093245" y="370103"/>
                </a:lnTo>
                <a:lnTo>
                  <a:pt x="2097471" y="365877"/>
                </a:lnTo>
                <a:lnTo>
                  <a:pt x="2099282" y="365877"/>
                </a:lnTo>
                <a:lnTo>
                  <a:pt x="2103508" y="365877"/>
                </a:lnTo>
                <a:lnTo>
                  <a:pt x="2109546" y="361651"/>
                </a:lnTo>
                <a:lnTo>
                  <a:pt x="2113772" y="347160"/>
                </a:lnTo>
                <a:lnTo>
                  <a:pt x="2117999" y="336897"/>
                </a:lnTo>
                <a:lnTo>
                  <a:pt x="2122224" y="326633"/>
                </a:lnTo>
                <a:lnTo>
                  <a:pt x="2128263" y="316370"/>
                </a:lnTo>
                <a:lnTo>
                  <a:pt x="2132489" y="312142"/>
                </a:lnTo>
                <a:lnTo>
                  <a:pt x="2136715" y="312142"/>
                </a:lnTo>
                <a:close/>
                <a:moveTo>
                  <a:pt x="4240220" y="268671"/>
                </a:moveTo>
                <a:lnTo>
                  <a:pt x="4250484" y="272899"/>
                </a:lnTo>
                <a:lnTo>
                  <a:pt x="4260746" y="274710"/>
                </a:lnTo>
                <a:lnTo>
                  <a:pt x="4266785" y="278936"/>
                </a:lnTo>
                <a:lnTo>
                  <a:pt x="4278858" y="283162"/>
                </a:lnTo>
                <a:lnTo>
                  <a:pt x="4278858" y="293427"/>
                </a:lnTo>
                <a:lnTo>
                  <a:pt x="4280671" y="301879"/>
                </a:lnTo>
                <a:lnTo>
                  <a:pt x="4280671" y="307916"/>
                </a:lnTo>
                <a:lnTo>
                  <a:pt x="4284896" y="316370"/>
                </a:lnTo>
                <a:lnTo>
                  <a:pt x="4260746" y="316370"/>
                </a:lnTo>
                <a:lnTo>
                  <a:pt x="4256519" y="307916"/>
                </a:lnTo>
                <a:lnTo>
                  <a:pt x="4252295" y="301879"/>
                </a:lnTo>
                <a:lnTo>
                  <a:pt x="4246256" y="293427"/>
                </a:lnTo>
                <a:lnTo>
                  <a:pt x="4242029" y="289201"/>
                </a:lnTo>
                <a:lnTo>
                  <a:pt x="4242029" y="278936"/>
                </a:lnTo>
                <a:close/>
                <a:moveTo>
                  <a:pt x="5226738" y="221580"/>
                </a:moveTo>
                <a:lnTo>
                  <a:pt x="5238813" y="240295"/>
                </a:lnTo>
                <a:lnTo>
                  <a:pt x="5249078" y="275313"/>
                </a:lnTo>
                <a:lnTo>
                  <a:pt x="5263567" y="307916"/>
                </a:lnTo>
                <a:lnTo>
                  <a:pt x="5281681" y="340519"/>
                </a:lnTo>
                <a:lnTo>
                  <a:pt x="5291943" y="355009"/>
                </a:lnTo>
                <a:lnTo>
                  <a:pt x="5297982" y="346557"/>
                </a:lnTo>
                <a:lnTo>
                  <a:pt x="5302208" y="344747"/>
                </a:lnTo>
                <a:lnTo>
                  <a:pt x="5310057" y="344747"/>
                </a:lnTo>
                <a:lnTo>
                  <a:pt x="5316094" y="340519"/>
                </a:lnTo>
                <a:lnTo>
                  <a:pt x="5330585" y="340519"/>
                </a:lnTo>
                <a:lnTo>
                  <a:pt x="5330585" y="346557"/>
                </a:lnTo>
                <a:lnTo>
                  <a:pt x="5338434" y="346557"/>
                </a:lnTo>
                <a:lnTo>
                  <a:pt x="5338434" y="368895"/>
                </a:lnTo>
                <a:lnTo>
                  <a:pt x="5283491" y="374934"/>
                </a:lnTo>
                <a:lnTo>
                  <a:pt x="5277455" y="432290"/>
                </a:lnTo>
                <a:lnTo>
                  <a:pt x="5259341" y="479384"/>
                </a:lnTo>
                <a:lnTo>
                  <a:pt x="5244852" y="526477"/>
                </a:lnTo>
                <a:lnTo>
                  <a:pt x="5238813" y="565722"/>
                </a:lnTo>
                <a:lnTo>
                  <a:pt x="5234587" y="604966"/>
                </a:lnTo>
                <a:lnTo>
                  <a:pt x="5234587" y="637569"/>
                </a:lnTo>
                <a:lnTo>
                  <a:pt x="5226738" y="668361"/>
                </a:lnTo>
                <a:lnTo>
                  <a:pt x="5220701" y="668361"/>
                </a:lnTo>
                <a:lnTo>
                  <a:pt x="5220701" y="662322"/>
                </a:lnTo>
                <a:lnTo>
                  <a:pt x="5210436" y="647832"/>
                </a:lnTo>
                <a:lnTo>
                  <a:pt x="5192324" y="629117"/>
                </a:lnTo>
                <a:lnTo>
                  <a:pt x="5171797" y="604361"/>
                </a:lnTo>
                <a:lnTo>
                  <a:pt x="5153683" y="579608"/>
                </a:lnTo>
                <a:lnTo>
                  <a:pt x="5139194" y="554854"/>
                </a:lnTo>
                <a:lnTo>
                  <a:pt x="5131345" y="532514"/>
                </a:lnTo>
                <a:lnTo>
                  <a:pt x="5135571" y="518025"/>
                </a:lnTo>
                <a:lnTo>
                  <a:pt x="5143420" y="513797"/>
                </a:lnTo>
                <a:lnTo>
                  <a:pt x="5149457" y="513797"/>
                </a:lnTo>
                <a:lnTo>
                  <a:pt x="5153683" y="513797"/>
                </a:lnTo>
                <a:lnTo>
                  <a:pt x="5157909" y="513797"/>
                </a:lnTo>
                <a:lnTo>
                  <a:pt x="5159721" y="513797"/>
                </a:lnTo>
                <a:lnTo>
                  <a:pt x="5163948" y="513797"/>
                </a:lnTo>
                <a:lnTo>
                  <a:pt x="5168174" y="513194"/>
                </a:lnTo>
                <a:lnTo>
                  <a:pt x="5174212" y="504742"/>
                </a:lnTo>
                <a:lnTo>
                  <a:pt x="5168174" y="504742"/>
                </a:lnTo>
                <a:lnTo>
                  <a:pt x="5168174" y="498704"/>
                </a:lnTo>
                <a:lnTo>
                  <a:pt x="5135571" y="494477"/>
                </a:lnTo>
                <a:lnTo>
                  <a:pt x="5117459" y="484215"/>
                </a:lnTo>
                <a:lnTo>
                  <a:pt x="5102968" y="465498"/>
                </a:lnTo>
                <a:lnTo>
                  <a:pt x="5117459" y="461272"/>
                </a:lnTo>
                <a:lnTo>
                  <a:pt x="5129532" y="457044"/>
                </a:lnTo>
                <a:lnTo>
                  <a:pt x="5135571" y="455233"/>
                </a:lnTo>
                <a:lnTo>
                  <a:pt x="5143420" y="451007"/>
                </a:lnTo>
                <a:lnTo>
                  <a:pt x="5149457" y="446781"/>
                </a:lnTo>
                <a:lnTo>
                  <a:pt x="5157306" y="440742"/>
                </a:lnTo>
                <a:lnTo>
                  <a:pt x="5157306" y="432290"/>
                </a:lnTo>
                <a:lnTo>
                  <a:pt x="5128929" y="432290"/>
                </a:lnTo>
                <a:lnTo>
                  <a:pt x="5121080" y="436516"/>
                </a:lnTo>
                <a:lnTo>
                  <a:pt x="5115043" y="436516"/>
                </a:lnTo>
                <a:lnTo>
                  <a:pt x="5107194" y="440742"/>
                </a:lnTo>
                <a:lnTo>
                  <a:pt x="5096931" y="440742"/>
                </a:lnTo>
                <a:lnTo>
                  <a:pt x="5078817" y="408140"/>
                </a:lnTo>
                <a:lnTo>
                  <a:pt x="5058290" y="375537"/>
                </a:lnTo>
                <a:lnTo>
                  <a:pt x="5060100" y="365274"/>
                </a:lnTo>
                <a:lnTo>
                  <a:pt x="5060100" y="359235"/>
                </a:lnTo>
                <a:lnTo>
                  <a:pt x="5064326" y="355009"/>
                </a:lnTo>
                <a:lnTo>
                  <a:pt x="5068554" y="346557"/>
                </a:lnTo>
                <a:lnTo>
                  <a:pt x="5068554" y="340519"/>
                </a:lnTo>
                <a:lnTo>
                  <a:pt x="5072781" y="330256"/>
                </a:lnTo>
                <a:lnTo>
                  <a:pt x="5064931" y="330256"/>
                </a:lnTo>
                <a:lnTo>
                  <a:pt x="5064931" y="321804"/>
                </a:lnTo>
                <a:lnTo>
                  <a:pt x="5058893" y="326030"/>
                </a:lnTo>
                <a:lnTo>
                  <a:pt x="5054680" y="326030"/>
                </a:lnTo>
                <a:lnTo>
                  <a:pt x="5050454" y="326030"/>
                </a:lnTo>
                <a:lnTo>
                  <a:pt x="5046228" y="326030"/>
                </a:lnTo>
                <a:lnTo>
                  <a:pt x="5046228" y="321804"/>
                </a:lnTo>
                <a:lnTo>
                  <a:pt x="5040192" y="315765"/>
                </a:lnTo>
                <a:lnTo>
                  <a:pt x="5035964" y="307313"/>
                </a:lnTo>
                <a:lnTo>
                  <a:pt x="5031737" y="301274"/>
                </a:lnTo>
                <a:lnTo>
                  <a:pt x="5029927" y="297048"/>
                </a:lnTo>
                <a:lnTo>
                  <a:pt x="5029927" y="286785"/>
                </a:lnTo>
                <a:lnTo>
                  <a:pt x="5025701" y="274710"/>
                </a:lnTo>
                <a:lnTo>
                  <a:pt x="5064326" y="249957"/>
                </a:lnTo>
                <a:lnTo>
                  <a:pt x="5102968" y="229427"/>
                </a:lnTo>
                <a:lnTo>
                  <a:pt x="5107194" y="239692"/>
                </a:lnTo>
                <a:lnTo>
                  <a:pt x="5111420" y="249957"/>
                </a:lnTo>
                <a:lnTo>
                  <a:pt x="5115646" y="254183"/>
                </a:lnTo>
                <a:lnTo>
                  <a:pt x="5121685" y="258409"/>
                </a:lnTo>
                <a:lnTo>
                  <a:pt x="5125911" y="258409"/>
                </a:lnTo>
                <a:lnTo>
                  <a:pt x="5130137" y="260219"/>
                </a:lnTo>
                <a:lnTo>
                  <a:pt x="5136174" y="264445"/>
                </a:lnTo>
                <a:lnTo>
                  <a:pt x="5144023" y="268671"/>
                </a:lnTo>
                <a:lnTo>
                  <a:pt x="5150062" y="289201"/>
                </a:lnTo>
                <a:lnTo>
                  <a:pt x="5154288" y="315765"/>
                </a:lnTo>
                <a:lnTo>
                  <a:pt x="5158514" y="340519"/>
                </a:lnTo>
                <a:lnTo>
                  <a:pt x="5174815" y="340519"/>
                </a:lnTo>
                <a:lnTo>
                  <a:pt x="5174815" y="321804"/>
                </a:lnTo>
                <a:lnTo>
                  <a:pt x="5168776" y="301274"/>
                </a:lnTo>
                <a:lnTo>
                  <a:pt x="5168776" y="274710"/>
                </a:lnTo>
                <a:lnTo>
                  <a:pt x="5174815" y="249957"/>
                </a:lnTo>
                <a:lnTo>
                  <a:pt x="5182664" y="229427"/>
                </a:lnTo>
                <a:close/>
                <a:moveTo>
                  <a:pt x="7221557" y="203466"/>
                </a:moveTo>
                <a:lnTo>
                  <a:pt x="7231822" y="211918"/>
                </a:lnTo>
                <a:lnTo>
                  <a:pt x="7239670" y="217957"/>
                </a:lnTo>
                <a:lnTo>
                  <a:pt x="7249934" y="217957"/>
                </a:lnTo>
                <a:lnTo>
                  <a:pt x="7260199" y="217957"/>
                </a:lnTo>
                <a:lnTo>
                  <a:pt x="7278311" y="222183"/>
                </a:lnTo>
                <a:lnTo>
                  <a:pt x="7274085" y="230635"/>
                </a:lnTo>
                <a:lnTo>
                  <a:pt x="7274085" y="232447"/>
                </a:lnTo>
                <a:lnTo>
                  <a:pt x="7274085" y="236673"/>
                </a:lnTo>
                <a:lnTo>
                  <a:pt x="7272274" y="240900"/>
                </a:lnTo>
                <a:lnTo>
                  <a:pt x="7272274" y="245126"/>
                </a:lnTo>
                <a:lnTo>
                  <a:pt x="7245708" y="259616"/>
                </a:lnTo>
                <a:lnTo>
                  <a:pt x="7211295" y="265653"/>
                </a:lnTo>
                <a:lnTo>
                  <a:pt x="7174466" y="269879"/>
                </a:lnTo>
                <a:lnTo>
                  <a:pt x="7172653" y="261427"/>
                </a:lnTo>
                <a:lnTo>
                  <a:pt x="7172653" y="255390"/>
                </a:lnTo>
                <a:lnTo>
                  <a:pt x="7168427" y="246936"/>
                </a:lnTo>
                <a:lnTo>
                  <a:pt x="7168427" y="236673"/>
                </a:lnTo>
                <a:lnTo>
                  <a:pt x="7178692" y="230635"/>
                </a:lnTo>
                <a:lnTo>
                  <a:pt x="7186539" y="222183"/>
                </a:lnTo>
                <a:lnTo>
                  <a:pt x="7192578" y="217957"/>
                </a:lnTo>
                <a:lnTo>
                  <a:pt x="7200425" y="211918"/>
                </a:lnTo>
                <a:lnTo>
                  <a:pt x="7206464" y="207692"/>
                </a:lnTo>
                <a:close/>
                <a:moveTo>
                  <a:pt x="6131772" y="203466"/>
                </a:moveTo>
                <a:lnTo>
                  <a:pt x="6160149" y="207692"/>
                </a:lnTo>
                <a:lnTo>
                  <a:pt x="6180678" y="217957"/>
                </a:lnTo>
                <a:lnTo>
                  <a:pt x="6201206" y="230032"/>
                </a:lnTo>
                <a:lnTo>
                  <a:pt x="6195167" y="236069"/>
                </a:lnTo>
                <a:lnTo>
                  <a:pt x="6190941" y="246333"/>
                </a:lnTo>
                <a:lnTo>
                  <a:pt x="6184904" y="250559"/>
                </a:lnTo>
                <a:lnTo>
                  <a:pt x="6174640" y="254785"/>
                </a:lnTo>
                <a:lnTo>
                  <a:pt x="6162564" y="259012"/>
                </a:lnTo>
                <a:lnTo>
                  <a:pt x="6148075" y="259012"/>
                </a:lnTo>
                <a:lnTo>
                  <a:pt x="6137811" y="265050"/>
                </a:lnTo>
                <a:lnTo>
                  <a:pt x="6127548" y="265050"/>
                </a:lnTo>
                <a:lnTo>
                  <a:pt x="6117283" y="269276"/>
                </a:lnTo>
                <a:lnTo>
                  <a:pt x="6102792" y="269276"/>
                </a:lnTo>
                <a:lnTo>
                  <a:pt x="6102792" y="246936"/>
                </a:lnTo>
                <a:lnTo>
                  <a:pt x="6104603" y="232447"/>
                </a:lnTo>
                <a:lnTo>
                  <a:pt x="6119094" y="222183"/>
                </a:lnTo>
                <a:close/>
                <a:moveTo>
                  <a:pt x="3413670" y="203466"/>
                </a:moveTo>
                <a:lnTo>
                  <a:pt x="3414272" y="203466"/>
                </a:lnTo>
                <a:lnTo>
                  <a:pt x="3442650" y="203466"/>
                </a:lnTo>
                <a:lnTo>
                  <a:pt x="3448688" y="222183"/>
                </a:lnTo>
                <a:lnTo>
                  <a:pt x="3456536" y="232447"/>
                </a:lnTo>
                <a:lnTo>
                  <a:pt x="3462575" y="246936"/>
                </a:lnTo>
                <a:lnTo>
                  <a:pt x="3466800" y="269276"/>
                </a:lnTo>
                <a:lnTo>
                  <a:pt x="3460762" y="269276"/>
                </a:lnTo>
                <a:lnTo>
                  <a:pt x="3438424" y="254785"/>
                </a:lnTo>
                <a:lnTo>
                  <a:pt x="3423932" y="240295"/>
                </a:lnTo>
                <a:lnTo>
                  <a:pt x="3413670" y="225806"/>
                </a:lnTo>
                <a:close/>
                <a:moveTo>
                  <a:pt x="7410535" y="158185"/>
                </a:moveTo>
                <a:lnTo>
                  <a:pt x="7416572" y="158185"/>
                </a:lnTo>
                <a:lnTo>
                  <a:pt x="7424421" y="162411"/>
                </a:lnTo>
                <a:lnTo>
                  <a:pt x="7426232" y="162411"/>
                </a:lnTo>
                <a:lnTo>
                  <a:pt x="7430458" y="162411"/>
                </a:lnTo>
                <a:lnTo>
                  <a:pt x="7434686" y="164222"/>
                </a:lnTo>
                <a:lnTo>
                  <a:pt x="7426836" y="172676"/>
                </a:lnTo>
                <a:lnTo>
                  <a:pt x="7420798" y="178712"/>
                </a:lnTo>
                <a:lnTo>
                  <a:pt x="7416572" y="188977"/>
                </a:lnTo>
                <a:lnTo>
                  <a:pt x="7412346" y="197429"/>
                </a:lnTo>
                <a:lnTo>
                  <a:pt x="7410535" y="211918"/>
                </a:lnTo>
                <a:lnTo>
                  <a:pt x="7416572" y="211918"/>
                </a:lnTo>
                <a:lnTo>
                  <a:pt x="7424421" y="201655"/>
                </a:lnTo>
                <a:lnTo>
                  <a:pt x="7430458" y="193203"/>
                </a:lnTo>
                <a:lnTo>
                  <a:pt x="7438307" y="187164"/>
                </a:lnTo>
                <a:lnTo>
                  <a:pt x="7448572" y="182938"/>
                </a:lnTo>
                <a:lnTo>
                  <a:pt x="7469099" y="203466"/>
                </a:lnTo>
                <a:lnTo>
                  <a:pt x="7495665" y="222183"/>
                </a:lnTo>
                <a:lnTo>
                  <a:pt x="7511965" y="236673"/>
                </a:lnTo>
                <a:lnTo>
                  <a:pt x="7511965" y="283767"/>
                </a:lnTo>
                <a:lnTo>
                  <a:pt x="7524040" y="294030"/>
                </a:lnTo>
                <a:lnTo>
                  <a:pt x="7534305" y="302482"/>
                </a:lnTo>
                <a:lnTo>
                  <a:pt x="7544569" y="304295"/>
                </a:lnTo>
                <a:lnTo>
                  <a:pt x="7552419" y="318783"/>
                </a:lnTo>
                <a:lnTo>
                  <a:pt x="7558455" y="347765"/>
                </a:lnTo>
                <a:lnTo>
                  <a:pt x="7543965" y="366482"/>
                </a:lnTo>
                <a:lnTo>
                  <a:pt x="7537928" y="385197"/>
                </a:lnTo>
                <a:lnTo>
                  <a:pt x="7523437" y="395461"/>
                </a:lnTo>
                <a:lnTo>
                  <a:pt x="7505325" y="399687"/>
                </a:lnTo>
                <a:lnTo>
                  <a:pt x="7472720" y="401498"/>
                </a:lnTo>
                <a:lnTo>
                  <a:pt x="7448572" y="380971"/>
                </a:lnTo>
                <a:lnTo>
                  <a:pt x="7411743" y="362254"/>
                </a:lnTo>
                <a:lnTo>
                  <a:pt x="7373101" y="351991"/>
                </a:lnTo>
                <a:lnTo>
                  <a:pt x="7334462" y="337500"/>
                </a:lnTo>
                <a:lnTo>
                  <a:pt x="7300046" y="323011"/>
                </a:lnTo>
                <a:lnTo>
                  <a:pt x="7277708" y="302482"/>
                </a:lnTo>
                <a:lnTo>
                  <a:pt x="7292197" y="294030"/>
                </a:lnTo>
                <a:lnTo>
                  <a:pt x="7302462" y="287993"/>
                </a:lnTo>
                <a:lnTo>
                  <a:pt x="7310311" y="279539"/>
                </a:lnTo>
                <a:lnTo>
                  <a:pt x="7314537" y="269276"/>
                </a:lnTo>
                <a:lnTo>
                  <a:pt x="7316348" y="250559"/>
                </a:lnTo>
                <a:lnTo>
                  <a:pt x="7314537" y="244523"/>
                </a:lnTo>
                <a:lnTo>
                  <a:pt x="7310311" y="232447"/>
                </a:lnTo>
                <a:lnTo>
                  <a:pt x="7310311" y="217352"/>
                </a:lnTo>
                <a:lnTo>
                  <a:pt x="7310311" y="202863"/>
                </a:lnTo>
                <a:lnTo>
                  <a:pt x="7310311" y="201050"/>
                </a:lnTo>
                <a:lnTo>
                  <a:pt x="7314537" y="201050"/>
                </a:lnTo>
                <a:lnTo>
                  <a:pt x="7316348" y="196824"/>
                </a:lnTo>
                <a:lnTo>
                  <a:pt x="7348950" y="188372"/>
                </a:lnTo>
                <a:lnTo>
                  <a:pt x="7383366" y="172071"/>
                </a:lnTo>
                <a:close/>
                <a:moveTo>
                  <a:pt x="6960130" y="149733"/>
                </a:moveTo>
                <a:lnTo>
                  <a:pt x="6980657" y="149733"/>
                </a:lnTo>
                <a:lnTo>
                  <a:pt x="7009034" y="178712"/>
                </a:lnTo>
                <a:lnTo>
                  <a:pt x="7045863" y="203466"/>
                </a:lnTo>
                <a:lnTo>
                  <a:pt x="7045863" y="211315"/>
                </a:lnTo>
                <a:lnTo>
                  <a:pt x="7038014" y="211315"/>
                </a:lnTo>
                <a:lnTo>
                  <a:pt x="7038014" y="221580"/>
                </a:lnTo>
                <a:lnTo>
                  <a:pt x="7003600" y="202863"/>
                </a:lnTo>
                <a:lnTo>
                  <a:pt x="6979450" y="178109"/>
                </a:lnTo>
                <a:close/>
                <a:moveTo>
                  <a:pt x="6247694" y="139468"/>
                </a:moveTo>
                <a:lnTo>
                  <a:pt x="6276071" y="147920"/>
                </a:lnTo>
                <a:lnTo>
                  <a:pt x="6298409" y="153959"/>
                </a:lnTo>
                <a:lnTo>
                  <a:pt x="6318939" y="164222"/>
                </a:lnTo>
                <a:lnTo>
                  <a:pt x="6318939" y="182938"/>
                </a:lnTo>
                <a:lnTo>
                  <a:pt x="6300825" y="187164"/>
                </a:lnTo>
                <a:lnTo>
                  <a:pt x="6284523" y="193203"/>
                </a:lnTo>
                <a:lnTo>
                  <a:pt x="6257959" y="197429"/>
                </a:lnTo>
                <a:lnTo>
                  <a:pt x="6247694" y="201655"/>
                </a:lnTo>
                <a:lnTo>
                  <a:pt x="6241658" y="203466"/>
                </a:lnTo>
                <a:lnTo>
                  <a:pt x="6229582" y="203466"/>
                </a:lnTo>
                <a:lnTo>
                  <a:pt x="6219318" y="203466"/>
                </a:lnTo>
                <a:lnTo>
                  <a:pt x="6219318" y="182938"/>
                </a:lnTo>
                <a:lnTo>
                  <a:pt x="6227167" y="172676"/>
                </a:lnTo>
                <a:lnTo>
                  <a:pt x="6237430" y="158185"/>
                </a:lnTo>
                <a:close/>
                <a:moveTo>
                  <a:pt x="5383112" y="118941"/>
                </a:moveTo>
                <a:lnTo>
                  <a:pt x="5383112" y="158185"/>
                </a:lnTo>
                <a:lnTo>
                  <a:pt x="5397601" y="158185"/>
                </a:lnTo>
                <a:lnTo>
                  <a:pt x="5405450" y="153959"/>
                </a:lnTo>
                <a:lnTo>
                  <a:pt x="5411489" y="153959"/>
                </a:lnTo>
                <a:lnTo>
                  <a:pt x="5419336" y="153959"/>
                </a:lnTo>
                <a:lnTo>
                  <a:pt x="5421149" y="153959"/>
                </a:lnTo>
                <a:lnTo>
                  <a:pt x="5428998" y="158185"/>
                </a:lnTo>
                <a:lnTo>
                  <a:pt x="5439261" y="164222"/>
                </a:lnTo>
                <a:lnTo>
                  <a:pt x="5439261" y="182938"/>
                </a:lnTo>
                <a:lnTo>
                  <a:pt x="5447110" y="187164"/>
                </a:lnTo>
                <a:lnTo>
                  <a:pt x="5457375" y="187164"/>
                </a:lnTo>
                <a:lnTo>
                  <a:pt x="5463412" y="182938"/>
                </a:lnTo>
                <a:lnTo>
                  <a:pt x="5475487" y="182938"/>
                </a:lnTo>
                <a:lnTo>
                  <a:pt x="5477298" y="178712"/>
                </a:lnTo>
                <a:lnTo>
                  <a:pt x="5485147" y="182938"/>
                </a:lnTo>
                <a:lnTo>
                  <a:pt x="5491186" y="188977"/>
                </a:lnTo>
                <a:lnTo>
                  <a:pt x="5499033" y="201050"/>
                </a:lnTo>
                <a:lnTo>
                  <a:pt x="5505072" y="211315"/>
                </a:lnTo>
                <a:lnTo>
                  <a:pt x="5494807" y="236069"/>
                </a:lnTo>
                <a:lnTo>
                  <a:pt x="5484544" y="260824"/>
                </a:lnTo>
                <a:lnTo>
                  <a:pt x="5476695" y="289804"/>
                </a:lnTo>
                <a:lnTo>
                  <a:pt x="5452544" y="289804"/>
                </a:lnTo>
                <a:lnTo>
                  <a:pt x="5434432" y="298256"/>
                </a:lnTo>
                <a:lnTo>
                  <a:pt x="5418131" y="308521"/>
                </a:lnTo>
                <a:lnTo>
                  <a:pt x="5389754" y="316973"/>
                </a:lnTo>
                <a:lnTo>
                  <a:pt x="5371640" y="302482"/>
                </a:lnTo>
                <a:lnTo>
                  <a:pt x="5347489" y="294030"/>
                </a:lnTo>
                <a:lnTo>
                  <a:pt x="5323340" y="283767"/>
                </a:lnTo>
                <a:lnTo>
                  <a:pt x="5319114" y="275313"/>
                </a:lnTo>
                <a:lnTo>
                  <a:pt x="5319114" y="269276"/>
                </a:lnTo>
                <a:lnTo>
                  <a:pt x="5314886" y="260824"/>
                </a:lnTo>
                <a:lnTo>
                  <a:pt x="5310660" y="250559"/>
                </a:lnTo>
                <a:lnTo>
                  <a:pt x="5300398" y="240295"/>
                </a:lnTo>
                <a:lnTo>
                  <a:pt x="5290133" y="230032"/>
                </a:lnTo>
                <a:lnTo>
                  <a:pt x="5282284" y="221580"/>
                </a:lnTo>
                <a:lnTo>
                  <a:pt x="5276247" y="207089"/>
                </a:lnTo>
                <a:lnTo>
                  <a:pt x="5272021" y="182336"/>
                </a:lnTo>
                <a:lnTo>
                  <a:pt x="5286510" y="163619"/>
                </a:lnTo>
                <a:lnTo>
                  <a:pt x="5296774" y="149128"/>
                </a:lnTo>
                <a:lnTo>
                  <a:pt x="5311265" y="149128"/>
                </a:lnTo>
                <a:lnTo>
                  <a:pt x="5323340" y="153354"/>
                </a:lnTo>
                <a:lnTo>
                  <a:pt x="5337829" y="157580"/>
                </a:lnTo>
                <a:lnTo>
                  <a:pt x="5352320" y="157580"/>
                </a:lnTo>
                <a:lnTo>
                  <a:pt x="5352320" y="132826"/>
                </a:lnTo>
                <a:lnTo>
                  <a:pt x="5358357" y="128600"/>
                </a:lnTo>
                <a:lnTo>
                  <a:pt x="5366206" y="124374"/>
                </a:lnTo>
                <a:lnTo>
                  <a:pt x="5368019" y="124374"/>
                </a:lnTo>
                <a:lnTo>
                  <a:pt x="5375866" y="120148"/>
                </a:lnTo>
                <a:close/>
                <a:moveTo>
                  <a:pt x="6298409" y="92374"/>
                </a:moveTo>
                <a:lnTo>
                  <a:pt x="6326788" y="92374"/>
                </a:lnTo>
                <a:lnTo>
                  <a:pt x="6343089" y="111091"/>
                </a:lnTo>
                <a:lnTo>
                  <a:pt x="6361202" y="121356"/>
                </a:lnTo>
                <a:lnTo>
                  <a:pt x="6375692" y="135845"/>
                </a:lnTo>
                <a:lnTo>
                  <a:pt x="6390181" y="158185"/>
                </a:lnTo>
                <a:lnTo>
                  <a:pt x="6357578" y="158185"/>
                </a:lnTo>
                <a:lnTo>
                  <a:pt x="6337051" y="135845"/>
                </a:lnTo>
                <a:lnTo>
                  <a:pt x="6314713" y="119543"/>
                </a:lnTo>
                <a:close/>
                <a:moveTo>
                  <a:pt x="2716324" y="92374"/>
                </a:moveTo>
                <a:lnTo>
                  <a:pt x="2740474" y="92374"/>
                </a:lnTo>
                <a:lnTo>
                  <a:pt x="2750737" y="100827"/>
                </a:lnTo>
                <a:lnTo>
                  <a:pt x="2758586" y="106865"/>
                </a:lnTo>
                <a:lnTo>
                  <a:pt x="2762813" y="115317"/>
                </a:lnTo>
                <a:lnTo>
                  <a:pt x="2768851" y="125582"/>
                </a:lnTo>
                <a:lnTo>
                  <a:pt x="2773077" y="134034"/>
                </a:lnTo>
                <a:lnTo>
                  <a:pt x="2791188" y="115317"/>
                </a:lnTo>
                <a:lnTo>
                  <a:pt x="2811717" y="106865"/>
                </a:lnTo>
                <a:lnTo>
                  <a:pt x="2844320" y="111091"/>
                </a:lnTo>
                <a:lnTo>
                  <a:pt x="2844320" y="140071"/>
                </a:lnTo>
                <a:lnTo>
                  <a:pt x="2888998" y="144299"/>
                </a:lnTo>
                <a:lnTo>
                  <a:pt x="2929450" y="150336"/>
                </a:lnTo>
                <a:lnTo>
                  <a:pt x="2963866" y="158788"/>
                </a:lnTo>
                <a:lnTo>
                  <a:pt x="3002506" y="163014"/>
                </a:lnTo>
                <a:lnTo>
                  <a:pt x="3045374" y="158788"/>
                </a:lnTo>
                <a:lnTo>
                  <a:pt x="3045374" y="183543"/>
                </a:lnTo>
                <a:lnTo>
                  <a:pt x="3053223" y="183543"/>
                </a:lnTo>
                <a:lnTo>
                  <a:pt x="3059259" y="183543"/>
                </a:lnTo>
                <a:lnTo>
                  <a:pt x="3063486" y="183543"/>
                </a:lnTo>
                <a:lnTo>
                  <a:pt x="3067712" y="187769"/>
                </a:lnTo>
                <a:lnTo>
                  <a:pt x="3071938" y="189580"/>
                </a:lnTo>
                <a:lnTo>
                  <a:pt x="3064090" y="189580"/>
                </a:lnTo>
                <a:lnTo>
                  <a:pt x="3030883" y="211315"/>
                </a:lnTo>
                <a:lnTo>
                  <a:pt x="2992243" y="236069"/>
                </a:lnTo>
                <a:lnTo>
                  <a:pt x="2945752" y="258409"/>
                </a:lnTo>
                <a:lnTo>
                  <a:pt x="2902886" y="283162"/>
                </a:lnTo>
                <a:lnTo>
                  <a:pt x="2872697" y="303690"/>
                </a:lnTo>
                <a:lnTo>
                  <a:pt x="2850359" y="322407"/>
                </a:lnTo>
                <a:lnTo>
                  <a:pt x="2882961" y="322407"/>
                </a:lnTo>
                <a:lnTo>
                  <a:pt x="2893225" y="316370"/>
                </a:lnTo>
                <a:lnTo>
                  <a:pt x="2903490" y="312142"/>
                </a:lnTo>
                <a:lnTo>
                  <a:pt x="2915564" y="307916"/>
                </a:lnTo>
                <a:lnTo>
                  <a:pt x="2930056" y="307916"/>
                </a:lnTo>
                <a:lnTo>
                  <a:pt x="2930056" y="316370"/>
                </a:lnTo>
                <a:lnTo>
                  <a:pt x="2887187" y="347160"/>
                </a:lnTo>
                <a:lnTo>
                  <a:pt x="2850359" y="379763"/>
                </a:lnTo>
                <a:lnTo>
                  <a:pt x="2820169" y="412366"/>
                </a:lnTo>
                <a:lnTo>
                  <a:pt x="2783340" y="441347"/>
                </a:lnTo>
                <a:lnTo>
                  <a:pt x="2744700" y="466101"/>
                </a:lnTo>
                <a:lnTo>
                  <a:pt x="2693984" y="480592"/>
                </a:lnTo>
                <a:lnTo>
                  <a:pt x="2693984" y="505345"/>
                </a:lnTo>
                <a:lnTo>
                  <a:pt x="2669834" y="509571"/>
                </a:lnTo>
                <a:lnTo>
                  <a:pt x="2641459" y="519836"/>
                </a:lnTo>
                <a:lnTo>
                  <a:pt x="2625155" y="534327"/>
                </a:lnTo>
                <a:lnTo>
                  <a:pt x="2635420" y="542779"/>
                </a:lnTo>
                <a:lnTo>
                  <a:pt x="2641459" y="548815"/>
                </a:lnTo>
                <a:lnTo>
                  <a:pt x="2645684" y="553042"/>
                </a:lnTo>
                <a:lnTo>
                  <a:pt x="2645684" y="559080"/>
                </a:lnTo>
                <a:lnTo>
                  <a:pt x="2645684" y="567532"/>
                </a:lnTo>
                <a:lnTo>
                  <a:pt x="2641459" y="577797"/>
                </a:lnTo>
                <a:lnTo>
                  <a:pt x="2641459" y="592286"/>
                </a:lnTo>
                <a:lnTo>
                  <a:pt x="2564176" y="598324"/>
                </a:lnTo>
                <a:lnTo>
                  <a:pt x="2564176" y="606777"/>
                </a:lnTo>
                <a:lnTo>
                  <a:pt x="2574440" y="611003"/>
                </a:lnTo>
                <a:lnTo>
                  <a:pt x="2578666" y="611003"/>
                </a:lnTo>
                <a:lnTo>
                  <a:pt x="2584705" y="611003"/>
                </a:lnTo>
                <a:lnTo>
                  <a:pt x="2588931" y="612815"/>
                </a:lnTo>
                <a:lnTo>
                  <a:pt x="2588931" y="617041"/>
                </a:lnTo>
                <a:lnTo>
                  <a:pt x="2596780" y="625494"/>
                </a:lnTo>
                <a:lnTo>
                  <a:pt x="2584705" y="625494"/>
                </a:lnTo>
                <a:lnTo>
                  <a:pt x="2568404" y="631530"/>
                </a:lnTo>
                <a:lnTo>
                  <a:pt x="2546063" y="639984"/>
                </a:lnTo>
                <a:lnTo>
                  <a:pt x="2525536" y="646021"/>
                </a:lnTo>
                <a:lnTo>
                  <a:pt x="2531573" y="650247"/>
                </a:lnTo>
                <a:lnTo>
                  <a:pt x="2535801" y="650247"/>
                </a:lnTo>
                <a:lnTo>
                  <a:pt x="2540027" y="650247"/>
                </a:lnTo>
                <a:lnTo>
                  <a:pt x="2541837" y="654473"/>
                </a:lnTo>
                <a:lnTo>
                  <a:pt x="2546063" y="654473"/>
                </a:lnTo>
                <a:lnTo>
                  <a:pt x="2541837" y="660512"/>
                </a:lnTo>
                <a:lnTo>
                  <a:pt x="2540027" y="668964"/>
                </a:lnTo>
                <a:lnTo>
                  <a:pt x="2535801" y="670774"/>
                </a:lnTo>
                <a:lnTo>
                  <a:pt x="2540027" y="675001"/>
                </a:lnTo>
                <a:lnTo>
                  <a:pt x="2540027" y="679229"/>
                </a:lnTo>
                <a:lnTo>
                  <a:pt x="2541837" y="685265"/>
                </a:lnTo>
                <a:lnTo>
                  <a:pt x="2546063" y="693717"/>
                </a:lnTo>
                <a:lnTo>
                  <a:pt x="2531573" y="697943"/>
                </a:lnTo>
                <a:lnTo>
                  <a:pt x="2521310" y="697943"/>
                </a:lnTo>
                <a:lnTo>
                  <a:pt x="2511045" y="697943"/>
                </a:lnTo>
                <a:lnTo>
                  <a:pt x="2498970" y="703982"/>
                </a:lnTo>
                <a:lnTo>
                  <a:pt x="2535801" y="703982"/>
                </a:lnTo>
                <a:lnTo>
                  <a:pt x="2564176" y="712434"/>
                </a:lnTo>
                <a:lnTo>
                  <a:pt x="2564176" y="726925"/>
                </a:lnTo>
                <a:lnTo>
                  <a:pt x="2517687" y="726925"/>
                </a:lnTo>
                <a:lnTo>
                  <a:pt x="2513461" y="737188"/>
                </a:lnTo>
                <a:lnTo>
                  <a:pt x="2513461" y="741414"/>
                </a:lnTo>
                <a:lnTo>
                  <a:pt x="2513461" y="743226"/>
                </a:lnTo>
                <a:lnTo>
                  <a:pt x="2511650" y="747453"/>
                </a:lnTo>
                <a:lnTo>
                  <a:pt x="2507424" y="751679"/>
                </a:lnTo>
                <a:lnTo>
                  <a:pt x="2489310" y="757715"/>
                </a:lnTo>
                <a:lnTo>
                  <a:pt x="2465159" y="757715"/>
                </a:lnTo>
                <a:lnTo>
                  <a:pt x="2441009" y="757715"/>
                </a:lnTo>
                <a:lnTo>
                  <a:pt x="2416861" y="743226"/>
                </a:lnTo>
                <a:lnTo>
                  <a:pt x="2384258" y="743226"/>
                </a:lnTo>
                <a:lnTo>
                  <a:pt x="2351654" y="747453"/>
                </a:lnTo>
                <a:lnTo>
                  <a:pt x="2317238" y="751679"/>
                </a:lnTo>
                <a:lnTo>
                  <a:pt x="2284636" y="747453"/>
                </a:lnTo>
                <a:lnTo>
                  <a:pt x="2252033" y="737188"/>
                </a:lnTo>
                <a:lnTo>
                  <a:pt x="2250222" y="732962"/>
                </a:lnTo>
                <a:lnTo>
                  <a:pt x="2250222" y="728736"/>
                </a:lnTo>
                <a:lnTo>
                  <a:pt x="2245996" y="728736"/>
                </a:lnTo>
                <a:lnTo>
                  <a:pt x="2245996" y="724510"/>
                </a:lnTo>
                <a:lnTo>
                  <a:pt x="2245996" y="716057"/>
                </a:lnTo>
                <a:lnTo>
                  <a:pt x="2252033" y="716057"/>
                </a:lnTo>
                <a:lnTo>
                  <a:pt x="2256259" y="710019"/>
                </a:lnTo>
                <a:lnTo>
                  <a:pt x="2264108" y="701567"/>
                </a:lnTo>
                <a:lnTo>
                  <a:pt x="2265919" y="697341"/>
                </a:lnTo>
                <a:lnTo>
                  <a:pt x="2273768" y="695530"/>
                </a:lnTo>
                <a:lnTo>
                  <a:pt x="2277994" y="687076"/>
                </a:lnTo>
                <a:lnTo>
                  <a:pt x="2284033" y="676813"/>
                </a:lnTo>
                <a:lnTo>
                  <a:pt x="2269542" y="672587"/>
                </a:lnTo>
                <a:lnTo>
                  <a:pt x="2259277" y="666548"/>
                </a:lnTo>
                <a:lnTo>
                  <a:pt x="2251430" y="654473"/>
                </a:lnTo>
                <a:lnTo>
                  <a:pt x="2249617" y="644210"/>
                </a:lnTo>
                <a:lnTo>
                  <a:pt x="2245391" y="629720"/>
                </a:lnTo>
                <a:lnTo>
                  <a:pt x="2259882" y="629720"/>
                </a:lnTo>
                <a:lnTo>
                  <a:pt x="2284033" y="623683"/>
                </a:lnTo>
                <a:lnTo>
                  <a:pt x="2312409" y="629720"/>
                </a:lnTo>
                <a:lnTo>
                  <a:pt x="2336558" y="639984"/>
                </a:lnTo>
                <a:lnTo>
                  <a:pt x="2360709" y="652058"/>
                </a:lnTo>
                <a:lnTo>
                  <a:pt x="2360709" y="637569"/>
                </a:lnTo>
                <a:lnTo>
                  <a:pt x="2336558" y="625494"/>
                </a:lnTo>
                <a:lnTo>
                  <a:pt x="2316031" y="615229"/>
                </a:lnTo>
                <a:lnTo>
                  <a:pt x="2297918" y="596512"/>
                </a:lnTo>
                <a:lnTo>
                  <a:pt x="2303955" y="596512"/>
                </a:lnTo>
                <a:lnTo>
                  <a:pt x="2322069" y="569948"/>
                </a:lnTo>
                <a:lnTo>
                  <a:pt x="2344407" y="551231"/>
                </a:lnTo>
                <a:lnTo>
                  <a:pt x="2372784" y="536740"/>
                </a:lnTo>
                <a:lnTo>
                  <a:pt x="2407201" y="526477"/>
                </a:lnTo>
                <a:lnTo>
                  <a:pt x="2407201" y="519231"/>
                </a:lnTo>
                <a:lnTo>
                  <a:pt x="2374595" y="508968"/>
                </a:lnTo>
                <a:lnTo>
                  <a:pt x="2350446" y="490251"/>
                </a:lnTo>
                <a:lnTo>
                  <a:pt x="2329916" y="465498"/>
                </a:lnTo>
                <a:lnTo>
                  <a:pt x="2311804" y="440742"/>
                </a:lnTo>
                <a:lnTo>
                  <a:pt x="2322069" y="436516"/>
                </a:lnTo>
                <a:lnTo>
                  <a:pt x="2329916" y="436516"/>
                </a:lnTo>
                <a:lnTo>
                  <a:pt x="2340181" y="432290"/>
                </a:lnTo>
                <a:lnTo>
                  <a:pt x="2350446" y="432290"/>
                </a:lnTo>
                <a:lnTo>
                  <a:pt x="2364935" y="442555"/>
                </a:lnTo>
                <a:lnTo>
                  <a:pt x="2375200" y="454630"/>
                </a:lnTo>
                <a:lnTo>
                  <a:pt x="2389692" y="464893"/>
                </a:lnTo>
                <a:lnTo>
                  <a:pt x="2389692" y="456441"/>
                </a:lnTo>
                <a:lnTo>
                  <a:pt x="2387879" y="450404"/>
                </a:lnTo>
                <a:lnTo>
                  <a:pt x="2383652" y="450404"/>
                </a:lnTo>
                <a:lnTo>
                  <a:pt x="2383652" y="446176"/>
                </a:lnTo>
                <a:lnTo>
                  <a:pt x="2379426" y="441950"/>
                </a:lnTo>
                <a:lnTo>
                  <a:pt x="2379426" y="440139"/>
                </a:lnTo>
                <a:lnTo>
                  <a:pt x="2375200" y="431687"/>
                </a:lnTo>
                <a:lnTo>
                  <a:pt x="2383049" y="431687"/>
                </a:lnTo>
                <a:lnTo>
                  <a:pt x="2383049" y="425649"/>
                </a:lnTo>
                <a:lnTo>
                  <a:pt x="2415653" y="413573"/>
                </a:lnTo>
                <a:lnTo>
                  <a:pt x="2445840" y="407537"/>
                </a:lnTo>
                <a:lnTo>
                  <a:pt x="2478443" y="403311"/>
                </a:lnTo>
                <a:lnTo>
                  <a:pt x="2517084" y="407537"/>
                </a:lnTo>
                <a:lnTo>
                  <a:pt x="2498970" y="385197"/>
                </a:lnTo>
                <a:lnTo>
                  <a:pt x="2521310" y="379160"/>
                </a:lnTo>
                <a:lnTo>
                  <a:pt x="2545460" y="368895"/>
                </a:lnTo>
                <a:lnTo>
                  <a:pt x="2569610" y="358633"/>
                </a:lnTo>
                <a:lnTo>
                  <a:pt x="2584100" y="346557"/>
                </a:lnTo>
                <a:lnTo>
                  <a:pt x="2596175" y="346557"/>
                </a:lnTo>
                <a:lnTo>
                  <a:pt x="2596175" y="340519"/>
                </a:lnTo>
                <a:lnTo>
                  <a:pt x="2578063" y="340519"/>
                </a:lnTo>
                <a:lnTo>
                  <a:pt x="2570214" y="344747"/>
                </a:lnTo>
                <a:lnTo>
                  <a:pt x="2564176" y="346557"/>
                </a:lnTo>
                <a:lnTo>
                  <a:pt x="2559949" y="346557"/>
                </a:lnTo>
                <a:lnTo>
                  <a:pt x="2555724" y="346557"/>
                </a:lnTo>
                <a:lnTo>
                  <a:pt x="2553913" y="346557"/>
                </a:lnTo>
                <a:lnTo>
                  <a:pt x="2549687" y="344747"/>
                </a:lnTo>
                <a:lnTo>
                  <a:pt x="2545460" y="340519"/>
                </a:lnTo>
                <a:lnTo>
                  <a:pt x="2539422" y="340519"/>
                </a:lnTo>
                <a:lnTo>
                  <a:pt x="2531573" y="346557"/>
                </a:lnTo>
                <a:lnTo>
                  <a:pt x="2521310" y="358633"/>
                </a:lnTo>
                <a:lnTo>
                  <a:pt x="2511045" y="368895"/>
                </a:lnTo>
                <a:lnTo>
                  <a:pt x="2503196" y="379160"/>
                </a:lnTo>
                <a:lnTo>
                  <a:pt x="2492933" y="385197"/>
                </a:lnTo>
                <a:lnTo>
                  <a:pt x="2454292" y="397272"/>
                </a:lnTo>
                <a:lnTo>
                  <a:pt x="2417463" y="397272"/>
                </a:lnTo>
                <a:lnTo>
                  <a:pt x="2383049" y="388820"/>
                </a:lnTo>
                <a:lnTo>
                  <a:pt x="2350446" y="374329"/>
                </a:lnTo>
                <a:lnTo>
                  <a:pt x="2346220" y="374329"/>
                </a:lnTo>
                <a:lnTo>
                  <a:pt x="2340181" y="378557"/>
                </a:lnTo>
                <a:lnTo>
                  <a:pt x="2329916" y="382783"/>
                </a:lnTo>
                <a:lnTo>
                  <a:pt x="2322069" y="384594"/>
                </a:lnTo>
                <a:lnTo>
                  <a:pt x="2316031" y="388820"/>
                </a:lnTo>
                <a:lnTo>
                  <a:pt x="2303955" y="393046"/>
                </a:lnTo>
                <a:lnTo>
                  <a:pt x="2297918" y="374329"/>
                </a:lnTo>
                <a:lnTo>
                  <a:pt x="2303955" y="372518"/>
                </a:lnTo>
                <a:lnTo>
                  <a:pt x="2308181" y="368292"/>
                </a:lnTo>
                <a:lnTo>
                  <a:pt x="2312409" y="359840"/>
                </a:lnTo>
                <a:lnTo>
                  <a:pt x="2291880" y="359840"/>
                </a:lnTo>
                <a:lnTo>
                  <a:pt x="2284033" y="364066"/>
                </a:lnTo>
                <a:lnTo>
                  <a:pt x="2273768" y="368292"/>
                </a:lnTo>
                <a:lnTo>
                  <a:pt x="2263503" y="368292"/>
                </a:lnTo>
                <a:lnTo>
                  <a:pt x="2251430" y="368292"/>
                </a:lnTo>
                <a:lnTo>
                  <a:pt x="2245391" y="345952"/>
                </a:lnTo>
                <a:lnTo>
                  <a:pt x="2251430" y="344142"/>
                </a:lnTo>
                <a:lnTo>
                  <a:pt x="2255656" y="344142"/>
                </a:lnTo>
                <a:lnTo>
                  <a:pt x="2259882" y="344142"/>
                </a:lnTo>
                <a:lnTo>
                  <a:pt x="2263825" y="340198"/>
                </a:lnTo>
                <a:lnTo>
                  <a:pt x="2265919" y="339916"/>
                </a:lnTo>
                <a:lnTo>
                  <a:pt x="2264108" y="339916"/>
                </a:lnTo>
                <a:lnTo>
                  <a:pt x="2263825" y="340198"/>
                </a:lnTo>
                <a:lnTo>
                  <a:pt x="2221241" y="345952"/>
                </a:lnTo>
                <a:lnTo>
                  <a:pt x="2217015" y="335690"/>
                </a:lnTo>
                <a:lnTo>
                  <a:pt x="2209165" y="329651"/>
                </a:lnTo>
                <a:lnTo>
                  <a:pt x="2207354" y="325425"/>
                </a:lnTo>
                <a:lnTo>
                  <a:pt x="2203129" y="316973"/>
                </a:lnTo>
                <a:lnTo>
                  <a:pt x="2195279" y="306708"/>
                </a:lnTo>
                <a:lnTo>
                  <a:pt x="2207354" y="302482"/>
                </a:lnTo>
                <a:lnTo>
                  <a:pt x="2213391" y="302482"/>
                </a:lnTo>
                <a:lnTo>
                  <a:pt x="2217619" y="302482"/>
                </a:lnTo>
                <a:lnTo>
                  <a:pt x="2221845" y="302482"/>
                </a:lnTo>
                <a:lnTo>
                  <a:pt x="2221845" y="301879"/>
                </a:lnTo>
                <a:lnTo>
                  <a:pt x="2223656" y="297653"/>
                </a:lnTo>
                <a:lnTo>
                  <a:pt x="2227882" y="289201"/>
                </a:lnTo>
                <a:lnTo>
                  <a:pt x="2213391" y="287388"/>
                </a:lnTo>
                <a:lnTo>
                  <a:pt x="2198902" y="283162"/>
                </a:lnTo>
                <a:lnTo>
                  <a:pt x="2192864" y="274710"/>
                </a:lnTo>
                <a:lnTo>
                  <a:pt x="2180789" y="268671"/>
                </a:lnTo>
                <a:lnTo>
                  <a:pt x="2188638" y="268671"/>
                </a:lnTo>
                <a:lnTo>
                  <a:pt x="2188638" y="258409"/>
                </a:lnTo>
                <a:lnTo>
                  <a:pt x="2223053" y="264445"/>
                </a:lnTo>
                <a:lnTo>
                  <a:pt x="2241165" y="260219"/>
                </a:lnTo>
                <a:lnTo>
                  <a:pt x="2255656" y="254183"/>
                </a:lnTo>
                <a:lnTo>
                  <a:pt x="2263503" y="243918"/>
                </a:lnTo>
                <a:lnTo>
                  <a:pt x="2273768" y="229427"/>
                </a:lnTo>
                <a:lnTo>
                  <a:pt x="2291880" y="220975"/>
                </a:lnTo>
                <a:lnTo>
                  <a:pt x="2312409" y="214938"/>
                </a:lnTo>
                <a:lnTo>
                  <a:pt x="2326898" y="220975"/>
                </a:lnTo>
                <a:lnTo>
                  <a:pt x="2345012" y="229427"/>
                </a:lnTo>
                <a:lnTo>
                  <a:pt x="2359501" y="231240"/>
                </a:lnTo>
                <a:lnTo>
                  <a:pt x="2375802" y="229427"/>
                </a:lnTo>
                <a:lnTo>
                  <a:pt x="2369765" y="225201"/>
                </a:lnTo>
                <a:lnTo>
                  <a:pt x="2361916" y="220975"/>
                </a:lnTo>
                <a:lnTo>
                  <a:pt x="2360106" y="220975"/>
                </a:lnTo>
                <a:lnTo>
                  <a:pt x="2360106" y="217352"/>
                </a:lnTo>
                <a:lnTo>
                  <a:pt x="2355879" y="215541"/>
                </a:lnTo>
                <a:lnTo>
                  <a:pt x="2355879" y="207089"/>
                </a:lnTo>
                <a:lnTo>
                  <a:pt x="2351654" y="196824"/>
                </a:lnTo>
                <a:lnTo>
                  <a:pt x="2361916" y="192598"/>
                </a:lnTo>
                <a:lnTo>
                  <a:pt x="2369765" y="188372"/>
                </a:lnTo>
                <a:lnTo>
                  <a:pt x="2375802" y="188372"/>
                </a:lnTo>
                <a:lnTo>
                  <a:pt x="2380031" y="186562"/>
                </a:lnTo>
                <a:lnTo>
                  <a:pt x="2387879" y="182336"/>
                </a:lnTo>
                <a:lnTo>
                  <a:pt x="2402370" y="182336"/>
                </a:lnTo>
                <a:lnTo>
                  <a:pt x="2408406" y="186562"/>
                </a:lnTo>
                <a:lnTo>
                  <a:pt x="2416256" y="192598"/>
                </a:lnTo>
                <a:lnTo>
                  <a:pt x="2422295" y="196824"/>
                </a:lnTo>
                <a:lnTo>
                  <a:pt x="2422295" y="188372"/>
                </a:lnTo>
                <a:lnTo>
                  <a:pt x="2418068" y="186562"/>
                </a:lnTo>
                <a:lnTo>
                  <a:pt x="2418068" y="182336"/>
                </a:lnTo>
                <a:lnTo>
                  <a:pt x="2418068" y="178109"/>
                </a:lnTo>
                <a:lnTo>
                  <a:pt x="2416256" y="172071"/>
                </a:lnTo>
                <a:lnTo>
                  <a:pt x="2426520" y="167845"/>
                </a:lnTo>
                <a:lnTo>
                  <a:pt x="2432557" y="163619"/>
                </a:lnTo>
                <a:lnTo>
                  <a:pt x="2444632" y="157580"/>
                </a:lnTo>
                <a:lnTo>
                  <a:pt x="2450671" y="149128"/>
                </a:lnTo>
                <a:lnTo>
                  <a:pt x="2454897" y="149128"/>
                </a:lnTo>
                <a:lnTo>
                  <a:pt x="2469386" y="149128"/>
                </a:lnTo>
                <a:lnTo>
                  <a:pt x="2479650" y="153354"/>
                </a:lnTo>
                <a:lnTo>
                  <a:pt x="2487500" y="161806"/>
                </a:lnTo>
                <a:lnTo>
                  <a:pt x="2499575" y="161806"/>
                </a:lnTo>
                <a:lnTo>
                  <a:pt x="2517687" y="157580"/>
                </a:lnTo>
                <a:lnTo>
                  <a:pt x="2525536" y="132826"/>
                </a:lnTo>
                <a:lnTo>
                  <a:pt x="2535801" y="128600"/>
                </a:lnTo>
                <a:lnTo>
                  <a:pt x="2546063" y="128600"/>
                </a:lnTo>
                <a:lnTo>
                  <a:pt x="2556328" y="128600"/>
                </a:lnTo>
                <a:lnTo>
                  <a:pt x="2564176" y="132826"/>
                </a:lnTo>
                <a:lnTo>
                  <a:pt x="2570214" y="132826"/>
                </a:lnTo>
                <a:lnTo>
                  <a:pt x="2584705" y="110488"/>
                </a:lnTo>
                <a:lnTo>
                  <a:pt x="2607043" y="106260"/>
                </a:lnTo>
                <a:lnTo>
                  <a:pt x="2621534" y="114714"/>
                </a:lnTo>
                <a:lnTo>
                  <a:pt x="2636025" y="120751"/>
                </a:lnTo>
                <a:lnTo>
                  <a:pt x="2650513" y="124977"/>
                </a:lnTo>
                <a:lnTo>
                  <a:pt x="2668627" y="118941"/>
                </a:lnTo>
                <a:lnTo>
                  <a:pt x="2692776" y="104450"/>
                </a:lnTo>
                <a:close/>
                <a:moveTo>
                  <a:pt x="6131772" y="86338"/>
                </a:moveTo>
                <a:lnTo>
                  <a:pt x="6146263" y="90564"/>
                </a:lnTo>
                <a:lnTo>
                  <a:pt x="6160754" y="96600"/>
                </a:lnTo>
                <a:lnTo>
                  <a:pt x="6166790" y="105055"/>
                </a:lnTo>
                <a:lnTo>
                  <a:pt x="6177055" y="111091"/>
                </a:lnTo>
                <a:lnTo>
                  <a:pt x="6189130" y="119543"/>
                </a:lnTo>
                <a:lnTo>
                  <a:pt x="6181281" y="140071"/>
                </a:lnTo>
                <a:lnTo>
                  <a:pt x="6138415" y="164826"/>
                </a:lnTo>
                <a:lnTo>
                  <a:pt x="6105811" y="193806"/>
                </a:lnTo>
                <a:lnTo>
                  <a:pt x="6077434" y="230635"/>
                </a:lnTo>
                <a:lnTo>
                  <a:pt x="6071397" y="230635"/>
                </a:lnTo>
                <a:lnTo>
                  <a:pt x="6071397" y="222183"/>
                </a:lnTo>
                <a:lnTo>
                  <a:pt x="6061132" y="216146"/>
                </a:lnTo>
                <a:lnTo>
                  <a:pt x="6053285" y="207692"/>
                </a:lnTo>
                <a:lnTo>
                  <a:pt x="6049059" y="201655"/>
                </a:lnTo>
                <a:lnTo>
                  <a:pt x="6043020" y="193203"/>
                </a:lnTo>
                <a:lnTo>
                  <a:pt x="6038794" y="182938"/>
                </a:lnTo>
                <a:lnTo>
                  <a:pt x="6046644" y="168448"/>
                </a:lnTo>
                <a:lnTo>
                  <a:pt x="6048454" y="158185"/>
                </a:lnTo>
                <a:lnTo>
                  <a:pt x="6052680" y="139468"/>
                </a:lnTo>
                <a:lnTo>
                  <a:pt x="6000153" y="139468"/>
                </a:lnTo>
                <a:lnTo>
                  <a:pt x="6000153" y="124977"/>
                </a:lnTo>
                <a:lnTo>
                  <a:pt x="6028530" y="114714"/>
                </a:lnTo>
                <a:lnTo>
                  <a:pt x="6056906" y="106260"/>
                </a:lnTo>
                <a:lnTo>
                  <a:pt x="6091322" y="100224"/>
                </a:lnTo>
                <a:lnTo>
                  <a:pt x="6095548" y="110488"/>
                </a:lnTo>
                <a:lnTo>
                  <a:pt x="6099774" y="114714"/>
                </a:lnTo>
                <a:lnTo>
                  <a:pt x="6099774" y="118941"/>
                </a:lnTo>
                <a:lnTo>
                  <a:pt x="6104000" y="118941"/>
                </a:lnTo>
                <a:lnTo>
                  <a:pt x="6104000" y="120751"/>
                </a:lnTo>
                <a:lnTo>
                  <a:pt x="6110039" y="124977"/>
                </a:lnTo>
                <a:lnTo>
                  <a:pt x="6114265" y="114714"/>
                </a:lnTo>
                <a:lnTo>
                  <a:pt x="6118491" y="106260"/>
                </a:lnTo>
                <a:lnTo>
                  <a:pt x="6120301" y="100224"/>
                </a:lnTo>
                <a:lnTo>
                  <a:pt x="6128151" y="91772"/>
                </a:lnTo>
                <a:close/>
                <a:moveTo>
                  <a:pt x="6218715" y="47093"/>
                </a:moveTo>
                <a:lnTo>
                  <a:pt x="6219318" y="47093"/>
                </a:lnTo>
                <a:lnTo>
                  <a:pt x="6227167" y="48904"/>
                </a:lnTo>
                <a:lnTo>
                  <a:pt x="6228978" y="48904"/>
                </a:lnTo>
                <a:lnTo>
                  <a:pt x="6233206" y="53130"/>
                </a:lnTo>
                <a:lnTo>
                  <a:pt x="6237430" y="57356"/>
                </a:lnTo>
                <a:lnTo>
                  <a:pt x="6241658" y="63395"/>
                </a:lnTo>
                <a:lnTo>
                  <a:pt x="6247694" y="75470"/>
                </a:lnTo>
                <a:lnTo>
                  <a:pt x="6255544" y="85733"/>
                </a:lnTo>
                <a:lnTo>
                  <a:pt x="6257354" y="100224"/>
                </a:lnTo>
                <a:lnTo>
                  <a:pt x="6241053" y="100224"/>
                </a:lnTo>
                <a:lnTo>
                  <a:pt x="6241053" y="91772"/>
                </a:lnTo>
                <a:lnTo>
                  <a:pt x="6233206" y="85733"/>
                </a:lnTo>
                <a:lnTo>
                  <a:pt x="6227167" y="77281"/>
                </a:lnTo>
                <a:lnTo>
                  <a:pt x="6222941" y="71244"/>
                </a:lnTo>
                <a:lnTo>
                  <a:pt x="6218715" y="60979"/>
                </a:lnTo>
                <a:close/>
                <a:moveTo>
                  <a:pt x="3775927" y="39244"/>
                </a:moveTo>
                <a:lnTo>
                  <a:pt x="3824832" y="39244"/>
                </a:lnTo>
                <a:lnTo>
                  <a:pt x="3875549" y="47696"/>
                </a:lnTo>
                <a:lnTo>
                  <a:pt x="3920226" y="53735"/>
                </a:lnTo>
                <a:lnTo>
                  <a:pt x="3960678" y="63998"/>
                </a:lnTo>
                <a:lnTo>
                  <a:pt x="4019242" y="53735"/>
                </a:lnTo>
                <a:lnTo>
                  <a:pt x="4027093" y="62187"/>
                </a:lnTo>
                <a:lnTo>
                  <a:pt x="4033129" y="63998"/>
                </a:lnTo>
                <a:lnTo>
                  <a:pt x="4040978" y="76073"/>
                </a:lnTo>
                <a:lnTo>
                  <a:pt x="4045205" y="82112"/>
                </a:lnTo>
                <a:lnTo>
                  <a:pt x="4051241" y="86338"/>
                </a:lnTo>
                <a:lnTo>
                  <a:pt x="4085657" y="100827"/>
                </a:lnTo>
                <a:lnTo>
                  <a:pt x="4126109" y="111091"/>
                </a:lnTo>
                <a:lnTo>
                  <a:pt x="4160523" y="119543"/>
                </a:lnTo>
                <a:lnTo>
                  <a:pt x="4160523" y="134034"/>
                </a:lnTo>
                <a:lnTo>
                  <a:pt x="4103770" y="134034"/>
                </a:lnTo>
                <a:lnTo>
                  <a:pt x="4079618" y="121959"/>
                </a:lnTo>
                <a:lnTo>
                  <a:pt x="4051241" y="121959"/>
                </a:lnTo>
                <a:lnTo>
                  <a:pt x="4018639" y="126185"/>
                </a:lnTo>
                <a:lnTo>
                  <a:pt x="3988451" y="134637"/>
                </a:lnTo>
                <a:lnTo>
                  <a:pt x="3988451" y="150938"/>
                </a:lnTo>
                <a:lnTo>
                  <a:pt x="4027093" y="150938"/>
                </a:lnTo>
                <a:lnTo>
                  <a:pt x="4055469" y="144902"/>
                </a:lnTo>
                <a:lnTo>
                  <a:pt x="4089883" y="140676"/>
                </a:lnTo>
                <a:lnTo>
                  <a:pt x="4132751" y="140676"/>
                </a:lnTo>
                <a:lnTo>
                  <a:pt x="4175617" y="140676"/>
                </a:lnTo>
                <a:lnTo>
                  <a:pt x="4208219" y="140676"/>
                </a:lnTo>
                <a:lnTo>
                  <a:pt x="4236595" y="169655"/>
                </a:lnTo>
                <a:lnTo>
                  <a:pt x="4271010" y="190183"/>
                </a:lnTo>
                <a:lnTo>
                  <a:pt x="4260746" y="212523"/>
                </a:lnTo>
                <a:lnTo>
                  <a:pt x="4240220" y="227014"/>
                </a:lnTo>
                <a:lnTo>
                  <a:pt x="4222107" y="237276"/>
                </a:lnTo>
                <a:lnTo>
                  <a:pt x="4197957" y="245728"/>
                </a:lnTo>
                <a:lnTo>
                  <a:pt x="4161127" y="245728"/>
                </a:lnTo>
                <a:lnTo>
                  <a:pt x="4128522" y="255993"/>
                </a:lnTo>
                <a:lnTo>
                  <a:pt x="4094109" y="255993"/>
                </a:lnTo>
                <a:lnTo>
                  <a:pt x="4055469" y="251767"/>
                </a:lnTo>
                <a:lnTo>
                  <a:pt x="4018639" y="247541"/>
                </a:lnTo>
                <a:lnTo>
                  <a:pt x="3984827" y="247541"/>
                </a:lnTo>
                <a:lnTo>
                  <a:pt x="3956450" y="255993"/>
                </a:lnTo>
                <a:lnTo>
                  <a:pt x="3934111" y="276521"/>
                </a:lnTo>
                <a:lnTo>
                  <a:pt x="4019242" y="276521"/>
                </a:lnTo>
                <a:lnTo>
                  <a:pt x="4045808" y="270484"/>
                </a:lnTo>
                <a:lnTo>
                  <a:pt x="4075997" y="266258"/>
                </a:lnTo>
                <a:lnTo>
                  <a:pt x="4112826" y="270484"/>
                </a:lnTo>
                <a:lnTo>
                  <a:pt x="4136976" y="276521"/>
                </a:lnTo>
                <a:lnTo>
                  <a:pt x="4143014" y="303087"/>
                </a:lnTo>
                <a:lnTo>
                  <a:pt x="4155088" y="298861"/>
                </a:lnTo>
                <a:lnTo>
                  <a:pt x="4171390" y="288596"/>
                </a:lnTo>
                <a:lnTo>
                  <a:pt x="4193731" y="280144"/>
                </a:lnTo>
                <a:lnTo>
                  <a:pt x="4214258" y="275918"/>
                </a:lnTo>
                <a:lnTo>
                  <a:pt x="4218483" y="287993"/>
                </a:lnTo>
                <a:lnTo>
                  <a:pt x="4222709" y="294030"/>
                </a:lnTo>
                <a:lnTo>
                  <a:pt x="4226936" y="298256"/>
                </a:lnTo>
                <a:lnTo>
                  <a:pt x="4232974" y="302482"/>
                </a:lnTo>
                <a:lnTo>
                  <a:pt x="4240821" y="308521"/>
                </a:lnTo>
                <a:lnTo>
                  <a:pt x="4208219" y="369500"/>
                </a:lnTo>
                <a:lnTo>
                  <a:pt x="4222709" y="369500"/>
                </a:lnTo>
                <a:lnTo>
                  <a:pt x="4246860" y="355009"/>
                </a:lnTo>
                <a:lnTo>
                  <a:pt x="4279463" y="336292"/>
                </a:lnTo>
                <a:lnTo>
                  <a:pt x="4318102" y="321804"/>
                </a:lnTo>
                <a:lnTo>
                  <a:pt x="4360969" y="307313"/>
                </a:lnTo>
                <a:lnTo>
                  <a:pt x="4407458" y="297048"/>
                </a:lnTo>
                <a:lnTo>
                  <a:pt x="4447909" y="297048"/>
                </a:lnTo>
                <a:lnTo>
                  <a:pt x="4488361" y="301274"/>
                </a:lnTo>
                <a:lnTo>
                  <a:pt x="4516736" y="317576"/>
                </a:lnTo>
                <a:lnTo>
                  <a:pt x="4533038" y="346557"/>
                </a:lnTo>
                <a:lnTo>
                  <a:pt x="4545113" y="346557"/>
                </a:lnTo>
                <a:lnTo>
                  <a:pt x="4545113" y="350783"/>
                </a:lnTo>
                <a:lnTo>
                  <a:pt x="4540886" y="355009"/>
                </a:lnTo>
                <a:lnTo>
                  <a:pt x="4536661" y="355009"/>
                </a:lnTo>
                <a:lnTo>
                  <a:pt x="4532435" y="355009"/>
                </a:lnTo>
                <a:lnTo>
                  <a:pt x="4526396" y="361048"/>
                </a:lnTo>
                <a:lnTo>
                  <a:pt x="4516134" y="365274"/>
                </a:lnTo>
                <a:lnTo>
                  <a:pt x="4504061" y="369500"/>
                </a:lnTo>
                <a:lnTo>
                  <a:pt x="4489570" y="373726"/>
                </a:lnTo>
                <a:lnTo>
                  <a:pt x="4479305" y="375537"/>
                </a:lnTo>
                <a:lnTo>
                  <a:pt x="4455155" y="414781"/>
                </a:lnTo>
                <a:lnTo>
                  <a:pt x="4408666" y="443763"/>
                </a:lnTo>
                <a:lnTo>
                  <a:pt x="4356141" y="462478"/>
                </a:lnTo>
                <a:lnTo>
                  <a:pt x="4293349" y="472742"/>
                </a:lnTo>
                <a:lnTo>
                  <a:pt x="4293349" y="484818"/>
                </a:lnTo>
                <a:lnTo>
                  <a:pt x="4293349" y="490854"/>
                </a:lnTo>
                <a:lnTo>
                  <a:pt x="4293349" y="495082"/>
                </a:lnTo>
                <a:lnTo>
                  <a:pt x="4289123" y="499308"/>
                </a:lnTo>
                <a:lnTo>
                  <a:pt x="4293349" y="501119"/>
                </a:lnTo>
                <a:lnTo>
                  <a:pt x="4293349" y="505345"/>
                </a:lnTo>
                <a:lnTo>
                  <a:pt x="4299388" y="513797"/>
                </a:lnTo>
                <a:lnTo>
                  <a:pt x="4309651" y="519836"/>
                </a:lnTo>
                <a:lnTo>
                  <a:pt x="4317500" y="524062"/>
                </a:lnTo>
                <a:lnTo>
                  <a:pt x="4323536" y="530099"/>
                </a:lnTo>
                <a:lnTo>
                  <a:pt x="4331384" y="534327"/>
                </a:lnTo>
                <a:lnTo>
                  <a:pt x="4337423" y="544589"/>
                </a:lnTo>
                <a:lnTo>
                  <a:pt x="4331384" y="559080"/>
                </a:lnTo>
                <a:lnTo>
                  <a:pt x="4323536" y="591683"/>
                </a:lnTo>
                <a:lnTo>
                  <a:pt x="4317500" y="630927"/>
                </a:lnTo>
                <a:lnTo>
                  <a:pt x="4309651" y="670172"/>
                </a:lnTo>
                <a:lnTo>
                  <a:pt x="4309651" y="702774"/>
                </a:lnTo>
                <a:lnTo>
                  <a:pt x="4317500" y="698548"/>
                </a:lnTo>
                <a:lnTo>
                  <a:pt x="4323536" y="698548"/>
                </a:lnTo>
                <a:lnTo>
                  <a:pt x="4327764" y="698548"/>
                </a:lnTo>
                <a:lnTo>
                  <a:pt x="4335612" y="698548"/>
                </a:lnTo>
                <a:lnTo>
                  <a:pt x="4337423" y="698548"/>
                </a:lnTo>
                <a:lnTo>
                  <a:pt x="4349498" y="702774"/>
                </a:lnTo>
                <a:lnTo>
                  <a:pt x="4345274" y="713037"/>
                </a:lnTo>
                <a:lnTo>
                  <a:pt x="4345274" y="717265"/>
                </a:lnTo>
                <a:lnTo>
                  <a:pt x="4345274" y="725717"/>
                </a:lnTo>
                <a:lnTo>
                  <a:pt x="4345274" y="727528"/>
                </a:lnTo>
                <a:lnTo>
                  <a:pt x="4345274" y="735980"/>
                </a:lnTo>
                <a:lnTo>
                  <a:pt x="4349498" y="750471"/>
                </a:lnTo>
                <a:lnTo>
                  <a:pt x="4337423" y="750471"/>
                </a:lnTo>
                <a:lnTo>
                  <a:pt x="4337423" y="756509"/>
                </a:lnTo>
                <a:lnTo>
                  <a:pt x="4331384" y="754697"/>
                </a:lnTo>
                <a:lnTo>
                  <a:pt x="4323536" y="746245"/>
                </a:lnTo>
                <a:lnTo>
                  <a:pt x="4321726" y="742019"/>
                </a:lnTo>
                <a:lnTo>
                  <a:pt x="4313876" y="740208"/>
                </a:lnTo>
                <a:lnTo>
                  <a:pt x="4307839" y="735980"/>
                </a:lnTo>
                <a:lnTo>
                  <a:pt x="4293349" y="735980"/>
                </a:lnTo>
                <a:lnTo>
                  <a:pt x="4285500" y="740208"/>
                </a:lnTo>
                <a:lnTo>
                  <a:pt x="4279463" y="742019"/>
                </a:lnTo>
                <a:lnTo>
                  <a:pt x="4271614" y="746245"/>
                </a:lnTo>
                <a:lnTo>
                  <a:pt x="4267388" y="750471"/>
                </a:lnTo>
                <a:lnTo>
                  <a:pt x="4261349" y="754697"/>
                </a:lnTo>
                <a:lnTo>
                  <a:pt x="4257124" y="760736"/>
                </a:lnTo>
                <a:lnTo>
                  <a:pt x="4252897" y="775224"/>
                </a:lnTo>
                <a:lnTo>
                  <a:pt x="4299388" y="789715"/>
                </a:lnTo>
                <a:lnTo>
                  <a:pt x="4309651" y="853110"/>
                </a:lnTo>
                <a:lnTo>
                  <a:pt x="4299388" y="853110"/>
                </a:lnTo>
                <a:lnTo>
                  <a:pt x="4293349" y="853110"/>
                </a:lnTo>
                <a:lnTo>
                  <a:pt x="4285500" y="857336"/>
                </a:lnTo>
                <a:lnTo>
                  <a:pt x="4279463" y="861562"/>
                </a:lnTo>
                <a:lnTo>
                  <a:pt x="4279463" y="876053"/>
                </a:lnTo>
                <a:lnTo>
                  <a:pt x="4295764" y="886316"/>
                </a:lnTo>
                <a:lnTo>
                  <a:pt x="4307839" y="900807"/>
                </a:lnTo>
                <a:lnTo>
                  <a:pt x="4313876" y="919524"/>
                </a:lnTo>
                <a:lnTo>
                  <a:pt x="4318102" y="948503"/>
                </a:lnTo>
                <a:lnTo>
                  <a:pt x="4299991" y="948503"/>
                </a:lnTo>
                <a:lnTo>
                  <a:pt x="4295764" y="948503"/>
                </a:lnTo>
                <a:lnTo>
                  <a:pt x="4285500" y="944277"/>
                </a:lnTo>
                <a:lnTo>
                  <a:pt x="4279463" y="948503"/>
                </a:lnTo>
                <a:lnTo>
                  <a:pt x="4267388" y="948503"/>
                </a:lnTo>
                <a:lnTo>
                  <a:pt x="4261349" y="954542"/>
                </a:lnTo>
                <a:lnTo>
                  <a:pt x="4253502" y="962994"/>
                </a:lnTo>
                <a:lnTo>
                  <a:pt x="4265577" y="969033"/>
                </a:lnTo>
                <a:lnTo>
                  <a:pt x="4271614" y="973259"/>
                </a:lnTo>
                <a:lnTo>
                  <a:pt x="4275840" y="977485"/>
                </a:lnTo>
                <a:lnTo>
                  <a:pt x="4280067" y="979296"/>
                </a:lnTo>
                <a:lnTo>
                  <a:pt x="4281878" y="991371"/>
                </a:lnTo>
                <a:lnTo>
                  <a:pt x="4286105" y="1001635"/>
                </a:lnTo>
                <a:lnTo>
                  <a:pt x="4281878" y="1005862"/>
                </a:lnTo>
                <a:lnTo>
                  <a:pt x="4281878" y="1007672"/>
                </a:lnTo>
                <a:lnTo>
                  <a:pt x="4280067" y="1011898"/>
                </a:lnTo>
                <a:lnTo>
                  <a:pt x="4280067" y="1020351"/>
                </a:lnTo>
                <a:lnTo>
                  <a:pt x="4250484" y="1020351"/>
                </a:lnTo>
                <a:lnTo>
                  <a:pt x="4222107" y="1026389"/>
                </a:lnTo>
                <a:lnTo>
                  <a:pt x="4199767" y="1034841"/>
                </a:lnTo>
                <a:lnTo>
                  <a:pt x="4207616" y="1034841"/>
                </a:lnTo>
                <a:lnTo>
                  <a:pt x="4217879" y="1040880"/>
                </a:lnTo>
                <a:lnTo>
                  <a:pt x="4225728" y="1045106"/>
                </a:lnTo>
                <a:lnTo>
                  <a:pt x="4231766" y="1045106"/>
                </a:lnTo>
                <a:lnTo>
                  <a:pt x="4239616" y="1049332"/>
                </a:lnTo>
                <a:lnTo>
                  <a:pt x="4245653" y="1055369"/>
                </a:lnTo>
                <a:lnTo>
                  <a:pt x="4251691" y="1065634"/>
                </a:lnTo>
                <a:lnTo>
                  <a:pt x="4239616" y="1084351"/>
                </a:lnTo>
                <a:lnTo>
                  <a:pt x="4231766" y="1106691"/>
                </a:lnTo>
                <a:lnTo>
                  <a:pt x="4221502" y="1131444"/>
                </a:lnTo>
                <a:lnTo>
                  <a:pt x="4217276" y="1121181"/>
                </a:lnTo>
                <a:lnTo>
                  <a:pt x="4211240" y="1112729"/>
                </a:lnTo>
                <a:lnTo>
                  <a:pt x="4207012" y="1108503"/>
                </a:lnTo>
                <a:lnTo>
                  <a:pt x="4199164" y="1108503"/>
                </a:lnTo>
                <a:lnTo>
                  <a:pt x="4188899" y="1106691"/>
                </a:lnTo>
                <a:lnTo>
                  <a:pt x="4174409" y="1106691"/>
                </a:lnTo>
                <a:lnTo>
                  <a:pt x="4174409" y="1112729"/>
                </a:lnTo>
                <a:lnTo>
                  <a:pt x="4182258" y="1112729"/>
                </a:lnTo>
                <a:lnTo>
                  <a:pt x="4206408" y="1137483"/>
                </a:lnTo>
                <a:lnTo>
                  <a:pt x="4226936" y="1166462"/>
                </a:lnTo>
                <a:lnTo>
                  <a:pt x="4239012" y="1203293"/>
                </a:lnTo>
                <a:lnTo>
                  <a:pt x="4245048" y="1246158"/>
                </a:lnTo>
                <a:lnTo>
                  <a:pt x="4239012" y="1246158"/>
                </a:lnTo>
                <a:lnTo>
                  <a:pt x="4239012" y="1256424"/>
                </a:lnTo>
                <a:lnTo>
                  <a:pt x="4182258" y="1262461"/>
                </a:lnTo>
                <a:lnTo>
                  <a:pt x="4182258" y="1223216"/>
                </a:lnTo>
                <a:lnTo>
                  <a:pt x="4174409" y="1217180"/>
                </a:lnTo>
                <a:lnTo>
                  <a:pt x="4168373" y="1212953"/>
                </a:lnTo>
                <a:lnTo>
                  <a:pt x="4164145" y="1208727"/>
                </a:lnTo>
                <a:lnTo>
                  <a:pt x="4153881" y="1202687"/>
                </a:lnTo>
                <a:lnTo>
                  <a:pt x="4141806" y="1198461"/>
                </a:lnTo>
                <a:lnTo>
                  <a:pt x="4125504" y="1208727"/>
                </a:lnTo>
                <a:lnTo>
                  <a:pt x="4103167" y="1217180"/>
                </a:lnTo>
                <a:lnTo>
                  <a:pt x="4079015" y="1218991"/>
                </a:lnTo>
                <a:lnTo>
                  <a:pt x="4056675" y="1227442"/>
                </a:lnTo>
                <a:lnTo>
                  <a:pt x="4044601" y="1237705"/>
                </a:lnTo>
                <a:lnTo>
                  <a:pt x="4056675" y="1237705"/>
                </a:lnTo>
                <a:lnTo>
                  <a:pt x="4074789" y="1237705"/>
                </a:lnTo>
                <a:lnTo>
                  <a:pt x="4103167" y="1233480"/>
                </a:lnTo>
                <a:lnTo>
                  <a:pt x="4135769" y="1231668"/>
                </a:lnTo>
                <a:lnTo>
                  <a:pt x="4135769" y="1246158"/>
                </a:lnTo>
                <a:lnTo>
                  <a:pt x="4064524" y="1270914"/>
                </a:lnTo>
                <a:lnTo>
                  <a:pt x="4064524" y="1276952"/>
                </a:lnTo>
                <a:lnTo>
                  <a:pt x="4082638" y="1276952"/>
                </a:lnTo>
                <a:lnTo>
                  <a:pt x="4092901" y="1275142"/>
                </a:lnTo>
                <a:lnTo>
                  <a:pt x="4107391" y="1270914"/>
                </a:lnTo>
                <a:lnTo>
                  <a:pt x="4121882" y="1266688"/>
                </a:lnTo>
                <a:lnTo>
                  <a:pt x="4136373" y="1262461"/>
                </a:lnTo>
                <a:lnTo>
                  <a:pt x="4140598" y="1281178"/>
                </a:lnTo>
                <a:lnTo>
                  <a:pt x="4155088" y="1289630"/>
                </a:lnTo>
                <a:lnTo>
                  <a:pt x="4169580" y="1291443"/>
                </a:lnTo>
                <a:lnTo>
                  <a:pt x="4193731" y="1289630"/>
                </a:lnTo>
                <a:lnTo>
                  <a:pt x="4222107" y="1289630"/>
                </a:lnTo>
                <a:lnTo>
                  <a:pt x="4222107" y="1295668"/>
                </a:lnTo>
                <a:lnTo>
                  <a:pt x="4214258" y="1295668"/>
                </a:lnTo>
                <a:lnTo>
                  <a:pt x="4175617" y="1332497"/>
                </a:lnTo>
                <a:lnTo>
                  <a:pt x="4132751" y="1367515"/>
                </a:lnTo>
                <a:lnTo>
                  <a:pt x="4089883" y="1396496"/>
                </a:lnTo>
                <a:lnTo>
                  <a:pt x="4040978" y="1421250"/>
                </a:lnTo>
                <a:lnTo>
                  <a:pt x="3988451" y="1431515"/>
                </a:lnTo>
                <a:lnTo>
                  <a:pt x="3927471" y="1429704"/>
                </a:lnTo>
                <a:lnTo>
                  <a:pt x="3927471" y="1439967"/>
                </a:lnTo>
                <a:lnTo>
                  <a:pt x="3927471" y="1450231"/>
                </a:lnTo>
                <a:lnTo>
                  <a:pt x="3923244" y="1458684"/>
                </a:lnTo>
                <a:lnTo>
                  <a:pt x="3919019" y="1460495"/>
                </a:lnTo>
                <a:lnTo>
                  <a:pt x="3917206" y="1460495"/>
                </a:lnTo>
                <a:lnTo>
                  <a:pt x="3912980" y="1464723"/>
                </a:lnTo>
                <a:lnTo>
                  <a:pt x="3905130" y="1468950"/>
                </a:lnTo>
                <a:lnTo>
                  <a:pt x="3899094" y="1473176"/>
                </a:lnTo>
                <a:lnTo>
                  <a:pt x="3894867" y="1474987"/>
                </a:lnTo>
                <a:lnTo>
                  <a:pt x="3888828" y="1483439"/>
                </a:lnTo>
                <a:lnTo>
                  <a:pt x="3880982" y="1503968"/>
                </a:lnTo>
                <a:lnTo>
                  <a:pt x="3876755" y="1530532"/>
                </a:lnTo>
                <a:lnTo>
                  <a:pt x="3870718" y="1546833"/>
                </a:lnTo>
                <a:lnTo>
                  <a:pt x="3852605" y="1565549"/>
                </a:lnTo>
                <a:lnTo>
                  <a:pt x="3822417" y="1586076"/>
                </a:lnTo>
                <a:lnTo>
                  <a:pt x="3781966" y="1604792"/>
                </a:lnTo>
                <a:lnTo>
                  <a:pt x="3747551" y="1619283"/>
                </a:lnTo>
                <a:lnTo>
                  <a:pt x="3714947" y="1627735"/>
                </a:lnTo>
                <a:lnTo>
                  <a:pt x="3714947" y="1619283"/>
                </a:lnTo>
                <a:lnTo>
                  <a:pt x="3714947" y="1613244"/>
                </a:lnTo>
                <a:lnTo>
                  <a:pt x="3710720" y="1613244"/>
                </a:lnTo>
                <a:lnTo>
                  <a:pt x="3710720" y="1609018"/>
                </a:lnTo>
                <a:lnTo>
                  <a:pt x="3708910" y="1604792"/>
                </a:lnTo>
                <a:lnTo>
                  <a:pt x="3704683" y="1633771"/>
                </a:lnTo>
                <a:lnTo>
                  <a:pt x="3694419" y="1658526"/>
                </a:lnTo>
                <a:lnTo>
                  <a:pt x="3686571" y="1680864"/>
                </a:lnTo>
                <a:lnTo>
                  <a:pt x="3676307" y="1701390"/>
                </a:lnTo>
                <a:lnTo>
                  <a:pt x="3668458" y="1730372"/>
                </a:lnTo>
                <a:lnTo>
                  <a:pt x="3676307" y="1734597"/>
                </a:lnTo>
                <a:lnTo>
                  <a:pt x="3676307" y="1738823"/>
                </a:lnTo>
                <a:lnTo>
                  <a:pt x="3680533" y="1738823"/>
                </a:lnTo>
                <a:lnTo>
                  <a:pt x="3680533" y="1743049"/>
                </a:lnTo>
                <a:lnTo>
                  <a:pt x="3676307" y="1744860"/>
                </a:lnTo>
                <a:lnTo>
                  <a:pt x="3668458" y="1753315"/>
                </a:lnTo>
                <a:lnTo>
                  <a:pt x="3662419" y="1757540"/>
                </a:lnTo>
                <a:lnTo>
                  <a:pt x="3656382" y="1763578"/>
                </a:lnTo>
                <a:lnTo>
                  <a:pt x="3648533" y="1767804"/>
                </a:lnTo>
                <a:lnTo>
                  <a:pt x="3644307" y="1773843"/>
                </a:lnTo>
                <a:lnTo>
                  <a:pt x="3638269" y="1784106"/>
                </a:lnTo>
                <a:lnTo>
                  <a:pt x="3623778" y="1825164"/>
                </a:lnTo>
                <a:lnTo>
                  <a:pt x="3613513" y="1868031"/>
                </a:lnTo>
                <a:lnTo>
                  <a:pt x="3609289" y="1917539"/>
                </a:lnTo>
                <a:lnTo>
                  <a:pt x="3601439" y="1964636"/>
                </a:lnTo>
                <a:lnTo>
                  <a:pt x="3591176" y="2007498"/>
                </a:lnTo>
                <a:lnTo>
                  <a:pt x="3585138" y="2003272"/>
                </a:lnTo>
                <a:lnTo>
                  <a:pt x="3580912" y="2003272"/>
                </a:lnTo>
                <a:lnTo>
                  <a:pt x="3580912" y="1999046"/>
                </a:lnTo>
                <a:lnTo>
                  <a:pt x="3576685" y="1999046"/>
                </a:lnTo>
                <a:lnTo>
                  <a:pt x="3566420" y="1993009"/>
                </a:lnTo>
                <a:lnTo>
                  <a:pt x="3548308" y="1978517"/>
                </a:lnTo>
                <a:lnTo>
                  <a:pt x="3519931" y="1956180"/>
                </a:lnTo>
                <a:lnTo>
                  <a:pt x="3487328" y="1937464"/>
                </a:lnTo>
                <a:lnTo>
                  <a:pt x="3457141" y="1916935"/>
                </a:lnTo>
                <a:lnTo>
                  <a:pt x="3432990" y="1898220"/>
                </a:lnTo>
                <a:lnTo>
                  <a:pt x="3410651" y="1887956"/>
                </a:lnTo>
                <a:lnTo>
                  <a:pt x="3404613" y="1883729"/>
                </a:lnTo>
                <a:lnTo>
                  <a:pt x="3396762" y="1805842"/>
                </a:lnTo>
                <a:lnTo>
                  <a:pt x="3392537" y="1797389"/>
                </a:lnTo>
                <a:lnTo>
                  <a:pt x="3382275" y="1791352"/>
                </a:lnTo>
                <a:lnTo>
                  <a:pt x="3376236" y="1787126"/>
                </a:lnTo>
                <a:lnTo>
                  <a:pt x="3364160" y="1778672"/>
                </a:lnTo>
                <a:lnTo>
                  <a:pt x="3358123" y="1772635"/>
                </a:lnTo>
                <a:lnTo>
                  <a:pt x="3364160" y="1768409"/>
                </a:lnTo>
                <a:lnTo>
                  <a:pt x="3364160" y="1764183"/>
                </a:lnTo>
                <a:lnTo>
                  <a:pt x="3368386" y="1762370"/>
                </a:lnTo>
                <a:lnTo>
                  <a:pt x="3372612" y="1753917"/>
                </a:lnTo>
                <a:lnTo>
                  <a:pt x="3376838" y="1747881"/>
                </a:lnTo>
                <a:lnTo>
                  <a:pt x="3358726" y="1747881"/>
                </a:lnTo>
                <a:lnTo>
                  <a:pt x="3348461" y="1747881"/>
                </a:lnTo>
                <a:lnTo>
                  <a:pt x="3340613" y="1747881"/>
                </a:lnTo>
                <a:lnTo>
                  <a:pt x="3336389" y="1743653"/>
                </a:lnTo>
                <a:lnTo>
                  <a:pt x="3334574" y="1737616"/>
                </a:lnTo>
                <a:lnTo>
                  <a:pt x="3326726" y="1725541"/>
                </a:lnTo>
                <a:lnTo>
                  <a:pt x="3322500" y="1719504"/>
                </a:lnTo>
                <a:lnTo>
                  <a:pt x="3322500" y="1711050"/>
                </a:lnTo>
                <a:lnTo>
                  <a:pt x="3322500" y="1709239"/>
                </a:lnTo>
                <a:lnTo>
                  <a:pt x="3322500" y="1700788"/>
                </a:lnTo>
                <a:lnTo>
                  <a:pt x="3326726" y="1694749"/>
                </a:lnTo>
                <a:lnTo>
                  <a:pt x="3326726" y="1686297"/>
                </a:lnTo>
                <a:lnTo>
                  <a:pt x="3306198" y="1686297"/>
                </a:lnTo>
                <a:lnTo>
                  <a:pt x="3306198" y="1676035"/>
                </a:lnTo>
                <a:lnTo>
                  <a:pt x="3308010" y="1665771"/>
                </a:lnTo>
                <a:lnTo>
                  <a:pt x="3312237" y="1661544"/>
                </a:lnTo>
                <a:lnTo>
                  <a:pt x="3312237" y="1654300"/>
                </a:lnTo>
                <a:lnTo>
                  <a:pt x="3316462" y="1648262"/>
                </a:lnTo>
                <a:lnTo>
                  <a:pt x="3320689" y="1637997"/>
                </a:lnTo>
                <a:lnTo>
                  <a:pt x="3308614" y="1637997"/>
                </a:lnTo>
                <a:lnTo>
                  <a:pt x="3296539" y="1637997"/>
                </a:lnTo>
                <a:lnTo>
                  <a:pt x="3290501" y="1633771"/>
                </a:lnTo>
                <a:lnTo>
                  <a:pt x="3278426" y="1629545"/>
                </a:lnTo>
                <a:lnTo>
                  <a:pt x="3276615" y="1576416"/>
                </a:lnTo>
                <a:lnTo>
                  <a:pt x="3272387" y="1526908"/>
                </a:lnTo>
                <a:lnTo>
                  <a:pt x="3272387" y="1479818"/>
                </a:lnTo>
                <a:lnTo>
                  <a:pt x="3286878" y="1432723"/>
                </a:lnTo>
                <a:lnTo>
                  <a:pt x="3301369" y="1412195"/>
                </a:lnTo>
                <a:lnTo>
                  <a:pt x="3319480" y="1397704"/>
                </a:lnTo>
                <a:lnTo>
                  <a:pt x="3333972" y="1385628"/>
                </a:lnTo>
                <a:lnTo>
                  <a:pt x="3344235" y="1369326"/>
                </a:lnTo>
                <a:lnTo>
                  <a:pt x="3354500" y="1346987"/>
                </a:lnTo>
                <a:lnTo>
                  <a:pt x="3358726" y="1307743"/>
                </a:lnTo>
                <a:lnTo>
                  <a:pt x="3350876" y="1307743"/>
                </a:lnTo>
                <a:lnTo>
                  <a:pt x="3344840" y="1316195"/>
                </a:lnTo>
                <a:lnTo>
                  <a:pt x="3336990" y="1318006"/>
                </a:lnTo>
                <a:lnTo>
                  <a:pt x="3335180" y="1318006"/>
                </a:lnTo>
                <a:lnTo>
                  <a:pt x="3327331" y="1318006"/>
                </a:lnTo>
                <a:lnTo>
                  <a:pt x="3321292" y="1316195"/>
                </a:lnTo>
                <a:lnTo>
                  <a:pt x="3292916" y="1307743"/>
                </a:lnTo>
                <a:lnTo>
                  <a:pt x="3270577" y="1293253"/>
                </a:lnTo>
                <a:lnTo>
                  <a:pt x="3256086" y="1272726"/>
                </a:lnTo>
                <a:lnTo>
                  <a:pt x="3250049" y="1235895"/>
                </a:lnTo>
                <a:lnTo>
                  <a:pt x="3260312" y="1235895"/>
                </a:lnTo>
                <a:lnTo>
                  <a:pt x="3260312" y="1229857"/>
                </a:lnTo>
                <a:lnTo>
                  <a:pt x="3278426" y="1240121"/>
                </a:lnTo>
                <a:lnTo>
                  <a:pt x="3298953" y="1254611"/>
                </a:lnTo>
                <a:lnTo>
                  <a:pt x="3317065" y="1260650"/>
                </a:lnTo>
                <a:lnTo>
                  <a:pt x="3337594" y="1260650"/>
                </a:lnTo>
                <a:lnTo>
                  <a:pt x="3337594" y="1258839"/>
                </a:lnTo>
                <a:lnTo>
                  <a:pt x="3341822" y="1254611"/>
                </a:lnTo>
                <a:lnTo>
                  <a:pt x="3341822" y="1249781"/>
                </a:lnTo>
                <a:lnTo>
                  <a:pt x="3346048" y="1243743"/>
                </a:lnTo>
                <a:lnTo>
                  <a:pt x="3307406" y="1214764"/>
                </a:lnTo>
                <a:lnTo>
                  <a:pt x="3274802" y="1173708"/>
                </a:lnTo>
                <a:lnTo>
                  <a:pt x="3264540" y="1177935"/>
                </a:lnTo>
                <a:lnTo>
                  <a:pt x="3256690" y="1182160"/>
                </a:lnTo>
                <a:lnTo>
                  <a:pt x="3246426" y="1186385"/>
                </a:lnTo>
                <a:lnTo>
                  <a:pt x="3236163" y="1188196"/>
                </a:lnTo>
                <a:lnTo>
                  <a:pt x="3228313" y="1182160"/>
                </a:lnTo>
                <a:lnTo>
                  <a:pt x="3226504" y="1177935"/>
                </a:lnTo>
                <a:lnTo>
                  <a:pt x="3222275" y="1171895"/>
                </a:lnTo>
                <a:lnTo>
                  <a:pt x="3218050" y="1167671"/>
                </a:lnTo>
                <a:lnTo>
                  <a:pt x="3212013" y="1157407"/>
                </a:lnTo>
                <a:lnTo>
                  <a:pt x="3232540" y="1135067"/>
                </a:lnTo>
                <a:lnTo>
                  <a:pt x="3236766" y="1104273"/>
                </a:lnTo>
                <a:lnTo>
                  <a:pt x="3232540" y="1063218"/>
                </a:lnTo>
                <a:lnTo>
                  <a:pt x="3222275" y="1020351"/>
                </a:lnTo>
                <a:lnTo>
                  <a:pt x="3204163" y="975069"/>
                </a:lnTo>
                <a:lnTo>
                  <a:pt x="3183635" y="932202"/>
                </a:lnTo>
                <a:lnTo>
                  <a:pt x="3157069" y="892957"/>
                </a:lnTo>
                <a:lnTo>
                  <a:pt x="3136541" y="856128"/>
                </a:lnTo>
                <a:lnTo>
                  <a:pt x="3118429" y="827149"/>
                </a:lnTo>
                <a:lnTo>
                  <a:pt x="3075561" y="798167"/>
                </a:lnTo>
                <a:lnTo>
                  <a:pt x="3026656" y="787905"/>
                </a:lnTo>
                <a:lnTo>
                  <a:pt x="2975940" y="787905"/>
                </a:lnTo>
                <a:lnTo>
                  <a:pt x="2919187" y="787905"/>
                </a:lnTo>
                <a:lnTo>
                  <a:pt x="2864244" y="792131"/>
                </a:lnTo>
                <a:lnTo>
                  <a:pt x="2807491" y="787905"/>
                </a:lnTo>
                <a:lnTo>
                  <a:pt x="2807491" y="777640"/>
                </a:lnTo>
                <a:lnTo>
                  <a:pt x="2807491" y="769188"/>
                </a:lnTo>
                <a:lnTo>
                  <a:pt x="2809301" y="767377"/>
                </a:lnTo>
                <a:lnTo>
                  <a:pt x="2809301" y="763151"/>
                </a:lnTo>
                <a:lnTo>
                  <a:pt x="2809301" y="758923"/>
                </a:lnTo>
                <a:lnTo>
                  <a:pt x="2807491" y="754697"/>
                </a:lnTo>
                <a:lnTo>
                  <a:pt x="2785152" y="744434"/>
                </a:lnTo>
                <a:lnTo>
                  <a:pt x="2764623" y="738396"/>
                </a:lnTo>
                <a:lnTo>
                  <a:pt x="2742285" y="723907"/>
                </a:lnTo>
                <a:lnTo>
                  <a:pt x="2760396" y="723907"/>
                </a:lnTo>
                <a:lnTo>
                  <a:pt x="2780926" y="715453"/>
                </a:lnTo>
                <a:lnTo>
                  <a:pt x="2809301" y="709416"/>
                </a:lnTo>
                <a:lnTo>
                  <a:pt x="2841906" y="705190"/>
                </a:lnTo>
                <a:lnTo>
                  <a:pt x="2866055" y="696736"/>
                </a:lnTo>
                <a:lnTo>
                  <a:pt x="2884169" y="682247"/>
                </a:lnTo>
                <a:lnTo>
                  <a:pt x="2799038" y="682247"/>
                </a:lnTo>
                <a:lnTo>
                  <a:pt x="2778511" y="676208"/>
                </a:lnTo>
                <a:lnTo>
                  <a:pt x="2760396" y="676208"/>
                </a:lnTo>
                <a:lnTo>
                  <a:pt x="2738059" y="671982"/>
                </a:lnTo>
                <a:lnTo>
                  <a:pt x="2721757" y="667756"/>
                </a:lnTo>
                <a:lnTo>
                  <a:pt x="2703643" y="661719"/>
                </a:lnTo>
                <a:lnTo>
                  <a:pt x="2693380" y="643003"/>
                </a:lnTo>
                <a:lnTo>
                  <a:pt x="2689155" y="614021"/>
                </a:lnTo>
                <a:lnTo>
                  <a:pt x="2732020" y="607984"/>
                </a:lnTo>
                <a:lnTo>
                  <a:pt x="2770662" y="593494"/>
                </a:lnTo>
                <a:lnTo>
                  <a:pt x="2803264" y="579005"/>
                </a:lnTo>
                <a:lnTo>
                  <a:pt x="2837679" y="564514"/>
                </a:lnTo>
                <a:lnTo>
                  <a:pt x="2908923" y="564514"/>
                </a:lnTo>
                <a:lnTo>
                  <a:pt x="2937300" y="470327"/>
                </a:lnTo>
                <a:lnTo>
                  <a:pt x="2870281" y="470327"/>
                </a:lnTo>
                <a:lnTo>
                  <a:pt x="2852169" y="445573"/>
                </a:lnTo>
                <a:lnTo>
                  <a:pt x="2874509" y="431082"/>
                </a:lnTo>
                <a:lnTo>
                  <a:pt x="2890811" y="416594"/>
                </a:lnTo>
                <a:lnTo>
                  <a:pt x="2913149" y="406329"/>
                </a:lnTo>
                <a:lnTo>
                  <a:pt x="2937300" y="397877"/>
                </a:lnTo>
                <a:lnTo>
                  <a:pt x="2937300" y="373123"/>
                </a:lnTo>
                <a:lnTo>
                  <a:pt x="2965677" y="358633"/>
                </a:lnTo>
                <a:lnTo>
                  <a:pt x="2980167" y="342331"/>
                </a:lnTo>
                <a:lnTo>
                  <a:pt x="2994656" y="319991"/>
                </a:lnTo>
                <a:lnTo>
                  <a:pt x="3016996" y="305502"/>
                </a:lnTo>
                <a:lnTo>
                  <a:pt x="3041147" y="295238"/>
                </a:lnTo>
                <a:lnTo>
                  <a:pt x="3061675" y="295238"/>
                </a:lnTo>
                <a:lnTo>
                  <a:pt x="3079788" y="301274"/>
                </a:lnTo>
                <a:lnTo>
                  <a:pt x="3103939" y="299464"/>
                </a:lnTo>
                <a:lnTo>
                  <a:pt x="3085826" y="291011"/>
                </a:lnTo>
                <a:lnTo>
                  <a:pt x="3075561" y="286785"/>
                </a:lnTo>
                <a:lnTo>
                  <a:pt x="3065296" y="284973"/>
                </a:lnTo>
                <a:lnTo>
                  <a:pt x="3055034" y="272899"/>
                </a:lnTo>
                <a:lnTo>
                  <a:pt x="3089447" y="266861"/>
                </a:lnTo>
                <a:lnTo>
                  <a:pt x="3122050" y="256596"/>
                </a:lnTo>
                <a:lnTo>
                  <a:pt x="3150427" y="248144"/>
                </a:lnTo>
                <a:lnTo>
                  <a:pt x="3183030" y="242107"/>
                </a:lnTo>
                <a:lnTo>
                  <a:pt x="3184842" y="256596"/>
                </a:lnTo>
                <a:lnTo>
                  <a:pt x="3189070" y="262635"/>
                </a:lnTo>
                <a:lnTo>
                  <a:pt x="3193296" y="272899"/>
                </a:lnTo>
                <a:lnTo>
                  <a:pt x="3197521" y="281352"/>
                </a:lnTo>
                <a:lnTo>
                  <a:pt x="3207786" y="285578"/>
                </a:lnTo>
                <a:lnTo>
                  <a:pt x="3222275" y="287388"/>
                </a:lnTo>
                <a:lnTo>
                  <a:pt x="3222275" y="277126"/>
                </a:lnTo>
                <a:lnTo>
                  <a:pt x="3228313" y="266861"/>
                </a:lnTo>
                <a:lnTo>
                  <a:pt x="3232540" y="252370"/>
                </a:lnTo>
                <a:lnTo>
                  <a:pt x="3236766" y="242107"/>
                </a:lnTo>
                <a:lnTo>
                  <a:pt x="3242803" y="252370"/>
                </a:lnTo>
                <a:lnTo>
                  <a:pt x="3254878" y="262635"/>
                </a:lnTo>
                <a:lnTo>
                  <a:pt x="3260917" y="271087"/>
                </a:lnTo>
                <a:lnTo>
                  <a:pt x="3275408" y="277126"/>
                </a:lnTo>
                <a:lnTo>
                  <a:pt x="3289896" y="281352"/>
                </a:lnTo>
                <a:lnTo>
                  <a:pt x="3282048" y="234258"/>
                </a:lnTo>
                <a:lnTo>
                  <a:pt x="3308614" y="228221"/>
                </a:lnTo>
                <a:lnTo>
                  <a:pt x="3329141" y="219767"/>
                </a:lnTo>
                <a:lnTo>
                  <a:pt x="3361744" y="228221"/>
                </a:lnTo>
                <a:lnTo>
                  <a:pt x="3396161" y="242710"/>
                </a:lnTo>
                <a:lnTo>
                  <a:pt x="3432990" y="263238"/>
                </a:lnTo>
                <a:lnTo>
                  <a:pt x="3471628" y="281954"/>
                </a:lnTo>
                <a:lnTo>
                  <a:pt x="3504235" y="296445"/>
                </a:lnTo>
                <a:lnTo>
                  <a:pt x="3534423" y="306708"/>
                </a:lnTo>
                <a:lnTo>
                  <a:pt x="3534423" y="300671"/>
                </a:lnTo>
                <a:lnTo>
                  <a:pt x="3513894" y="281954"/>
                </a:lnTo>
                <a:lnTo>
                  <a:pt x="3499404" y="267464"/>
                </a:lnTo>
                <a:lnTo>
                  <a:pt x="3491554" y="248749"/>
                </a:lnTo>
                <a:lnTo>
                  <a:pt x="3503630" y="228221"/>
                </a:lnTo>
                <a:lnTo>
                  <a:pt x="3495780" y="219767"/>
                </a:lnTo>
                <a:lnTo>
                  <a:pt x="3485518" y="209505"/>
                </a:lnTo>
                <a:lnTo>
                  <a:pt x="3475253" y="201050"/>
                </a:lnTo>
                <a:lnTo>
                  <a:pt x="3464990" y="195014"/>
                </a:lnTo>
                <a:lnTo>
                  <a:pt x="3457141" y="186562"/>
                </a:lnTo>
                <a:lnTo>
                  <a:pt x="3464990" y="170260"/>
                </a:lnTo>
                <a:lnTo>
                  <a:pt x="3485518" y="176297"/>
                </a:lnTo>
                <a:lnTo>
                  <a:pt x="3513894" y="180523"/>
                </a:lnTo>
                <a:lnTo>
                  <a:pt x="3538043" y="176297"/>
                </a:lnTo>
                <a:lnTo>
                  <a:pt x="3556157" y="161806"/>
                </a:lnTo>
                <a:lnTo>
                  <a:pt x="3471027" y="161806"/>
                </a:lnTo>
                <a:lnTo>
                  <a:pt x="3471027" y="155769"/>
                </a:lnTo>
                <a:lnTo>
                  <a:pt x="3464990" y="155769"/>
                </a:lnTo>
                <a:lnTo>
                  <a:pt x="3464990" y="147317"/>
                </a:lnTo>
                <a:lnTo>
                  <a:pt x="3475253" y="141279"/>
                </a:lnTo>
                <a:lnTo>
                  <a:pt x="3485518" y="132826"/>
                </a:lnTo>
                <a:lnTo>
                  <a:pt x="3495780" y="126790"/>
                </a:lnTo>
                <a:lnTo>
                  <a:pt x="3506044" y="118336"/>
                </a:lnTo>
                <a:lnTo>
                  <a:pt x="3518121" y="116525"/>
                </a:lnTo>
                <a:lnTo>
                  <a:pt x="3562799" y="122562"/>
                </a:lnTo>
                <a:lnTo>
                  <a:pt x="3574875" y="89959"/>
                </a:lnTo>
                <a:lnTo>
                  <a:pt x="3627401" y="98413"/>
                </a:lnTo>
                <a:lnTo>
                  <a:pt x="3631629" y="98413"/>
                </a:lnTo>
                <a:lnTo>
                  <a:pt x="3633440" y="89959"/>
                </a:lnTo>
                <a:lnTo>
                  <a:pt x="3637665" y="88148"/>
                </a:lnTo>
                <a:lnTo>
                  <a:pt x="3641890" y="79696"/>
                </a:lnTo>
                <a:lnTo>
                  <a:pt x="3652155" y="75470"/>
                </a:lnTo>
                <a:lnTo>
                  <a:pt x="3660005" y="87545"/>
                </a:lnTo>
                <a:lnTo>
                  <a:pt x="3670268" y="97808"/>
                </a:lnTo>
                <a:lnTo>
                  <a:pt x="3680533" y="108073"/>
                </a:lnTo>
                <a:lnTo>
                  <a:pt x="3680533" y="89356"/>
                </a:lnTo>
                <a:lnTo>
                  <a:pt x="3684759" y="87545"/>
                </a:lnTo>
                <a:lnTo>
                  <a:pt x="3684759" y="83319"/>
                </a:lnTo>
                <a:lnTo>
                  <a:pt x="3684759" y="79091"/>
                </a:lnTo>
                <a:lnTo>
                  <a:pt x="3684759" y="74865"/>
                </a:lnTo>
                <a:lnTo>
                  <a:pt x="3686571" y="68829"/>
                </a:lnTo>
                <a:lnTo>
                  <a:pt x="3690795" y="64603"/>
                </a:lnTo>
                <a:lnTo>
                  <a:pt x="3698645" y="60376"/>
                </a:lnTo>
                <a:lnTo>
                  <a:pt x="3733059" y="44075"/>
                </a:lnTo>
                <a:close/>
                <a:moveTo>
                  <a:pt x="6337051" y="32603"/>
                </a:moveTo>
                <a:lnTo>
                  <a:pt x="6357578" y="38641"/>
                </a:lnTo>
                <a:lnTo>
                  <a:pt x="6357578" y="53130"/>
                </a:lnTo>
                <a:lnTo>
                  <a:pt x="6327391" y="53130"/>
                </a:lnTo>
                <a:close/>
                <a:moveTo>
                  <a:pt x="7045863" y="623"/>
                </a:moveTo>
                <a:lnTo>
                  <a:pt x="7063372" y="18717"/>
                </a:lnTo>
                <a:lnTo>
                  <a:pt x="7073637" y="39244"/>
                </a:lnTo>
                <a:lnTo>
                  <a:pt x="7083902" y="63998"/>
                </a:lnTo>
                <a:lnTo>
                  <a:pt x="7065788" y="63998"/>
                </a:lnTo>
                <a:lnTo>
                  <a:pt x="7065788" y="53130"/>
                </a:lnTo>
                <a:lnTo>
                  <a:pt x="7059751" y="47093"/>
                </a:lnTo>
                <a:lnTo>
                  <a:pt x="7051902" y="38641"/>
                </a:lnTo>
                <a:lnTo>
                  <a:pt x="7050089" y="28377"/>
                </a:lnTo>
                <a:lnTo>
                  <a:pt x="7045863" y="18112"/>
                </a:lnTo>
                <a:close/>
                <a:moveTo>
                  <a:pt x="7292802" y="0"/>
                </a:moveTo>
                <a:lnTo>
                  <a:pt x="7303065" y="6036"/>
                </a:lnTo>
                <a:lnTo>
                  <a:pt x="7310914" y="14491"/>
                </a:lnTo>
                <a:lnTo>
                  <a:pt x="7315140" y="20527"/>
                </a:lnTo>
                <a:lnTo>
                  <a:pt x="7316952" y="32603"/>
                </a:lnTo>
                <a:lnTo>
                  <a:pt x="7321179" y="38641"/>
                </a:lnTo>
                <a:lnTo>
                  <a:pt x="7325405" y="48904"/>
                </a:lnTo>
                <a:lnTo>
                  <a:pt x="7331441" y="53130"/>
                </a:lnTo>
                <a:lnTo>
                  <a:pt x="7353781" y="63395"/>
                </a:lnTo>
                <a:lnTo>
                  <a:pt x="7374309" y="67621"/>
                </a:lnTo>
                <a:lnTo>
                  <a:pt x="7388800" y="67621"/>
                </a:lnTo>
                <a:lnTo>
                  <a:pt x="7399062" y="76073"/>
                </a:lnTo>
                <a:lnTo>
                  <a:pt x="7406912" y="90564"/>
                </a:lnTo>
                <a:lnTo>
                  <a:pt x="7411138" y="119543"/>
                </a:lnTo>
                <a:lnTo>
                  <a:pt x="7406912" y="121356"/>
                </a:lnTo>
                <a:lnTo>
                  <a:pt x="7406912" y="125582"/>
                </a:lnTo>
                <a:lnTo>
                  <a:pt x="7406912" y="129808"/>
                </a:lnTo>
                <a:lnTo>
                  <a:pt x="7402686" y="134034"/>
                </a:lnTo>
                <a:lnTo>
                  <a:pt x="7358007" y="134034"/>
                </a:lnTo>
                <a:lnTo>
                  <a:pt x="7311519" y="134034"/>
                </a:lnTo>
                <a:lnTo>
                  <a:pt x="7272877" y="150336"/>
                </a:lnTo>
                <a:lnTo>
                  <a:pt x="7265028" y="154562"/>
                </a:lnTo>
                <a:lnTo>
                  <a:pt x="7260802" y="163014"/>
                </a:lnTo>
                <a:lnTo>
                  <a:pt x="7258991" y="164826"/>
                </a:lnTo>
                <a:lnTo>
                  <a:pt x="7254765" y="169052"/>
                </a:lnTo>
                <a:lnTo>
                  <a:pt x="7250539" y="173279"/>
                </a:lnTo>
                <a:lnTo>
                  <a:pt x="7244500" y="177505"/>
                </a:lnTo>
                <a:lnTo>
                  <a:pt x="7232425" y="183543"/>
                </a:lnTo>
                <a:lnTo>
                  <a:pt x="7226388" y="173279"/>
                </a:lnTo>
                <a:lnTo>
                  <a:pt x="7222160" y="164826"/>
                </a:lnTo>
                <a:lnTo>
                  <a:pt x="7216124" y="158788"/>
                </a:lnTo>
                <a:lnTo>
                  <a:pt x="7240274" y="97205"/>
                </a:lnTo>
                <a:lnTo>
                  <a:pt x="7264425" y="47696"/>
                </a:lnTo>
                <a:close/>
                <a:moveTo>
                  <a:pt x="7045260" y="0"/>
                </a:moveTo>
                <a:lnTo>
                  <a:pt x="7045863" y="0"/>
                </a:lnTo>
                <a:lnTo>
                  <a:pt x="7045863" y="623"/>
                </a:lnTo>
                <a:close/>
              </a:path>
            </a:pathLst>
          </a:custGeom>
          <a:solidFill>
            <a:schemeClr val="lt1">
              <a:alpha val="149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15"/>
          <p:cNvGrpSpPr/>
          <p:nvPr/>
        </p:nvGrpSpPr>
        <p:grpSpPr>
          <a:xfrm>
            <a:off x="2271649" y="661699"/>
            <a:ext cx="4760628" cy="2725912"/>
            <a:chOff x="-283737" y="64224"/>
            <a:chExt cx="2641418" cy="1512463"/>
          </a:xfrm>
        </p:grpSpPr>
        <p:cxnSp>
          <p:nvCxnSpPr>
            <p:cNvPr id="70" name="Google Shape;70;p15"/>
            <p:cNvCxnSpPr>
              <a:stCxn id="71" idx="7"/>
              <a:endCxn id="72" idx="3"/>
            </p:cNvCxnSpPr>
            <p:nvPr/>
          </p:nvCxnSpPr>
          <p:spPr>
            <a:xfrm flipH="1">
              <a:off x="1655367" y="505962"/>
              <a:ext cx="65700" cy="2469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5"/>
            <p:cNvCxnSpPr>
              <a:stCxn id="74" idx="4"/>
              <a:endCxn id="75" idx="1"/>
            </p:cNvCxnSpPr>
            <p:nvPr/>
          </p:nvCxnSpPr>
          <p:spPr>
            <a:xfrm rot="10800000">
              <a:off x="930378" y="805404"/>
              <a:ext cx="189300" cy="2007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5"/>
            <p:cNvCxnSpPr>
              <a:stCxn id="77" idx="2"/>
              <a:endCxn id="78" idx="6"/>
            </p:cNvCxnSpPr>
            <p:nvPr/>
          </p:nvCxnSpPr>
          <p:spPr>
            <a:xfrm>
              <a:off x="286481" y="201355"/>
              <a:ext cx="449100" cy="2877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5"/>
            <p:cNvCxnSpPr>
              <a:stCxn id="75" idx="5"/>
              <a:endCxn id="77" idx="1"/>
            </p:cNvCxnSpPr>
            <p:nvPr/>
          </p:nvCxnSpPr>
          <p:spPr>
            <a:xfrm rot="10800000">
              <a:off x="282481" y="233887"/>
              <a:ext cx="600900" cy="5445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5"/>
            <p:cNvCxnSpPr>
              <a:stCxn id="74" idx="5"/>
              <a:endCxn id="81" idx="1"/>
            </p:cNvCxnSpPr>
            <p:nvPr/>
          </p:nvCxnSpPr>
          <p:spPr>
            <a:xfrm rot="10800000">
              <a:off x="485365" y="869200"/>
              <a:ext cx="616500" cy="1623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5"/>
            <p:cNvCxnSpPr>
              <a:stCxn id="77" idx="0"/>
              <a:endCxn id="81" idx="4"/>
            </p:cNvCxnSpPr>
            <p:nvPr/>
          </p:nvCxnSpPr>
          <p:spPr>
            <a:xfrm>
              <a:off x="256481" y="253855"/>
              <a:ext cx="198300" cy="5757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5"/>
            <p:cNvCxnSpPr>
              <a:stCxn id="75" idx="3"/>
              <a:endCxn id="78" idx="0"/>
            </p:cNvCxnSpPr>
            <p:nvPr/>
          </p:nvCxnSpPr>
          <p:spPr>
            <a:xfrm rot="10800000">
              <a:off x="785292" y="517617"/>
              <a:ext cx="135000" cy="2508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5"/>
            <p:cNvCxnSpPr>
              <a:stCxn id="74" idx="6"/>
              <a:endCxn id="85" idx="2"/>
            </p:cNvCxnSpPr>
            <p:nvPr/>
          </p:nvCxnSpPr>
          <p:spPr>
            <a:xfrm flipH="1">
              <a:off x="582828" y="1062054"/>
              <a:ext cx="524400" cy="1362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5"/>
            <p:cNvCxnSpPr>
              <a:stCxn id="77" idx="7"/>
              <a:endCxn id="87" idx="3"/>
            </p:cNvCxnSpPr>
            <p:nvPr/>
          </p:nvCxnSpPr>
          <p:spPr>
            <a:xfrm flipH="1">
              <a:off x="195218" y="249728"/>
              <a:ext cx="28800" cy="4761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5"/>
            <p:cNvCxnSpPr>
              <a:stCxn id="75" idx="6"/>
              <a:endCxn id="81" idx="2"/>
            </p:cNvCxnSpPr>
            <p:nvPr/>
          </p:nvCxnSpPr>
          <p:spPr>
            <a:xfrm flipH="1">
              <a:off x="488022" y="798908"/>
              <a:ext cx="392700" cy="495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5"/>
            <p:cNvCxnSpPr>
              <a:stCxn id="90" idx="0"/>
              <a:endCxn id="78" idx="4"/>
            </p:cNvCxnSpPr>
            <p:nvPr/>
          </p:nvCxnSpPr>
          <p:spPr>
            <a:xfrm>
              <a:off x="722673" y="154364"/>
              <a:ext cx="41400" cy="2850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5"/>
            <p:cNvCxnSpPr>
              <a:stCxn id="81" idx="6"/>
              <a:endCxn id="87" idx="2"/>
            </p:cNvCxnSpPr>
            <p:nvPr/>
          </p:nvCxnSpPr>
          <p:spPr>
            <a:xfrm rot="10800000">
              <a:off x="214330" y="750140"/>
              <a:ext cx="221400" cy="1125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5"/>
            <p:cNvCxnSpPr>
              <a:stCxn id="93" idx="1"/>
              <a:endCxn id="87" idx="4"/>
            </p:cNvCxnSpPr>
            <p:nvPr/>
          </p:nvCxnSpPr>
          <p:spPr>
            <a:xfrm>
              <a:off x="-227147" y="448996"/>
              <a:ext cx="391500" cy="2727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5"/>
            <p:cNvCxnSpPr>
              <a:stCxn id="85" idx="6"/>
              <a:endCxn id="87" idx="1"/>
            </p:cNvCxnSpPr>
            <p:nvPr/>
          </p:nvCxnSpPr>
          <p:spPr>
            <a:xfrm rot="10800000">
              <a:off x="210359" y="780924"/>
              <a:ext cx="320400" cy="4314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5"/>
            <p:cNvCxnSpPr>
              <a:stCxn id="85" idx="7"/>
              <a:endCxn id="96" idx="3"/>
            </p:cNvCxnSpPr>
            <p:nvPr/>
          </p:nvCxnSpPr>
          <p:spPr>
            <a:xfrm flipH="1">
              <a:off x="408388" y="1228714"/>
              <a:ext cx="135000" cy="2631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5"/>
            <p:cNvCxnSpPr>
              <a:stCxn id="96" idx="5"/>
              <a:endCxn id="87" idx="0"/>
            </p:cNvCxnSpPr>
            <p:nvPr/>
          </p:nvCxnSpPr>
          <p:spPr>
            <a:xfrm rot="10800000">
              <a:off x="185652" y="799934"/>
              <a:ext cx="167400" cy="7068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5"/>
            <p:cNvCxnSpPr>
              <a:stCxn id="96" idx="6"/>
              <a:endCxn id="99" idx="1"/>
            </p:cNvCxnSpPr>
            <p:nvPr/>
          </p:nvCxnSpPr>
          <p:spPr>
            <a:xfrm rot="10800000">
              <a:off x="71316" y="1209637"/>
              <a:ext cx="277800" cy="3279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>
              <a:stCxn id="101" idx="1"/>
              <a:endCxn id="72" idx="5"/>
            </p:cNvCxnSpPr>
            <p:nvPr/>
          </p:nvCxnSpPr>
          <p:spPr>
            <a:xfrm>
              <a:off x="1284518" y="551636"/>
              <a:ext cx="322500" cy="2319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>
              <a:stCxn id="78" idx="2"/>
              <a:endCxn id="101" idx="6"/>
            </p:cNvCxnSpPr>
            <p:nvPr/>
          </p:nvCxnSpPr>
          <p:spPr>
            <a:xfrm>
              <a:off x="813732" y="467725"/>
              <a:ext cx="392400" cy="738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>
              <a:stCxn id="90" idx="1"/>
              <a:endCxn id="101" idx="5"/>
            </p:cNvCxnSpPr>
            <p:nvPr/>
          </p:nvCxnSpPr>
          <p:spPr>
            <a:xfrm>
              <a:off x="747237" y="135366"/>
              <a:ext cx="462900" cy="3738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5"/>
            <p:cNvCxnSpPr>
              <a:stCxn id="105" idx="7"/>
              <a:endCxn id="101" idx="3"/>
            </p:cNvCxnSpPr>
            <p:nvPr/>
          </p:nvCxnSpPr>
          <p:spPr>
            <a:xfrm flipH="1">
              <a:off x="1268672" y="120814"/>
              <a:ext cx="340200" cy="3726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5"/>
            <p:cNvCxnSpPr>
              <a:stCxn id="71" idx="6"/>
              <a:endCxn id="101" idx="2"/>
            </p:cNvCxnSpPr>
            <p:nvPr/>
          </p:nvCxnSpPr>
          <p:spPr>
            <a:xfrm flipH="1">
              <a:off x="1288670" y="481398"/>
              <a:ext cx="413400" cy="378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5"/>
            <p:cNvCxnSpPr>
              <a:stCxn id="108" idx="7"/>
              <a:endCxn id="71" idx="3"/>
            </p:cNvCxnSpPr>
            <p:nvPr/>
          </p:nvCxnSpPr>
          <p:spPr>
            <a:xfrm flipH="1">
              <a:off x="1761348" y="145218"/>
              <a:ext cx="251700" cy="2904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5"/>
            <p:cNvCxnSpPr>
              <a:stCxn id="108" idx="6"/>
              <a:endCxn id="105" idx="2"/>
            </p:cNvCxnSpPr>
            <p:nvPr/>
          </p:nvCxnSpPr>
          <p:spPr>
            <a:xfrm rot="10800000">
              <a:off x="1648519" y="90428"/>
              <a:ext cx="351900" cy="384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5"/>
            <p:cNvCxnSpPr>
              <a:stCxn id="105" idx="6"/>
              <a:endCxn id="90" idx="2"/>
            </p:cNvCxnSpPr>
            <p:nvPr/>
          </p:nvCxnSpPr>
          <p:spPr>
            <a:xfrm rot="10800000">
              <a:off x="751143" y="104424"/>
              <a:ext cx="845100" cy="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5"/>
            <p:cNvCxnSpPr>
              <a:stCxn id="90" idx="6"/>
              <a:endCxn id="77" idx="3"/>
            </p:cNvCxnSpPr>
            <p:nvPr/>
          </p:nvCxnSpPr>
          <p:spPr>
            <a:xfrm flipH="1">
              <a:off x="266373" y="125864"/>
              <a:ext cx="406500" cy="495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5"/>
            <p:cNvCxnSpPr>
              <a:stCxn id="93" idx="3"/>
              <a:endCxn id="77" idx="6"/>
            </p:cNvCxnSpPr>
            <p:nvPr/>
          </p:nvCxnSpPr>
          <p:spPr>
            <a:xfrm flipH="1" rot="10800000">
              <a:off x="-237117" y="223985"/>
              <a:ext cx="441000" cy="1881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5"/>
            <p:cNvCxnSpPr>
              <a:stCxn id="85" idx="4"/>
              <a:endCxn id="81" idx="0"/>
            </p:cNvCxnSpPr>
            <p:nvPr/>
          </p:nvCxnSpPr>
          <p:spPr>
            <a:xfrm rot="10800000">
              <a:off x="468809" y="881574"/>
              <a:ext cx="81000" cy="2976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5"/>
            <p:cNvCxnSpPr>
              <a:stCxn id="115" idx="2"/>
              <a:endCxn id="87" idx="6"/>
            </p:cNvCxnSpPr>
            <p:nvPr/>
          </p:nvCxnSpPr>
          <p:spPr>
            <a:xfrm flipH="1" rot="10800000">
              <a:off x="30508" y="771607"/>
              <a:ext cx="105300" cy="546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5"/>
            <p:cNvCxnSpPr>
              <a:stCxn id="87" idx="7"/>
              <a:endCxn id="99" idx="3"/>
            </p:cNvCxnSpPr>
            <p:nvPr/>
          </p:nvCxnSpPr>
          <p:spPr>
            <a:xfrm flipH="1">
              <a:off x="61352" y="796122"/>
              <a:ext cx="93600" cy="3765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4" name="Google Shape;74;p15"/>
            <p:cNvSpPr/>
            <p:nvPr/>
          </p:nvSpPr>
          <p:spPr>
            <a:xfrm rot="8852704">
              <a:off x="1100898" y="999774"/>
              <a:ext cx="81061" cy="81061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 rot="9884693">
              <a:off x="1204638" y="487666"/>
              <a:ext cx="85513" cy="85513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 rot="9886922">
              <a:off x="1700647" y="430175"/>
              <a:ext cx="81145" cy="81145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 rot="9893057">
              <a:off x="1595307" y="70338"/>
              <a:ext cx="54071" cy="54071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 rot="9886922">
              <a:off x="671450" y="74641"/>
              <a:ext cx="81145" cy="81145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9884693">
              <a:off x="202475" y="169848"/>
              <a:ext cx="85513" cy="85513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 rot="9893057">
              <a:off x="-277623" y="408490"/>
              <a:ext cx="54071" cy="54071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rot="9886922">
              <a:off x="134532" y="720335"/>
              <a:ext cx="81145" cy="81145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 rot="9886922">
              <a:off x="347693" y="1486314"/>
              <a:ext cx="81145" cy="81145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rot="9893057">
              <a:off x="529823" y="1178238"/>
              <a:ext cx="54071" cy="54071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rot="9886922">
              <a:off x="734009" y="437802"/>
              <a:ext cx="81145" cy="81145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rot="9893057">
              <a:off x="434794" y="828554"/>
              <a:ext cx="54071" cy="54071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9893057">
              <a:off x="879786" y="764822"/>
              <a:ext cx="54071" cy="54071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" name="Google Shape;117;p15"/>
            <p:cNvCxnSpPr>
              <a:stCxn id="75" idx="2"/>
              <a:endCxn id="101" idx="7"/>
            </p:cNvCxnSpPr>
            <p:nvPr/>
          </p:nvCxnSpPr>
          <p:spPr>
            <a:xfrm flipH="1" rot="10800000">
              <a:off x="932922" y="567608"/>
              <a:ext cx="293400" cy="2172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5"/>
            <p:cNvCxnSpPr>
              <a:stCxn id="71" idx="4"/>
              <a:endCxn id="105" idx="1"/>
            </p:cNvCxnSpPr>
            <p:nvPr/>
          </p:nvCxnSpPr>
          <p:spPr>
            <a:xfrm rot="10800000">
              <a:off x="1645670" y="110898"/>
              <a:ext cx="84900" cy="3207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8" name="Google Shape;108;p15"/>
            <p:cNvSpPr/>
            <p:nvPr/>
          </p:nvSpPr>
          <p:spPr>
            <a:xfrm rot="9893057">
              <a:off x="1999483" y="94742"/>
              <a:ext cx="54071" cy="54071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19;p15"/>
            <p:cNvCxnSpPr>
              <a:stCxn id="108" idx="1"/>
              <a:endCxn id="120" idx="2"/>
            </p:cNvCxnSpPr>
            <p:nvPr/>
          </p:nvCxnSpPr>
          <p:spPr>
            <a:xfrm>
              <a:off x="2049959" y="135248"/>
              <a:ext cx="242100" cy="2667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5"/>
            <p:cNvCxnSpPr>
              <a:stCxn id="120" idx="3"/>
              <a:endCxn id="71" idx="2"/>
            </p:cNvCxnSpPr>
            <p:nvPr/>
          </p:nvCxnSpPr>
          <p:spPr>
            <a:xfrm flipH="1">
              <a:off x="1780395" y="424167"/>
              <a:ext cx="506100" cy="360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5"/>
            <p:cNvCxnSpPr>
              <a:stCxn id="123" idx="6"/>
              <a:endCxn id="96" idx="2"/>
            </p:cNvCxnSpPr>
            <p:nvPr/>
          </p:nvCxnSpPr>
          <p:spPr>
            <a:xfrm flipH="1">
              <a:off x="427510" y="1328819"/>
              <a:ext cx="675000" cy="1875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5"/>
            <p:cNvCxnSpPr>
              <a:stCxn id="71" idx="1"/>
              <a:endCxn id="125" idx="4"/>
            </p:cNvCxnSpPr>
            <p:nvPr/>
          </p:nvCxnSpPr>
          <p:spPr>
            <a:xfrm>
              <a:off x="1776434" y="490900"/>
              <a:ext cx="249000" cy="3048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5" name="Google Shape;125;p15"/>
            <p:cNvSpPr/>
            <p:nvPr/>
          </p:nvSpPr>
          <p:spPr>
            <a:xfrm rot="8850405">
              <a:off x="2011589" y="790929"/>
              <a:ext cx="59754" cy="59754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15"/>
            <p:cNvCxnSpPr>
              <a:stCxn id="125" idx="6"/>
              <a:endCxn id="72" idx="1"/>
            </p:cNvCxnSpPr>
            <p:nvPr/>
          </p:nvCxnSpPr>
          <p:spPr>
            <a:xfrm rot="10800000">
              <a:off x="1686266" y="801156"/>
              <a:ext cx="330000" cy="357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5"/>
            <p:cNvCxnSpPr>
              <a:stCxn id="120" idx="4"/>
              <a:endCxn id="125" idx="2"/>
            </p:cNvCxnSpPr>
            <p:nvPr/>
          </p:nvCxnSpPr>
          <p:spPr>
            <a:xfrm flipH="1">
              <a:off x="2066681" y="443712"/>
              <a:ext cx="231600" cy="3609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0" name="Google Shape;120;p15"/>
            <p:cNvSpPr/>
            <p:nvPr/>
          </p:nvSpPr>
          <p:spPr>
            <a:xfrm rot="2184526">
              <a:off x="2286160" y="389891"/>
              <a:ext cx="59642" cy="59642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 rot="9893057">
              <a:off x="20871" y="1169134"/>
              <a:ext cx="54071" cy="54071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 rot="9890756">
              <a:off x="-13470" y="809679"/>
              <a:ext cx="44756" cy="44756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15"/>
            <p:cNvCxnSpPr>
              <a:stCxn id="115" idx="3"/>
              <a:endCxn id="93" idx="0"/>
            </p:cNvCxnSpPr>
            <p:nvPr/>
          </p:nvCxnSpPr>
          <p:spPr>
            <a:xfrm rot="10800000">
              <a:off x="-243655" y="461647"/>
              <a:ext cx="263700" cy="3510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15"/>
            <p:cNvCxnSpPr>
              <a:stCxn id="99" idx="4"/>
              <a:endCxn id="115" idx="0"/>
            </p:cNvCxnSpPr>
            <p:nvPr/>
          </p:nvCxnSpPr>
          <p:spPr>
            <a:xfrm rot="10800000">
              <a:off x="14757" y="853570"/>
              <a:ext cx="26100" cy="3165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2" name="Google Shape;72;p15"/>
            <p:cNvSpPr/>
            <p:nvPr/>
          </p:nvSpPr>
          <p:spPr>
            <a:xfrm rot="8852704">
              <a:off x="1606173" y="751802"/>
              <a:ext cx="81061" cy="81061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" name="Google Shape;130;p15"/>
            <p:cNvCxnSpPr>
              <a:stCxn id="74" idx="3"/>
              <a:endCxn id="101" idx="0"/>
            </p:cNvCxnSpPr>
            <p:nvPr/>
          </p:nvCxnSpPr>
          <p:spPr>
            <a:xfrm flipH="1" rot="10800000">
              <a:off x="1150231" y="571741"/>
              <a:ext cx="108300" cy="4290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5"/>
            <p:cNvCxnSpPr>
              <a:stCxn id="74" idx="1"/>
              <a:endCxn id="72" idx="6"/>
            </p:cNvCxnSpPr>
            <p:nvPr/>
          </p:nvCxnSpPr>
          <p:spPr>
            <a:xfrm flipH="1" rot="10800000">
              <a:off x="1180990" y="814207"/>
              <a:ext cx="431400" cy="2349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3" name="Google Shape;123;p15"/>
            <p:cNvSpPr/>
            <p:nvPr/>
          </p:nvSpPr>
          <p:spPr>
            <a:xfrm rot="8852704">
              <a:off x="1096179" y="1266538"/>
              <a:ext cx="81061" cy="81061"/>
            </a:xfrm>
            <a:prstGeom prst="ellipse">
              <a:avLst/>
            </a:prstGeom>
            <a:solidFill>
              <a:schemeClr val="lt1">
                <a:alpha val="14900"/>
              </a:schemeClr>
            </a:solidFill>
            <a:ln cap="flat" cmpd="sng" w="12700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2" name="Google Shape;132;p15"/>
            <p:cNvCxnSpPr>
              <a:stCxn id="123" idx="5"/>
              <a:endCxn id="85" idx="1"/>
            </p:cNvCxnSpPr>
            <p:nvPr/>
          </p:nvCxnSpPr>
          <p:spPr>
            <a:xfrm rot="10800000">
              <a:off x="580247" y="1218765"/>
              <a:ext cx="516900" cy="795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5"/>
            <p:cNvCxnSpPr>
              <a:stCxn id="123" idx="3"/>
              <a:endCxn id="74" idx="7"/>
            </p:cNvCxnSpPr>
            <p:nvPr/>
          </p:nvCxnSpPr>
          <p:spPr>
            <a:xfrm rot="10800000">
              <a:off x="1132613" y="1080006"/>
              <a:ext cx="12900" cy="1875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5"/>
            <p:cNvCxnSpPr>
              <a:stCxn id="123" idx="1"/>
            </p:cNvCxnSpPr>
            <p:nvPr/>
          </p:nvCxnSpPr>
          <p:spPr>
            <a:xfrm>
              <a:off x="1176272" y="1315872"/>
              <a:ext cx="829800" cy="62700"/>
            </a:xfrm>
            <a:prstGeom prst="straightConnector1">
              <a:avLst/>
            </a:prstGeom>
            <a:noFill/>
            <a:ln cap="flat" cmpd="sng" w="9525">
              <a:solidFill>
                <a:schemeClr val="l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>
              <a:spcBef>
                <a:spcPts val="33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36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21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21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210"/>
              </a:spcBef>
              <a:spcAft>
                <a:spcPts val="0"/>
              </a:spcAft>
              <a:buSzPts val="1200"/>
              <a:buChar char="»"/>
              <a:defRPr sz="1200"/>
            </a:lvl6pPr>
            <a:lvl7pPr indent="-304800" lvl="6" marL="3200400" rtl="0">
              <a:spcBef>
                <a:spcPts val="210"/>
              </a:spcBef>
              <a:spcAft>
                <a:spcPts val="0"/>
              </a:spcAft>
              <a:buSzPts val="1200"/>
              <a:buChar char="»"/>
              <a:defRPr sz="1200"/>
            </a:lvl7pPr>
            <a:lvl8pPr indent="-304800" lvl="7" marL="3657600" rtl="0">
              <a:spcBef>
                <a:spcPts val="210"/>
              </a:spcBef>
              <a:spcAft>
                <a:spcPts val="0"/>
              </a:spcAft>
              <a:buSzPts val="1200"/>
              <a:buChar char="»"/>
              <a:defRPr sz="1200"/>
            </a:lvl8pPr>
            <a:lvl9pPr indent="-304800" lvl="8" marL="4114800" rtl="0">
              <a:spcBef>
                <a:spcPts val="210"/>
              </a:spcBef>
              <a:spcAft>
                <a:spcPts val="0"/>
              </a:spcAft>
              <a:buSzPts val="1200"/>
              <a:buChar char="»"/>
              <a:defRPr sz="12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>
              <a:spcBef>
                <a:spcPts val="33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36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21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21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210"/>
              </a:spcBef>
              <a:spcAft>
                <a:spcPts val="0"/>
              </a:spcAft>
              <a:buSzPts val="1200"/>
              <a:buChar char="»"/>
              <a:defRPr sz="1200"/>
            </a:lvl6pPr>
            <a:lvl7pPr indent="-304800" lvl="6" marL="3200400" rtl="0">
              <a:spcBef>
                <a:spcPts val="210"/>
              </a:spcBef>
              <a:spcAft>
                <a:spcPts val="0"/>
              </a:spcAft>
              <a:buSzPts val="1200"/>
              <a:buChar char="»"/>
              <a:defRPr sz="1200"/>
            </a:lvl7pPr>
            <a:lvl8pPr indent="-304800" lvl="7" marL="3657600" rtl="0">
              <a:spcBef>
                <a:spcPts val="210"/>
              </a:spcBef>
              <a:spcAft>
                <a:spcPts val="0"/>
              </a:spcAft>
              <a:buSzPts val="1200"/>
              <a:buChar char="»"/>
              <a:defRPr sz="1200"/>
            </a:lvl8pPr>
            <a:lvl9pPr indent="-304800" lvl="8" marL="4114800" rtl="0">
              <a:spcBef>
                <a:spcPts val="210"/>
              </a:spcBef>
              <a:spcAft>
                <a:spcPts val="0"/>
              </a:spcAft>
              <a:buSzPts val="1200"/>
              <a:buChar char="»"/>
              <a:defRPr sz="1200"/>
            </a:lvl9pPr>
          </a:lstStyle>
          <a:p/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1143000"/>
            <a:ext cx="8229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/>
            </a:lvl1pPr>
            <a:lvl2pPr indent="-228600" lvl="1" marL="914400" rtl="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350"/>
            </a:lvl2pPr>
            <a:lvl3pPr indent="-228600" lvl="2" marL="137160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/>
            </a:lvl3pPr>
            <a:lvl4pPr indent="-228600" lvl="3" marL="182880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sz="1050"/>
            </a:lvl4pPr>
            <a:lvl5pPr indent="-228600" lvl="4" marL="228600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sz="1050"/>
            </a:lvl5pPr>
            <a:lvl6pPr indent="-228600" lvl="5" marL="2743200" rtl="0" algn="l">
              <a:spcBef>
                <a:spcPts val="210"/>
              </a:spcBef>
              <a:spcAft>
                <a:spcPts val="0"/>
              </a:spcAft>
              <a:buClr>
                <a:srgbClr val="5F5F5F"/>
              </a:buClr>
              <a:buSzPts val="1050"/>
              <a:buFont typeface="Arial"/>
              <a:buNone/>
              <a:defRPr sz="1050"/>
            </a:lvl6pPr>
            <a:lvl7pPr indent="-228600" lvl="6" marL="3200400" rtl="0" algn="l">
              <a:spcBef>
                <a:spcPts val="210"/>
              </a:spcBef>
              <a:spcAft>
                <a:spcPts val="0"/>
              </a:spcAft>
              <a:buClr>
                <a:srgbClr val="5F5F5F"/>
              </a:buClr>
              <a:buSzPts val="1050"/>
              <a:buFont typeface="Arial"/>
              <a:buNone/>
              <a:defRPr sz="1050"/>
            </a:lvl7pPr>
            <a:lvl8pPr indent="-228600" lvl="7" marL="3657600" rtl="0" algn="l">
              <a:spcBef>
                <a:spcPts val="210"/>
              </a:spcBef>
              <a:spcAft>
                <a:spcPts val="0"/>
              </a:spcAft>
              <a:buClr>
                <a:srgbClr val="5F5F5F"/>
              </a:buClr>
              <a:buSzPts val="1050"/>
              <a:buFont typeface="Arial"/>
              <a:buNone/>
              <a:defRPr sz="1050"/>
            </a:lvl8pPr>
            <a:lvl9pPr indent="-228600" lvl="8" marL="4114800" rtl="0" algn="l">
              <a:spcBef>
                <a:spcPts val="210"/>
              </a:spcBef>
              <a:spcAft>
                <a:spcPts val="0"/>
              </a:spcAft>
              <a:buClr>
                <a:srgbClr val="5F5F5F"/>
              </a:buClr>
              <a:buSzPts val="1050"/>
              <a:buFont typeface="Arial"/>
              <a:buNone/>
              <a:defRPr sz="105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143000"/>
            <a:ext cx="4038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 algn="l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sz="21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/>
            </a:lvl2pPr>
            <a:lvl3pPr indent="-3238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/>
            </a:lvl3pPr>
            <a:lvl4pPr indent="-314325" lvl="3" marL="1828800" rtl="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–"/>
              <a:defRPr sz="1350"/>
            </a:lvl4pPr>
            <a:lvl5pPr indent="-314325" lvl="4" marL="2286000" rtl="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»"/>
              <a:defRPr sz="1350"/>
            </a:lvl5pPr>
            <a:lvl6pPr indent="-314325" lvl="5" marL="2743200" rtl="0" algn="l">
              <a:spcBef>
                <a:spcPts val="270"/>
              </a:spcBef>
              <a:spcAft>
                <a:spcPts val="0"/>
              </a:spcAft>
              <a:buClr>
                <a:srgbClr val="5F5F5F"/>
              </a:buClr>
              <a:buSzPts val="1350"/>
              <a:buFont typeface="Arial"/>
              <a:buChar char="»"/>
              <a:defRPr sz="1350"/>
            </a:lvl6pPr>
            <a:lvl7pPr indent="-314325" lvl="6" marL="3200400" rtl="0" algn="l">
              <a:spcBef>
                <a:spcPts val="270"/>
              </a:spcBef>
              <a:spcAft>
                <a:spcPts val="0"/>
              </a:spcAft>
              <a:buClr>
                <a:srgbClr val="5F5F5F"/>
              </a:buClr>
              <a:buSzPts val="1350"/>
              <a:buFont typeface="Arial"/>
              <a:buChar char="»"/>
              <a:defRPr sz="1350"/>
            </a:lvl7pPr>
            <a:lvl8pPr indent="-314325" lvl="7" marL="3657600" rtl="0" algn="l">
              <a:spcBef>
                <a:spcPts val="270"/>
              </a:spcBef>
              <a:spcAft>
                <a:spcPts val="0"/>
              </a:spcAft>
              <a:buClr>
                <a:srgbClr val="5F5F5F"/>
              </a:buClr>
              <a:buSzPts val="1350"/>
              <a:buFont typeface="Arial"/>
              <a:buChar char="»"/>
              <a:defRPr sz="1350"/>
            </a:lvl8pPr>
            <a:lvl9pPr indent="-314325" lvl="8" marL="4114800" rtl="0" algn="l">
              <a:spcBef>
                <a:spcPts val="270"/>
              </a:spcBef>
              <a:spcAft>
                <a:spcPts val="0"/>
              </a:spcAft>
              <a:buClr>
                <a:srgbClr val="5F5F5F"/>
              </a:buClr>
              <a:buSzPts val="1350"/>
              <a:buFont typeface="Arial"/>
              <a:buChar char="»"/>
              <a:defRPr sz="135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48200" y="1143000"/>
            <a:ext cx="4038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 algn="l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sz="21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/>
            </a:lvl2pPr>
            <a:lvl3pPr indent="-323850" lvl="2" marL="13716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/>
            </a:lvl3pPr>
            <a:lvl4pPr indent="-314325" lvl="3" marL="1828800" rtl="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–"/>
              <a:defRPr sz="1350"/>
            </a:lvl4pPr>
            <a:lvl5pPr indent="-314325" lvl="4" marL="2286000" rtl="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»"/>
              <a:defRPr sz="1350"/>
            </a:lvl5pPr>
            <a:lvl6pPr indent="-314325" lvl="5" marL="2743200" rtl="0" algn="l">
              <a:spcBef>
                <a:spcPts val="270"/>
              </a:spcBef>
              <a:spcAft>
                <a:spcPts val="0"/>
              </a:spcAft>
              <a:buClr>
                <a:srgbClr val="5F5F5F"/>
              </a:buClr>
              <a:buSzPts val="1350"/>
              <a:buFont typeface="Arial"/>
              <a:buChar char="»"/>
              <a:defRPr sz="1350"/>
            </a:lvl6pPr>
            <a:lvl7pPr indent="-314325" lvl="6" marL="3200400" rtl="0" algn="l">
              <a:spcBef>
                <a:spcPts val="270"/>
              </a:spcBef>
              <a:spcAft>
                <a:spcPts val="0"/>
              </a:spcAft>
              <a:buClr>
                <a:srgbClr val="5F5F5F"/>
              </a:buClr>
              <a:buSzPts val="1350"/>
              <a:buFont typeface="Arial"/>
              <a:buChar char="»"/>
              <a:defRPr sz="1350"/>
            </a:lvl7pPr>
            <a:lvl8pPr indent="-314325" lvl="7" marL="3657600" rtl="0" algn="l">
              <a:spcBef>
                <a:spcPts val="270"/>
              </a:spcBef>
              <a:spcAft>
                <a:spcPts val="0"/>
              </a:spcAft>
              <a:buClr>
                <a:srgbClr val="5F5F5F"/>
              </a:buClr>
              <a:buSzPts val="1350"/>
              <a:buFont typeface="Arial"/>
              <a:buChar char="»"/>
              <a:defRPr sz="1350"/>
            </a:lvl8pPr>
            <a:lvl9pPr indent="-314325" lvl="8" marL="4114800" rtl="0" algn="l">
              <a:spcBef>
                <a:spcPts val="270"/>
              </a:spcBef>
              <a:spcAft>
                <a:spcPts val="0"/>
              </a:spcAft>
              <a:buClr>
                <a:srgbClr val="5F5F5F"/>
              </a:buClr>
              <a:buSzPts val="1350"/>
              <a:buFont typeface="Arial"/>
              <a:buChar char="»"/>
              <a:defRPr sz="135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sz="18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sz="1500"/>
            </a:lvl2pPr>
            <a:lvl3pPr indent="-228600" lvl="2" marL="1371600" rtl="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b="1" sz="1350"/>
            </a:lvl3pPr>
            <a:lvl4pPr indent="-228600" lvl="3" marL="182880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4pPr>
            <a:lvl5pPr indent="-228600" lvl="4" marL="228600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5pPr>
            <a:lvl6pPr indent="-228600" lvl="5" marL="2743200" rtl="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  <a:defRPr b="1" sz="1200"/>
            </a:lvl6pPr>
            <a:lvl7pPr indent="-228600" lvl="6" marL="3200400" rtl="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  <a:defRPr b="1" sz="1200"/>
            </a:lvl7pPr>
            <a:lvl8pPr indent="-228600" lvl="7" marL="3657600" rtl="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  <a:defRPr b="1" sz="1200"/>
            </a:lvl8pPr>
            <a:lvl9pPr indent="-228600" lvl="8" marL="4114800" rtl="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/>
            </a:lvl1pPr>
            <a:lvl2pPr indent="-3238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sz="1500"/>
            </a:lvl2pPr>
            <a:lvl3pPr indent="-314325" lvl="2" marL="1371600" rtl="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  <a:defRPr sz="1350"/>
            </a:lvl3pPr>
            <a:lvl4pPr indent="-304800" lvl="3" marL="182880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sz="1200"/>
            </a:lvl4pPr>
            <a:lvl5pPr indent="-304800" lvl="4" marL="228600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5pPr>
            <a:lvl6pPr indent="-304800" lvl="5" marL="2743200" rtl="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Char char="»"/>
              <a:defRPr sz="1200"/>
            </a:lvl6pPr>
            <a:lvl7pPr indent="-304800" lvl="6" marL="3200400" rtl="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Char char="»"/>
              <a:defRPr sz="1200"/>
            </a:lvl7pPr>
            <a:lvl8pPr indent="-304800" lvl="7" marL="3657600" rtl="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Char char="»"/>
              <a:defRPr sz="1200"/>
            </a:lvl8pPr>
            <a:lvl9pPr indent="-304800" lvl="8" marL="4114800" rtl="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sz="18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1" sz="1500"/>
            </a:lvl2pPr>
            <a:lvl3pPr indent="-228600" lvl="2" marL="1371600" rtl="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b="1" sz="1350"/>
            </a:lvl3pPr>
            <a:lvl4pPr indent="-228600" lvl="3" marL="182880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4pPr>
            <a:lvl5pPr indent="-228600" lvl="4" marL="228600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5pPr>
            <a:lvl6pPr indent="-228600" lvl="5" marL="2743200" rtl="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  <a:defRPr b="1" sz="1200"/>
            </a:lvl6pPr>
            <a:lvl7pPr indent="-228600" lvl="6" marL="3200400" rtl="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  <a:defRPr b="1" sz="1200"/>
            </a:lvl7pPr>
            <a:lvl8pPr indent="-228600" lvl="7" marL="3657600" rtl="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  <a:defRPr b="1" sz="1200"/>
            </a:lvl8pPr>
            <a:lvl9pPr indent="-228600" lvl="8" marL="4114800" rtl="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34" name="Google Shape;34;p6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/>
            </a:lvl1pPr>
            <a:lvl2pPr indent="-323850" lvl="1" marL="9144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sz="1500"/>
            </a:lvl2pPr>
            <a:lvl3pPr indent="-314325" lvl="2" marL="1371600" rtl="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Char char="•"/>
              <a:defRPr sz="1350"/>
            </a:lvl3pPr>
            <a:lvl4pPr indent="-304800" lvl="3" marL="182880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sz="1200"/>
            </a:lvl4pPr>
            <a:lvl5pPr indent="-304800" lvl="4" marL="228600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5pPr>
            <a:lvl6pPr indent="-304800" lvl="5" marL="2743200" rtl="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Char char="»"/>
              <a:defRPr sz="1200"/>
            </a:lvl6pPr>
            <a:lvl7pPr indent="-304800" lvl="6" marL="3200400" rtl="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Char char="»"/>
              <a:defRPr sz="1200"/>
            </a:lvl7pPr>
            <a:lvl8pPr indent="-304800" lvl="7" marL="3657600" rtl="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Char char="»"/>
              <a:defRPr sz="1200"/>
            </a:lvl8pPr>
            <a:lvl9pPr indent="-304800" lvl="8" marL="4114800" rtl="0" algn="l"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3575050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/>
            </a:lvl1pPr>
            <a:lvl2pPr indent="-361950" lvl="1" marL="914400" rtl="0" algn="l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/>
            </a:lvl3pPr>
            <a:lvl4pPr indent="-323850" lvl="3" marL="18288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sz="1500"/>
            </a:lvl4pPr>
            <a:lvl5pPr indent="-323850" lvl="4" marL="22860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»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rgbClr val="5F5F5F"/>
              </a:buClr>
              <a:buSzPts val="1500"/>
              <a:buFont typeface="Arial"/>
              <a:buChar char="»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rgbClr val="5F5F5F"/>
              </a:buClr>
              <a:buSzPts val="1500"/>
              <a:buFont typeface="Arial"/>
              <a:buChar char="»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rgbClr val="5F5F5F"/>
              </a:buClr>
              <a:buSzPts val="1500"/>
              <a:buFont typeface="Arial"/>
              <a:buChar char="»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rgbClr val="5F5F5F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sz="1050"/>
            </a:lvl1pPr>
            <a:lvl2pPr indent="-228600" lvl="1" marL="91440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2pPr>
            <a:lvl3pPr indent="-228600" lvl="2" marL="1371600" rtl="0" algn="l">
              <a:spcBef>
                <a:spcPts val="15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  <a:defRPr sz="750"/>
            </a:lvl3pPr>
            <a:lvl4pPr indent="-228600" lvl="3" marL="1828800" rtl="0" algn="l">
              <a:spcBef>
                <a:spcPts val="135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  <a:defRPr sz="675"/>
            </a:lvl4pPr>
            <a:lvl5pPr indent="-228600" lvl="4" marL="2286000" rtl="0" algn="l">
              <a:spcBef>
                <a:spcPts val="135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  <a:defRPr sz="675"/>
            </a:lvl5pPr>
            <a:lvl6pPr indent="-228600" lvl="5" marL="2743200" rtl="0" algn="l">
              <a:spcBef>
                <a:spcPts val="135"/>
              </a:spcBef>
              <a:spcAft>
                <a:spcPts val="0"/>
              </a:spcAft>
              <a:buClr>
                <a:srgbClr val="5F5F5F"/>
              </a:buClr>
              <a:buSzPts val="675"/>
              <a:buFont typeface="Arial"/>
              <a:buNone/>
              <a:defRPr sz="675"/>
            </a:lvl6pPr>
            <a:lvl7pPr indent="-228600" lvl="6" marL="3200400" rtl="0" algn="l">
              <a:spcBef>
                <a:spcPts val="135"/>
              </a:spcBef>
              <a:spcAft>
                <a:spcPts val="0"/>
              </a:spcAft>
              <a:buClr>
                <a:srgbClr val="5F5F5F"/>
              </a:buClr>
              <a:buSzPts val="675"/>
              <a:buFont typeface="Arial"/>
              <a:buNone/>
              <a:defRPr sz="675"/>
            </a:lvl7pPr>
            <a:lvl8pPr indent="-228600" lvl="7" marL="3657600" rtl="0" algn="l">
              <a:spcBef>
                <a:spcPts val="135"/>
              </a:spcBef>
              <a:spcAft>
                <a:spcPts val="0"/>
              </a:spcAft>
              <a:buClr>
                <a:srgbClr val="5F5F5F"/>
              </a:buClr>
              <a:buSzPts val="675"/>
              <a:buFont typeface="Arial"/>
              <a:buNone/>
              <a:defRPr sz="675"/>
            </a:lvl8pPr>
            <a:lvl9pPr indent="-228600" lvl="8" marL="4114800" rtl="0" algn="l">
              <a:spcBef>
                <a:spcPts val="135"/>
              </a:spcBef>
              <a:spcAft>
                <a:spcPts val="0"/>
              </a:spcAft>
              <a:buClr>
                <a:srgbClr val="5F5F5F"/>
              </a:buClr>
              <a:buSzPts val="675"/>
              <a:buFont typeface="Arial"/>
              <a:buNone/>
              <a:defRPr sz="675"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5F5F5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5F5F5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5F5F5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5F5F5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sz="1050"/>
            </a:lvl1pPr>
            <a:lvl2pPr indent="-228600" lvl="1" marL="91440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/>
            </a:lvl2pPr>
            <a:lvl3pPr indent="-228600" lvl="2" marL="1371600" rtl="0" algn="l">
              <a:spcBef>
                <a:spcPts val="15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  <a:defRPr sz="750"/>
            </a:lvl3pPr>
            <a:lvl4pPr indent="-228600" lvl="3" marL="1828800" rtl="0" algn="l">
              <a:spcBef>
                <a:spcPts val="135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  <a:defRPr sz="675"/>
            </a:lvl4pPr>
            <a:lvl5pPr indent="-228600" lvl="4" marL="2286000" rtl="0" algn="l">
              <a:spcBef>
                <a:spcPts val="135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  <a:defRPr sz="675"/>
            </a:lvl5pPr>
            <a:lvl6pPr indent="-228600" lvl="5" marL="2743200" rtl="0" algn="l">
              <a:spcBef>
                <a:spcPts val="135"/>
              </a:spcBef>
              <a:spcAft>
                <a:spcPts val="0"/>
              </a:spcAft>
              <a:buClr>
                <a:srgbClr val="5F5F5F"/>
              </a:buClr>
              <a:buSzPts val="675"/>
              <a:buFont typeface="Arial"/>
              <a:buNone/>
              <a:defRPr sz="675"/>
            </a:lvl6pPr>
            <a:lvl7pPr indent="-228600" lvl="6" marL="3200400" rtl="0" algn="l">
              <a:spcBef>
                <a:spcPts val="135"/>
              </a:spcBef>
              <a:spcAft>
                <a:spcPts val="0"/>
              </a:spcAft>
              <a:buClr>
                <a:srgbClr val="5F5F5F"/>
              </a:buClr>
              <a:buSzPts val="675"/>
              <a:buFont typeface="Arial"/>
              <a:buNone/>
              <a:defRPr sz="675"/>
            </a:lvl7pPr>
            <a:lvl8pPr indent="-228600" lvl="7" marL="3657600" rtl="0" algn="l">
              <a:spcBef>
                <a:spcPts val="135"/>
              </a:spcBef>
              <a:spcAft>
                <a:spcPts val="0"/>
              </a:spcAft>
              <a:buClr>
                <a:srgbClr val="5F5F5F"/>
              </a:buClr>
              <a:buSzPts val="675"/>
              <a:buFont typeface="Arial"/>
              <a:buNone/>
              <a:defRPr sz="675"/>
            </a:lvl8pPr>
            <a:lvl9pPr indent="-228600" lvl="8" marL="4114800" rtl="0" algn="l">
              <a:spcBef>
                <a:spcPts val="135"/>
              </a:spcBef>
              <a:spcAft>
                <a:spcPts val="0"/>
              </a:spcAft>
              <a:buClr>
                <a:srgbClr val="5F5F5F"/>
              </a:buClr>
              <a:buSzPts val="675"/>
              <a:buFont typeface="Arial"/>
              <a:buNone/>
              <a:defRPr sz="675"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43000"/>
            <a:ext cx="82296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375" lvl="0" marL="457200" marR="0" rtl="0" algn="l">
              <a:spcBef>
                <a:spcPts val="33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–"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5275" lvl="5" marL="2743200" marR="0" rtl="0" algn="l">
              <a:spcBef>
                <a:spcPts val="210"/>
              </a:spcBef>
              <a:spcAft>
                <a:spcPts val="0"/>
              </a:spcAft>
              <a:buClr>
                <a:srgbClr val="5F5F5F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5275" lvl="6" marL="3200400" marR="0" rtl="0" algn="l">
              <a:spcBef>
                <a:spcPts val="210"/>
              </a:spcBef>
              <a:spcAft>
                <a:spcPts val="0"/>
              </a:spcAft>
              <a:buClr>
                <a:srgbClr val="5F5F5F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5275" lvl="7" marL="3657600" marR="0" rtl="0" algn="l">
              <a:spcBef>
                <a:spcPts val="210"/>
              </a:spcBef>
              <a:spcAft>
                <a:spcPts val="0"/>
              </a:spcAft>
              <a:buClr>
                <a:srgbClr val="5F5F5F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275" lvl="8" marL="4114800" marR="0" rtl="0" algn="l">
              <a:spcBef>
                <a:spcPts val="210"/>
              </a:spcBef>
              <a:spcAft>
                <a:spcPts val="0"/>
              </a:spcAft>
              <a:buClr>
                <a:srgbClr val="5F5F5F"/>
              </a:buClr>
              <a:buSzPts val="1050"/>
              <a:buFont typeface="Arial"/>
              <a:buChar char="»"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5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876800" y="73820"/>
            <a:ext cx="4191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1"/>
          <p:cNvCxnSpPr/>
          <p:nvPr/>
        </p:nvCxnSpPr>
        <p:spPr>
          <a:xfrm>
            <a:off x="0" y="419100"/>
            <a:ext cx="9144000" cy="48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descr="RU_SHIELD_LOGOTYPE_CMYK_K.eps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3069" y="57150"/>
            <a:ext cx="1192473" cy="323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ctrTitle"/>
          </p:nvPr>
        </p:nvSpPr>
        <p:spPr>
          <a:xfrm>
            <a:off x="311700" y="1666075"/>
            <a:ext cx="8520600" cy="159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88">
                <a:latin typeface="Times New Roman"/>
                <a:ea typeface="Times New Roman"/>
                <a:cs typeface="Times New Roman"/>
                <a:sym typeface="Times New Roman"/>
              </a:rPr>
              <a:t>Population Versus Samples</a:t>
            </a:r>
            <a:endParaRPr b="1" sz="538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66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STATISTICS FOR MACHINE LEARNING - IE 551</a:t>
            </a:r>
            <a:r>
              <a:rPr lang="en" sz="1466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88">
                <a:solidFill>
                  <a:srgbClr val="2D3B45"/>
                </a:solidFill>
                <a:highlight>
                  <a:srgbClr val="FFFFFF"/>
                </a:highlight>
              </a:rPr>
              <a:t>  </a:t>
            </a:r>
            <a:endParaRPr sz="6777"/>
          </a:p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311700" y="3327300"/>
            <a:ext cx="8520600" cy="133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3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14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Sammed Sunil Admuthe (ssa180)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Shraddha Sanjeev Pattanshetti (ssp2304)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Expected Value Calculation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457200" y="1143000"/>
            <a:ext cx="8229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1 - Integrating PDF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= μ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Exponential = 1/λ (scale)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 = (a+b)/2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2-Parameter Exponential = μ+β (β is scale parameter)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Normal = e**(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μ+(s**2)/2) (** Python syntax for power)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Weibull = λΓ(1+1/c) (Γ is gamma function, c is shape parameter, λ is scale)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Gamma = kθ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Rayleigh = σ√(π/2​)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Beta = α/(α+β) (α and β are shape parameters)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2 - Monte Carlo Simulation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Monte Carlo Simulation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57200" y="1143000"/>
            <a:ext cx="8229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Monte Carlo method involves generating a large number of random samples from the distribution that the data is assumed to follow and then calculating the mean of these samples.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Samples are generated based on parameters for a particular distribution.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mean of generated random samples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code snippet below show randomly generated 4000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sample data to estimate the mean of hypothetical population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np.mean(dist.rvs(*params[:-2], loc=params[-2], scale=params[-1], size=4000)) #4000 data points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Ranking Matrix using Maximum Likelihood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607400" y="4469100"/>
            <a:ext cx="7792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Mapping: 1-expon, 2-uniform, 3-norm, 4-lognorm, 5-weibull_min, 6-gamma, 7-rayleigh, 8-beta, 9-2expon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600"/>
            <a:ext cx="8839202" cy="290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Ranking</a:t>
            </a: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 Matrix using Method of Moments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646250" y="4401850"/>
            <a:ext cx="77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Mapping: 1-expon, 2-uniform, 3-norm, 4-lognorm, 5-weibull_min, 6-gamma, 7-rayleigh, 8-beta, 9-2expon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600"/>
            <a:ext cx="8839197" cy="296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Graphs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CDF Plot for MLE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CDF Plot for MM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150" y="1598475"/>
            <a:ext cx="3675000" cy="33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25" y="1598475"/>
            <a:ext cx="405327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457200" y="1143000"/>
            <a:ext cx="8229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 following conclusions about the distribution fit -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MLE Best fit distribution weibull_min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Value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 Monte Carlo 70.40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Value by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PDF 70.62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MM Best fit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gamma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Value using Monte Carlo 64.53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Value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integrating PDF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64.62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457200" y="1143000"/>
            <a:ext cx="8229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methods, models, algorithms, etc., to generalize findings from a sample to the entire population data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or keep the results of the sampling error very low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457200" y="1143000"/>
            <a:ext cx="8229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data set contains 50 observations -</a:t>
            </a:r>
            <a:b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69.7, 60.3, 61.2, 56.4, 52.8, 46.2, 44.7, 44.0, 76.3, 73.4, 94.7, 40.7, 81.1, 65.0, 64.4, 67.9, 43.9, 35.8, 87.9, 68.5, 64.2, 46.0, 77.0, 53.3, 67.5, 73.0, 167.6, 76.2, 65.2, 80.2, 47.9, 54.0, 45.4, 96.5, 78.8, 58.4, 56.0, 75.5, 96.3, 54.7, 43.7, 46.4, 56.8, 50.0, 65.2, 77.0, 83.5, 66.4, 55.0, 43.7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Criteria Used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457200" y="1143000"/>
            <a:ext cx="8229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200" y="1017725"/>
            <a:ext cx="4262850" cy="3850701"/>
          </a:xfrm>
          <a:prstGeom prst="rect">
            <a:avLst/>
          </a:prstGeom>
          <a:noFill/>
          <a:ln>
            <a:noFill/>
          </a:ln>
          <a:effectLst>
            <a:outerShdw blurRad="714375" rotWithShape="0" algn="bl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43690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Distribution Functions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457200" y="1143000"/>
            <a:ext cx="8229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7101" lvl="0" marL="4572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24"/>
              <a:buFont typeface="Times New Roman"/>
              <a:buAutoNum type="arabicPeriod"/>
            </a:pPr>
            <a:r>
              <a:rPr lang="en" sz="202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Exponential</a:t>
            </a:r>
            <a:endParaRPr sz="202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01" lvl="0" marL="4572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24"/>
              <a:buFont typeface="Times New Roman"/>
              <a:buAutoNum type="arabicPeriod"/>
            </a:pPr>
            <a:r>
              <a:rPr lang="en" sz="202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Parameter Exponential</a:t>
            </a:r>
            <a:endParaRPr sz="202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01" lvl="0" marL="4572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24"/>
              <a:buFont typeface="Times New Roman"/>
              <a:buAutoNum type="arabicPeriod"/>
            </a:pPr>
            <a:r>
              <a:rPr lang="en" sz="202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</a:t>
            </a:r>
            <a:endParaRPr sz="202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01" lvl="0" marL="4572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24"/>
              <a:buFont typeface="Times New Roman"/>
              <a:buAutoNum type="arabicPeriod"/>
            </a:pPr>
            <a:r>
              <a:rPr lang="en" sz="202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</a:t>
            </a:r>
            <a:endParaRPr sz="202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01" lvl="0" marL="4572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24"/>
              <a:buFont typeface="Times New Roman"/>
              <a:buAutoNum type="arabicPeriod"/>
            </a:pPr>
            <a:r>
              <a:rPr lang="en" sz="202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Log-Normal</a:t>
            </a:r>
            <a:endParaRPr sz="202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01" lvl="0" marL="4572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24"/>
              <a:buFont typeface="Times New Roman"/>
              <a:buAutoNum type="arabicPeriod"/>
            </a:pPr>
            <a:r>
              <a:rPr lang="en" sz="202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Weibull</a:t>
            </a:r>
            <a:endParaRPr sz="202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01" lvl="0" marL="4572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24"/>
              <a:buFont typeface="Times New Roman"/>
              <a:buAutoNum type="arabicPeriod"/>
            </a:pPr>
            <a:r>
              <a:rPr lang="en" sz="202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Gamma</a:t>
            </a:r>
            <a:endParaRPr sz="202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01" lvl="0" marL="4572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24"/>
              <a:buFont typeface="Times New Roman"/>
              <a:buAutoNum type="arabicPeriod"/>
            </a:pPr>
            <a:r>
              <a:rPr lang="en" sz="202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Rayleigh</a:t>
            </a:r>
            <a:endParaRPr sz="202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101" lvl="0" marL="4572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24"/>
              <a:buFont typeface="Times New Roman"/>
              <a:buAutoNum type="arabicPeriod"/>
            </a:pPr>
            <a:r>
              <a:rPr lang="en" sz="202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Beta</a:t>
            </a:r>
            <a:endParaRPr sz="202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989"/>
          </a:p>
          <a:p>
            <a:pPr indent="0" lvl="0" marL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989"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950" y="1009600"/>
            <a:ext cx="4106974" cy="3850701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2154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Methodological Approach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457200" y="1143000"/>
            <a:ext cx="8229600" cy="340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 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the Data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Empirical Distribution Function - ECDF(x) = i / 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i is the rank of the data point in the sorted dataset (starting from 1) and n is total number of data points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Fitting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 Calculation Functions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7175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405925" y="593900"/>
            <a:ext cx="8229600" cy="60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Methodological Approach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405925" y="828250"/>
            <a:ext cx="8229600" cy="382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 Matrix Assembly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(distribution function) by 5 (criteria) matrix is being created.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Calculating Ranking matrix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calculated criteria for each distribution are assembled into a matrix for comparison, aiding in the selection of the best-fitting distribution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Calculating Mean (Expected Value) for best Distribution Function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40087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Ranking Matrix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739525" y="4547475"/>
            <a:ext cx="764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Mapping: 1-expon, 2-uniform, 3-norm, 4-lognorm, 5-weibull_min, 6-gamma, 7-rayleigh, 8-beta, 9-2expon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8050"/>
            <a:ext cx="8839197" cy="296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457200"/>
            <a:ext cx="8229600" cy="60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Parameter Estimation for distribution function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311700" y="1152475"/>
            <a:ext cx="8520600" cy="363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estimate the parameters for given distributions we use 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MLE - Seeks the parameter values that maximize the likelihood function, which measures the probability of observing the given sample data under different parameter values of the model.(Maximized Likelihood function)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MM - The Method of Moments estimates the parameters by equating the population moments (like mean, variance, skewness, etc.) to the sample moments and solving these equations for the parameters.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params = dist.fit(sorted_data, method = “MM”) #Method of Moments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