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43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6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CF90EAA-989E-4493-817E-6130AFFE0514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426254-994D-472A-BE62-454F6A652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486" y="2386744"/>
            <a:ext cx="7960178" cy="196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ridership model Approach to propose new bike-share station location in Lexington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Shraddha Sagar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4" y="2629880"/>
            <a:ext cx="5937755" cy="310198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Factor influencing bike-share ridership</a:t>
            </a:r>
          </a:p>
          <a:p>
            <a:r>
              <a:rPr lang="en-US" sz="2000" dirty="0" smtClean="0"/>
              <a:t>Model estimating daily station-level bike share ridership</a:t>
            </a:r>
          </a:p>
          <a:p>
            <a:r>
              <a:rPr lang="en-US" sz="2000" dirty="0" smtClean="0"/>
              <a:t>Apply the model to propose a bike share system in the city of Lexington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79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share ridership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Columbus, OH</a:t>
            </a:r>
          </a:p>
          <a:p>
            <a:r>
              <a:rPr lang="en-US" sz="2000" dirty="0" smtClean="0"/>
              <a:t>Chicago, IL </a:t>
            </a:r>
          </a:p>
          <a:p>
            <a:r>
              <a:rPr lang="en-US" sz="2000" dirty="0" smtClean="0"/>
              <a:t>Minneapolis, MN</a:t>
            </a:r>
          </a:p>
          <a:p>
            <a:r>
              <a:rPr lang="en-US" sz="2000" dirty="0" smtClean="0"/>
              <a:t>New York City, NY</a:t>
            </a:r>
          </a:p>
          <a:p>
            <a:r>
              <a:rPr lang="en-US" sz="2000" dirty="0" smtClean="0"/>
              <a:t>San Francisco Bay Area, Ca</a:t>
            </a:r>
          </a:p>
          <a:p>
            <a:r>
              <a:rPr lang="en-US" sz="2000" dirty="0" smtClean="0"/>
              <a:t>Washington DC Metro Area</a:t>
            </a:r>
          </a:p>
          <a:p>
            <a:r>
              <a:rPr lang="en-US" sz="2000" dirty="0" smtClean="0"/>
              <a:t>Chattanooga, TN</a:t>
            </a:r>
          </a:p>
          <a:p>
            <a:r>
              <a:rPr lang="en-US" sz="2000" dirty="0" smtClean="0"/>
              <a:t>Metro Boston, 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80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466596"/>
            <a:ext cx="6092876" cy="3101448"/>
          </a:xfrm>
        </p:spPr>
        <p:txBody>
          <a:bodyPr/>
          <a:lstStyle/>
          <a:p>
            <a:r>
              <a:rPr lang="en-US" sz="2000" dirty="0" smtClean="0"/>
              <a:t>Trip Duration</a:t>
            </a:r>
          </a:p>
          <a:p>
            <a:r>
              <a:rPr lang="en-US" sz="2000" dirty="0" smtClean="0"/>
              <a:t>Start &amp; End Time and Date</a:t>
            </a:r>
          </a:p>
          <a:p>
            <a:r>
              <a:rPr lang="en-US" sz="2000" dirty="0" smtClean="0"/>
              <a:t>Start &amp; End Bike Station(Station ID, Station Name, </a:t>
            </a:r>
            <a:r>
              <a:rPr lang="en-US" sz="2000" dirty="0" err="1" smtClean="0"/>
              <a:t>Lat</a:t>
            </a:r>
            <a:r>
              <a:rPr lang="en-US" sz="2000" dirty="0" smtClean="0"/>
              <a:t>/Long)</a:t>
            </a:r>
          </a:p>
          <a:p>
            <a:r>
              <a:rPr lang="en-US" sz="2000" dirty="0" smtClean="0"/>
              <a:t>User Type (Subscriber or Casual)</a:t>
            </a:r>
          </a:p>
          <a:p>
            <a:r>
              <a:rPr lang="en-US" sz="2000" dirty="0" smtClean="0"/>
              <a:t>Member Year of Birth</a:t>
            </a:r>
          </a:p>
          <a:p>
            <a:r>
              <a:rPr lang="en-US" sz="2000" dirty="0" smtClean="0"/>
              <a:t>Member Gender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Population Density</a:t>
            </a:r>
          </a:p>
          <a:p>
            <a:r>
              <a:rPr lang="en-US" sz="2000" dirty="0" smtClean="0"/>
              <a:t>Median Income</a:t>
            </a:r>
          </a:p>
          <a:p>
            <a:r>
              <a:rPr lang="en-US" sz="2000" dirty="0" smtClean="0"/>
              <a:t>Level of Education</a:t>
            </a:r>
          </a:p>
          <a:p>
            <a:r>
              <a:rPr lang="en-US" sz="2000" dirty="0" smtClean="0"/>
              <a:t>Retail Job Density</a:t>
            </a:r>
          </a:p>
          <a:p>
            <a:r>
              <a:rPr lang="en-US" sz="2000" dirty="0" smtClean="0"/>
              <a:t>Alternative Commuters</a:t>
            </a:r>
          </a:p>
        </p:txBody>
      </p:sp>
    </p:spTree>
    <p:extLst>
      <p:ext uri="{BB962C8B-B14F-4D97-AF65-F5344CB8AC3E}">
        <p14:creationId xmlns:p14="http://schemas.microsoft.com/office/powerpoint/2010/main" val="5334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Lexington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Apply the model to a grid of potential locations in Lexington spaced out by ¼ mile</a:t>
            </a:r>
          </a:p>
          <a:p>
            <a:r>
              <a:rPr lang="en-US" sz="2000" dirty="0" smtClean="0"/>
              <a:t>Identify the areas capturing the most demand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33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631" y="2858807"/>
            <a:ext cx="5937755" cy="118872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47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</TotalTime>
  <Words>152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A ridership model Approach to propose new bike-share station location in Lexington</vt:lpstr>
      <vt:lpstr>Objective</vt:lpstr>
      <vt:lpstr>Bike share ridership data</vt:lpstr>
      <vt:lpstr>The data</vt:lpstr>
      <vt:lpstr>Other Factors</vt:lpstr>
      <vt:lpstr>Application to Lexington</vt:lpstr>
      <vt:lpstr>Questions?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Sagar, Shraddha</dc:creator>
  <cp:lastModifiedBy>Sagar, Shraddha</cp:lastModifiedBy>
  <cp:revision>6</cp:revision>
  <dcterms:created xsi:type="dcterms:W3CDTF">2018-03-22T15:15:34Z</dcterms:created>
  <dcterms:modified xsi:type="dcterms:W3CDTF">2018-03-22T16:14:58Z</dcterms:modified>
</cp:coreProperties>
</file>