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92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16-Apr-22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16-Apr-22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16-Apr-22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16-Apr-22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new folder </a:t>
            </a:r>
            <a:r>
              <a:rPr lang="en-US" sz="1200" dirty="0"/>
              <a:t>in Project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</a:t>
            </a:r>
            <a:r>
              <a:rPr lang="en-US" sz="1200" dirty="0" smtClean="0"/>
              <a:t>main </a:t>
            </a:r>
            <a:r>
              <a:rPr lang="en-US" sz="1200" dirty="0"/>
              <a:t>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</a:t>
            </a:r>
            <a:r>
              <a:rPr lang="en-US" sz="1200" dirty="0" smtClean="0"/>
              <a:t>welcome screen </a:t>
            </a:r>
            <a:r>
              <a:rPr lang="en-US" sz="1200" dirty="0"/>
              <a:t>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Switch </a:t>
            </a:r>
            <a:r>
              <a:rPr lang="en-US" sz="1200" smtClean="0"/>
              <a:t>case</a:t>
            </a:r>
            <a:endParaRPr lang="en-US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=""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20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=""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=""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=""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=""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=""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Shows</a:t>
            </a:r>
            <a:r>
              <a:rPr lang="en-US" sz="1200" dirty="0" smtClean="0"/>
              <a:t> </a:t>
            </a:r>
            <a:r>
              <a:rPr lang="en-US" sz="1200" dirty="0"/>
              <a:t>all files inside </a:t>
            </a:r>
            <a:r>
              <a:rPr lang="en-US" sz="1200" dirty="0" smtClean="0"/>
              <a:t>new</a:t>
            </a:r>
            <a:r>
              <a:rPr lang="en-US" sz="1200" dirty="0" smtClean="0"/>
              <a:t> </a:t>
            </a:r>
            <a:r>
              <a:rPr lang="en-US" sz="1200" dirty="0"/>
              <a:t>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 rot="10800000" flipV="1">
            <a:off x="6098771" y="2195582"/>
            <a:ext cx="46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67" name="Flowchart: Terminator 66">
            <a:extLst>
              <a:ext uri="{FF2B5EF4-FFF2-40B4-BE49-F238E27FC236}">
                <a16:creationId xmlns=""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=""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=""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</a:t>
            </a:r>
            <a:r>
              <a:rPr lang="en-US" sz="1200" dirty="0" smtClean="0"/>
              <a:t>input wrong please select correct</a:t>
            </a:r>
            <a:endParaRPr lang="en-US" sz="1200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=""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=""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</a:t>
            </a:r>
            <a:r>
              <a:rPr lang="en-US" sz="1200" dirty="0" smtClean="0"/>
              <a:t>:</a:t>
            </a:r>
          </a:p>
          <a:p>
            <a:pPr algn="ctr"/>
            <a:r>
              <a:rPr lang="en-US" sz="1200" dirty="0" smtClean="0"/>
              <a:t>Thank you</a:t>
            </a:r>
            <a:endParaRPr lang="en-US" sz="1200" dirty="0" smtClean="0"/>
          </a:p>
          <a:p>
            <a:pPr algn="ctr"/>
            <a:endParaRPr lang="en-US" sz="12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=""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=""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=""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=""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=""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</a:t>
            </a:r>
            <a:r>
              <a:rPr lang="en-US" sz="1200" dirty="0" smtClean="0"/>
              <a:t>new</a:t>
            </a:r>
            <a:r>
              <a:rPr lang="en-US" sz="1200" dirty="0" smtClean="0"/>
              <a:t> </a:t>
            </a:r>
            <a:r>
              <a:rPr lang="en-US" sz="1200" dirty="0"/>
              <a:t>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=""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=""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=""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=""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=""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=""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=""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=""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=""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212" idx="0"/>
          </p:cNvCxnSpPr>
          <p:nvPr/>
        </p:nvCxnSpPr>
        <p:spPr>
          <a:xfrm>
            <a:off x="11082466" y="4106592"/>
            <a:ext cx="21689" cy="322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=""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=""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315" name="Connector: Elbow 314">
            <a:extLst>
              <a:ext uri="{FF2B5EF4-FFF2-40B4-BE49-F238E27FC236}">
                <a16:creationId xmlns=""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=""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27933" y="2262119"/>
            <a:ext cx="55478" cy="5700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27933" y="7962549"/>
            <a:ext cx="5862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0" idx="1"/>
          </p:cNvCxnSpPr>
          <p:nvPr/>
        </p:nvCxnSpPr>
        <p:spPr>
          <a:xfrm>
            <a:off x="4390012" y="2260076"/>
            <a:ext cx="447629" cy="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8" idx="0"/>
          </p:cNvCxnSpPr>
          <p:nvPr/>
        </p:nvCxnSpPr>
        <p:spPr>
          <a:xfrm flipV="1">
            <a:off x="12963270" y="400645"/>
            <a:ext cx="0" cy="236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505081" y="409996"/>
            <a:ext cx="7465665" cy="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505081" y="400645"/>
            <a:ext cx="2" cy="21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3796246" y="2338287"/>
            <a:ext cx="60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14399046" y="409996"/>
            <a:ext cx="0" cy="1924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12971724" y="411795"/>
            <a:ext cx="1417129" cy="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66" idx="3"/>
          </p:cNvCxnSpPr>
          <p:nvPr/>
        </p:nvCxnSpPr>
        <p:spPr>
          <a:xfrm>
            <a:off x="13829336" y="3686963"/>
            <a:ext cx="555129" cy="3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14384465" y="2334081"/>
            <a:ext cx="14581" cy="136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148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birajdar12sanket@gmail.com</cp:lastModifiedBy>
  <cp:revision>40</cp:revision>
  <dcterms:created xsi:type="dcterms:W3CDTF">2021-01-19T12:02:17Z</dcterms:created>
  <dcterms:modified xsi:type="dcterms:W3CDTF">2022-04-16T17:32:42Z</dcterms:modified>
</cp:coreProperties>
</file>