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08100-D127-48EB-BFAD-C65A34036D16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4363" y="1143000"/>
            <a:ext cx="5629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DE41-5168-440B-83B3-882082A0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2DE41-5168-440B-83B3-882082A0C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 Login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Welcome to Sporty Shoes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Password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for Users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/>
          <p:nvPr/>
        </p:nvCxnSpPr>
        <p:spPr>
          <a:xfrm rot="5400000" flipH="1" flipV="1">
            <a:off x="-476141" y="3480890"/>
            <a:ext cx="5125244" cy="3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84784" y="6010476"/>
            <a:ext cx="4737619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895519" y="1739544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Users</a:t>
            </a:r>
            <a:endParaRPr lang="en-US" sz="1200" dirty="0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6587004" y="5485074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Logout</a:t>
            </a:r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6498774" y="387626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products</a:t>
            </a:r>
            <a:endParaRPr lang="en-US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6587004" y="4666516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</a:t>
            </a:r>
            <a:r>
              <a:rPr lang="en-US" sz="1200" dirty="0" smtClean="0"/>
              <a:t>of Purchases</a:t>
            </a:r>
            <a:endParaRPr lang="en-US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6568594" y="2885696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products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483940" y="823003"/>
            <a:ext cx="17549" cy="12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501489" y="821386"/>
            <a:ext cx="425528" cy="1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71" idx="1"/>
          </p:cNvCxnSpPr>
          <p:nvPr/>
        </p:nvCxnSpPr>
        <p:spPr>
          <a:xfrm>
            <a:off x="4486163" y="2074156"/>
            <a:ext cx="409356" cy="1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16200000" flipH="1">
            <a:off x="4194510" y="3302633"/>
            <a:ext cx="958669" cy="375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5900078" y="3557855"/>
            <a:ext cx="1035307" cy="37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/>
          <p:nvPr/>
        </p:nvCxnSpPr>
        <p:spPr>
          <a:xfrm>
            <a:off x="5837144" y="4483065"/>
            <a:ext cx="785810" cy="383769"/>
          </a:xfrm>
          <a:prstGeom prst="bentConnector3">
            <a:avLst>
              <a:gd name="adj1" fmla="val -6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/>
          <p:nvPr/>
        </p:nvCxnSpPr>
        <p:spPr>
          <a:xfrm>
            <a:off x="4111866" y="2079996"/>
            <a:ext cx="750727" cy="929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5915963" y="3219020"/>
            <a:ext cx="652631" cy="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883701" y="2676881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products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848689" y="3780081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Purchases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29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birajdar12sanket@gmail.com</cp:lastModifiedBy>
  <cp:revision>49</cp:revision>
  <dcterms:created xsi:type="dcterms:W3CDTF">2021-01-19T12:02:17Z</dcterms:created>
  <dcterms:modified xsi:type="dcterms:W3CDTF">2022-07-11T15:03:56Z</dcterms:modified>
</cp:coreProperties>
</file>