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8" r:id="rId3"/>
  </p:sldMasterIdLst>
  <p:notesMasterIdLst>
    <p:notesMasterId r:id="rId5"/>
  </p:notesMasterIdLst>
  <p:sldIdLst>
    <p:sldId id="256" r:id="rId4"/>
    <p:sldId id="259" r:id="rId6"/>
    <p:sldId id="260" r:id="rId7"/>
    <p:sldId id="261" r:id="rId8"/>
    <p:sldId id="262" r:id="rId9"/>
    <p:sldId id="263" r:id="rId10"/>
    <p:sldId id="265" r:id="rId11"/>
    <p:sldId id="266" r:id="rId12"/>
    <p:sldId id="264" r:id="rId13"/>
    <p:sldId id="267" r:id="rId14"/>
    <p:sldId id="287" r:id="rId15"/>
    <p:sldId id="269" r:id="rId16"/>
    <p:sldId id="289" r:id="rId17"/>
    <p:sldId id="273" r:id="rId18"/>
    <p:sldId id="286" r:id="rId19"/>
    <p:sldId id="280" r:id="rId20"/>
    <p:sldId id="277" r:id="rId21"/>
    <p:sldId id="272" r:id="rId22"/>
    <p:sldId id="282" r:id="rId23"/>
    <p:sldId id="288" r:id="rId24"/>
    <p:sldId id="281" r:id="rId25"/>
  </p:sldIdLst>
  <p:sldSz cx="9144000" cy="5143500" type="screen16x9"/>
  <p:notesSz cx="6858000" cy="9144000"/>
  <p:embeddedFontLst>
    <p:embeddedFont>
      <p:font typeface="Muli" panose="00000500000000000000"/>
      <p:regular r:id="rId29"/>
    </p:embeddedFont>
    <p:embeddedFont>
      <p:font typeface="Georgia" panose="02040502050405020303"/>
      <p:regular r:id="rId30"/>
    </p:embeddedFont>
    <p:embeddedFont>
      <p:font typeface="Varela Round" panose="0000050000000000000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306" autoAdjust="0"/>
  </p:normalViewPr>
  <p:slideViewPr>
    <p:cSldViewPr>
      <p:cViewPr>
        <p:scale>
          <a:sx n="102" d="100"/>
          <a:sy n="102" d="100"/>
        </p:scale>
        <p:origin x="-46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2281b2f5_15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2281b2f5_15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>
            <a:off x="2748000" y="747750"/>
            <a:ext cx="3648000" cy="3648000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8000" cy="36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13"/>
          <p:cNvSpPr/>
          <p:nvPr/>
        </p:nvSpPr>
        <p:spPr>
          <a:xfrm>
            <a:off x="2748000" y="747750"/>
            <a:ext cx="3648000" cy="3648000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8000" cy="36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" name="Google Shape;71;p14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None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None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None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None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None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None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None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None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None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9pPr>
          </a:lstStyle>
          <a:p/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" name="Google Shape;77;p15"/>
          <p:cNvSpPr/>
          <p:nvPr/>
        </p:nvSpPr>
        <p:spPr>
          <a:xfrm>
            <a:off x="150" y="1790100"/>
            <a:ext cx="9144000" cy="15633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5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 panose="02040502050405020303"/>
              <a:buChar char="●"/>
              <a:defRPr sz="1600" i="1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 panose="02040502050405020303"/>
              <a:buChar char="○"/>
              <a:defRPr sz="1600" i="1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 panose="02040502050405020303"/>
              <a:buChar char="■"/>
              <a:defRPr sz="1600" i="1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 panose="02040502050405020303"/>
              <a:buChar char="●"/>
              <a:defRPr sz="1600" i="1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 panose="02040502050405020303"/>
              <a:buChar char="○"/>
              <a:defRPr sz="1600" i="1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 panose="02040502050405020303"/>
              <a:buChar char="■"/>
              <a:defRPr sz="1600" i="1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 panose="02040502050405020303"/>
              <a:buChar char="●"/>
              <a:defRPr sz="1600" i="1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 panose="02040502050405020303"/>
              <a:buChar char="○"/>
              <a:defRPr sz="1600" i="1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 panose="02040502050405020303"/>
              <a:buChar char="■"/>
              <a:defRPr sz="1600" i="1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9pPr>
          </a:lstStyle>
          <a:p/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lvl="1">
              <a:buNone/>
              <a:defRPr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2pPr>
            <a:lvl3pPr lvl="2">
              <a:buNone/>
              <a:defRPr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3pPr>
            <a:lvl4pPr lvl="3">
              <a:buNone/>
              <a:defRPr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4pPr>
            <a:lvl5pPr lvl="4">
              <a:buNone/>
              <a:defRPr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5pPr>
            <a:lvl6pPr lvl="5">
              <a:buNone/>
              <a:defRPr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6pPr>
            <a:lvl7pPr lvl="6">
              <a:buNone/>
              <a:defRPr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7pPr>
            <a:lvl8pPr lvl="7">
              <a:buNone/>
              <a:defRPr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8pPr>
            <a:lvl9pPr lvl="8">
              <a:buNone/>
              <a:defRPr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6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9pPr>
          </a:lstStyle>
          <a:p/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 panose="00000500000000000000"/>
              <a:buChar char="➜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 panose="00000500000000000000"/>
              <a:buChar char="○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 panose="00000500000000000000"/>
              <a:buChar char="■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 panose="00000500000000000000"/>
              <a:buChar char="●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 panose="00000500000000000000"/>
              <a:buChar char="○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 panose="00000500000000000000"/>
              <a:buChar char="■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 panose="00000500000000000000"/>
              <a:buChar char="●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 panose="00000500000000000000"/>
              <a:buChar char="○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 panose="00000500000000000000"/>
              <a:buChar char="■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9pPr>
          </a:lstStyle>
          <a:p/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_AND_BODY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5128375" y="302375"/>
            <a:ext cx="34932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9pPr>
          </a:lstStyle>
          <a:p/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5128482" y="1509475"/>
            <a:ext cx="3493200" cy="312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 panose="00000500000000000000"/>
              <a:buChar char="➜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 panose="00000500000000000000"/>
              <a:buChar char="○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 panose="00000500000000000000"/>
              <a:buChar char="■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 panose="00000500000000000000"/>
              <a:buChar char="●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 panose="00000500000000000000"/>
              <a:buChar char="○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 panose="00000500000000000000"/>
              <a:buChar char="■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 panose="00000500000000000000"/>
              <a:buChar char="●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 panose="00000500000000000000"/>
              <a:buChar char="○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 panose="00000500000000000000"/>
              <a:buChar char="■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9pPr>
          </a:lstStyle>
          <a:p/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" name="Google Shape;93;p18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9pPr>
          </a:lstStyle>
          <a:p/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 panose="00000500000000000000"/>
              <a:buChar char="➜"/>
              <a:defRPr sz="18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 panose="00000500000000000000"/>
              <a:buChar char="○"/>
              <a:defRPr sz="18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 panose="00000500000000000000"/>
              <a:buChar char="■"/>
              <a:defRPr sz="18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 panose="00000500000000000000"/>
              <a:buChar char="●"/>
              <a:defRPr sz="18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 panose="00000500000000000000"/>
              <a:buChar char="○"/>
              <a:defRPr sz="18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 panose="00000500000000000000"/>
              <a:buChar char="■"/>
              <a:defRPr sz="18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 panose="00000500000000000000"/>
              <a:buChar char="●"/>
              <a:defRPr sz="18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 panose="00000500000000000000"/>
              <a:buChar char="○"/>
              <a:defRPr sz="18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 panose="00000500000000000000"/>
              <a:buChar char="■"/>
              <a:defRPr sz="18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9pPr>
          </a:lstStyle>
          <a:p/>
        </p:txBody>
      </p:sp>
      <p:sp>
        <p:nvSpPr>
          <p:cNvPr id="96" name="Google Shape;96;p18"/>
          <p:cNvSpPr txBox="1">
            <a:spLocks noGrp="1"/>
          </p:cNvSpPr>
          <p:nvPr>
            <p:ph type="body" idx="2"/>
          </p:nvPr>
        </p:nvSpPr>
        <p:spPr>
          <a:xfrm>
            <a:off x="5840729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 panose="00000500000000000000"/>
              <a:buChar char="➜"/>
              <a:defRPr sz="18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 panose="00000500000000000000"/>
              <a:buChar char="○"/>
              <a:defRPr sz="18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 panose="00000500000000000000"/>
              <a:buChar char="■"/>
              <a:defRPr sz="18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 panose="00000500000000000000"/>
              <a:buChar char="●"/>
              <a:defRPr sz="18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 panose="00000500000000000000"/>
              <a:buChar char="○"/>
              <a:defRPr sz="18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 panose="00000500000000000000"/>
              <a:buChar char="■"/>
              <a:defRPr sz="18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 panose="00000500000000000000"/>
              <a:buChar char="●"/>
              <a:defRPr sz="18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 panose="00000500000000000000"/>
              <a:buChar char="○"/>
              <a:defRPr sz="18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 panose="00000500000000000000"/>
              <a:buChar char="■"/>
              <a:defRPr sz="18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9pPr>
          </a:lstStyle>
          <a:p/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" name="Google Shape;100;p19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2902775" y="1538525"/>
            <a:ext cx="1914900" cy="3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Char char="➜"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Char char="○"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Char char="■"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Char char="●"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Char char="○"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Char char="■"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Char char="●"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Char char="○"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Char char="■"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9pPr>
          </a:lstStyle>
          <a:p/>
        </p:txBody>
      </p:sp>
      <p:sp>
        <p:nvSpPr>
          <p:cNvPr id="102" name="Google Shape;102;p19"/>
          <p:cNvSpPr txBox="1">
            <a:spLocks noGrp="1"/>
          </p:cNvSpPr>
          <p:nvPr>
            <p:ph type="body" idx="2"/>
          </p:nvPr>
        </p:nvSpPr>
        <p:spPr>
          <a:xfrm>
            <a:off x="4915914" y="1538525"/>
            <a:ext cx="1914900" cy="3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➜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03" name="Google Shape;103;p19"/>
          <p:cNvSpPr txBox="1">
            <a:spLocks noGrp="1"/>
          </p:cNvSpPr>
          <p:nvPr>
            <p:ph type="body" idx="3"/>
          </p:nvPr>
        </p:nvSpPr>
        <p:spPr>
          <a:xfrm>
            <a:off x="6929053" y="1538525"/>
            <a:ext cx="1914900" cy="3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Char char="➜"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Char char="○"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Char char="■"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Char char="●"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Char char="○"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Char char="■"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Char char="●"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Char char="○"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Char char="■"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9pPr>
          </a:lstStyle>
          <a:p/>
        </p:txBody>
      </p:sp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9pPr>
          </a:lstStyle>
          <a:p/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" name="Google Shape;108;p20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9pPr>
          </a:lstStyle>
          <a:p/>
        </p:txBody>
      </p:sp>
      <p:sp>
        <p:nvSpPr>
          <p:cNvPr id="110" name="Google Shape;110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" name="Google Shape;113;p21"/>
          <p:cNvSpPr/>
          <p:nvPr/>
        </p:nvSpPr>
        <p:spPr>
          <a:xfrm>
            <a:off x="1190100" y="4470400"/>
            <a:ext cx="6763800" cy="6732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1190100" y="4470500"/>
            <a:ext cx="67638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None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1pPr>
          </a:lstStyle>
          <a:p/>
        </p:txBody>
      </p:sp>
      <p:sp>
        <p:nvSpPr>
          <p:cNvPr id="115" name="Google Shape;115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3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None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None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None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None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None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None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None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None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None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9pPr>
          </a:lstStyle>
          <a:p/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4"/>
          <p:cNvSpPr/>
          <p:nvPr/>
        </p:nvSpPr>
        <p:spPr>
          <a:xfrm>
            <a:off x="150" y="1790100"/>
            <a:ext cx="9144000" cy="15633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5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 panose="02040502050405020303"/>
              <a:buChar char="●"/>
              <a:defRPr sz="1600" i="1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 panose="02040502050405020303"/>
              <a:buChar char="○"/>
              <a:defRPr sz="1600" i="1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 panose="02040502050405020303"/>
              <a:buChar char="■"/>
              <a:defRPr sz="1600" i="1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 panose="02040502050405020303"/>
              <a:buChar char="●"/>
              <a:defRPr sz="1600" i="1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 panose="02040502050405020303"/>
              <a:buChar char="○"/>
              <a:defRPr sz="1600" i="1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 panose="02040502050405020303"/>
              <a:buChar char="■"/>
              <a:defRPr sz="1600" i="1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 panose="02040502050405020303"/>
              <a:buChar char="●"/>
              <a:defRPr sz="1600" i="1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 panose="02040502050405020303"/>
              <a:buChar char="○"/>
              <a:defRPr sz="1600" i="1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 panose="02040502050405020303"/>
              <a:buChar char="■"/>
              <a:defRPr sz="1600" i="1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9pPr>
          </a:lstStyle>
          <a:p/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429763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00B2FF"/>
                </a:solidFill>
              </a:defRPr>
            </a:lvl1pPr>
            <a:lvl2pPr lvl="1" algn="ctr">
              <a:buNone/>
              <a:defRPr>
                <a:solidFill>
                  <a:srgbClr val="00B2FF"/>
                </a:solidFill>
              </a:defRPr>
            </a:lvl2pPr>
            <a:lvl3pPr lvl="2" algn="ctr">
              <a:buNone/>
              <a:defRPr>
                <a:solidFill>
                  <a:srgbClr val="00B2FF"/>
                </a:solidFill>
              </a:defRPr>
            </a:lvl3pPr>
            <a:lvl4pPr lvl="3" algn="ctr">
              <a:buNone/>
              <a:defRPr>
                <a:solidFill>
                  <a:srgbClr val="00B2FF"/>
                </a:solidFill>
              </a:defRPr>
            </a:lvl4pPr>
            <a:lvl5pPr lvl="4" algn="ctr">
              <a:buNone/>
              <a:defRPr>
                <a:solidFill>
                  <a:srgbClr val="00B2FF"/>
                </a:solidFill>
              </a:defRPr>
            </a:lvl5pPr>
            <a:lvl6pPr lvl="5" algn="ctr">
              <a:buNone/>
              <a:defRPr>
                <a:solidFill>
                  <a:srgbClr val="00B2FF"/>
                </a:solidFill>
              </a:defRPr>
            </a:lvl6pPr>
            <a:lvl7pPr lvl="6" algn="ctr">
              <a:buNone/>
              <a:defRPr>
                <a:solidFill>
                  <a:srgbClr val="00B2FF"/>
                </a:solidFill>
              </a:defRPr>
            </a:lvl7pPr>
            <a:lvl8pPr lvl="7" algn="ctr">
              <a:buNone/>
              <a:defRPr>
                <a:solidFill>
                  <a:srgbClr val="00B2FF"/>
                </a:solidFill>
              </a:defRPr>
            </a:lvl8pPr>
            <a:lvl9pPr lvl="8" algn="ctr">
              <a:buNone/>
              <a:defRPr>
                <a:solidFill>
                  <a:srgbClr val="00B2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" name="Google Shape;25;p5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9pPr>
          </a:lstStyle>
          <a:p/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 panose="00000500000000000000"/>
              <a:buChar char="➜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 panose="00000500000000000000"/>
              <a:buChar char="○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 panose="00000500000000000000"/>
              <a:buChar char="■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 panose="00000500000000000000"/>
              <a:buChar char="●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 panose="00000500000000000000"/>
              <a:buChar char="○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 panose="00000500000000000000"/>
              <a:buChar char="■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 panose="00000500000000000000"/>
              <a:buChar char="●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 panose="00000500000000000000"/>
              <a:buChar char="○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 panose="00000500000000000000"/>
              <a:buChar char="■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9pPr>
          </a:lstStyle>
          <a:p/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_AND_BODY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5128375" y="302375"/>
            <a:ext cx="34932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9pPr>
          </a:lstStyle>
          <a:p/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5128482" y="1509475"/>
            <a:ext cx="3493200" cy="312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 panose="00000500000000000000"/>
              <a:buChar char="➜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 panose="00000500000000000000"/>
              <a:buChar char="○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 panose="00000500000000000000"/>
              <a:buChar char="■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 panose="00000500000000000000"/>
              <a:buChar char="●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 panose="00000500000000000000"/>
              <a:buChar char="○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 panose="00000500000000000000"/>
              <a:buChar char="■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 panose="00000500000000000000"/>
              <a:buChar char="●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 panose="00000500000000000000"/>
              <a:buChar char="○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 panose="00000500000000000000"/>
              <a:buChar char="■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9pPr>
          </a:lstStyle>
          <a:p/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6;p7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9pPr>
          </a:lstStyle>
          <a:p/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 panose="00000500000000000000"/>
              <a:buChar char="➜"/>
              <a:defRPr sz="18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 panose="00000500000000000000"/>
              <a:buChar char="○"/>
              <a:defRPr sz="18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 panose="00000500000000000000"/>
              <a:buChar char="■"/>
              <a:defRPr sz="18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 panose="00000500000000000000"/>
              <a:buChar char="●"/>
              <a:defRPr sz="18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 panose="00000500000000000000"/>
              <a:buChar char="○"/>
              <a:defRPr sz="18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 panose="00000500000000000000"/>
              <a:buChar char="■"/>
              <a:defRPr sz="18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 panose="00000500000000000000"/>
              <a:buChar char="●"/>
              <a:defRPr sz="18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 panose="00000500000000000000"/>
              <a:buChar char="○"/>
              <a:defRPr sz="18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 panose="00000500000000000000"/>
              <a:buChar char="■"/>
              <a:defRPr sz="18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9pPr>
          </a:lstStyle>
          <a:p/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5840729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 panose="00000500000000000000"/>
              <a:buChar char="➜"/>
              <a:defRPr sz="18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 panose="00000500000000000000"/>
              <a:buChar char="○"/>
              <a:defRPr sz="18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 panose="00000500000000000000"/>
              <a:buChar char="■"/>
              <a:defRPr sz="18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 panose="00000500000000000000"/>
              <a:buChar char="●"/>
              <a:defRPr sz="18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 panose="00000500000000000000"/>
              <a:buChar char="○"/>
              <a:defRPr sz="18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 panose="00000500000000000000"/>
              <a:buChar char="■"/>
              <a:defRPr sz="18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 panose="00000500000000000000"/>
              <a:buChar char="●"/>
              <a:defRPr sz="18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 panose="00000500000000000000"/>
              <a:buChar char="○"/>
              <a:defRPr sz="18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 panose="00000500000000000000"/>
              <a:buChar char="■"/>
              <a:defRPr sz="18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9pPr>
          </a:lstStyle>
          <a:p/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" name="Google Shape;43;p8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2902775" y="1538525"/>
            <a:ext cx="1914900" cy="3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Char char="➜"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Char char="○"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Char char="■"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Char char="●"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Char char="○"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Char char="■"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Char char="●"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Char char="○"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Char char="■"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9pPr>
          </a:lstStyle>
          <a:p/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4915914" y="1538525"/>
            <a:ext cx="1914900" cy="3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➜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6" name="Google Shape;46;p8"/>
          <p:cNvSpPr txBox="1">
            <a:spLocks noGrp="1"/>
          </p:cNvSpPr>
          <p:nvPr>
            <p:ph type="body" idx="3"/>
          </p:nvPr>
        </p:nvSpPr>
        <p:spPr>
          <a:xfrm>
            <a:off x="6929053" y="1538525"/>
            <a:ext cx="1914900" cy="3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Char char="➜"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Char char="○"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Char char="■"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Char char="●"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Char char="○"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Char char="■"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Char char="●"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Char char="○"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 panose="00000500000000000000"/>
              <a:buChar char="■"/>
              <a:defRPr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9pPr>
          </a:lstStyle>
          <a:p/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9pPr>
          </a:lstStyle>
          <a:p/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9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9pPr>
          </a:lstStyle>
          <a:p/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429765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00B2FF"/>
                </a:solidFill>
              </a:defRPr>
            </a:lvl1pPr>
            <a:lvl2pPr lvl="1" algn="ctr">
              <a:buNone/>
              <a:defRPr>
                <a:solidFill>
                  <a:srgbClr val="00B2FF"/>
                </a:solidFill>
              </a:defRPr>
            </a:lvl2pPr>
            <a:lvl3pPr lvl="2" algn="ctr">
              <a:buNone/>
              <a:defRPr>
                <a:solidFill>
                  <a:srgbClr val="00B2FF"/>
                </a:solidFill>
              </a:defRPr>
            </a:lvl3pPr>
            <a:lvl4pPr lvl="3" algn="ctr">
              <a:buNone/>
              <a:defRPr>
                <a:solidFill>
                  <a:srgbClr val="00B2FF"/>
                </a:solidFill>
              </a:defRPr>
            </a:lvl4pPr>
            <a:lvl5pPr lvl="4" algn="ctr">
              <a:buNone/>
              <a:defRPr>
                <a:solidFill>
                  <a:srgbClr val="00B2FF"/>
                </a:solidFill>
              </a:defRPr>
            </a:lvl5pPr>
            <a:lvl6pPr lvl="5" algn="ctr">
              <a:buNone/>
              <a:defRPr>
                <a:solidFill>
                  <a:srgbClr val="00B2FF"/>
                </a:solidFill>
              </a:defRPr>
            </a:lvl6pPr>
            <a:lvl7pPr lvl="6" algn="ctr">
              <a:buNone/>
              <a:defRPr>
                <a:solidFill>
                  <a:srgbClr val="00B2FF"/>
                </a:solidFill>
              </a:defRPr>
            </a:lvl7pPr>
            <a:lvl8pPr lvl="7" algn="ctr">
              <a:buNone/>
              <a:defRPr>
                <a:solidFill>
                  <a:srgbClr val="00B2FF"/>
                </a:solidFill>
              </a:defRPr>
            </a:lvl8pPr>
            <a:lvl9pPr lvl="8" algn="ctr">
              <a:buNone/>
              <a:defRPr>
                <a:solidFill>
                  <a:srgbClr val="00B2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 panose="00000500000000000000"/>
              <a:buChar char="➜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 panose="00000500000000000000"/>
              <a:buChar char="○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 panose="00000500000000000000"/>
              <a:buChar char="■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 panose="00000500000000000000"/>
              <a:buChar char="●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 panose="00000500000000000000"/>
              <a:buChar char="○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 panose="00000500000000000000"/>
              <a:buChar char="■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 panose="00000500000000000000"/>
              <a:buChar char="●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 panose="00000500000000000000"/>
              <a:buChar char="○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 panose="00000500000000000000"/>
              <a:buChar char="■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 panose="00000500000000000000"/>
              <a:buChar char="➜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 panose="00000500000000000000"/>
              <a:buChar char="○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 panose="00000500000000000000"/>
              <a:buChar char="■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 panose="00000500000000000000"/>
              <a:buChar char="●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 panose="00000500000000000000"/>
              <a:buChar char="○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 panose="00000500000000000000"/>
              <a:buChar char="■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 panose="00000500000000000000"/>
              <a:buChar char="●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 panose="00000500000000000000"/>
              <a:buChar char="○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 panose="00000500000000000000"/>
              <a:buChar char="■"/>
              <a:defRPr sz="24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9pPr>
          </a:lstStyle>
          <a:p/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9pPr>
          </a:lstStyle>
          <a:p/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7.xml"/><Relationship Id="rId3" Type="http://schemas.openxmlformats.org/officeDocument/2006/relationships/hyperlink" Target="http://slidemodel.com" TargetMode="External"/><Relationship Id="rId2" Type="http://schemas.openxmlformats.org/officeDocument/2006/relationships/image" Target="../media/image15.png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4.xml"/><Relationship Id="rId3" Type="http://schemas.microsoft.com/office/2007/relationships/hdphoto" Target="../media/image19.wdp"/><Relationship Id="rId2" Type="http://schemas.openxmlformats.org/officeDocument/2006/relationships/image" Target="../media/image18.jpe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8000" cy="36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smtClean="0"/>
              <a:t>SafeCity</a:t>
            </a:r>
            <a:br>
              <a:rPr lang="en-GB" dirty="0" smtClean="0"/>
            </a:br>
            <a:r>
              <a:rPr lang="en-GB" sz="1600" i="1" dirty="0" smtClean="0"/>
              <a:t>Team BitsPlease</a:t>
            </a:r>
            <a:endParaRPr sz="2000" i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Using sensors to record the parameters and estimate safety</a:t>
            </a:r>
            <a:endParaRPr dirty="0"/>
          </a:p>
        </p:txBody>
      </p:sp>
      <p:sp>
        <p:nvSpPr>
          <p:cNvPr id="211" name="Google Shape;211;p34"/>
          <p:cNvSpPr/>
          <p:nvPr/>
        </p:nvSpPr>
        <p:spPr>
          <a:xfrm>
            <a:off x="3265050" y="1665625"/>
            <a:ext cx="2613900" cy="2613900"/>
          </a:xfrm>
          <a:prstGeom prst="donut">
            <a:avLst>
              <a:gd name="adj" fmla="val 8161"/>
            </a:avLst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smtClean="0">
                <a:solidFill>
                  <a:srgbClr val="00B2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rPr>
              <a:t>SENSORS</a:t>
            </a:r>
            <a:endParaRPr sz="1800" b="1" dirty="0">
              <a:solidFill>
                <a:srgbClr val="00B2FF"/>
              </a:solidFill>
              <a:latin typeface="Muli" panose="00000500000000000000"/>
              <a:ea typeface="Muli" panose="00000500000000000000"/>
              <a:cs typeface="Muli" panose="00000500000000000000"/>
              <a:sym typeface="Muli" panose="00000500000000000000"/>
            </a:endParaRPr>
          </a:p>
        </p:txBody>
      </p:sp>
      <p:sp>
        <p:nvSpPr>
          <p:cNvPr id="212" name="Google Shape;212;p34"/>
          <p:cNvSpPr/>
          <p:nvPr/>
        </p:nvSpPr>
        <p:spPr>
          <a:xfrm>
            <a:off x="5322450" y="1665625"/>
            <a:ext cx="2613900" cy="2613900"/>
          </a:xfrm>
          <a:prstGeom prst="donut">
            <a:avLst>
              <a:gd name="adj" fmla="val 8161"/>
            </a:avLst>
          </a:prstGeom>
          <a:solidFill>
            <a:srgbClr val="00B2FF">
              <a:alpha val="53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00B2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rPr>
              <a:t>Last movement in the area</a:t>
            </a:r>
            <a:endParaRPr sz="1800" b="1" dirty="0">
              <a:solidFill>
                <a:srgbClr val="00B2FF"/>
              </a:solidFill>
              <a:latin typeface="Muli" panose="00000500000000000000"/>
              <a:ea typeface="Muli" panose="00000500000000000000"/>
              <a:cs typeface="Muli" panose="00000500000000000000"/>
              <a:sym typeface="Muli" panose="00000500000000000000"/>
            </a:endParaRPr>
          </a:p>
        </p:txBody>
      </p:sp>
      <p:sp>
        <p:nvSpPr>
          <p:cNvPr id="213" name="Google Shape;213;p34"/>
          <p:cNvSpPr/>
          <p:nvPr/>
        </p:nvSpPr>
        <p:spPr>
          <a:xfrm>
            <a:off x="1207650" y="1665625"/>
            <a:ext cx="2613900" cy="2613900"/>
          </a:xfrm>
          <a:prstGeom prst="donut">
            <a:avLst>
              <a:gd name="adj" fmla="val 8161"/>
            </a:avLst>
          </a:prstGeom>
          <a:solidFill>
            <a:srgbClr val="00B2FF">
              <a:alpha val="53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00B2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rPr>
              <a:t>Working of Streetlights </a:t>
            </a:r>
            <a:endParaRPr sz="1800" b="1" dirty="0">
              <a:solidFill>
                <a:srgbClr val="00B2FF"/>
              </a:solidFill>
              <a:latin typeface="Muli" panose="00000500000000000000"/>
              <a:ea typeface="Muli" panose="00000500000000000000"/>
              <a:cs typeface="Muli" panose="00000500000000000000"/>
              <a:sym typeface="Muli" panose="00000500000000000000"/>
            </a:endParaRPr>
          </a:p>
        </p:txBody>
      </p:sp>
      <p:sp>
        <p:nvSpPr>
          <p:cNvPr id="214" name="Google Shape;214;p34"/>
          <p:cNvSpPr txBox="1">
            <a:spLocks noGrp="1"/>
          </p:cNvSpPr>
          <p:nvPr>
            <p:ph type="sldNum" idx="12"/>
          </p:nvPr>
        </p:nvSpPr>
        <p:spPr>
          <a:xfrm>
            <a:off x="429765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3" name="image6.png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0" y="47625"/>
            <a:ext cx="8991600" cy="504825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/>
          <p:nvPr/>
        </p:nvSpPr>
        <p:spPr>
          <a:xfrm>
            <a:off x="5093088" y="1571081"/>
            <a:ext cx="2202600" cy="517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59619"/>
                </a:moveTo>
                <a:lnTo>
                  <a:pt x="111205" y="0"/>
                </a:lnTo>
                <a:lnTo>
                  <a:pt x="93550" y="0"/>
                </a:lnTo>
                <a:lnTo>
                  <a:pt x="0" y="761"/>
                </a:lnTo>
                <a:lnTo>
                  <a:pt x="0" y="120000"/>
                </a:lnTo>
                <a:lnTo>
                  <a:pt x="104495" y="118985"/>
                </a:lnTo>
                <a:lnTo>
                  <a:pt x="111205" y="118985"/>
                </a:lnTo>
                <a:lnTo>
                  <a:pt x="120000" y="59619"/>
                </a:lnTo>
                <a:close/>
              </a:path>
            </a:pathLst>
          </a:custGeom>
          <a:solidFill>
            <a:srgbClr val="1155CC">
              <a:alpha val="4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3" name="Google Shape;243;p36"/>
          <p:cNvSpPr/>
          <p:nvPr/>
        </p:nvSpPr>
        <p:spPr>
          <a:xfrm>
            <a:off x="1939962" y="1249500"/>
            <a:ext cx="2478000" cy="43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28525" y="0"/>
                </a:moveTo>
                <a:lnTo>
                  <a:pt x="28525" y="0"/>
                </a:lnTo>
                <a:lnTo>
                  <a:pt x="9548" y="0"/>
                </a:lnTo>
                <a:lnTo>
                  <a:pt x="0" y="60000"/>
                </a:lnTo>
                <a:lnTo>
                  <a:pt x="9548" y="120000"/>
                </a:lnTo>
                <a:lnTo>
                  <a:pt x="14597" y="120000"/>
                </a:lnTo>
                <a:lnTo>
                  <a:pt x="28525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28525" y="0"/>
                </a:lnTo>
                <a:close/>
              </a:path>
            </a:pathLst>
          </a:custGeom>
          <a:solidFill>
            <a:srgbClr val="00B2FF">
              <a:alpha val="530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4" name="Google Shape;244;p36"/>
          <p:cNvSpPr/>
          <p:nvPr/>
        </p:nvSpPr>
        <p:spPr>
          <a:xfrm>
            <a:off x="1721201" y="2087884"/>
            <a:ext cx="2102100" cy="560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1925" y="0"/>
                </a:moveTo>
                <a:lnTo>
                  <a:pt x="31925" y="0"/>
                </a:lnTo>
                <a:lnTo>
                  <a:pt x="10666" y="0"/>
                </a:lnTo>
                <a:lnTo>
                  <a:pt x="0" y="60000"/>
                </a:lnTo>
                <a:lnTo>
                  <a:pt x="10666" y="120000"/>
                </a:lnTo>
                <a:lnTo>
                  <a:pt x="14222" y="120000"/>
                </a:lnTo>
                <a:lnTo>
                  <a:pt x="31925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31925" y="0"/>
                </a:lnTo>
                <a:close/>
              </a:path>
            </a:pathLst>
          </a:custGeom>
          <a:solidFill>
            <a:srgbClr val="3C78D8">
              <a:alpha val="4808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45" name="Google Shape;245;p3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905700" y="4443331"/>
            <a:ext cx="2962129" cy="24634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6"/>
          <p:cNvSpPr txBox="1"/>
          <p:nvPr/>
        </p:nvSpPr>
        <p:spPr>
          <a:xfrm>
            <a:off x="1994791" y="1284780"/>
            <a:ext cx="15822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 smtClean="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rPr>
              <a:t>The user will be given the safest possible route to take</a:t>
            </a:r>
            <a:endParaRPr sz="1000" b="0" i="0" u="none" strike="noStrike" cap="none" dirty="0">
              <a:solidFill>
                <a:srgbClr val="FFFFFF"/>
              </a:solidFill>
              <a:latin typeface="Muli" panose="00000500000000000000"/>
              <a:ea typeface="Muli" panose="00000500000000000000"/>
              <a:cs typeface="Muli" panose="00000500000000000000"/>
              <a:sym typeface="Muli" panose="00000500000000000000"/>
            </a:endParaRPr>
          </a:p>
        </p:txBody>
      </p:sp>
      <p:sp>
        <p:nvSpPr>
          <p:cNvPr id="247" name="Google Shape;247;p36"/>
          <p:cNvSpPr/>
          <p:nvPr/>
        </p:nvSpPr>
        <p:spPr>
          <a:xfrm>
            <a:off x="4854401" y="2642041"/>
            <a:ext cx="1910400" cy="534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7649" y="222"/>
                </a:moveTo>
                <a:lnTo>
                  <a:pt x="99681" y="222"/>
                </a:lnTo>
                <a:lnTo>
                  <a:pt x="99681" y="0"/>
                </a:lnTo>
                <a:lnTo>
                  <a:pt x="0" y="0"/>
                </a:lnTo>
                <a:lnTo>
                  <a:pt x="0" y="120000"/>
                </a:lnTo>
                <a:lnTo>
                  <a:pt x="82868" y="120000"/>
                </a:lnTo>
                <a:lnTo>
                  <a:pt x="99681" y="120000"/>
                </a:lnTo>
                <a:lnTo>
                  <a:pt x="107649" y="120000"/>
                </a:lnTo>
                <a:lnTo>
                  <a:pt x="120000" y="60000"/>
                </a:lnTo>
                <a:lnTo>
                  <a:pt x="107649" y="222"/>
                </a:lnTo>
                <a:close/>
              </a:path>
            </a:pathLst>
          </a:custGeom>
          <a:solidFill>
            <a:srgbClr val="00B2FF">
              <a:alpha val="530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8" name="Google Shape;248;p36"/>
          <p:cNvSpPr/>
          <p:nvPr/>
        </p:nvSpPr>
        <p:spPr>
          <a:xfrm>
            <a:off x="3375761" y="1581057"/>
            <a:ext cx="2021100" cy="60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957" y="24285"/>
                </a:moveTo>
                <a:cubicBezTo>
                  <a:pt x="42558" y="24285"/>
                  <a:pt x="26609" y="15142"/>
                  <a:pt x="14754" y="0"/>
                </a:cubicBezTo>
                <a:cubicBezTo>
                  <a:pt x="7249" y="27428"/>
                  <a:pt x="1961" y="61714"/>
                  <a:pt x="0" y="99714"/>
                </a:cubicBezTo>
                <a:cubicBezTo>
                  <a:pt x="17910" y="112571"/>
                  <a:pt x="38294" y="120000"/>
                  <a:pt x="59872" y="120000"/>
                </a:cubicBezTo>
                <a:cubicBezTo>
                  <a:pt x="81620" y="120000"/>
                  <a:pt x="102089" y="112857"/>
                  <a:pt x="120000" y="100000"/>
                </a:cubicBezTo>
                <a:cubicBezTo>
                  <a:pt x="118038" y="62000"/>
                  <a:pt x="112750" y="27428"/>
                  <a:pt x="105159" y="0"/>
                </a:cubicBezTo>
                <a:cubicBezTo>
                  <a:pt x="93390" y="15142"/>
                  <a:pt x="77441" y="24285"/>
                  <a:pt x="59957" y="24285"/>
                </a:cubicBezTo>
              </a:path>
            </a:pathLst>
          </a:custGeom>
          <a:solidFill>
            <a:srgbClr val="1155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endParaRPr sz="1800" dirty="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9" name="Google Shape;249;p36"/>
          <p:cNvSpPr/>
          <p:nvPr/>
        </p:nvSpPr>
        <p:spPr>
          <a:xfrm>
            <a:off x="3357228" y="2081885"/>
            <a:ext cx="2063400" cy="610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874" y="20047"/>
                </a:moveTo>
                <a:cubicBezTo>
                  <a:pt x="38580" y="20047"/>
                  <a:pt x="18538" y="12705"/>
                  <a:pt x="918" y="0"/>
                </a:cubicBezTo>
                <a:cubicBezTo>
                  <a:pt x="334" y="11011"/>
                  <a:pt x="0" y="22305"/>
                  <a:pt x="0" y="33600"/>
                </a:cubicBezTo>
                <a:cubicBezTo>
                  <a:pt x="0" y="60423"/>
                  <a:pt x="1670" y="85835"/>
                  <a:pt x="4592" y="109270"/>
                </a:cubicBezTo>
                <a:cubicBezTo>
                  <a:pt x="22129" y="116329"/>
                  <a:pt x="40751" y="120000"/>
                  <a:pt x="59958" y="120000"/>
                </a:cubicBezTo>
                <a:cubicBezTo>
                  <a:pt x="79248" y="120000"/>
                  <a:pt x="97870" y="116329"/>
                  <a:pt x="115407" y="109270"/>
                </a:cubicBezTo>
                <a:cubicBezTo>
                  <a:pt x="118329" y="85835"/>
                  <a:pt x="120000" y="60423"/>
                  <a:pt x="120000" y="33600"/>
                </a:cubicBezTo>
                <a:cubicBezTo>
                  <a:pt x="120000" y="22305"/>
                  <a:pt x="119665" y="11011"/>
                  <a:pt x="119081" y="0"/>
                </a:cubicBezTo>
                <a:cubicBezTo>
                  <a:pt x="101461" y="12705"/>
                  <a:pt x="81252" y="20047"/>
                  <a:pt x="59874" y="20047"/>
                </a:cubicBezTo>
              </a:path>
            </a:pathLst>
          </a:custGeom>
          <a:solidFill>
            <a:srgbClr val="3C78D8"/>
          </a:solidFill>
          <a:ln w="9525" cap="flat" cmpd="sng">
            <a:solidFill>
              <a:srgbClr val="3C78D8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0" name="Google Shape;250;p36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Our Process Is Easy</a:t>
            </a:r>
            <a:endParaRPr dirty="0"/>
          </a:p>
        </p:txBody>
      </p:sp>
      <p:sp>
        <p:nvSpPr>
          <p:cNvPr id="251" name="Google Shape;251;p36"/>
          <p:cNvSpPr txBox="1"/>
          <p:nvPr/>
        </p:nvSpPr>
        <p:spPr>
          <a:xfrm>
            <a:off x="5986675" y="4684500"/>
            <a:ext cx="28593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00B2FF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rPr>
              <a:t>Diagram featured by </a:t>
            </a:r>
            <a:r>
              <a:rPr lang="en-GB" sz="1000" b="1" u="sng">
                <a:solidFill>
                  <a:srgbClr val="00B2FF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  <a:hlinkClick r:id="rId3"/>
              </a:rPr>
              <a:t>http://slidemodel.com</a:t>
            </a:r>
            <a:endParaRPr sz="1000">
              <a:solidFill>
                <a:srgbClr val="00B2FF"/>
              </a:solidFill>
              <a:latin typeface="Varela Round" panose="00000500000000000000"/>
              <a:ea typeface="Varela Round" panose="00000500000000000000"/>
              <a:cs typeface="Varela Round" panose="00000500000000000000"/>
              <a:sym typeface="Varela Round" panose="00000500000000000000"/>
            </a:endParaRPr>
          </a:p>
        </p:txBody>
      </p:sp>
      <p:sp>
        <p:nvSpPr>
          <p:cNvPr id="252" name="Google Shape;252;p36"/>
          <p:cNvSpPr/>
          <p:nvPr/>
        </p:nvSpPr>
        <p:spPr>
          <a:xfrm>
            <a:off x="4236818" y="4213721"/>
            <a:ext cx="293100" cy="256200"/>
          </a:xfrm>
          <a:prstGeom prst="ellipse">
            <a:avLst/>
          </a:prstGeom>
          <a:solidFill>
            <a:srgbClr val="31353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3" name="Google Shape;253;p36"/>
          <p:cNvSpPr/>
          <p:nvPr/>
        </p:nvSpPr>
        <p:spPr>
          <a:xfrm>
            <a:off x="3971573" y="3737663"/>
            <a:ext cx="830400" cy="60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111448"/>
                </a:moveTo>
                <a:cubicBezTo>
                  <a:pt x="120000" y="116137"/>
                  <a:pt x="117195" y="120000"/>
                  <a:pt x="113589" y="120000"/>
                </a:cubicBezTo>
                <a:cubicBezTo>
                  <a:pt x="6210" y="120000"/>
                  <a:pt x="6210" y="120000"/>
                  <a:pt x="6210" y="120000"/>
                </a:cubicBezTo>
                <a:cubicBezTo>
                  <a:pt x="2804" y="120000"/>
                  <a:pt x="0" y="116137"/>
                  <a:pt x="0" y="111448"/>
                </a:cubicBezTo>
                <a:cubicBezTo>
                  <a:pt x="0" y="8551"/>
                  <a:pt x="0" y="8551"/>
                  <a:pt x="0" y="8551"/>
                </a:cubicBezTo>
                <a:cubicBezTo>
                  <a:pt x="0" y="3862"/>
                  <a:pt x="2804" y="0"/>
                  <a:pt x="6210" y="0"/>
                </a:cubicBezTo>
                <a:cubicBezTo>
                  <a:pt x="113589" y="0"/>
                  <a:pt x="113589" y="0"/>
                  <a:pt x="113589" y="0"/>
                </a:cubicBezTo>
                <a:cubicBezTo>
                  <a:pt x="117195" y="0"/>
                  <a:pt x="120000" y="3862"/>
                  <a:pt x="120000" y="8551"/>
                </a:cubicBezTo>
                <a:lnTo>
                  <a:pt x="120000" y="111448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" name="Google Shape;254;p36"/>
          <p:cNvSpPr/>
          <p:nvPr/>
        </p:nvSpPr>
        <p:spPr>
          <a:xfrm>
            <a:off x="3906251" y="3600092"/>
            <a:ext cx="960900" cy="213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6591" y="0"/>
                </a:moveTo>
                <a:cubicBezTo>
                  <a:pt x="105650" y="12162"/>
                  <a:pt x="70852" y="17837"/>
                  <a:pt x="59730" y="18648"/>
                </a:cubicBezTo>
                <a:cubicBezTo>
                  <a:pt x="48789" y="17837"/>
                  <a:pt x="14170" y="12162"/>
                  <a:pt x="3228" y="0"/>
                </a:cubicBezTo>
                <a:cubicBezTo>
                  <a:pt x="3228" y="0"/>
                  <a:pt x="0" y="1621"/>
                  <a:pt x="2511" y="19459"/>
                </a:cubicBezTo>
                <a:cubicBezTo>
                  <a:pt x="2511" y="19459"/>
                  <a:pt x="4304" y="23513"/>
                  <a:pt x="4663" y="54324"/>
                </a:cubicBezTo>
                <a:cubicBezTo>
                  <a:pt x="5201" y="84324"/>
                  <a:pt x="3228" y="104594"/>
                  <a:pt x="5919" y="120000"/>
                </a:cubicBezTo>
                <a:cubicBezTo>
                  <a:pt x="56502" y="120000"/>
                  <a:pt x="56502" y="120000"/>
                  <a:pt x="56502" y="120000"/>
                </a:cubicBezTo>
                <a:cubicBezTo>
                  <a:pt x="63139" y="120000"/>
                  <a:pt x="63139" y="120000"/>
                  <a:pt x="63139" y="120000"/>
                </a:cubicBezTo>
                <a:cubicBezTo>
                  <a:pt x="114080" y="120000"/>
                  <a:pt x="114080" y="120000"/>
                  <a:pt x="114080" y="120000"/>
                </a:cubicBezTo>
                <a:cubicBezTo>
                  <a:pt x="116771" y="104594"/>
                  <a:pt x="114798" y="84324"/>
                  <a:pt x="115336" y="54324"/>
                </a:cubicBezTo>
                <a:cubicBezTo>
                  <a:pt x="115695" y="23513"/>
                  <a:pt x="117488" y="20270"/>
                  <a:pt x="117488" y="20270"/>
                </a:cubicBezTo>
                <a:cubicBezTo>
                  <a:pt x="120000" y="2432"/>
                  <a:pt x="116591" y="0"/>
                  <a:pt x="116591" y="0"/>
                </a:cubicBezTo>
              </a:path>
            </a:pathLst>
          </a:custGeom>
          <a:gradFill>
            <a:gsLst>
              <a:gs pos="0">
                <a:srgbClr val="7F7F7F"/>
              </a:gs>
              <a:gs pos="25000">
                <a:srgbClr val="A5A5A5"/>
              </a:gs>
              <a:gs pos="50000">
                <a:srgbClr val="D8D8D8"/>
              </a:gs>
              <a:gs pos="75000">
                <a:srgbClr val="A5A5A5"/>
              </a:gs>
              <a:gs pos="100000">
                <a:srgbClr val="7F7F7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5" name="Google Shape;255;p36"/>
          <p:cNvSpPr/>
          <p:nvPr/>
        </p:nvSpPr>
        <p:spPr>
          <a:xfrm>
            <a:off x="4068070" y="3877214"/>
            <a:ext cx="165300" cy="4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105384"/>
                </a:moveTo>
                <a:cubicBezTo>
                  <a:pt x="120000" y="101153"/>
                  <a:pt x="120000" y="7692"/>
                  <a:pt x="120000" y="3461"/>
                </a:cubicBezTo>
                <a:cubicBezTo>
                  <a:pt x="120000" y="0"/>
                  <a:pt x="0" y="2692"/>
                  <a:pt x="0" y="5384"/>
                </a:cubicBezTo>
                <a:cubicBezTo>
                  <a:pt x="0" y="9615"/>
                  <a:pt x="0" y="103076"/>
                  <a:pt x="0" y="107307"/>
                </a:cubicBezTo>
                <a:cubicBezTo>
                  <a:pt x="17142" y="120000"/>
                  <a:pt x="110924" y="118461"/>
                  <a:pt x="120000" y="105384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6" name="Google Shape;256;p36"/>
          <p:cNvSpPr/>
          <p:nvPr/>
        </p:nvSpPr>
        <p:spPr>
          <a:xfrm>
            <a:off x="4540166" y="3877214"/>
            <a:ext cx="165300" cy="4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105384"/>
                </a:moveTo>
                <a:cubicBezTo>
                  <a:pt x="120000" y="101153"/>
                  <a:pt x="120000" y="7692"/>
                  <a:pt x="120000" y="3461"/>
                </a:cubicBezTo>
                <a:cubicBezTo>
                  <a:pt x="120000" y="0"/>
                  <a:pt x="0" y="2692"/>
                  <a:pt x="0" y="5384"/>
                </a:cubicBezTo>
                <a:cubicBezTo>
                  <a:pt x="0" y="9615"/>
                  <a:pt x="0" y="103076"/>
                  <a:pt x="0" y="107307"/>
                </a:cubicBezTo>
                <a:cubicBezTo>
                  <a:pt x="17142" y="120000"/>
                  <a:pt x="110924" y="118461"/>
                  <a:pt x="120000" y="105384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7" name="Google Shape;257;p36"/>
          <p:cNvSpPr/>
          <p:nvPr/>
        </p:nvSpPr>
        <p:spPr>
          <a:xfrm>
            <a:off x="3960686" y="4155327"/>
            <a:ext cx="852300" cy="59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53023"/>
                </a:moveTo>
                <a:cubicBezTo>
                  <a:pt x="120000" y="53023"/>
                  <a:pt x="120000" y="53023"/>
                  <a:pt x="120000" y="53023"/>
                </a:cubicBezTo>
                <a:cubicBezTo>
                  <a:pt x="119804" y="33488"/>
                  <a:pt x="118829" y="16744"/>
                  <a:pt x="117463" y="5581"/>
                </a:cubicBezTo>
                <a:cubicBezTo>
                  <a:pt x="117463" y="5581"/>
                  <a:pt x="117463" y="5581"/>
                  <a:pt x="117268" y="5581"/>
                </a:cubicBezTo>
                <a:cubicBezTo>
                  <a:pt x="117073" y="5581"/>
                  <a:pt x="116878" y="2790"/>
                  <a:pt x="116682" y="2790"/>
                </a:cubicBezTo>
                <a:cubicBezTo>
                  <a:pt x="116682" y="2790"/>
                  <a:pt x="116682" y="2790"/>
                  <a:pt x="116682" y="2790"/>
                </a:cubicBezTo>
                <a:cubicBezTo>
                  <a:pt x="116487" y="2790"/>
                  <a:pt x="116292" y="2790"/>
                  <a:pt x="116097" y="0"/>
                </a:cubicBezTo>
                <a:cubicBezTo>
                  <a:pt x="116097" y="0"/>
                  <a:pt x="116097" y="0"/>
                  <a:pt x="115902" y="0"/>
                </a:cubicBezTo>
                <a:cubicBezTo>
                  <a:pt x="115707" y="0"/>
                  <a:pt x="115512" y="0"/>
                  <a:pt x="115317" y="0"/>
                </a:cubicBezTo>
                <a:cubicBezTo>
                  <a:pt x="4682" y="0"/>
                  <a:pt x="4682" y="0"/>
                  <a:pt x="4682" y="0"/>
                </a:cubicBezTo>
                <a:cubicBezTo>
                  <a:pt x="4487" y="0"/>
                  <a:pt x="4292" y="0"/>
                  <a:pt x="4097" y="0"/>
                </a:cubicBezTo>
                <a:cubicBezTo>
                  <a:pt x="3902" y="0"/>
                  <a:pt x="3902" y="0"/>
                  <a:pt x="3902" y="0"/>
                </a:cubicBezTo>
                <a:cubicBezTo>
                  <a:pt x="3707" y="2790"/>
                  <a:pt x="3512" y="2790"/>
                  <a:pt x="3317" y="2790"/>
                </a:cubicBezTo>
                <a:cubicBezTo>
                  <a:pt x="3121" y="2790"/>
                  <a:pt x="3121" y="2790"/>
                  <a:pt x="3121" y="2790"/>
                </a:cubicBezTo>
                <a:cubicBezTo>
                  <a:pt x="2926" y="2790"/>
                  <a:pt x="2731" y="5581"/>
                  <a:pt x="2536" y="5581"/>
                </a:cubicBezTo>
                <a:cubicBezTo>
                  <a:pt x="2536" y="5581"/>
                  <a:pt x="2536" y="5581"/>
                  <a:pt x="2536" y="5581"/>
                </a:cubicBezTo>
                <a:cubicBezTo>
                  <a:pt x="2341" y="8372"/>
                  <a:pt x="2146" y="8372"/>
                  <a:pt x="1951" y="11162"/>
                </a:cubicBezTo>
                <a:cubicBezTo>
                  <a:pt x="1951" y="11162"/>
                  <a:pt x="1951" y="11162"/>
                  <a:pt x="1951" y="11162"/>
                </a:cubicBezTo>
                <a:cubicBezTo>
                  <a:pt x="1951" y="11162"/>
                  <a:pt x="1951" y="11162"/>
                  <a:pt x="1951" y="11162"/>
                </a:cubicBezTo>
                <a:cubicBezTo>
                  <a:pt x="975" y="22325"/>
                  <a:pt x="195" y="36279"/>
                  <a:pt x="0" y="53023"/>
                </a:cubicBezTo>
                <a:cubicBezTo>
                  <a:pt x="0" y="53023"/>
                  <a:pt x="0" y="53023"/>
                  <a:pt x="0" y="53023"/>
                </a:cubicBezTo>
                <a:cubicBezTo>
                  <a:pt x="0" y="53023"/>
                  <a:pt x="0" y="53023"/>
                  <a:pt x="0" y="53023"/>
                </a:cubicBezTo>
                <a:cubicBezTo>
                  <a:pt x="0" y="55813"/>
                  <a:pt x="0" y="58604"/>
                  <a:pt x="0" y="61395"/>
                </a:cubicBezTo>
                <a:cubicBezTo>
                  <a:pt x="0" y="92093"/>
                  <a:pt x="1951" y="120000"/>
                  <a:pt x="4682" y="120000"/>
                </a:cubicBezTo>
                <a:cubicBezTo>
                  <a:pt x="115317" y="120000"/>
                  <a:pt x="115317" y="120000"/>
                  <a:pt x="115317" y="120000"/>
                </a:cubicBezTo>
                <a:cubicBezTo>
                  <a:pt x="117853" y="120000"/>
                  <a:pt x="120000" y="92093"/>
                  <a:pt x="120000" y="61395"/>
                </a:cubicBezTo>
                <a:cubicBezTo>
                  <a:pt x="120000" y="58604"/>
                  <a:pt x="120000" y="55813"/>
                  <a:pt x="120000" y="53023"/>
                </a:cubicBezTo>
                <a:cubicBezTo>
                  <a:pt x="120000" y="53023"/>
                  <a:pt x="120000" y="53023"/>
                  <a:pt x="120000" y="53023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8" name="Google Shape;258;p36"/>
          <p:cNvSpPr/>
          <p:nvPr/>
        </p:nvSpPr>
        <p:spPr>
          <a:xfrm>
            <a:off x="3960686" y="4052396"/>
            <a:ext cx="852300" cy="61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51818"/>
                </a:moveTo>
                <a:cubicBezTo>
                  <a:pt x="120000" y="51818"/>
                  <a:pt x="120000" y="51818"/>
                  <a:pt x="120000" y="51818"/>
                </a:cubicBezTo>
                <a:cubicBezTo>
                  <a:pt x="119804" y="32727"/>
                  <a:pt x="118829" y="16363"/>
                  <a:pt x="117463" y="8181"/>
                </a:cubicBezTo>
                <a:cubicBezTo>
                  <a:pt x="117463" y="8181"/>
                  <a:pt x="117463" y="8181"/>
                  <a:pt x="117268" y="8181"/>
                </a:cubicBezTo>
                <a:cubicBezTo>
                  <a:pt x="117073" y="5454"/>
                  <a:pt x="116878" y="5454"/>
                  <a:pt x="116682" y="5454"/>
                </a:cubicBezTo>
                <a:cubicBezTo>
                  <a:pt x="116682" y="5454"/>
                  <a:pt x="116682" y="5454"/>
                  <a:pt x="116682" y="5454"/>
                </a:cubicBezTo>
                <a:cubicBezTo>
                  <a:pt x="116487" y="2727"/>
                  <a:pt x="116292" y="2727"/>
                  <a:pt x="116097" y="2727"/>
                </a:cubicBezTo>
                <a:cubicBezTo>
                  <a:pt x="116097" y="2727"/>
                  <a:pt x="116097" y="2727"/>
                  <a:pt x="115902" y="2727"/>
                </a:cubicBezTo>
                <a:cubicBezTo>
                  <a:pt x="115707" y="2727"/>
                  <a:pt x="115512" y="0"/>
                  <a:pt x="115317" y="0"/>
                </a:cubicBezTo>
                <a:cubicBezTo>
                  <a:pt x="4682" y="0"/>
                  <a:pt x="4682" y="0"/>
                  <a:pt x="4682" y="0"/>
                </a:cubicBezTo>
                <a:cubicBezTo>
                  <a:pt x="4487" y="0"/>
                  <a:pt x="4292" y="2727"/>
                  <a:pt x="4097" y="2727"/>
                </a:cubicBezTo>
                <a:cubicBezTo>
                  <a:pt x="3902" y="2727"/>
                  <a:pt x="3902" y="2727"/>
                  <a:pt x="3902" y="2727"/>
                </a:cubicBezTo>
                <a:cubicBezTo>
                  <a:pt x="3707" y="2727"/>
                  <a:pt x="3512" y="2727"/>
                  <a:pt x="3317" y="5454"/>
                </a:cubicBezTo>
                <a:cubicBezTo>
                  <a:pt x="3121" y="5454"/>
                  <a:pt x="3121" y="5454"/>
                  <a:pt x="3121" y="5454"/>
                </a:cubicBezTo>
                <a:cubicBezTo>
                  <a:pt x="2926" y="5454"/>
                  <a:pt x="2731" y="5454"/>
                  <a:pt x="2536" y="8181"/>
                </a:cubicBezTo>
                <a:cubicBezTo>
                  <a:pt x="2536" y="8181"/>
                  <a:pt x="2536" y="8181"/>
                  <a:pt x="2536" y="8181"/>
                </a:cubicBezTo>
                <a:cubicBezTo>
                  <a:pt x="2341" y="8181"/>
                  <a:pt x="2146" y="10909"/>
                  <a:pt x="1951" y="10909"/>
                </a:cubicBezTo>
                <a:cubicBezTo>
                  <a:pt x="1951" y="10909"/>
                  <a:pt x="1951" y="10909"/>
                  <a:pt x="1951" y="10909"/>
                </a:cubicBezTo>
                <a:cubicBezTo>
                  <a:pt x="1951" y="10909"/>
                  <a:pt x="1951" y="10909"/>
                  <a:pt x="1951" y="10909"/>
                </a:cubicBezTo>
                <a:cubicBezTo>
                  <a:pt x="975" y="21818"/>
                  <a:pt x="195" y="35454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4545"/>
                  <a:pt x="0" y="57272"/>
                  <a:pt x="0" y="60000"/>
                </a:cubicBezTo>
                <a:cubicBezTo>
                  <a:pt x="0" y="92727"/>
                  <a:pt x="1951" y="120000"/>
                  <a:pt x="4682" y="120000"/>
                </a:cubicBezTo>
                <a:cubicBezTo>
                  <a:pt x="115317" y="120000"/>
                  <a:pt x="115317" y="120000"/>
                  <a:pt x="115317" y="120000"/>
                </a:cubicBezTo>
                <a:cubicBezTo>
                  <a:pt x="117853" y="120000"/>
                  <a:pt x="120000" y="92727"/>
                  <a:pt x="120000" y="60000"/>
                </a:cubicBezTo>
                <a:cubicBezTo>
                  <a:pt x="120000" y="57272"/>
                  <a:pt x="120000" y="54545"/>
                  <a:pt x="120000" y="51818"/>
                </a:cubicBezTo>
                <a:cubicBezTo>
                  <a:pt x="120000" y="51818"/>
                  <a:pt x="120000" y="51818"/>
                  <a:pt x="120000" y="51818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9" name="Google Shape;259;p36"/>
          <p:cNvSpPr/>
          <p:nvPr/>
        </p:nvSpPr>
        <p:spPr>
          <a:xfrm>
            <a:off x="3960686" y="3948475"/>
            <a:ext cx="852300" cy="61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51818"/>
                </a:moveTo>
                <a:cubicBezTo>
                  <a:pt x="120000" y="51818"/>
                  <a:pt x="120000" y="51818"/>
                  <a:pt x="120000" y="51818"/>
                </a:cubicBezTo>
                <a:cubicBezTo>
                  <a:pt x="119804" y="32727"/>
                  <a:pt x="118829" y="16363"/>
                  <a:pt x="117463" y="5454"/>
                </a:cubicBezTo>
                <a:cubicBezTo>
                  <a:pt x="117463" y="5454"/>
                  <a:pt x="117463" y="5454"/>
                  <a:pt x="117268" y="5454"/>
                </a:cubicBezTo>
                <a:cubicBezTo>
                  <a:pt x="117073" y="5454"/>
                  <a:pt x="116878" y="2727"/>
                  <a:pt x="116682" y="2727"/>
                </a:cubicBezTo>
                <a:cubicBezTo>
                  <a:pt x="116682" y="2727"/>
                  <a:pt x="116682" y="2727"/>
                  <a:pt x="116682" y="2727"/>
                </a:cubicBezTo>
                <a:cubicBezTo>
                  <a:pt x="116487" y="2727"/>
                  <a:pt x="116292" y="2727"/>
                  <a:pt x="116097" y="0"/>
                </a:cubicBezTo>
                <a:cubicBezTo>
                  <a:pt x="116097" y="0"/>
                  <a:pt x="116097" y="0"/>
                  <a:pt x="115902" y="0"/>
                </a:cubicBezTo>
                <a:cubicBezTo>
                  <a:pt x="115707" y="0"/>
                  <a:pt x="115512" y="0"/>
                  <a:pt x="115317" y="0"/>
                </a:cubicBezTo>
                <a:cubicBezTo>
                  <a:pt x="4682" y="0"/>
                  <a:pt x="4682" y="0"/>
                  <a:pt x="4682" y="0"/>
                </a:cubicBezTo>
                <a:cubicBezTo>
                  <a:pt x="4487" y="0"/>
                  <a:pt x="4292" y="0"/>
                  <a:pt x="4097" y="0"/>
                </a:cubicBezTo>
                <a:cubicBezTo>
                  <a:pt x="3902" y="0"/>
                  <a:pt x="3902" y="0"/>
                  <a:pt x="3902" y="0"/>
                </a:cubicBezTo>
                <a:cubicBezTo>
                  <a:pt x="3707" y="2727"/>
                  <a:pt x="3512" y="2727"/>
                  <a:pt x="3317" y="2727"/>
                </a:cubicBezTo>
                <a:cubicBezTo>
                  <a:pt x="3121" y="2727"/>
                  <a:pt x="3121" y="2727"/>
                  <a:pt x="3121" y="2727"/>
                </a:cubicBezTo>
                <a:cubicBezTo>
                  <a:pt x="2926" y="2727"/>
                  <a:pt x="2731" y="5454"/>
                  <a:pt x="2536" y="5454"/>
                </a:cubicBezTo>
                <a:cubicBezTo>
                  <a:pt x="2536" y="5454"/>
                  <a:pt x="2536" y="5454"/>
                  <a:pt x="2536" y="5454"/>
                </a:cubicBezTo>
                <a:cubicBezTo>
                  <a:pt x="2341" y="8181"/>
                  <a:pt x="2146" y="8181"/>
                  <a:pt x="1951" y="10909"/>
                </a:cubicBezTo>
                <a:cubicBezTo>
                  <a:pt x="1951" y="10909"/>
                  <a:pt x="1951" y="10909"/>
                  <a:pt x="1951" y="10909"/>
                </a:cubicBezTo>
                <a:cubicBezTo>
                  <a:pt x="1951" y="10909"/>
                  <a:pt x="1951" y="10909"/>
                  <a:pt x="1951" y="10909"/>
                </a:cubicBezTo>
                <a:cubicBezTo>
                  <a:pt x="975" y="21818"/>
                  <a:pt x="195" y="35454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4545"/>
                  <a:pt x="0" y="57272"/>
                  <a:pt x="0" y="60000"/>
                </a:cubicBezTo>
                <a:cubicBezTo>
                  <a:pt x="0" y="90000"/>
                  <a:pt x="1951" y="120000"/>
                  <a:pt x="4682" y="120000"/>
                </a:cubicBezTo>
                <a:cubicBezTo>
                  <a:pt x="115317" y="120000"/>
                  <a:pt x="115317" y="120000"/>
                  <a:pt x="115317" y="120000"/>
                </a:cubicBezTo>
                <a:cubicBezTo>
                  <a:pt x="117853" y="120000"/>
                  <a:pt x="120000" y="90000"/>
                  <a:pt x="120000" y="60000"/>
                </a:cubicBezTo>
                <a:cubicBezTo>
                  <a:pt x="120000" y="57272"/>
                  <a:pt x="120000" y="54545"/>
                  <a:pt x="120000" y="51818"/>
                </a:cubicBezTo>
                <a:cubicBezTo>
                  <a:pt x="120000" y="51818"/>
                  <a:pt x="120000" y="51818"/>
                  <a:pt x="120000" y="51818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0" name="Google Shape;260;p36"/>
          <p:cNvSpPr/>
          <p:nvPr/>
        </p:nvSpPr>
        <p:spPr>
          <a:xfrm>
            <a:off x="3960686" y="3845543"/>
            <a:ext cx="852300" cy="61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682" y="120000"/>
                </a:moveTo>
                <a:cubicBezTo>
                  <a:pt x="115317" y="120000"/>
                  <a:pt x="115317" y="120000"/>
                  <a:pt x="115317" y="120000"/>
                </a:cubicBezTo>
                <a:cubicBezTo>
                  <a:pt x="117853" y="120000"/>
                  <a:pt x="120000" y="92727"/>
                  <a:pt x="120000" y="60000"/>
                </a:cubicBezTo>
                <a:cubicBezTo>
                  <a:pt x="120000" y="57272"/>
                  <a:pt x="120000" y="54545"/>
                  <a:pt x="120000" y="51818"/>
                </a:cubicBezTo>
                <a:cubicBezTo>
                  <a:pt x="120000" y="51818"/>
                  <a:pt x="120000" y="51818"/>
                  <a:pt x="120000" y="51818"/>
                </a:cubicBezTo>
                <a:cubicBezTo>
                  <a:pt x="120000" y="51818"/>
                  <a:pt x="120000" y="51818"/>
                  <a:pt x="120000" y="51818"/>
                </a:cubicBezTo>
                <a:cubicBezTo>
                  <a:pt x="119804" y="32727"/>
                  <a:pt x="118829" y="16363"/>
                  <a:pt x="117463" y="8181"/>
                </a:cubicBezTo>
                <a:cubicBezTo>
                  <a:pt x="117463" y="8181"/>
                  <a:pt x="117463" y="8181"/>
                  <a:pt x="117268" y="8181"/>
                </a:cubicBezTo>
                <a:cubicBezTo>
                  <a:pt x="117073" y="5454"/>
                  <a:pt x="116878" y="5454"/>
                  <a:pt x="116682" y="5454"/>
                </a:cubicBezTo>
                <a:cubicBezTo>
                  <a:pt x="116682" y="5454"/>
                  <a:pt x="116682" y="5454"/>
                  <a:pt x="116682" y="5454"/>
                </a:cubicBezTo>
                <a:cubicBezTo>
                  <a:pt x="116487" y="2727"/>
                  <a:pt x="116292" y="2727"/>
                  <a:pt x="116097" y="2727"/>
                </a:cubicBezTo>
                <a:cubicBezTo>
                  <a:pt x="116097" y="2727"/>
                  <a:pt x="116097" y="2727"/>
                  <a:pt x="115902" y="2727"/>
                </a:cubicBezTo>
                <a:cubicBezTo>
                  <a:pt x="115707" y="2727"/>
                  <a:pt x="115512" y="0"/>
                  <a:pt x="115317" y="0"/>
                </a:cubicBezTo>
                <a:cubicBezTo>
                  <a:pt x="4682" y="0"/>
                  <a:pt x="4682" y="0"/>
                  <a:pt x="4682" y="0"/>
                </a:cubicBezTo>
                <a:cubicBezTo>
                  <a:pt x="4487" y="0"/>
                  <a:pt x="4292" y="2727"/>
                  <a:pt x="4097" y="2727"/>
                </a:cubicBezTo>
                <a:cubicBezTo>
                  <a:pt x="3902" y="2727"/>
                  <a:pt x="3902" y="2727"/>
                  <a:pt x="3902" y="2727"/>
                </a:cubicBezTo>
                <a:cubicBezTo>
                  <a:pt x="3707" y="2727"/>
                  <a:pt x="3512" y="2727"/>
                  <a:pt x="3317" y="5454"/>
                </a:cubicBezTo>
                <a:cubicBezTo>
                  <a:pt x="3121" y="5454"/>
                  <a:pt x="3121" y="5454"/>
                  <a:pt x="3121" y="5454"/>
                </a:cubicBezTo>
                <a:cubicBezTo>
                  <a:pt x="2926" y="5454"/>
                  <a:pt x="2731" y="5454"/>
                  <a:pt x="2536" y="8181"/>
                </a:cubicBezTo>
                <a:cubicBezTo>
                  <a:pt x="2536" y="8181"/>
                  <a:pt x="2536" y="8181"/>
                  <a:pt x="2536" y="8181"/>
                </a:cubicBezTo>
                <a:cubicBezTo>
                  <a:pt x="2341" y="8181"/>
                  <a:pt x="2146" y="10909"/>
                  <a:pt x="1951" y="10909"/>
                </a:cubicBezTo>
                <a:cubicBezTo>
                  <a:pt x="1951" y="10909"/>
                  <a:pt x="1951" y="10909"/>
                  <a:pt x="1951" y="13636"/>
                </a:cubicBezTo>
                <a:cubicBezTo>
                  <a:pt x="1951" y="13636"/>
                  <a:pt x="1951" y="13636"/>
                  <a:pt x="1951" y="13636"/>
                </a:cubicBezTo>
                <a:cubicBezTo>
                  <a:pt x="975" y="21818"/>
                  <a:pt x="195" y="35454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4545"/>
                  <a:pt x="0" y="57272"/>
                  <a:pt x="0" y="60000"/>
                </a:cubicBezTo>
                <a:cubicBezTo>
                  <a:pt x="0" y="92727"/>
                  <a:pt x="1951" y="120000"/>
                  <a:pt x="4682" y="120000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1" name="Google Shape;261;p36"/>
          <p:cNvSpPr/>
          <p:nvPr/>
        </p:nvSpPr>
        <p:spPr>
          <a:xfrm>
            <a:off x="2135987" y="3182453"/>
            <a:ext cx="1817700" cy="452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9999" y="0"/>
                </a:moveTo>
                <a:lnTo>
                  <a:pt x="12334" y="0"/>
                </a:lnTo>
                <a:lnTo>
                  <a:pt x="0" y="59879"/>
                </a:lnTo>
                <a:lnTo>
                  <a:pt x="12334" y="120000"/>
                </a:lnTo>
                <a:lnTo>
                  <a:pt x="119999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1155CC">
              <a:alpha val="4269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2" name="Google Shape;262;p36"/>
          <p:cNvSpPr/>
          <p:nvPr/>
        </p:nvSpPr>
        <p:spPr>
          <a:xfrm>
            <a:off x="3633088" y="1249500"/>
            <a:ext cx="1504500" cy="45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57" y="120000"/>
                </a:moveTo>
                <a:cubicBezTo>
                  <a:pt x="83094" y="120000"/>
                  <a:pt x="104412" y="108987"/>
                  <a:pt x="120000" y="88860"/>
                </a:cubicBezTo>
                <a:cubicBezTo>
                  <a:pt x="105329" y="34936"/>
                  <a:pt x="83782" y="0"/>
                  <a:pt x="60057" y="0"/>
                </a:cubicBezTo>
                <a:cubicBezTo>
                  <a:pt x="35300" y="0"/>
                  <a:pt x="14670" y="36455"/>
                  <a:pt x="0" y="90379"/>
                </a:cubicBezTo>
                <a:cubicBezTo>
                  <a:pt x="15587" y="110506"/>
                  <a:pt x="37134" y="120000"/>
                  <a:pt x="60057" y="120000"/>
                </a:cubicBezTo>
              </a:path>
            </a:pathLst>
          </a:custGeom>
          <a:solidFill>
            <a:srgbClr val="00B2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3" name="Google Shape;263;p36"/>
          <p:cNvSpPr/>
          <p:nvPr/>
        </p:nvSpPr>
        <p:spPr>
          <a:xfrm>
            <a:off x="3445606" y="2639080"/>
            <a:ext cx="1878600" cy="560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953" y="11692"/>
                </a:moveTo>
                <a:cubicBezTo>
                  <a:pt x="39164" y="11692"/>
                  <a:pt x="19025" y="7692"/>
                  <a:pt x="0" y="0"/>
                </a:cubicBezTo>
                <a:cubicBezTo>
                  <a:pt x="1856" y="15076"/>
                  <a:pt x="4269" y="29230"/>
                  <a:pt x="7053" y="42461"/>
                </a:cubicBezTo>
                <a:cubicBezTo>
                  <a:pt x="7238" y="43692"/>
                  <a:pt x="15498" y="82461"/>
                  <a:pt x="19675" y="116307"/>
                </a:cubicBezTo>
                <a:cubicBezTo>
                  <a:pt x="32946" y="118769"/>
                  <a:pt x="46496" y="120000"/>
                  <a:pt x="60232" y="120000"/>
                </a:cubicBezTo>
                <a:cubicBezTo>
                  <a:pt x="73689" y="120000"/>
                  <a:pt x="86867" y="118769"/>
                  <a:pt x="99860" y="116307"/>
                </a:cubicBezTo>
                <a:cubicBezTo>
                  <a:pt x="103109" y="90153"/>
                  <a:pt x="108491" y="62461"/>
                  <a:pt x="110812" y="51076"/>
                </a:cubicBezTo>
                <a:cubicBezTo>
                  <a:pt x="114524" y="35692"/>
                  <a:pt x="117587" y="18461"/>
                  <a:pt x="119999" y="0"/>
                </a:cubicBezTo>
                <a:cubicBezTo>
                  <a:pt x="100974" y="7692"/>
                  <a:pt x="80835" y="11692"/>
                  <a:pt x="59953" y="11692"/>
                </a:cubicBezTo>
              </a:path>
            </a:pathLst>
          </a:custGeom>
          <a:solidFill>
            <a:srgbClr val="00B2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4" name="Google Shape;264;p36"/>
          <p:cNvSpPr/>
          <p:nvPr/>
        </p:nvSpPr>
        <p:spPr>
          <a:xfrm>
            <a:off x="5396769" y="2078888"/>
            <a:ext cx="5700" cy="5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90000"/>
                </a:moveTo>
                <a:cubicBezTo>
                  <a:pt x="120000" y="90000"/>
                  <a:pt x="120000" y="0"/>
                  <a:pt x="0" y="0"/>
                </a:cubicBezTo>
                <a:cubicBezTo>
                  <a:pt x="0" y="120000"/>
                  <a:pt x="0" y="120000"/>
                  <a:pt x="0" y="120000"/>
                </a:cubicBezTo>
                <a:lnTo>
                  <a:pt x="120000" y="9000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3762742" y="3152736"/>
            <a:ext cx="1241100" cy="452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694" y="4571"/>
                </a:moveTo>
                <a:cubicBezTo>
                  <a:pt x="40138" y="4571"/>
                  <a:pt x="19861" y="3047"/>
                  <a:pt x="0" y="0"/>
                </a:cubicBezTo>
                <a:cubicBezTo>
                  <a:pt x="555" y="3428"/>
                  <a:pt x="1111" y="6857"/>
                  <a:pt x="1527" y="10285"/>
                </a:cubicBezTo>
                <a:cubicBezTo>
                  <a:pt x="7222" y="55238"/>
                  <a:pt x="6944" y="120000"/>
                  <a:pt x="21527" y="120000"/>
                </a:cubicBezTo>
                <a:cubicBezTo>
                  <a:pt x="59861" y="120000"/>
                  <a:pt x="59861" y="120000"/>
                  <a:pt x="59861" y="120000"/>
                </a:cubicBezTo>
                <a:cubicBezTo>
                  <a:pt x="60277" y="120000"/>
                  <a:pt x="60277" y="120000"/>
                  <a:pt x="60277" y="120000"/>
                </a:cubicBezTo>
                <a:cubicBezTo>
                  <a:pt x="98472" y="120000"/>
                  <a:pt x="98472" y="120000"/>
                  <a:pt x="98472" y="120000"/>
                </a:cubicBezTo>
                <a:cubicBezTo>
                  <a:pt x="113055" y="120000"/>
                  <a:pt x="112777" y="55238"/>
                  <a:pt x="118611" y="10285"/>
                </a:cubicBezTo>
                <a:cubicBezTo>
                  <a:pt x="119027" y="6857"/>
                  <a:pt x="119444" y="3428"/>
                  <a:pt x="120000" y="0"/>
                </a:cubicBezTo>
                <a:cubicBezTo>
                  <a:pt x="100555" y="3047"/>
                  <a:pt x="80833" y="4571"/>
                  <a:pt x="60694" y="4571"/>
                </a:cubicBezTo>
              </a:path>
            </a:pathLst>
          </a:custGeom>
          <a:solidFill>
            <a:srgbClr val="1155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6" name="Google Shape;266;p36"/>
          <p:cNvSpPr txBox="1"/>
          <p:nvPr/>
        </p:nvSpPr>
        <p:spPr>
          <a:xfrm>
            <a:off x="5463325" y="1573500"/>
            <a:ext cx="16761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 smtClean="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rPr>
              <a:t>User will select their desired location from the app</a:t>
            </a:r>
            <a:endParaRPr sz="1000" b="0" i="0" u="none" strike="noStrike" cap="none" dirty="0">
              <a:solidFill>
                <a:srgbClr val="FFFFFF"/>
              </a:solidFill>
              <a:latin typeface="Muli" panose="00000500000000000000"/>
              <a:ea typeface="Muli" panose="00000500000000000000"/>
              <a:cs typeface="Muli" panose="00000500000000000000"/>
              <a:sym typeface="Muli" panose="00000500000000000000"/>
            </a:endParaRPr>
          </a:p>
        </p:txBody>
      </p:sp>
      <p:sp>
        <p:nvSpPr>
          <p:cNvPr id="267" name="Google Shape;267;p36"/>
          <p:cNvSpPr txBox="1"/>
          <p:nvPr/>
        </p:nvSpPr>
        <p:spPr>
          <a:xfrm>
            <a:off x="5234475" y="2654025"/>
            <a:ext cx="190495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smtClean="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rPr>
              <a:t>Store it into the </a:t>
            </a:r>
            <a:endParaRPr lang="en-GB" sz="1000" dirty="0" smtClean="0">
              <a:solidFill>
                <a:srgbClr val="FFFFFF"/>
              </a:solidFill>
              <a:latin typeface="Muli" panose="00000500000000000000"/>
              <a:ea typeface="Muli" panose="00000500000000000000"/>
              <a:cs typeface="Muli" panose="00000500000000000000"/>
              <a:sym typeface="Muli" panose="0000050000000000000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smtClean="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rPr>
              <a:t>database</a:t>
            </a:r>
            <a:endParaRPr sz="1000" b="0" i="0" u="none" strike="noStrike" cap="none" dirty="0">
              <a:solidFill>
                <a:srgbClr val="FFFFFF"/>
              </a:solidFill>
              <a:latin typeface="Muli" panose="00000500000000000000"/>
              <a:ea typeface="Muli" panose="00000500000000000000"/>
              <a:cs typeface="Muli" panose="00000500000000000000"/>
              <a:sym typeface="Muli" panose="00000500000000000000"/>
            </a:endParaRPr>
          </a:p>
        </p:txBody>
      </p:sp>
      <p:sp>
        <p:nvSpPr>
          <p:cNvPr id="268" name="Google Shape;268;p36"/>
          <p:cNvSpPr txBox="1"/>
          <p:nvPr/>
        </p:nvSpPr>
        <p:spPr>
          <a:xfrm>
            <a:off x="2418425" y="3182425"/>
            <a:ext cx="13920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 smtClean="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rPr>
              <a:t>The sensors will collect the data</a:t>
            </a:r>
            <a:endParaRPr sz="1000" b="0" i="0" u="none" strike="noStrike" cap="none" dirty="0">
              <a:solidFill>
                <a:srgbClr val="FFFFFF"/>
              </a:solidFill>
              <a:latin typeface="Muli" panose="00000500000000000000"/>
              <a:ea typeface="Muli" panose="00000500000000000000"/>
              <a:cs typeface="Muli" panose="00000500000000000000"/>
              <a:sym typeface="Muli" panose="00000500000000000000"/>
            </a:endParaRPr>
          </a:p>
        </p:txBody>
      </p:sp>
      <p:sp>
        <p:nvSpPr>
          <p:cNvPr id="269" name="Google Shape;269;p36"/>
          <p:cNvSpPr txBox="1"/>
          <p:nvPr/>
        </p:nvSpPr>
        <p:spPr>
          <a:xfrm>
            <a:off x="1721200" y="2082700"/>
            <a:ext cx="15822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0" i="0" u="none" strike="noStrike" cap="none" dirty="0" smtClean="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rPr>
              <a:t> </a:t>
            </a:r>
            <a:r>
              <a:rPr lang="en-GB" sz="1000" dirty="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rPr>
              <a:t>D</a:t>
            </a:r>
            <a:r>
              <a:rPr lang="en-GB" sz="1000" b="0" i="0" u="none" strike="noStrike" cap="none" dirty="0" smtClean="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rPr>
              <a:t>ata will be used to estimate the safety of a given area</a:t>
            </a:r>
            <a:endParaRPr sz="1000" b="0" i="0" u="none" strike="noStrike" cap="none" dirty="0">
              <a:solidFill>
                <a:srgbClr val="FFFFFF"/>
              </a:solidFill>
              <a:latin typeface="Muli" panose="00000500000000000000"/>
              <a:ea typeface="Muli" panose="00000500000000000000"/>
              <a:cs typeface="Muli" panose="00000500000000000000"/>
              <a:sym typeface="Muli" panose="00000500000000000000"/>
            </a:endParaRPr>
          </a:p>
        </p:txBody>
      </p:sp>
      <p:sp>
        <p:nvSpPr>
          <p:cNvPr id="307" name="Google Shape;307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68" name="Google Shape;897;p51"/>
          <p:cNvGrpSpPr/>
          <p:nvPr/>
        </p:nvGrpSpPr>
        <p:grpSpPr>
          <a:xfrm>
            <a:off x="4186711" y="3207750"/>
            <a:ext cx="415060" cy="342372"/>
            <a:chOff x="5233525" y="4954450"/>
            <a:chExt cx="538275" cy="516350"/>
          </a:xfrm>
        </p:grpSpPr>
        <p:sp>
          <p:nvSpPr>
            <p:cNvPr id="69" name="Google Shape;898;p51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899;p5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900;p51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901;p5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902;p5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903;p5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904;p5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905;p5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906;p5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907;p51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908;p51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0" name="Google Shape;523;p51"/>
          <p:cNvGrpSpPr/>
          <p:nvPr/>
        </p:nvGrpSpPr>
        <p:grpSpPr>
          <a:xfrm>
            <a:off x="4299846" y="2796278"/>
            <a:ext cx="225718" cy="253318"/>
            <a:chOff x="596350" y="929175"/>
            <a:chExt cx="407950" cy="497475"/>
          </a:xfrm>
        </p:grpSpPr>
        <p:sp>
          <p:nvSpPr>
            <p:cNvPr id="81" name="Google Shape;524;p51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525;p51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526;p5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527;p51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528;p51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529;p51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530;p51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8" name="Google Shape;693;p51"/>
          <p:cNvGrpSpPr/>
          <p:nvPr/>
        </p:nvGrpSpPr>
        <p:grpSpPr>
          <a:xfrm>
            <a:off x="4216403" y="2292463"/>
            <a:ext cx="369505" cy="268183"/>
            <a:chOff x="4604550" y="3714775"/>
            <a:chExt cx="439625" cy="319075"/>
          </a:xfrm>
        </p:grpSpPr>
        <p:sp>
          <p:nvSpPr>
            <p:cNvPr id="89" name="Google Shape;694;p51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695;p51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1" name="Google Shape;630;p51"/>
          <p:cNvSpPr/>
          <p:nvPr/>
        </p:nvSpPr>
        <p:spPr>
          <a:xfrm>
            <a:off x="4243350" y="1752924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2" name="Google Shape;631;p51"/>
          <p:cNvGrpSpPr/>
          <p:nvPr/>
        </p:nvGrpSpPr>
        <p:grpSpPr>
          <a:xfrm>
            <a:off x="4219375" y="1327975"/>
            <a:ext cx="345971" cy="325505"/>
            <a:chOff x="5972700" y="2330200"/>
            <a:chExt cx="411625" cy="387275"/>
          </a:xfrm>
        </p:grpSpPr>
        <p:sp>
          <p:nvSpPr>
            <p:cNvPr id="93" name="Google Shape;632;p5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633;p5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3" name="image8.png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219200" y="133350"/>
            <a:ext cx="6781800" cy="501015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2FF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"/>
          <p:cNvSpPr txBox="1">
            <a:spLocks noGrp="1"/>
          </p:cNvSpPr>
          <p:nvPr>
            <p:ph type="ctrTitle" idx="4294967295"/>
          </p:nvPr>
        </p:nvSpPr>
        <p:spPr>
          <a:xfrm>
            <a:off x="685800" y="267000"/>
            <a:ext cx="7772400" cy="794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smtClean="0"/>
              <a:t>The crime rates of an area will be collected in collaboration with local law enforcement body</a:t>
            </a:r>
            <a:endParaRPr sz="5400" dirty="0"/>
          </a:p>
        </p:txBody>
      </p:sp>
      <p:sp>
        <p:nvSpPr>
          <p:cNvPr id="347" name="Google Shape;347;p40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2FF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"/>
          <p:cNvSpPr txBox="1">
            <a:spLocks noGrp="1"/>
          </p:cNvSpPr>
          <p:nvPr>
            <p:ph type="ctrTitle" idx="4294967295"/>
          </p:nvPr>
        </p:nvSpPr>
        <p:spPr>
          <a:xfrm>
            <a:off x="685800" y="267000"/>
            <a:ext cx="7772400" cy="794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smtClean="0"/>
              <a:t>The rate of accidents will also be estimated from previous records and stored in the database</a:t>
            </a:r>
            <a:endParaRPr sz="5400" dirty="0"/>
          </a:p>
        </p:txBody>
      </p:sp>
      <p:sp>
        <p:nvSpPr>
          <p:cNvPr id="347" name="Google Shape;347;p40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2FF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7"/>
          <p:cNvSpPr/>
          <p:nvPr/>
        </p:nvSpPr>
        <p:spPr>
          <a:xfrm>
            <a:off x="3659850" y="720076"/>
            <a:ext cx="4761292" cy="370672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7" name="Google Shape;457;p47"/>
          <p:cNvSpPr txBox="1">
            <a:spLocks noGrp="1"/>
          </p:cNvSpPr>
          <p:nvPr>
            <p:ph type="body" idx="1"/>
          </p:nvPr>
        </p:nvSpPr>
        <p:spPr>
          <a:xfrm>
            <a:off x="533400" y="1885950"/>
            <a:ext cx="2749500" cy="101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rPr>
              <a:t>SafeCity</a:t>
            </a:r>
            <a:r>
              <a:rPr lang="en-US" sz="2000" b="1" dirty="0" smtClean="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rPr>
              <a:t> will be available as a website</a:t>
            </a:r>
            <a:endParaRPr lang="en-US" sz="2000" b="1" dirty="0" smtClean="0">
              <a:solidFill>
                <a:srgbClr val="FFFFFF"/>
              </a:solidFill>
              <a:latin typeface="Muli" panose="00000500000000000000"/>
              <a:ea typeface="Muli" panose="00000500000000000000"/>
              <a:cs typeface="Muli" panose="00000500000000000000"/>
              <a:sym typeface="Muli" panose="0000050000000000000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FFFFFF"/>
              </a:solidFill>
              <a:latin typeface="Muli" panose="00000500000000000000"/>
              <a:ea typeface="Muli" panose="00000500000000000000"/>
              <a:cs typeface="Muli" panose="00000500000000000000"/>
              <a:sym typeface="Muli" panose="0000050000000000000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FFFF"/>
              </a:solidFill>
              <a:latin typeface="Muli" panose="00000500000000000000"/>
              <a:ea typeface="Muli" panose="00000500000000000000"/>
              <a:cs typeface="Muli" panose="00000500000000000000"/>
              <a:sym typeface="Muli" panose="00000500000000000000"/>
            </a:endParaRPr>
          </a:p>
        </p:txBody>
      </p:sp>
      <p:sp>
        <p:nvSpPr>
          <p:cNvPr id="459" name="Google Shape;459;p47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2FF"/>
        </a:solidFill>
        <a:effectLst/>
      </p:bgPr>
    </p:bg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4"/>
          <p:cNvSpPr/>
          <p:nvPr/>
        </p:nvSpPr>
        <p:spPr>
          <a:xfrm>
            <a:off x="381000" y="372447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3" name="Google Shape;433;p44"/>
          <p:cNvSpPr txBox="1">
            <a:spLocks noGrp="1"/>
          </p:cNvSpPr>
          <p:nvPr>
            <p:ph type="body" idx="1"/>
          </p:nvPr>
        </p:nvSpPr>
        <p:spPr>
          <a:xfrm>
            <a:off x="3657600" y="1733550"/>
            <a:ext cx="4101900" cy="41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rPr>
              <a:t>As well as a mobile application</a:t>
            </a:r>
            <a:endParaRPr lang="en-US" sz="2000" b="1" dirty="0" smtClean="0">
              <a:solidFill>
                <a:srgbClr val="FFFFFF"/>
              </a:solidFill>
              <a:latin typeface="Muli" panose="00000500000000000000"/>
              <a:ea typeface="Muli" panose="00000500000000000000"/>
              <a:cs typeface="Muli" panose="00000500000000000000"/>
              <a:sym typeface="Muli" panose="0000050000000000000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FFFFFF"/>
              </a:solidFill>
              <a:latin typeface="Muli" panose="00000500000000000000"/>
              <a:ea typeface="Muli" panose="00000500000000000000"/>
              <a:cs typeface="Muli" panose="00000500000000000000"/>
              <a:sym typeface="Muli" panose="0000050000000000000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rPr>
              <a:t>Ensuring your safety on the go!</a:t>
            </a:r>
            <a:endParaRPr sz="2000" b="1" dirty="0">
              <a:solidFill>
                <a:srgbClr val="FFFFFF"/>
              </a:solidFill>
              <a:latin typeface="Muli" panose="00000500000000000000"/>
              <a:ea typeface="Muli" panose="00000500000000000000"/>
              <a:cs typeface="Muli" panose="00000500000000000000"/>
              <a:sym typeface="Muli" panose="00000500000000000000"/>
            </a:endParaRPr>
          </a:p>
        </p:txBody>
      </p:sp>
      <p:sp>
        <p:nvSpPr>
          <p:cNvPr id="435" name="Google Shape;435;p44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39" descr="DeathToStock7.jpg"/>
          <p:cNvPicPr preferRelativeResize="0"/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9"/>
          <p:cNvSpPr txBox="1">
            <a:spLocks noGrp="1"/>
          </p:cNvSpPr>
          <p:nvPr>
            <p:ph type="subTitle" idx="1"/>
          </p:nvPr>
        </p:nvSpPr>
        <p:spPr>
          <a:xfrm>
            <a:off x="533400" y="1792782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 smtClean="0">
                <a:solidFill>
                  <a:srgbClr val="00B2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rPr>
              <a:t>Demonstration</a:t>
            </a:r>
            <a:endParaRPr sz="4400" b="1" dirty="0">
              <a:solidFill>
                <a:srgbClr val="00B2FF"/>
              </a:solidFill>
              <a:latin typeface="Muli" panose="00000500000000000000"/>
              <a:ea typeface="Muli" panose="00000500000000000000"/>
              <a:cs typeface="Muli" panose="00000500000000000000"/>
              <a:sym typeface="Muli" panose="00000500000000000000"/>
            </a:endParaRPr>
          </a:p>
        </p:txBody>
      </p:sp>
      <p:sp>
        <p:nvSpPr>
          <p:cNvPr id="336" name="Google Shape;336;p39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9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026" name="Picture 2" descr="C:\Users\user\Downloads\WhatsApp Image 2018-08-31 at 07.06.52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07" t="8707" r="9388" b="9977"/>
          <a:stretch>
            <a:fillRect/>
          </a:stretch>
        </p:blipFill>
        <p:spPr bwMode="auto">
          <a:xfrm>
            <a:off x="0" y="0"/>
            <a:ext cx="91439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048000" y="1047750"/>
            <a:ext cx="3048000" cy="20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Problem of Unsafe Roads</a:t>
            </a: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24200" y="819150"/>
            <a:ext cx="3048000" cy="2044500"/>
          </a:xfrm>
        </p:spPr>
        <p:txBody>
          <a:bodyPr/>
          <a:lstStyle/>
          <a:p>
            <a:r>
              <a:rPr lang="en-US" dirty="0" smtClean="0"/>
              <a:t>Future possibilities for the project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465" name="Google Shape;465;p48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dirty="0" smtClean="0">
                <a:solidFill>
                  <a:srgbClr val="00B2FF"/>
                </a:solidFill>
              </a:rPr>
              <a:t>Thank You!</a:t>
            </a:r>
            <a:endParaRPr sz="9600" dirty="0">
              <a:solidFill>
                <a:srgbClr val="00B2FF"/>
              </a:solidFill>
            </a:endParaRPr>
          </a:p>
        </p:txBody>
      </p:sp>
      <p:sp>
        <p:nvSpPr>
          <p:cNvPr id="466" name="Google Shape;466;p48"/>
          <p:cNvSpPr txBox="1">
            <a:spLocks noGrp="1"/>
          </p:cNvSpPr>
          <p:nvPr>
            <p:ph type="subTitle" idx="1"/>
          </p:nvPr>
        </p:nvSpPr>
        <p:spPr>
          <a:xfrm>
            <a:off x="876825" y="2688925"/>
            <a:ext cx="4334100" cy="24447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rPr>
              <a:t>Team </a:t>
            </a:r>
            <a:r>
              <a:rPr lang="en-US" dirty="0" err="1" smtClean="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rPr>
              <a:t>BitsPlease</a:t>
            </a:r>
            <a:endParaRPr lang="en-US" dirty="0" smtClean="0">
              <a:solidFill>
                <a:srgbClr val="FFFFFF"/>
              </a:solidFill>
              <a:latin typeface="Muli" panose="00000500000000000000"/>
              <a:ea typeface="Muli" panose="00000500000000000000"/>
              <a:cs typeface="Muli" panose="00000500000000000000"/>
              <a:sym typeface="Muli" panose="0000050000000000000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FFFF"/>
              </a:solidFill>
              <a:latin typeface="Muli" panose="00000500000000000000"/>
              <a:ea typeface="Muli" panose="00000500000000000000"/>
              <a:cs typeface="Muli" panose="00000500000000000000"/>
              <a:sym typeface="Muli" panose="00000500000000000000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rPr>
              <a:t>Shraddha</a:t>
            </a:r>
            <a:r>
              <a:rPr lang="en-US" dirty="0" smtClean="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rPr>
              <a:t>Gulati</a:t>
            </a:r>
            <a:endParaRPr lang="en-US" dirty="0" err="1" smtClean="0">
              <a:solidFill>
                <a:srgbClr val="FFFFFF"/>
              </a:solidFill>
              <a:latin typeface="Muli" panose="00000500000000000000"/>
              <a:ea typeface="Muli" panose="00000500000000000000"/>
              <a:cs typeface="Muli" panose="00000500000000000000"/>
              <a:sym typeface="Muli" panose="00000500000000000000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FFFFFF"/>
              </a:solidFill>
              <a:latin typeface="Muli" panose="00000500000000000000"/>
              <a:ea typeface="Muli" panose="00000500000000000000"/>
              <a:cs typeface="Muli" panose="00000500000000000000"/>
              <a:sym typeface="Muli" panose="0000050000000000000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rPr>
              <a:t>CHRIST(Deemed to be University), Bangalore </a:t>
            </a:r>
            <a:endParaRPr dirty="0">
              <a:solidFill>
                <a:srgbClr val="FFFFFF"/>
              </a:solidFill>
              <a:latin typeface="Muli" panose="00000500000000000000"/>
              <a:ea typeface="Muli" panose="00000500000000000000"/>
              <a:cs typeface="Muli" panose="00000500000000000000"/>
              <a:sym typeface="Muli" panose="00000500000000000000"/>
            </a:endParaRPr>
          </a:p>
        </p:txBody>
      </p:sp>
      <p:sp>
        <p:nvSpPr>
          <p:cNvPr id="467" name="Google Shape;467;p48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1371600" y="2190750"/>
            <a:ext cx="6400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smtClean="0"/>
              <a:t>Travel past sundown has always posed a problem for citizens owing to the lack of safety in different roads</a:t>
            </a:r>
            <a:endParaRPr sz="1800" dirty="0"/>
          </a:p>
        </p:txBody>
      </p:sp>
      <p:sp>
        <p:nvSpPr>
          <p:cNvPr id="151" name="Google Shape;151;p27"/>
          <p:cNvSpPr txBox="1">
            <a:spLocks noGrp="1"/>
          </p:cNvSpPr>
          <p:nvPr>
            <p:ph type="sldNum" idx="12"/>
          </p:nvPr>
        </p:nvSpPr>
        <p:spPr>
          <a:xfrm>
            <a:off x="429763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2895600" y="819150"/>
            <a:ext cx="5718600" cy="31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</a:pPr>
            <a:r>
              <a:rPr lang="en-US" dirty="0" smtClean="0"/>
              <a:t>Travellers in a new city</a:t>
            </a:r>
            <a:endParaRPr lang="en-US" dirty="0" smtClean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</a:pPr>
            <a:r>
              <a:rPr lang="en-US" dirty="0" smtClean="0"/>
              <a:t>People working late into the night</a:t>
            </a:r>
            <a:endParaRPr lang="en-US" dirty="0" smtClean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</a:pPr>
            <a:r>
              <a:rPr lang="en-US" dirty="0" smtClean="0"/>
              <a:t>Families looking for the safest possible routes</a:t>
            </a:r>
            <a:endParaRPr lang="en-US" dirty="0" smtClean="0"/>
          </a:p>
          <a:p>
            <a:pPr marL="101600" lvl="0" indent="0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US" dirty="0"/>
          </a:p>
          <a:p>
            <a:pPr marL="101600" lvl="0" indent="0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 smtClean="0"/>
              <a:t>There is always reason to worry about one’s safety in quiet, dark roads with little to no life.</a:t>
            </a:r>
            <a:endParaRPr dirty="0"/>
          </a:p>
        </p:txBody>
      </p:sp>
      <p:sp>
        <p:nvSpPr>
          <p:cNvPr id="158" name="Google Shape;158;p28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/>
          <p:nvPr/>
        </p:nvSpPr>
        <p:spPr>
          <a:xfrm>
            <a:off x="2572050" y="0"/>
            <a:ext cx="39999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" name="Google Shape;164;p29"/>
          <p:cNvSpPr txBox="1">
            <a:spLocks noGrp="1"/>
          </p:cNvSpPr>
          <p:nvPr>
            <p:ph type="ctrTitle" idx="4294967295"/>
          </p:nvPr>
        </p:nvSpPr>
        <p:spPr>
          <a:xfrm>
            <a:off x="2880892" y="2105050"/>
            <a:ext cx="3365400" cy="93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 smtClean="0"/>
              <a:t>SafeCity</a:t>
            </a:r>
            <a:endParaRPr sz="4800" dirty="0"/>
          </a:p>
        </p:txBody>
      </p:sp>
      <p:sp>
        <p:nvSpPr>
          <p:cNvPr id="165" name="Google Shape;165;p29"/>
          <p:cNvSpPr txBox="1">
            <a:spLocks noGrp="1"/>
          </p:cNvSpPr>
          <p:nvPr>
            <p:ph type="subTitle" idx="1"/>
          </p:nvPr>
        </p:nvSpPr>
        <p:spPr>
          <a:xfrm>
            <a:off x="2889300" y="2876550"/>
            <a:ext cx="3365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FFFFFF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rPr>
              <a:t>Aims to solve this very problem with a unique solution</a:t>
            </a:r>
            <a:endParaRPr sz="1600" dirty="0">
              <a:solidFill>
                <a:srgbClr val="FFFFFF"/>
              </a:solidFill>
              <a:latin typeface="Muli" panose="00000500000000000000"/>
              <a:ea typeface="Muli" panose="00000500000000000000"/>
              <a:cs typeface="Muli" panose="00000500000000000000"/>
              <a:sym typeface="Muli" panose="00000500000000000000"/>
            </a:endParaRPr>
          </a:p>
        </p:txBody>
      </p:sp>
      <p:grpSp>
        <p:nvGrpSpPr>
          <p:cNvPr id="166" name="Google Shape;166;p29"/>
          <p:cNvGrpSpPr/>
          <p:nvPr/>
        </p:nvGrpSpPr>
        <p:grpSpPr>
          <a:xfrm>
            <a:off x="4212252" y="836318"/>
            <a:ext cx="702681" cy="1114048"/>
            <a:chOff x="6718575" y="2318625"/>
            <a:chExt cx="256950" cy="407375"/>
          </a:xfrm>
        </p:grpSpPr>
        <p:sp>
          <p:nvSpPr>
            <p:cNvPr id="167" name="Google Shape;167;p2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2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2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2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2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2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2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2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5" name="Google Shape;175;p29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1400" y="1123950"/>
            <a:ext cx="4572000" cy="3125100"/>
          </a:xfrm>
        </p:spPr>
        <p:txBody>
          <a:bodyPr/>
          <a:lstStyle/>
          <a:p>
            <a:pPr algn="just">
              <a:lnSpc>
                <a:spcPct val="250000"/>
              </a:lnSpc>
            </a:pPr>
            <a:r>
              <a:rPr lang="en-US" dirty="0" smtClean="0"/>
              <a:t>The amount of light </a:t>
            </a:r>
            <a:endParaRPr lang="en-US" dirty="0" smtClean="0"/>
          </a:p>
          <a:p>
            <a:pPr algn="just">
              <a:lnSpc>
                <a:spcPct val="250000"/>
              </a:lnSpc>
            </a:pPr>
            <a:r>
              <a:rPr lang="en-US" dirty="0" smtClean="0"/>
              <a:t>The amount of movement/human life</a:t>
            </a:r>
            <a:endParaRPr lang="en-US" dirty="0" smtClean="0"/>
          </a:p>
          <a:p>
            <a:pPr algn="just">
              <a:lnSpc>
                <a:spcPct val="250000"/>
              </a:lnSpc>
            </a:pPr>
            <a:r>
              <a:rPr lang="en-US" dirty="0" smtClean="0"/>
              <a:t>The crime rate of the area</a:t>
            </a:r>
            <a:endParaRPr lang="en-US" dirty="0" smtClean="0"/>
          </a:p>
          <a:p>
            <a:pPr algn="just">
              <a:lnSpc>
                <a:spcPct val="250000"/>
              </a:lnSpc>
            </a:pPr>
            <a:r>
              <a:rPr lang="en-US" dirty="0" smtClean="0"/>
              <a:t>The rate of accidents in the area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Parameters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5128375" y="302374"/>
            <a:ext cx="3493200" cy="745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Scope of our product</a:t>
            </a:r>
            <a:endParaRPr dirty="0"/>
          </a:p>
        </p:txBody>
      </p:sp>
      <p:sp>
        <p:nvSpPr>
          <p:cNvPr id="198" name="Google Shape;198;p32"/>
          <p:cNvSpPr txBox="1">
            <a:spLocks noGrp="1"/>
          </p:cNvSpPr>
          <p:nvPr>
            <p:ph type="body" idx="1"/>
          </p:nvPr>
        </p:nvSpPr>
        <p:spPr>
          <a:xfrm>
            <a:off x="5105400" y="1200150"/>
            <a:ext cx="3493200" cy="31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/>
              <a:t>SafeCity’s</a:t>
            </a:r>
            <a:r>
              <a:rPr lang="en-US" sz="2000" dirty="0" smtClean="0"/>
              <a:t> primary emphasis is a focus on women’s safety.</a:t>
            </a:r>
            <a:endParaRPr lang="en-US" sz="200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As one of the most prominent issues the world is combating today, </a:t>
            </a:r>
            <a:r>
              <a:rPr lang="en-US" sz="2000" dirty="0" err="1" smtClean="0"/>
              <a:t>SafeCity</a:t>
            </a:r>
            <a:r>
              <a:rPr lang="en-US" sz="2000" dirty="0" smtClean="0"/>
              <a:t> will be a step in the direction towards a safer world for women everywhere</a:t>
            </a:r>
            <a:endParaRPr sz="2000" dirty="0"/>
          </a:p>
        </p:txBody>
      </p:sp>
      <p:sp>
        <p:nvSpPr>
          <p:cNvPr id="199" name="Google Shape;199;p32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>
            <a:spLocks noGrp="1"/>
          </p:cNvSpPr>
          <p:nvPr>
            <p:ph type="title" idx="4294967295"/>
          </p:nvPr>
        </p:nvSpPr>
        <p:spPr>
          <a:xfrm>
            <a:off x="0" y="1461375"/>
            <a:ext cx="4484400" cy="2220600"/>
          </a:xfrm>
          <a:prstGeom prst="rect">
            <a:avLst/>
          </a:prstGeom>
          <a:solidFill>
            <a:srgbClr val="00B2FF">
              <a:alpha val="7333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Productizing the Project</a:t>
            </a:r>
            <a:endParaRPr sz="2000" dirty="0"/>
          </a:p>
        </p:txBody>
      </p:sp>
      <p:sp>
        <p:nvSpPr>
          <p:cNvPr id="205" name="Google Shape;205;p33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>
          <a:xfrm>
            <a:off x="2362200" y="666750"/>
            <a:ext cx="6553200" cy="3387000"/>
          </a:xfrm>
        </p:spPr>
        <p:txBody>
          <a:bodyPr/>
          <a:lstStyle/>
          <a:p>
            <a:pPr marL="139700" indent="0">
              <a:buNone/>
            </a:pPr>
            <a:r>
              <a:rPr lang="en-US" dirty="0" smtClean="0"/>
              <a:t>According to the parameters of judging the safety the project was divided into four parts:</a:t>
            </a:r>
            <a:endParaRPr lang="en-US" dirty="0" smtClean="0"/>
          </a:p>
          <a:p>
            <a:pPr marL="139700" indent="0"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Light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Motion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Accidents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Crime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1741</Words>
  <Application>WPS Presentation</Application>
  <PresentationFormat>On-screen Show (16:9)</PresentationFormat>
  <Paragraphs>122</Paragraphs>
  <Slides>21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SimSun</vt:lpstr>
      <vt:lpstr>Wingdings</vt:lpstr>
      <vt:lpstr>Arial</vt:lpstr>
      <vt:lpstr>Muli</vt:lpstr>
      <vt:lpstr>Georgia</vt:lpstr>
      <vt:lpstr>Microsoft YaHei</vt:lpstr>
      <vt:lpstr>Arial Unicode MS</vt:lpstr>
      <vt:lpstr>Calibri</vt:lpstr>
      <vt:lpstr>Varela Round</vt:lpstr>
      <vt:lpstr>Banquo template</vt:lpstr>
      <vt:lpstr>Banquo template</vt:lpstr>
      <vt:lpstr>SafeCity Team BitsPlease</vt:lpstr>
      <vt:lpstr>The Problem of Unsafe Roads</vt:lpstr>
      <vt:lpstr>PowerPoint 演示文稿</vt:lpstr>
      <vt:lpstr>PowerPoint 演示文稿</vt:lpstr>
      <vt:lpstr>SafeCity</vt:lpstr>
      <vt:lpstr>Parameters</vt:lpstr>
      <vt:lpstr>Scope of our product</vt:lpstr>
      <vt:lpstr>Productizing the Project</vt:lpstr>
      <vt:lpstr>PowerPoint 演示文稿</vt:lpstr>
      <vt:lpstr>Using sensors to record the parameters and estimate safety</vt:lpstr>
      <vt:lpstr>PowerPoint 演示文稿</vt:lpstr>
      <vt:lpstr>Our Process Is Easy</vt:lpstr>
      <vt:lpstr>PowerPoint 演示文稿</vt:lpstr>
      <vt:lpstr>The crime rates of an area will be collected in collaboration with local law enforcement body</vt:lpstr>
      <vt:lpstr>The rate of accidents will also be estimated from previous records and stored in the database</vt:lpstr>
      <vt:lpstr>PowerPoint 演示文稿</vt:lpstr>
      <vt:lpstr>PowerPoint 演示文稿</vt:lpstr>
      <vt:lpstr>PowerPoint 演示文稿</vt:lpstr>
      <vt:lpstr>PowerPoint 演示文稿</vt:lpstr>
      <vt:lpstr>Future possibilities for the project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SafeCity</dc:title>
  <dc:creator>Neha Sasidharan</dc:creator>
  <cp:lastModifiedBy>Shraddha Gulati</cp:lastModifiedBy>
  <cp:revision>18</cp:revision>
  <dcterms:created xsi:type="dcterms:W3CDTF">2019-05-17T16:54:28Z</dcterms:created>
  <dcterms:modified xsi:type="dcterms:W3CDTF">2019-05-17T16:57:08Z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1033-11.2.0.8321</vt:lpwstr>
  </property>
</Properties>
</file>