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211751" cy="1373070"/>
          </a:xfrm>
        </p:spPr>
        <p:txBody>
          <a:bodyPr/>
          <a:lstStyle/>
          <a:p>
            <a:r>
              <a:rPr lang="en-US" dirty="0"/>
              <a:t>ATOP</a:t>
            </a:r>
            <a:br>
              <a:rPr lang="en-US" dirty="0"/>
            </a:br>
            <a:r>
              <a:rPr lang="en-US" sz="3200" dirty="0"/>
              <a:t>(Assess the one who profess)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Shraddha </a:t>
            </a:r>
          </a:p>
          <a:p>
            <a:r>
              <a:rPr lang="en-US" dirty="0"/>
              <a:t>Shruti</a:t>
            </a:r>
          </a:p>
        </p:txBody>
      </p:sp>
    </p:spTree>
    <p:extLst>
      <p:ext uri="{BB962C8B-B14F-4D97-AF65-F5344CB8AC3E}">
        <p14:creationId xmlns:p14="http://schemas.microsoft.com/office/powerpoint/2010/main" val="8832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451" y="465513"/>
            <a:ext cx="1099773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 STATEMENT</a:t>
            </a:r>
          </a:p>
          <a:p>
            <a:r>
              <a:rPr lang="en-US" sz="2400" dirty="0"/>
              <a:t>Student Evaluation at UML is a paper pen job. At the end of semester, students evaluate the professors by filling out a form which is later submitted to the Assistant of the Chair of the department. Is this process feasible?</a:t>
            </a:r>
            <a:br>
              <a:rPr lang="en-US" sz="2400" dirty="0"/>
            </a:br>
            <a:r>
              <a:rPr lang="en-US" sz="2400" dirty="0"/>
              <a:t>What’s next?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u="sng" dirty="0"/>
              <a:t>USER PERSONA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Chair of the Department/ Assistant to Chair </a:t>
            </a:r>
          </a:p>
          <a:p>
            <a:pPr marL="342900" indent="-342900">
              <a:buAutoNum type="arabicPeriod"/>
            </a:pPr>
            <a:r>
              <a:rPr lang="en-US" sz="2400" dirty="0"/>
              <a:t>Faculty Members</a:t>
            </a:r>
          </a:p>
          <a:p>
            <a:pPr marL="342900" indent="-342900">
              <a:buAutoNum type="arabicPeriod"/>
            </a:pPr>
            <a:r>
              <a:rPr lang="en-US" sz="2400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9145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71" y="147594"/>
            <a:ext cx="50458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TECHNOLOGY APPROACH</a:t>
            </a:r>
          </a:p>
          <a:p>
            <a:endParaRPr lang="en-US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Mobile application </a:t>
            </a:r>
          </a:p>
          <a:p>
            <a:r>
              <a:rPr lang="en-US" sz="2400" dirty="0"/>
              <a:t>	(QR Code Scanning)</a:t>
            </a:r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7640" y="4211348"/>
            <a:ext cx="113732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CASE STUDIES</a:t>
            </a:r>
            <a:br>
              <a:rPr lang="en-US" sz="2800" b="1" u="sng" dirty="0"/>
            </a:br>
            <a:endParaRPr lang="en-US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Shraddha: Flutter v/s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Shruti: Mobile App Case Study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Cumulative Studies: How and where to host the results from the analytics? The existing assessing platforms.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4748" y="994948"/>
            <a:ext cx="454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Technologies</a:t>
            </a:r>
          </a:p>
          <a:p>
            <a:r>
              <a:rPr lang="en-US" dirty="0"/>
              <a:t>	</a:t>
            </a:r>
            <a:r>
              <a:rPr lang="en-US" sz="2400" dirty="0"/>
              <a:t>Client : 		Flutter</a:t>
            </a:r>
            <a:br>
              <a:rPr lang="en-US" sz="2400" dirty="0"/>
            </a:br>
            <a:r>
              <a:rPr lang="en-US" sz="2400" dirty="0"/>
              <a:t>	Database:		MongoDB</a:t>
            </a:r>
            <a:br>
              <a:rPr lang="en-US" sz="2400" dirty="0"/>
            </a:br>
            <a:r>
              <a:rPr lang="en-US" sz="2400" dirty="0"/>
              <a:t>	Server: 		Dart</a:t>
            </a:r>
          </a:p>
        </p:txBody>
      </p:sp>
    </p:spTree>
    <p:extLst>
      <p:ext uri="{BB962C8B-B14F-4D97-AF65-F5344CB8AC3E}">
        <p14:creationId xmlns:p14="http://schemas.microsoft.com/office/powerpoint/2010/main" val="118066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567" y="241070"/>
            <a:ext cx="30507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ARCHITECTURE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39A3ED-7205-4EA7-BF5A-C9D20756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809625"/>
            <a:ext cx="6567487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8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6575" y="3092335"/>
            <a:ext cx="3333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Questions?</a:t>
            </a:r>
            <a:br>
              <a:rPr lang="en-US" sz="2800" b="1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7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6575" y="3092335"/>
            <a:ext cx="3333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YOU!</a:t>
            </a:r>
            <a:br>
              <a:rPr lang="en-US" sz="2800" b="1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00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219</TotalTime>
  <Words>62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ATOP (Assess the one who profess)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Your Faculty</dc:title>
  <dc:creator>Jain1, Shruti</dc:creator>
  <cp:lastModifiedBy>Shruti Jain</cp:lastModifiedBy>
  <cp:revision>9</cp:revision>
  <dcterms:created xsi:type="dcterms:W3CDTF">2019-10-17T15:40:20Z</dcterms:created>
  <dcterms:modified xsi:type="dcterms:W3CDTF">2019-10-19T22:12:45Z</dcterms:modified>
</cp:coreProperties>
</file>