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A35"/>
    <a:srgbClr val="FF3300"/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Anantha Krishnan SSSCCH-FO/XA" userId="0df2374d-f9c8-4853-8b69-818975526822" providerId="ADAL" clId="{7E0548F6-30E2-481A-9617-64F415869C4D}"/>
    <pc:docChg chg="undo custSel addSld delSld modSld">
      <pc:chgData name="S, Anantha Krishnan SSSCCH-FO/XA" userId="0df2374d-f9c8-4853-8b69-818975526822" providerId="ADAL" clId="{7E0548F6-30E2-481A-9617-64F415869C4D}" dt="2024-04-17T11:27:24.858" v="3769" actId="20577"/>
      <pc:docMkLst>
        <pc:docMk/>
      </pc:docMkLst>
      <pc:sldChg chg="modSp mod">
        <pc:chgData name="S, Anantha Krishnan SSSCCH-FO/XA" userId="0df2374d-f9c8-4853-8b69-818975526822" providerId="ADAL" clId="{7E0548F6-30E2-481A-9617-64F415869C4D}" dt="2024-04-13T16:24:00.213" v="1" actId="20577"/>
        <pc:sldMkLst>
          <pc:docMk/>
          <pc:sldMk cId="2123246556" sldId="257"/>
        </pc:sldMkLst>
        <pc:spChg chg="mod">
          <ac:chgData name="S, Anantha Krishnan SSSCCH-FO/XA" userId="0df2374d-f9c8-4853-8b69-818975526822" providerId="ADAL" clId="{7E0548F6-30E2-481A-9617-64F415869C4D}" dt="2024-04-13T16:24:00.213" v="1" actId="20577"/>
          <ac:spMkLst>
            <pc:docMk/>
            <pc:sldMk cId="2123246556" sldId="257"/>
            <ac:spMk id="10" creationId="{776BEED6-5A24-517F-6E6D-ED4E9C0B3265}"/>
          </ac:spMkLst>
        </pc:spChg>
      </pc:sldChg>
      <pc:sldChg chg="addSp delSp modSp add mod">
        <pc:chgData name="S, Anantha Krishnan SSSCCH-FO/XA" userId="0df2374d-f9c8-4853-8b69-818975526822" providerId="ADAL" clId="{7E0548F6-30E2-481A-9617-64F415869C4D}" dt="2024-04-15T09:41:46.358" v="1193" actId="1035"/>
        <pc:sldMkLst>
          <pc:docMk/>
          <pc:sldMk cId="3600649604" sldId="258"/>
        </pc:sldMkLst>
        <pc:spChg chg="add del mod">
          <ac:chgData name="S, Anantha Krishnan SSSCCH-FO/XA" userId="0df2374d-f9c8-4853-8b69-818975526822" providerId="ADAL" clId="{7E0548F6-30E2-481A-9617-64F415869C4D}" dt="2024-04-13T16:24:29.689" v="16" actId="478"/>
          <ac:spMkLst>
            <pc:docMk/>
            <pc:sldMk cId="3600649604" sldId="258"/>
            <ac:spMk id="3" creationId="{7631F3A1-8AC4-39B7-046E-3251E07DDFCD}"/>
          </ac:spMkLst>
        </pc:spChg>
        <pc:spChg chg="del">
          <ac:chgData name="S, Anantha Krishnan SSSCCH-FO/XA" userId="0df2374d-f9c8-4853-8b69-818975526822" providerId="ADAL" clId="{7E0548F6-30E2-481A-9617-64F415869C4D}" dt="2024-04-13T16:24:20.635" v="15" actId="478"/>
          <ac:spMkLst>
            <pc:docMk/>
            <pc:sldMk cId="3600649604" sldId="258"/>
            <ac:spMk id="5" creationId="{8D40C9B8-6D3F-0D6A-6B11-87AAA447BD4E}"/>
          </ac:spMkLst>
        </pc:spChg>
        <pc:spChg chg="add mod">
          <ac:chgData name="S, Anantha Krishnan SSSCCH-FO/XA" userId="0df2374d-f9c8-4853-8b69-818975526822" providerId="ADAL" clId="{7E0548F6-30E2-481A-9617-64F415869C4D}" dt="2024-04-15T09:41:46.358" v="1193" actId="1035"/>
          <ac:spMkLst>
            <pc:docMk/>
            <pc:sldMk cId="3600649604" sldId="258"/>
            <ac:spMk id="6" creationId="{DAB039CF-D820-F817-626E-C2ECCEE7A5F0}"/>
          </ac:spMkLst>
        </pc:spChg>
        <pc:spChg chg="add mod">
          <ac:chgData name="S, Anantha Krishnan SSSCCH-FO/XA" userId="0df2374d-f9c8-4853-8b69-818975526822" providerId="ADAL" clId="{7E0548F6-30E2-481A-9617-64F415869C4D}" dt="2024-04-15T09:41:41.314" v="1175" actId="1076"/>
          <ac:spMkLst>
            <pc:docMk/>
            <pc:sldMk cId="3600649604" sldId="258"/>
            <ac:spMk id="7" creationId="{CE8AE9F7-4CDE-444F-52EC-869B42D959BA}"/>
          </ac:spMkLst>
        </pc:spChg>
        <pc:spChg chg="del">
          <ac:chgData name="S, Anantha Krishnan SSSCCH-FO/XA" userId="0df2374d-f9c8-4853-8b69-818975526822" providerId="ADAL" clId="{7E0548F6-30E2-481A-9617-64F415869C4D}" dt="2024-04-13T16:24:35.837" v="17" actId="478"/>
          <ac:spMkLst>
            <pc:docMk/>
            <pc:sldMk cId="3600649604" sldId="258"/>
            <ac:spMk id="10" creationId="{776BEED6-5A24-517F-6E6D-ED4E9C0B3265}"/>
          </ac:spMkLst>
        </pc:spChg>
        <pc:picChg chg="mod">
          <ac:chgData name="S, Anantha Krishnan SSSCCH-FO/XA" userId="0df2374d-f9c8-4853-8b69-818975526822" providerId="ADAL" clId="{7E0548F6-30E2-481A-9617-64F415869C4D}" dt="2024-04-15T09:41:37.698" v="1174" actId="1076"/>
          <ac:picMkLst>
            <pc:docMk/>
            <pc:sldMk cId="3600649604" sldId="258"/>
            <ac:picMk id="4" creationId="{39F45C3C-ADF9-47FF-A289-27B85AE6C0B8}"/>
          </ac:picMkLst>
        </pc:picChg>
      </pc:sldChg>
      <pc:sldChg chg="addSp delSp modSp add mod">
        <pc:chgData name="S, Anantha Krishnan SSSCCH-FO/XA" userId="0df2374d-f9c8-4853-8b69-818975526822" providerId="ADAL" clId="{7E0548F6-30E2-481A-9617-64F415869C4D}" dt="2024-04-17T10:22:15.189" v="3233" actId="167"/>
        <pc:sldMkLst>
          <pc:docMk/>
          <pc:sldMk cId="2604591564" sldId="259"/>
        </pc:sldMkLst>
        <pc:spChg chg="add mod">
          <ac:chgData name="S, Anantha Krishnan SSSCCH-FO/XA" userId="0df2374d-f9c8-4853-8b69-818975526822" providerId="ADAL" clId="{7E0548F6-30E2-481A-9617-64F415869C4D}" dt="2024-04-17T10:22:08.820" v="3232" actId="208"/>
          <ac:spMkLst>
            <pc:docMk/>
            <pc:sldMk cId="2604591564" sldId="259"/>
            <ac:spMk id="2" creationId="{C6E01292-3D46-E4CA-F71F-411AE7AD4AC0}"/>
          </ac:spMkLst>
        </pc:spChg>
        <pc:spChg chg="del">
          <ac:chgData name="S, Anantha Krishnan SSSCCH-FO/XA" userId="0df2374d-f9c8-4853-8b69-818975526822" providerId="ADAL" clId="{7E0548F6-30E2-481A-9617-64F415869C4D}" dt="2024-04-13T16:28:46.968" v="227" actId="478"/>
          <ac:spMkLst>
            <pc:docMk/>
            <pc:sldMk cId="2604591564" sldId="259"/>
            <ac:spMk id="6" creationId="{DAB039CF-D820-F817-626E-C2ECCEE7A5F0}"/>
          </ac:spMkLst>
        </pc:spChg>
        <pc:spChg chg="del mod">
          <ac:chgData name="S, Anantha Krishnan SSSCCH-FO/XA" userId="0df2374d-f9c8-4853-8b69-818975526822" providerId="ADAL" clId="{7E0548F6-30E2-481A-9617-64F415869C4D}" dt="2024-04-15T09:42:01.611" v="1194" actId="478"/>
          <ac:spMkLst>
            <pc:docMk/>
            <pc:sldMk cId="2604591564" sldId="259"/>
            <ac:spMk id="7" creationId="{CE8AE9F7-4CDE-444F-52EC-869B42D959BA}"/>
          </ac:spMkLst>
        </pc:spChg>
        <pc:spChg chg="add del mod">
          <ac:chgData name="S, Anantha Krishnan SSSCCH-FO/XA" userId="0df2374d-f9c8-4853-8b69-818975526822" providerId="ADAL" clId="{7E0548F6-30E2-481A-9617-64F415869C4D}" dt="2024-04-15T09:42:19.460" v="1221" actId="478"/>
          <ac:spMkLst>
            <pc:docMk/>
            <pc:sldMk cId="2604591564" sldId="259"/>
            <ac:spMk id="9" creationId="{D2CAB3FF-557E-7F3B-BDB5-12C99A3DFBE7}"/>
          </ac:spMkLst>
        </pc:spChg>
        <pc:spChg chg="add mod">
          <ac:chgData name="S, Anantha Krishnan SSSCCH-FO/XA" userId="0df2374d-f9c8-4853-8b69-818975526822" providerId="ADAL" clId="{7E0548F6-30E2-481A-9617-64F415869C4D}" dt="2024-04-15T09:44:30.321" v="1352" actId="20577"/>
          <ac:spMkLst>
            <pc:docMk/>
            <pc:sldMk cId="2604591564" sldId="259"/>
            <ac:spMk id="11" creationId="{8F78527E-26CE-D84A-CA88-0B12126F4642}"/>
          </ac:spMkLst>
        </pc:spChg>
        <pc:graphicFrameChg chg="add del mod modGraphic">
          <ac:chgData name="S, Anantha Krishnan SSSCCH-FO/XA" userId="0df2374d-f9c8-4853-8b69-818975526822" providerId="ADAL" clId="{7E0548F6-30E2-481A-9617-64F415869C4D}" dt="2024-04-15T08:35:51.311" v="516" actId="478"/>
          <ac:graphicFrameMkLst>
            <pc:docMk/>
            <pc:sldMk cId="2604591564" sldId="259"/>
            <ac:graphicFrameMk id="3" creationId="{A34B7B98-9351-38E9-F1A0-61E99968F258}"/>
          </ac:graphicFrameMkLst>
        </pc:graphicFrameChg>
        <pc:graphicFrameChg chg="add del mod">
          <ac:chgData name="S, Anantha Krishnan SSSCCH-FO/XA" userId="0df2374d-f9c8-4853-8b69-818975526822" providerId="ADAL" clId="{7E0548F6-30E2-481A-9617-64F415869C4D}" dt="2024-04-15T08:37:18.250" v="518" actId="478"/>
          <ac:graphicFrameMkLst>
            <pc:docMk/>
            <pc:sldMk cId="2604591564" sldId="259"/>
            <ac:graphicFrameMk id="5" creationId="{548FD11D-DC55-CC04-A0BC-97DED9715213}"/>
          </ac:graphicFrameMkLst>
        </pc:graphicFrameChg>
        <pc:graphicFrameChg chg="add mod modGraphic">
          <ac:chgData name="S, Anantha Krishnan SSSCCH-FO/XA" userId="0df2374d-f9c8-4853-8b69-818975526822" providerId="ADAL" clId="{7E0548F6-30E2-481A-9617-64F415869C4D}" dt="2024-04-15T09:14:49.754" v="1051"/>
          <ac:graphicFrameMkLst>
            <pc:docMk/>
            <pc:sldMk cId="2604591564" sldId="259"/>
            <ac:graphicFrameMk id="6" creationId="{7F1EA742-9106-4A20-51FD-F3168D389A9C}"/>
          </ac:graphicFrameMkLst>
        </pc:graphicFrameChg>
        <pc:picChg chg="del">
          <ac:chgData name="S, Anantha Krishnan SSSCCH-FO/XA" userId="0df2374d-f9c8-4853-8b69-818975526822" providerId="ADAL" clId="{7E0548F6-30E2-481A-9617-64F415869C4D}" dt="2024-04-15T09:42:01.611" v="1194" actId="478"/>
          <ac:picMkLst>
            <pc:docMk/>
            <pc:sldMk cId="2604591564" sldId="259"/>
            <ac:picMk id="4" creationId="{39F45C3C-ADF9-47FF-A289-27B85AE6C0B8}"/>
          </ac:picMkLst>
        </pc:picChg>
        <pc:picChg chg="add mod ord">
          <ac:chgData name="S, Anantha Krishnan SSSCCH-FO/XA" userId="0df2374d-f9c8-4853-8b69-818975526822" providerId="ADAL" clId="{7E0548F6-30E2-481A-9617-64F415869C4D}" dt="2024-04-17T10:22:15.189" v="3233" actId="167"/>
          <ac:picMkLst>
            <pc:docMk/>
            <pc:sldMk cId="2604591564" sldId="259"/>
            <ac:picMk id="10" creationId="{0C02D2B0-8F3E-4D04-C515-70081B5CEBDD}"/>
          </ac:picMkLst>
        </pc:picChg>
        <pc:picChg chg="mod">
          <ac:chgData name="S, Anantha Krishnan SSSCCH-FO/XA" userId="0df2374d-f9c8-4853-8b69-818975526822" providerId="ADAL" clId="{7E0548F6-30E2-481A-9617-64F415869C4D}" dt="2024-04-15T09:44:02.693" v="1313" actId="1076"/>
          <ac:picMkLst>
            <pc:docMk/>
            <pc:sldMk cId="2604591564" sldId="259"/>
            <ac:picMk id="14" creationId="{00000000-0000-0000-0000-000000000000}"/>
          </ac:picMkLst>
        </pc:picChg>
      </pc:sldChg>
      <pc:sldChg chg="add del">
        <pc:chgData name="S, Anantha Krishnan SSSCCH-FO/XA" userId="0df2374d-f9c8-4853-8b69-818975526822" providerId="ADAL" clId="{7E0548F6-30E2-481A-9617-64F415869C4D}" dt="2024-04-13T16:24:16.099" v="14"/>
        <pc:sldMkLst>
          <pc:docMk/>
          <pc:sldMk cId="2856488867" sldId="259"/>
        </pc:sldMkLst>
      </pc:sldChg>
      <pc:sldChg chg="add del">
        <pc:chgData name="S, Anantha Krishnan SSSCCH-FO/XA" userId="0df2374d-f9c8-4853-8b69-818975526822" providerId="ADAL" clId="{7E0548F6-30E2-481A-9617-64F415869C4D}" dt="2024-04-13T16:24:15.720" v="13"/>
        <pc:sldMkLst>
          <pc:docMk/>
          <pc:sldMk cId="110468838" sldId="260"/>
        </pc:sldMkLst>
      </pc:sldChg>
      <pc:sldChg chg="addSp delSp modSp add mod">
        <pc:chgData name="S, Anantha Krishnan SSSCCH-FO/XA" userId="0df2374d-f9c8-4853-8b69-818975526822" providerId="ADAL" clId="{7E0548F6-30E2-481A-9617-64F415869C4D}" dt="2024-04-17T10:22:27.193" v="3235" actId="167"/>
        <pc:sldMkLst>
          <pc:docMk/>
          <pc:sldMk cId="3390466005" sldId="260"/>
        </pc:sldMkLst>
        <pc:spChg chg="add del mod">
          <ac:chgData name="S, Anantha Krishnan SSSCCH-FO/XA" userId="0df2374d-f9c8-4853-8b69-818975526822" providerId="ADAL" clId="{7E0548F6-30E2-481A-9617-64F415869C4D}" dt="2024-04-15T08:41:39.376" v="629" actId="478"/>
          <ac:spMkLst>
            <pc:docMk/>
            <pc:sldMk cId="3390466005" sldId="260"/>
            <ac:spMk id="3" creationId="{9BB54425-0973-D86D-0666-08C2DA2BADAF}"/>
          </ac:spMkLst>
        </pc:spChg>
        <pc:spChg chg="add del mod">
          <ac:chgData name="S, Anantha Krishnan SSSCCH-FO/XA" userId="0df2374d-f9c8-4853-8b69-818975526822" providerId="ADAL" clId="{7E0548F6-30E2-481A-9617-64F415869C4D}" dt="2024-04-15T09:42:36.643" v="1248" actId="478"/>
          <ac:spMkLst>
            <pc:docMk/>
            <pc:sldMk cId="3390466005" sldId="260"/>
            <ac:spMk id="5" creationId="{28BF0A27-3D63-CA0B-AC39-A40C4DA6E87A}"/>
          </ac:spMkLst>
        </pc:spChg>
        <pc:spChg chg="del">
          <ac:chgData name="S, Anantha Krishnan SSSCCH-FO/XA" userId="0df2374d-f9c8-4853-8b69-818975526822" providerId="ADAL" clId="{7E0548F6-30E2-481A-9617-64F415869C4D}" dt="2024-04-15T08:41:34.999" v="627" actId="478"/>
          <ac:spMkLst>
            <pc:docMk/>
            <pc:sldMk cId="3390466005" sldId="260"/>
            <ac:spMk id="7" creationId="{CE8AE9F7-4CDE-444F-52EC-869B42D959BA}"/>
          </ac:spMkLst>
        </pc:spChg>
        <pc:spChg chg="add mod">
          <ac:chgData name="S, Anantha Krishnan SSSCCH-FO/XA" userId="0df2374d-f9c8-4853-8b69-818975526822" providerId="ADAL" clId="{7E0548F6-30E2-481A-9617-64F415869C4D}" dt="2024-04-17T10:22:23.531" v="3234" actId="208"/>
          <ac:spMkLst>
            <pc:docMk/>
            <pc:sldMk cId="3390466005" sldId="260"/>
            <ac:spMk id="8" creationId="{EB07FF39-2873-B055-4B5F-26B7EB4441B1}"/>
          </ac:spMkLst>
        </pc:spChg>
        <pc:spChg chg="add mod">
          <ac:chgData name="S, Anantha Krishnan SSSCCH-FO/XA" userId="0df2374d-f9c8-4853-8b69-818975526822" providerId="ADAL" clId="{7E0548F6-30E2-481A-9617-64F415869C4D}" dt="2024-04-15T09:44:51.146" v="1383" actId="20577"/>
          <ac:spMkLst>
            <pc:docMk/>
            <pc:sldMk cId="3390466005" sldId="260"/>
            <ac:spMk id="11" creationId="{70EEE662-76C1-8233-255C-9A1D3AA1A5C1}"/>
          </ac:spMkLst>
        </pc:spChg>
        <pc:graphicFrameChg chg="add del mod modGraphic">
          <ac:chgData name="S, Anantha Krishnan SSSCCH-FO/XA" userId="0df2374d-f9c8-4853-8b69-818975526822" providerId="ADAL" clId="{7E0548F6-30E2-481A-9617-64F415869C4D}" dt="2024-04-15T08:47:28.498" v="698" actId="478"/>
          <ac:graphicFrameMkLst>
            <pc:docMk/>
            <pc:sldMk cId="3390466005" sldId="260"/>
            <ac:graphicFrameMk id="6" creationId="{18EFF2A4-7BBC-4048-C748-51255664D85F}"/>
          </ac:graphicFrameMkLst>
        </pc:graphicFrameChg>
        <pc:graphicFrameChg chg="add mod modGraphic">
          <ac:chgData name="S, Anantha Krishnan SSSCCH-FO/XA" userId="0df2374d-f9c8-4853-8b69-818975526822" providerId="ADAL" clId="{7E0548F6-30E2-481A-9617-64F415869C4D}" dt="2024-04-15T10:14:34.551" v="1641" actId="207"/>
          <ac:graphicFrameMkLst>
            <pc:docMk/>
            <pc:sldMk cId="3390466005" sldId="260"/>
            <ac:graphicFrameMk id="9" creationId="{CB7791F2-6890-09CE-C8D8-8C5D1FF5E4E9}"/>
          </ac:graphicFrameMkLst>
        </pc:graphicFrameChg>
        <pc:picChg chg="del">
          <ac:chgData name="S, Anantha Krishnan SSSCCH-FO/XA" userId="0df2374d-f9c8-4853-8b69-818975526822" providerId="ADAL" clId="{7E0548F6-30E2-481A-9617-64F415869C4D}" dt="2024-04-15T09:42:33.587" v="1247" actId="478"/>
          <ac:picMkLst>
            <pc:docMk/>
            <pc:sldMk cId="3390466005" sldId="260"/>
            <ac:picMk id="4" creationId="{39F45C3C-ADF9-47FF-A289-27B85AE6C0B8}"/>
          </ac:picMkLst>
        </pc:picChg>
        <pc:picChg chg="add mod ord">
          <ac:chgData name="S, Anantha Krishnan SSSCCH-FO/XA" userId="0df2374d-f9c8-4853-8b69-818975526822" providerId="ADAL" clId="{7E0548F6-30E2-481A-9617-64F415869C4D}" dt="2024-04-17T10:22:27.193" v="3235" actId="167"/>
          <ac:picMkLst>
            <pc:docMk/>
            <pc:sldMk cId="3390466005" sldId="260"/>
            <ac:picMk id="10" creationId="{11373027-1169-A814-8242-443EF9C8C025}"/>
          </ac:picMkLst>
        </pc:picChg>
      </pc:sldChg>
      <pc:sldChg chg="add del">
        <pc:chgData name="S, Anantha Krishnan SSSCCH-FO/XA" userId="0df2374d-f9c8-4853-8b69-818975526822" providerId="ADAL" clId="{7E0548F6-30E2-481A-9617-64F415869C4D}" dt="2024-04-13T16:28:52.966" v="235"/>
        <pc:sldMkLst>
          <pc:docMk/>
          <pc:sldMk cId="3501152545" sldId="260"/>
        </pc:sldMkLst>
      </pc:sldChg>
      <pc:sldChg chg="addSp delSp modSp add mod">
        <pc:chgData name="S, Anantha Krishnan SSSCCH-FO/XA" userId="0df2374d-f9c8-4853-8b69-818975526822" providerId="ADAL" clId="{7E0548F6-30E2-481A-9617-64F415869C4D}" dt="2024-04-17T10:22:33.826" v="3237" actId="208"/>
        <pc:sldMkLst>
          <pc:docMk/>
          <pc:sldMk cId="315012374" sldId="261"/>
        </pc:sldMkLst>
        <pc:spChg chg="mod">
          <ac:chgData name="S, Anantha Krishnan SSSCCH-FO/XA" userId="0df2374d-f9c8-4853-8b69-818975526822" providerId="ADAL" clId="{7E0548F6-30E2-481A-9617-64F415869C4D}" dt="2024-04-17T10:22:33.826" v="3237" actId="208"/>
          <ac:spMkLst>
            <pc:docMk/>
            <pc:sldMk cId="315012374" sldId="261"/>
            <ac:spMk id="8" creationId="{EB07FF39-2873-B055-4B5F-26B7EB4441B1}"/>
          </ac:spMkLst>
        </pc:spChg>
        <pc:spChg chg="mod">
          <ac:chgData name="S, Anantha Krishnan SSSCCH-FO/XA" userId="0df2374d-f9c8-4853-8b69-818975526822" providerId="ADAL" clId="{7E0548F6-30E2-481A-9617-64F415869C4D}" dt="2024-04-15T09:45:42.291" v="1399" actId="20577"/>
          <ac:spMkLst>
            <pc:docMk/>
            <pc:sldMk cId="315012374" sldId="261"/>
            <ac:spMk id="11" creationId="{70EEE662-76C1-8233-255C-9A1D3AA1A5C1}"/>
          </ac:spMkLst>
        </pc:spChg>
        <pc:graphicFrameChg chg="add mod modGraphic">
          <ac:chgData name="S, Anantha Krishnan SSSCCH-FO/XA" userId="0df2374d-f9c8-4853-8b69-818975526822" providerId="ADAL" clId="{7E0548F6-30E2-481A-9617-64F415869C4D}" dt="2024-04-15T10:19:58.231" v="1745" actId="14734"/>
          <ac:graphicFrameMkLst>
            <pc:docMk/>
            <pc:sldMk cId="315012374" sldId="261"/>
            <ac:graphicFrameMk id="2" creationId="{8DED01ED-E20B-363E-C11C-E9E4E719A99D}"/>
          </ac:graphicFrameMkLst>
        </pc:graphicFrameChg>
        <pc:graphicFrameChg chg="del">
          <ac:chgData name="S, Anantha Krishnan SSSCCH-FO/XA" userId="0df2374d-f9c8-4853-8b69-818975526822" providerId="ADAL" clId="{7E0548F6-30E2-481A-9617-64F415869C4D}" dt="2024-04-15T09:50:32.804" v="1587" actId="478"/>
          <ac:graphicFrameMkLst>
            <pc:docMk/>
            <pc:sldMk cId="315012374" sldId="261"/>
            <ac:graphicFrameMk id="9" creationId="{CB7791F2-6890-09CE-C8D8-8C5D1FF5E4E9}"/>
          </ac:graphicFrameMkLst>
        </pc:graphicFrameChg>
        <pc:picChg chg="ord">
          <ac:chgData name="S, Anantha Krishnan SSSCCH-FO/XA" userId="0df2374d-f9c8-4853-8b69-818975526822" providerId="ADAL" clId="{7E0548F6-30E2-481A-9617-64F415869C4D}" dt="2024-04-17T10:22:31.412" v="3236" actId="167"/>
          <ac:picMkLst>
            <pc:docMk/>
            <pc:sldMk cId="315012374" sldId="261"/>
            <ac:picMk id="10" creationId="{11373027-1169-A814-8242-443EF9C8C025}"/>
          </ac:picMkLst>
        </pc:picChg>
      </pc:sldChg>
      <pc:sldChg chg="add del">
        <pc:chgData name="S, Anantha Krishnan SSSCCH-FO/XA" userId="0df2374d-f9c8-4853-8b69-818975526822" providerId="ADAL" clId="{7E0548F6-30E2-481A-9617-64F415869C4D}" dt="2024-04-13T16:24:15.483" v="12"/>
        <pc:sldMkLst>
          <pc:docMk/>
          <pc:sldMk cId="839638342" sldId="261"/>
        </pc:sldMkLst>
      </pc:sldChg>
      <pc:sldChg chg="add del">
        <pc:chgData name="S, Anantha Krishnan SSSCCH-FO/XA" userId="0df2374d-f9c8-4853-8b69-818975526822" providerId="ADAL" clId="{7E0548F6-30E2-481A-9617-64F415869C4D}" dt="2024-04-13T16:28:52.566" v="234"/>
        <pc:sldMkLst>
          <pc:docMk/>
          <pc:sldMk cId="1635316891" sldId="261"/>
        </pc:sldMkLst>
      </pc:sldChg>
      <pc:sldChg chg="add del">
        <pc:chgData name="S, Anantha Krishnan SSSCCH-FO/XA" userId="0df2374d-f9c8-4853-8b69-818975526822" providerId="ADAL" clId="{7E0548F6-30E2-481A-9617-64F415869C4D}" dt="2024-04-15T09:44:56.018" v="1384" actId="47"/>
        <pc:sldMkLst>
          <pc:docMk/>
          <pc:sldMk cId="3984578684" sldId="261"/>
        </pc:sldMkLst>
      </pc:sldChg>
      <pc:sldChg chg="add del">
        <pc:chgData name="S, Anantha Krishnan SSSCCH-FO/XA" userId="0df2374d-f9c8-4853-8b69-818975526822" providerId="ADAL" clId="{7E0548F6-30E2-481A-9617-64F415869C4D}" dt="2024-04-13T16:24:15.277" v="11"/>
        <pc:sldMkLst>
          <pc:docMk/>
          <pc:sldMk cId="820896210" sldId="262"/>
        </pc:sldMkLst>
      </pc:sldChg>
      <pc:sldChg chg="addSp delSp modSp add mod">
        <pc:chgData name="S, Anantha Krishnan SSSCCH-FO/XA" userId="0df2374d-f9c8-4853-8b69-818975526822" providerId="ADAL" clId="{7E0548F6-30E2-481A-9617-64F415869C4D}" dt="2024-04-17T10:22:41.006" v="3239" actId="208"/>
        <pc:sldMkLst>
          <pc:docMk/>
          <pc:sldMk cId="1338438407" sldId="262"/>
        </pc:sldMkLst>
        <pc:spChg chg="mod">
          <ac:chgData name="S, Anantha Krishnan SSSCCH-FO/XA" userId="0df2374d-f9c8-4853-8b69-818975526822" providerId="ADAL" clId="{7E0548F6-30E2-481A-9617-64F415869C4D}" dt="2024-04-17T10:22:41.006" v="3239" actId="208"/>
          <ac:spMkLst>
            <pc:docMk/>
            <pc:sldMk cId="1338438407" sldId="262"/>
            <ac:spMk id="8" creationId="{EB07FF39-2873-B055-4B5F-26B7EB4441B1}"/>
          </ac:spMkLst>
        </pc:spChg>
        <pc:spChg chg="mod">
          <ac:chgData name="S, Anantha Krishnan SSSCCH-FO/XA" userId="0df2374d-f9c8-4853-8b69-818975526822" providerId="ADAL" clId="{7E0548F6-30E2-481A-9617-64F415869C4D}" dt="2024-04-15T10:20:14.752" v="1755" actId="20577"/>
          <ac:spMkLst>
            <pc:docMk/>
            <pc:sldMk cId="1338438407" sldId="262"/>
            <ac:spMk id="11" creationId="{70EEE662-76C1-8233-255C-9A1D3AA1A5C1}"/>
          </ac:spMkLst>
        </pc:spChg>
        <pc:graphicFrameChg chg="del mod">
          <ac:chgData name="S, Anantha Krishnan SSSCCH-FO/XA" userId="0df2374d-f9c8-4853-8b69-818975526822" providerId="ADAL" clId="{7E0548F6-30E2-481A-9617-64F415869C4D}" dt="2024-04-15T10:32:40.798" v="1764" actId="478"/>
          <ac:graphicFrameMkLst>
            <pc:docMk/>
            <pc:sldMk cId="1338438407" sldId="262"/>
            <ac:graphicFrameMk id="2" creationId="{5534F01E-574F-0B4E-1ACB-F0D3D26D548B}"/>
          </ac:graphicFrameMkLst>
        </pc:graphicFrameChg>
        <pc:graphicFrameChg chg="add mod">
          <ac:chgData name="S, Anantha Krishnan SSSCCH-FO/XA" userId="0df2374d-f9c8-4853-8b69-818975526822" providerId="ADAL" clId="{7E0548F6-30E2-481A-9617-64F415869C4D}" dt="2024-04-15T10:38:46.070" v="1827" actId="14100"/>
          <ac:graphicFrameMkLst>
            <pc:docMk/>
            <pc:sldMk cId="1338438407" sldId="262"/>
            <ac:graphicFrameMk id="3" creationId="{D41C9489-A71A-8AA1-6871-4CE345A1E259}"/>
          </ac:graphicFrameMkLst>
        </pc:graphicFrameChg>
        <pc:graphicFrameChg chg="del">
          <ac:chgData name="S, Anantha Krishnan SSSCCH-FO/XA" userId="0df2374d-f9c8-4853-8b69-818975526822" providerId="ADAL" clId="{7E0548F6-30E2-481A-9617-64F415869C4D}" dt="2024-04-15T10:20:19.196" v="1756" actId="478"/>
          <ac:graphicFrameMkLst>
            <pc:docMk/>
            <pc:sldMk cId="1338438407" sldId="262"/>
            <ac:graphicFrameMk id="9" creationId="{CB7791F2-6890-09CE-C8D8-8C5D1FF5E4E9}"/>
          </ac:graphicFrameMkLst>
        </pc:graphicFrameChg>
        <pc:picChg chg="ord">
          <ac:chgData name="S, Anantha Krishnan SSSCCH-FO/XA" userId="0df2374d-f9c8-4853-8b69-818975526822" providerId="ADAL" clId="{7E0548F6-30E2-481A-9617-64F415869C4D}" dt="2024-04-17T10:22:38.464" v="3238" actId="167"/>
          <ac:picMkLst>
            <pc:docMk/>
            <pc:sldMk cId="1338438407" sldId="262"/>
            <ac:picMk id="10" creationId="{11373027-1169-A814-8242-443EF9C8C025}"/>
          </ac:picMkLst>
        </pc:picChg>
      </pc:sldChg>
      <pc:sldChg chg="add del">
        <pc:chgData name="S, Anantha Krishnan SSSCCH-FO/XA" userId="0df2374d-f9c8-4853-8b69-818975526822" providerId="ADAL" clId="{7E0548F6-30E2-481A-9617-64F415869C4D}" dt="2024-04-13T16:28:52.280" v="233"/>
        <pc:sldMkLst>
          <pc:docMk/>
          <pc:sldMk cId="2013071667" sldId="262"/>
        </pc:sldMkLst>
      </pc:sldChg>
      <pc:sldChg chg="add del">
        <pc:chgData name="S, Anantha Krishnan SSSCCH-FO/XA" userId="0df2374d-f9c8-4853-8b69-818975526822" providerId="ADAL" clId="{7E0548F6-30E2-481A-9617-64F415869C4D}" dt="2024-04-15T09:44:56.406" v="1385" actId="47"/>
        <pc:sldMkLst>
          <pc:docMk/>
          <pc:sldMk cId="2089666581" sldId="262"/>
        </pc:sldMkLst>
      </pc:sldChg>
      <pc:sldChg chg="addSp delSp modSp add mod">
        <pc:chgData name="S, Anantha Krishnan SSSCCH-FO/XA" userId="0df2374d-f9c8-4853-8b69-818975526822" providerId="ADAL" clId="{7E0548F6-30E2-481A-9617-64F415869C4D}" dt="2024-04-17T10:22:50.480" v="3241" actId="208"/>
        <pc:sldMkLst>
          <pc:docMk/>
          <pc:sldMk cId="461958134" sldId="263"/>
        </pc:sldMkLst>
        <pc:spChg chg="add mod">
          <ac:chgData name="S, Anantha Krishnan SSSCCH-FO/XA" userId="0df2374d-f9c8-4853-8b69-818975526822" providerId="ADAL" clId="{7E0548F6-30E2-481A-9617-64F415869C4D}" dt="2024-04-15T11:17:36.547" v="2356" actId="208"/>
          <ac:spMkLst>
            <pc:docMk/>
            <pc:sldMk cId="461958134" sldId="263"/>
            <ac:spMk id="4" creationId="{2416D73E-4030-4551-EAE3-57DBE36EB479}"/>
          </ac:spMkLst>
        </pc:spChg>
        <pc:spChg chg="add mod">
          <ac:chgData name="S, Anantha Krishnan SSSCCH-FO/XA" userId="0df2374d-f9c8-4853-8b69-818975526822" providerId="ADAL" clId="{7E0548F6-30E2-481A-9617-64F415869C4D}" dt="2024-04-15T11:17:32.524" v="2355" actId="208"/>
          <ac:spMkLst>
            <pc:docMk/>
            <pc:sldMk cId="461958134" sldId="263"/>
            <ac:spMk id="5" creationId="{2BD79CAB-01B0-DF29-3CFE-E4BC5EEE76EE}"/>
          </ac:spMkLst>
        </pc:spChg>
        <pc:spChg chg="mod">
          <ac:chgData name="S, Anantha Krishnan SSSCCH-FO/XA" userId="0df2374d-f9c8-4853-8b69-818975526822" providerId="ADAL" clId="{7E0548F6-30E2-481A-9617-64F415869C4D}" dt="2024-04-17T10:22:50.480" v="3241" actId="208"/>
          <ac:spMkLst>
            <pc:docMk/>
            <pc:sldMk cId="461958134" sldId="263"/>
            <ac:spMk id="8" creationId="{EB07FF39-2873-B055-4B5F-26B7EB4441B1}"/>
          </ac:spMkLst>
        </pc:spChg>
        <pc:spChg chg="mod">
          <ac:chgData name="S, Anantha Krishnan SSSCCH-FO/XA" userId="0df2374d-f9c8-4853-8b69-818975526822" providerId="ADAL" clId="{7E0548F6-30E2-481A-9617-64F415869C4D}" dt="2024-04-15T10:42:18.595" v="2006" actId="20577"/>
          <ac:spMkLst>
            <pc:docMk/>
            <pc:sldMk cId="461958134" sldId="263"/>
            <ac:spMk id="11" creationId="{70EEE662-76C1-8233-255C-9A1D3AA1A5C1}"/>
          </ac:spMkLst>
        </pc:spChg>
        <pc:graphicFrameChg chg="add mod modGraphic">
          <ac:chgData name="S, Anantha Krishnan SSSCCH-FO/XA" userId="0df2374d-f9c8-4853-8b69-818975526822" providerId="ADAL" clId="{7E0548F6-30E2-481A-9617-64F415869C4D}" dt="2024-04-15T11:23:06.564" v="2866" actId="207"/>
          <ac:graphicFrameMkLst>
            <pc:docMk/>
            <pc:sldMk cId="461958134" sldId="263"/>
            <ac:graphicFrameMk id="2" creationId="{6094BBC0-B965-0E95-80A5-B7D3BFF26A63}"/>
          </ac:graphicFrameMkLst>
        </pc:graphicFrameChg>
        <pc:graphicFrameChg chg="add mod modGraphic">
          <ac:chgData name="S, Anantha Krishnan SSSCCH-FO/XA" userId="0df2374d-f9c8-4853-8b69-818975526822" providerId="ADAL" clId="{7E0548F6-30E2-481A-9617-64F415869C4D}" dt="2024-04-15T11:23:11.423" v="2867" actId="207"/>
          <ac:graphicFrameMkLst>
            <pc:docMk/>
            <pc:sldMk cId="461958134" sldId="263"/>
            <ac:graphicFrameMk id="3" creationId="{9898AA06-C13D-50B7-6733-4A83244480B2}"/>
          </ac:graphicFrameMkLst>
        </pc:graphicFrameChg>
        <pc:graphicFrameChg chg="del">
          <ac:chgData name="S, Anantha Krishnan SSSCCH-FO/XA" userId="0df2374d-f9c8-4853-8b69-818975526822" providerId="ADAL" clId="{7E0548F6-30E2-481A-9617-64F415869C4D}" dt="2024-04-15T10:42:27.794" v="2008" actId="478"/>
          <ac:graphicFrameMkLst>
            <pc:docMk/>
            <pc:sldMk cId="461958134" sldId="263"/>
            <ac:graphicFrameMk id="9" creationId="{CB7791F2-6890-09CE-C8D8-8C5D1FF5E4E9}"/>
          </ac:graphicFrameMkLst>
        </pc:graphicFrameChg>
        <pc:picChg chg="ord">
          <ac:chgData name="S, Anantha Krishnan SSSCCH-FO/XA" userId="0df2374d-f9c8-4853-8b69-818975526822" providerId="ADAL" clId="{7E0548F6-30E2-481A-9617-64F415869C4D}" dt="2024-04-17T10:22:47.461" v="3240" actId="167"/>
          <ac:picMkLst>
            <pc:docMk/>
            <pc:sldMk cId="461958134" sldId="263"/>
            <ac:picMk id="10" creationId="{11373027-1169-A814-8242-443EF9C8C025}"/>
          </ac:picMkLst>
        </pc:picChg>
        <pc:picChg chg="mod">
          <ac:chgData name="S, Anantha Krishnan SSSCCH-FO/XA" userId="0df2374d-f9c8-4853-8b69-818975526822" providerId="ADAL" clId="{7E0548F6-30E2-481A-9617-64F415869C4D}" dt="2024-04-15T10:42:09.871" v="1989" actId="1076"/>
          <ac:picMkLst>
            <pc:docMk/>
            <pc:sldMk cId="461958134" sldId="263"/>
            <ac:picMk id="14" creationId="{00000000-0000-0000-0000-000000000000}"/>
          </ac:picMkLst>
        </pc:picChg>
      </pc:sldChg>
      <pc:sldChg chg="add del">
        <pc:chgData name="S, Anantha Krishnan SSSCCH-FO/XA" userId="0df2374d-f9c8-4853-8b69-818975526822" providerId="ADAL" clId="{7E0548F6-30E2-481A-9617-64F415869C4D}" dt="2024-04-13T16:24:15.072" v="10"/>
        <pc:sldMkLst>
          <pc:docMk/>
          <pc:sldMk cId="1212689185" sldId="263"/>
        </pc:sldMkLst>
      </pc:sldChg>
      <pc:sldChg chg="add del">
        <pc:chgData name="S, Anantha Krishnan SSSCCH-FO/XA" userId="0df2374d-f9c8-4853-8b69-818975526822" providerId="ADAL" clId="{7E0548F6-30E2-481A-9617-64F415869C4D}" dt="2024-04-13T16:28:52.004" v="232"/>
        <pc:sldMkLst>
          <pc:docMk/>
          <pc:sldMk cId="1496111818" sldId="263"/>
        </pc:sldMkLst>
      </pc:sldChg>
      <pc:sldChg chg="add del">
        <pc:chgData name="S, Anantha Krishnan SSSCCH-FO/XA" userId="0df2374d-f9c8-4853-8b69-818975526822" providerId="ADAL" clId="{7E0548F6-30E2-481A-9617-64F415869C4D}" dt="2024-04-15T09:44:56.651" v="1386" actId="47"/>
        <pc:sldMkLst>
          <pc:docMk/>
          <pc:sldMk cId="2459358017" sldId="263"/>
        </pc:sldMkLst>
      </pc:sldChg>
      <pc:sldChg chg="add del">
        <pc:chgData name="S, Anantha Krishnan SSSCCH-FO/XA" userId="0df2374d-f9c8-4853-8b69-818975526822" providerId="ADAL" clId="{7E0548F6-30E2-481A-9617-64F415869C4D}" dt="2024-04-13T16:24:14.827" v="9"/>
        <pc:sldMkLst>
          <pc:docMk/>
          <pc:sldMk cId="3057361481" sldId="264"/>
        </pc:sldMkLst>
      </pc:sldChg>
      <pc:sldChg chg="add del">
        <pc:chgData name="S, Anantha Krishnan SSSCCH-FO/XA" userId="0df2374d-f9c8-4853-8b69-818975526822" providerId="ADAL" clId="{7E0548F6-30E2-481A-9617-64F415869C4D}" dt="2024-04-15T10:42:24.121" v="2007" actId="47"/>
        <pc:sldMkLst>
          <pc:docMk/>
          <pc:sldMk cId="3263220169" sldId="264"/>
        </pc:sldMkLst>
      </pc:sldChg>
      <pc:sldChg chg="addSp delSp modSp add mod">
        <pc:chgData name="S, Anantha Krishnan SSSCCH-FO/XA" userId="0df2374d-f9c8-4853-8b69-818975526822" providerId="ADAL" clId="{7E0548F6-30E2-481A-9617-64F415869C4D}" dt="2024-04-17T11:27:24.858" v="3769" actId="20577"/>
        <pc:sldMkLst>
          <pc:docMk/>
          <pc:sldMk cId="4068284067" sldId="264"/>
        </pc:sldMkLst>
        <pc:spChg chg="del">
          <ac:chgData name="S, Anantha Krishnan SSSCCH-FO/XA" userId="0df2374d-f9c8-4853-8b69-818975526822" providerId="ADAL" clId="{7E0548F6-30E2-481A-9617-64F415869C4D}" dt="2024-04-17T09:34:42.304" v="2914" actId="478"/>
          <ac:spMkLst>
            <pc:docMk/>
            <pc:sldMk cId="4068284067" sldId="264"/>
            <ac:spMk id="4" creationId="{2416D73E-4030-4551-EAE3-57DBE36EB479}"/>
          </ac:spMkLst>
        </pc:spChg>
        <pc:spChg chg="del">
          <ac:chgData name="S, Anantha Krishnan SSSCCH-FO/XA" userId="0df2374d-f9c8-4853-8b69-818975526822" providerId="ADAL" clId="{7E0548F6-30E2-481A-9617-64F415869C4D}" dt="2024-04-17T09:34:46.381" v="2918" actId="478"/>
          <ac:spMkLst>
            <pc:docMk/>
            <pc:sldMk cId="4068284067" sldId="264"/>
            <ac:spMk id="5" creationId="{2BD79CAB-01B0-DF29-3CFE-E4BC5EEE76EE}"/>
          </ac:spMkLst>
        </pc:spChg>
        <pc:spChg chg="add mod">
          <ac:chgData name="S, Anantha Krishnan SSSCCH-FO/XA" userId="0df2374d-f9c8-4853-8b69-818975526822" providerId="ADAL" clId="{7E0548F6-30E2-481A-9617-64F415869C4D}" dt="2024-04-17T10:43:27.872" v="3401" actId="108"/>
          <ac:spMkLst>
            <pc:docMk/>
            <pc:sldMk cId="4068284067" sldId="264"/>
            <ac:spMk id="6" creationId="{45F5AFB2-E7E2-C77F-120D-C1077B82EABD}"/>
          </ac:spMkLst>
        </pc:spChg>
        <pc:spChg chg="add mod">
          <ac:chgData name="S, Anantha Krishnan SSSCCH-FO/XA" userId="0df2374d-f9c8-4853-8b69-818975526822" providerId="ADAL" clId="{7E0548F6-30E2-481A-9617-64F415869C4D}" dt="2024-04-17T10:43:50.262" v="3404" actId="14100"/>
          <ac:spMkLst>
            <pc:docMk/>
            <pc:sldMk cId="4068284067" sldId="264"/>
            <ac:spMk id="7" creationId="{FA6395B7-5071-37E9-49AB-338CA186ABC3}"/>
          </ac:spMkLst>
        </pc:spChg>
        <pc:spChg chg="del mod">
          <ac:chgData name="S, Anantha Krishnan SSSCCH-FO/XA" userId="0df2374d-f9c8-4853-8b69-818975526822" providerId="ADAL" clId="{7E0548F6-30E2-481A-9617-64F415869C4D}" dt="2024-04-17T09:34:42.304" v="2916"/>
          <ac:spMkLst>
            <pc:docMk/>
            <pc:sldMk cId="4068284067" sldId="264"/>
            <ac:spMk id="8" creationId="{EB07FF39-2873-B055-4B5F-26B7EB4441B1}"/>
          </ac:spMkLst>
        </pc:spChg>
        <pc:spChg chg="add mod">
          <ac:chgData name="S, Anantha Krishnan SSSCCH-FO/XA" userId="0df2374d-f9c8-4853-8b69-818975526822" providerId="ADAL" clId="{7E0548F6-30E2-481A-9617-64F415869C4D}" dt="2024-04-17T10:43:17.899" v="3398" actId="108"/>
          <ac:spMkLst>
            <pc:docMk/>
            <pc:sldMk cId="4068284067" sldId="264"/>
            <ac:spMk id="9" creationId="{1BEB8CAC-C018-99D2-C915-A06D2E4EA891}"/>
          </ac:spMkLst>
        </pc:spChg>
        <pc:spChg chg="mod">
          <ac:chgData name="S, Anantha Krishnan SSSCCH-FO/XA" userId="0df2374d-f9c8-4853-8b69-818975526822" providerId="ADAL" clId="{7E0548F6-30E2-481A-9617-64F415869C4D}" dt="2024-04-17T09:34:03.519" v="2888" actId="20577"/>
          <ac:spMkLst>
            <pc:docMk/>
            <pc:sldMk cId="4068284067" sldId="264"/>
            <ac:spMk id="11" creationId="{70EEE662-76C1-8233-255C-9A1D3AA1A5C1}"/>
          </ac:spMkLst>
        </pc:spChg>
        <pc:spChg chg="add mod">
          <ac:chgData name="S, Anantha Krishnan SSSCCH-FO/XA" userId="0df2374d-f9c8-4853-8b69-818975526822" providerId="ADAL" clId="{7E0548F6-30E2-481A-9617-64F415869C4D}" dt="2024-04-17T10:22:55.197" v="3242" actId="208"/>
          <ac:spMkLst>
            <pc:docMk/>
            <pc:sldMk cId="4068284067" sldId="264"/>
            <ac:spMk id="12" creationId="{BF1D9365-C219-FCD9-D6B6-39609B73570C}"/>
          </ac:spMkLst>
        </pc:spChg>
        <pc:spChg chg="add mod">
          <ac:chgData name="S, Anantha Krishnan SSSCCH-FO/XA" userId="0df2374d-f9c8-4853-8b69-818975526822" providerId="ADAL" clId="{7E0548F6-30E2-481A-9617-64F415869C4D}" dt="2024-04-17T11:26:39.358" v="3760" actId="114"/>
          <ac:spMkLst>
            <pc:docMk/>
            <pc:sldMk cId="4068284067" sldId="264"/>
            <ac:spMk id="13" creationId="{DF1EFFFC-5824-1222-ABF9-FCA0F33B090A}"/>
          </ac:spMkLst>
        </pc:spChg>
        <pc:spChg chg="add del mod">
          <ac:chgData name="S, Anantha Krishnan SSSCCH-FO/XA" userId="0df2374d-f9c8-4853-8b69-818975526822" providerId="ADAL" clId="{7E0548F6-30E2-481A-9617-64F415869C4D}" dt="2024-04-17T10:23:25.860" v="3251"/>
          <ac:spMkLst>
            <pc:docMk/>
            <pc:sldMk cId="4068284067" sldId="264"/>
            <ac:spMk id="15" creationId="{0BD0F954-7A19-80C7-CD26-CE74104133B5}"/>
          </ac:spMkLst>
        </pc:spChg>
        <pc:spChg chg="add del mod">
          <ac:chgData name="S, Anantha Krishnan SSSCCH-FO/XA" userId="0df2374d-f9c8-4853-8b69-818975526822" providerId="ADAL" clId="{7E0548F6-30E2-481A-9617-64F415869C4D}" dt="2024-04-17T10:23:38.218" v="3256"/>
          <ac:spMkLst>
            <pc:docMk/>
            <pc:sldMk cId="4068284067" sldId="264"/>
            <ac:spMk id="16" creationId="{6BD53CB7-4611-64A4-BCC1-67A51923745B}"/>
          </ac:spMkLst>
        </pc:spChg>
        <pc:spChg chg="add mod">
          <ac:chgData name="S, Anantha Krishnan SSSCCH-FO/XA" userId="0df2374d-f9c8-4853-8b69-818975526822" providerId="ADAL" clId="{7E0548F6-30E2-481A-9617-64F415869C4D}" dt="2024-04-17T11:27:00.401" v="3764" actId="114"/>
          <ac:spMkLst>
            <pc:docMk/>
            <pc:sldMk cId="4068284067" sldId="264"/>
            <ac:spMk id="24" creationId="{55940818-9344-3001-BF61-2C1A87455926}"/>
          </ac:spMkLst>
        </pc:spChg>
        <pc:spChg chg="add mod">
          <ac:chgData name="S, Anantha Krishnan SSSCCH-FO/XA" userId="0df2374d-f9c8-4853-8b69-818975526822" providerId="ADAL" clId="{7E0548F6-30E2-481A-9617-64F415869C4D}" dt="2024-04-17T10:45:09.528" v="3559" actId="313"/>
          <ac:spMkLst>
            <pc:docMk/>
            <pc:sldMk cId="4068284067" sldId="264"/>
            <ac:spMk id="28" creationId="{081DB8D9-5B35-8183-D018-C67F7FD68A60}"/>
          </ac:spMkLst>
        </pc:spChg>
        <pc:spChg chg="add del mod">
          <ac:chgData name="S, Anantha Krishnan SSSCCH-FO/XA" userId="0df2374d-f9c8-4853-8b69-818975526822" providerId="ADAL" clId="{7E0548F6-30E2-481A-9617-64F415869C4D}" dt="2024-04-17T11:24:26.848" v="3683" actId="478"/>
          <ac:spMkLst>
            <pc:docMk/>
            <pc:sldMk cId="4068284067" sldId="264"/>
            <ac:spMk id="34" creationId="{E85BE0A7-0B84-9383-4091-A29934663C62}"/>
          </ac:spMkLst>
        </pc:spChg>
        <pc:spChg chg="add mod">
          <ac:chgData name="S, Anantha Krishnan SSSCCH-FO/XA" userId="0df2374d-f9c8-4853-8b69-818975526822" providerId="ADAL" clId="{7E0548F6-30E2-481A-9617-64F415869C4D}" dt="2024-04-17T11:27:24.858" v="3769" actId="20577"/>
          <ac:spMkLst>
            <pc:docMk/>
            <pc:sldMk cId="4068284067" sldId="264"/>
            <ac:spMk id="38" creationId="{6E66E8D9-CEA5-0FCE-B54E-EF44EB766833}"/>
          </ac:spMkLst>
        </pc:spChg>
        <pc:graphicFrameChg chg="del">
          <ac:chgData name="S, Anantha Krishnan SSSCCH-FO/XA" userId="0df2374d-f9c8-4853-8b69-818975526822" providerId="ADAL" clId="{7E0548F6-30E2-481A-9617-64F415869C4D}" dt="2024-04-17T09:34:44.323" v="2917" actId="478"/>
          <ac:graphicFrameMkLst>
            <pc:docMk/>
            <pc:sldMk cId="4068284067" sldId="264"/>
            <ac:graphicFrameMk id="2" creationId="{6094BBC0-B965-0E95-80A5-B7D3BFF26A63}"/>
          </ac:graphicFrameMkLst>
        </pc:graphicFrameChg>
        <pc:graphicFrameChg chg="del">
          <ac:chgData name="S, Anantha Krishnan SSSCCH-FO/XA" userId="0df2374d-f9c8-4853-8b69-818975526822" providerId="ADAL" clId="{7E0548F6-30E2-481A-9617-64F415869C4D}" dt="2024-04-17T09:34:49.034" v="2919" actId="478"/>
          <ac:graphicFrameMkLst>
            <pc:docMk/>
            <pc:sldMk cId="4068284067" sldId="264"/>
            <ac:graphicFrameMk id="3" creationId="{9898AA06-C13D-50B7-6733-4A83244480B2}"/>
          </ac:graphicFrameMkLst>
        </pc:graphicFrameChg>
        <pc:picChg chg="mod">
          <ac:chgData name="S, Anantha Krishnan SSSCCH-FO/XA" userId="0df2374d-f9c8-4853-8b69-818975526822" providerId="ADAL" clId="{7E0548F6-30E2-481A-9617-64F415869C4D}" dt="2024-04-17T11:24:30.310" v="3685" actId="1076"/>
          <ac:picMkLst>
            <pc:docMk/>
            <pc:sldMk cId="4068284067" sldId="264"/>
            <ac:picMk id="14" creationId="{00000000-0000-0000-0000-000000000000}"/>
          </ac:picMkLst>
        </pc:picChg>
        <pc:cxnChg chg="add mod">
          <ac:chgData name="S, Anantha Krishnan SSSCCH-FO/XA" userId="0df2374d-f9c8-4853-8b69-818975526822" providerId="ADAL" clId="{7E0548F6-30E2-481A-9617-64F415869C4D}" dt="2024-04-17T10:45:54.664" v="3563" actId="208"/>
          <ac:cxnSpMkLst>
            <pc:docMk/>
            <pc:sldMk cId="4068284067" sldId="264"/>
            <ac:cxnSpMk id="18" creationId="{608C0D82-83BD-D414-404F-6377EA5BAE5A}"/>
          </ac:cxnSpMkLst>
        </pc:cxnChg>
        <pc:cxnChg chg="add mod">
          <ac:chgData name="S, Anantha Krishnan SSSCCH-FO/XA" userId="0df2374d-f9c8-4853-8b69-818975526822" providerId="ADAL" clId="{7E0548F6-30E2-481A-9617-64F415869C4D}" dt="2024-04-17T10:45:54.664" v="3563" actId="208"/>
          <ac:cxnSpMkLst>
            <pc:docMk/>
            <pc:sldMk cId="4068284067" sldId="264"/>
            <ac:cxnSpMk id="20" creationId="{526EC2B9-66F4-C042-08C9-AE1A62583A3A}"/>
          </ac:cxnSpMkLst>
        </pc:cxnChg>
        <pc:cxnChg chg="add del">
          <ac:chgData name="S, Anantha Krishnan SSSCCH-FO/XA" userId="0df2374d-f9c8-4853-8b69-818975526822" providerId="ADAL" clId="{7E0548F6-30E2-481A-9617-64F415869C4D}" dt="2024-04-17T10:44:50.084" v="3506" actId="11529"/>
          <ac:cxnSpMkLst>
            <pc:docMk/>
            <pc:sldMk cId="4068284067" sldId="264"/>
            <ac:cxnSpMk id="27" creationId="{AAF286FF-5501-F392-FF3B-F5BEE2DE89C3}"/>
          </ac:cxnSpMkLst>
        </pc:cxnChg>
        <pc:cxnChg chg="add mod">
          <ac:chgData name="S, Anantha Krishnan SSSCCH-FO/XA" userId="0df2374d-f9c8-4853-8b69-818975526822" providerId="ADAL" clId="{7E0548F6-30E2-481A-9617-64F415869C4D}" dt="2024-04-17T11:25:27.920" v="3715" actId="20577"/>
          <ac:cxnSpMkLst>
            <pc:docMk/>
            <pc:sldMk cId="4068284067" sldId="264"/>
            <ac:cxnSpMk id="30" creationId="{02F489AE-7E43-B231-380F-AA32CAABC36B}"/>
          </ac:cxnSpMkLst>
        </pc:cxnChg>
        <pc:cxnChg chg="add mod">
          <ac:chgData name="S, Anantha Krishnan SSSCCH-FO/XA" userId="0df2374d-f9c8-4853-8b69-818975526822" providerId="ADAL" clId="{7E0548F6-30E2-481A-9617-64F415869C4D}" dt="2024-04-17T10:45:54.664" v="3563" actId="208"/>
          <ac:cxnSpMkLst>
            <pc:docMk/>
            <pc:sldMk cId="4068284067" sldId="264"/>
            <ac:cxnSpMk id="32" creationId="{6D3AEA65-889E-4833-2B7D-D73E8239A0AE}"/>
          </ac:cxnSpMkLst>
        </pc:cxnChg>
        <pc:cxnChg chg="add del mod">
          <ac:chgData name="S, Anantha Krishnan SSSCCH-FO/XA" userId="0df2374d-f9c8-4853-8b69-818975526822" providerId="ADAL" clId="{7E0548F6-30E2-481A-9617-64F415869C4D}" dt="2024-04-17T11:24:25.072" v="3682" actId="478"/>
          <ac:cxnSpMkLst>
            <pc:docMk/>
            <pc:sldMk cId="4068284067" sldId="264"/>
            <ac:cxnSpMk id="36" creationId="{2C766CD6-2539-4028-B75C-94C29488011F}"/>
          </ac:cxnSpMkLst>
        </pc:cxnChg>
      </pc:sldChg>
      <pc:sldChg chg="add del">
        <pc:chgData name="S, Anantha Krishnan SSSCCH-FO/XA" userId="0df2374d-f9c8-4853-8b69-818975526822" providerId="ADAL" clId="{7E0548F6-30E2-481A-9617-64F415869C4D}" dt="2024-04-15T09:44:57.172" v="1387" actId="47"/>
        <pc:sldMkLst>
          <pc:docMk/>
          <pc:sldMk cId="4105880833" sldId="264"/>
        </pc:sldMkLst>
      </pc:sldChg>
    </pc:docChg>
  </pc:docChgLst>
  <pc:docChgLst>
    <pc:chgData name="Srivathsan, Rahul SSSCCH-FO/XA" userId="9e504b21-5e81-4046-a0b6-c1215a63dce3" providerId="ADAL" clId="{58F6A34E-D7E1-4B7D-A4A4-3017183C8ACA}"/>
    <pc:docChg chg="custSel modSld">
      <pc:chgData name="Srivathsan, Rahul SSSCCH-FO/XA" userId="9e504b21-5e81-4046-a0b6-c1215a63dce3" providerId="ADAL" clId="{58F6A34E-D7E1-4B7D-A4A4-3017183C8ACA}" dt="2024-04-16T07:56:22.484" v="6" actId="27918"/>
      <pc:docMkLst>
        <pc:docMk/>
      </pc:docMkLst>
      <pc:sldChg chg="modSp mod">
        <pc:chgData name="Srivathsan, Rahul SSSCCH-FO/XA" userId="9e504b21-5e81-4046-a0b6-c1215a63dce3" providerId="ADAL" clId="{58F6A34E-D7E1-4B7D-A4A4-3017183C8ACA}" dt="2024-04-16T07:53:56.002" v="0" actId="33524"/>
        <pc:sldMkLst>
          <pc:docMk/>
          <pc:sldMk cId="315012374" sldId="261"/>
        </pc:sldMkLst>
        <pc:spChg chg="mod">
          <ac:chgData name="Srivathsan, Rahul SSSCCH-FO/XA" userId="9e504b21-5e81-4046-a0b6-c1215a63dce3" providerId="ADAL" clId="{58F6A34E-D7E1-4B7D-A4A4-3017183C8ACA}" dt="2024-04-16T07:53:56.002" v="0" actId="33524"/>
          <ac:spMkLst>
            <pc:docMk/>
            <pc:sldMk cId="315012374" sldId="261"/>
            <ac:spMk id="8" creationId="{EB07FF39-2873-B055-4B5F-26B7EB4441B1}"/>
          </ac:spMkLst>
        </pc:spChg>
      </pc:sldChg>
      <pc:sldChg chg="mod">
        <pc:chgData name="Srivathsan, Rahul SSSCCH-FO/XA" userId="9e504b21-5e81-4046-a0b6-c1215a63dce3" providerId="ADAL" clId="{58F6A34E-D7E1-4B7D-A4A4-3017183C8ACA}" dt="2024-04-16T07:56:22.484" v="6" actId="27918"/>
        <pc:sldMkLst>
          <pc:docMk/>
          <pc:sldMk cId="1338438407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.shell.com/personal/rahul_srivathsan_shell_com/Documents/Desktop/Hackathon/EDA/E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8528806581919"/>
          <c:y val="2.8364361541439211E-2"/>
          <c:w val="0.92217452213904527"/>
          <c:h val="0.88425416029676873"/>
        </c:manualLayout>
      </c:layout>
      <c:scatterChart>
        <c:scatterStyle val="lineMarker"/>
        <c:varyColors val="0"/>
        <c:ser>
          <c:idx val="1"/>
          <c:order val="1"/>
          <c:tx>
            <c:strRef>
              <c:f>'Fuel Price'!$T$4</c:f>
              <c:strCache>
                <c:ptCount val="1"/>
                <c:pt idx="0">
                  <c:v>400003151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poly"/>
            <c:order val="2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'Fuel Price'!$R$5:$R$305</c:f>
              <c:numCache>
                <c:formatCode>General</c:formatCode>
                <c:ptCount val="301"/>
                <c:pt idx="0">
                  <c:v>12.29</c:v>
                </c:pt>
                <c:pt idx="1">
                  <c:v>12.38</c:v>
                </c:pt>
                <c:pt idx="2">
                  <c:v>12.49</c:v>
                </c:pt>
                <c:pt idx="3">
                  <c:v>13.16</c:v>
                </c:pt>
                <c:pt idx="4">
                  <c:v>13.76</c:v>
                </c:pt>
                <c:pt idx="5">
                  <c:v>13.79</c:v>
                </c:pt>
                <c:pt idx="6">
                  <c:v>14.18</c:v>
                </c:pt>
                <c:pt idx="7">
                  <c:v>14.26</c:v>
                </c:pt>
                <c:pt idx="8">
                  <c:v>14.39</c:v>
                </c:pt>
                <c:pt idx="9">
                  <c:v>14.5</c:v>
                </c:pt>
                <c:pt idx="10">
                  <c:v>14.67</c:v>
                </c:pt>
                <c:pt idx="11">
                  <c:v>14.71</c:v>
                </c:pt>
                <c:pt idx="12">
                  <c:v>14.8</c:v>
                </c:pt>
                <c:pt idx="13">
                  <c:v>14.82</c:v>
                </c:pt>
                <c:pt idx="14">
                  <c:v>15.01</c:v>
                </c:pt>
                <c:pt idx="15">
                  <c:v>15.12</c:v>
                </c:pt>
                <c:pt idx="16">
                  <c:v>15.52</c:v>
                </c:pt>
                <c:pt idx="17">
                  <c:v>15.66</c:v>
                </c:pt>
                <c:pt idx="18">
                  <c:v>15.75</c:v>
                </c:pt>
                <c:pt idx="19">
                  <c:v>15.84</c:v>
                </c:pt>
                <c:pt idx="20">
                  <c:v>16.149999999999999</c:v>
                </c:pt>
                <c:pt idx="21">
                  <c:v>16.91</c:v>
                </c:pt>
                <c:pt idx="22">
                  <c:v>17.010000000000002</c:v>
                </c:pt>
                <c:pt idx="23">
                  <c:v>17.100000000000001</c:v>
                </c:pt>
                <c:pt idx="24">
                  <c:v>17.2</c:v>
                </c:pt>
                <c:pt idx="25">
                  <c:v>17.23</c:v>
                </c:pt>
                <c:pt idx="26">
                  <c:v>17.28</c:v>
                </c:pt>
                <c:pt idx="27">
                  <c:v>17.97</c:v>
                </c:pt>
                <c:pt idx="28">
                  <c:v>18.07</c:v>
                </c:pt>
                <c:pt idx="29">
                  <c:v>18.11</c:v>
                </c:pt>
                <c:pt idx="30">
                  <c:v>18.149999999999999</c:v>
                </c:pt>
                <c:pt idx="31">
                  <c:v>19.32</c:v>
                </c:pt>
                <c:pt idx="32">
                  <c:v>19.36</c:v>
                </c:pt>
                <c:pt idx="33">
                  <c:v>19.55</c:v>
                </c:pt>
                <c:pt idx="34">
                  <c:v>19.7</c:v>
                </c:pt>
                <c:pt idx="35">
                  <c:v>19.82</c:v>
                </c:pt>
                <c:pt idx="36">
                  <c:v>19.89</c:v>
                </c:pt>
                <c:pt idx="37">
                  <c:v>20.07</c:v>
                </c:pt>
                <c:pt idx="38">
                  <c:v>20.5</c:v>
                </c:pt>
                <c:pt idx="39">
                  <c:v>20.53</c:v>
                </c:pt>
                <c:pt idx="40">
                  <c:v>20.97</c:v>
                </c:pt>
                <c:pt idx="41">
                  <c:v>21.1</c:v>
                </c:pt>
                <c:pt idx="42">
                  <c:v>21.23</c:v>
                </c:pt>
                <c:pt idx="43">
                  <c:v>21.24</c:v>
                </c:pt>
                <c:pt idx="44">
                  <c:v>21.35</c:v>
                </c:pt>
                <c:pt idx="45">
                  <c:v>21.38</c:v>
                </c:pt>
                <c:pt idx="46">
                  <c:v>21.41</c:v>
                </c:pt>
                <c:pt idx="47">
                  <c:v>21.42</c:v>
                </c:pt>
                <c:pt idx="48">
                  <c:v>21.51</c:v>
                </c:pt>
                <c:pt idx="49">
                  <c:v>21.6</c:v>
                </c:pt>
                <c:pt idx="50">
                  <c:v>21.63</c:v>
                </c:pt>
                <c:pt idx="51">
                  <c:v>21.72</c:v>
                </c:pt>
                <c:pt idx="52">
                  <c:v>22.06</c:v>
                </c:pt>
                <c:pt idx="53">
                  <c:v>22.15</c:v>
                </c:pt>
                <c:pt idx="54">
                  <c:v>22.3</c:v>
                </c:pt>
                <c:pt idx="55">
                  <c:v>22.43</c:v>
                </c:pt>
                <c:pt idx="56">
                  <c:v>22.57</c:v>
                </c:pt>
                <c:pt idx="57">
                  <c:v>22.62</c:v>
                </c:pt>
                <c:pt idx="58">
                  <c:v>22.64</c:v>
                </c:pt>
                <c:pt idx="59">
                  <c:v>22.65</c:v>
                </c:pt>
                <c:pt idx="60">
                  <c:v>22.95</c:v>
                </c:pt>
                <c:pt idx="61">
                  <c:v>23.01</c:v>
                </c:pt>
                <c:pt idx="62">
                  <c:v>23.16</c:v>
                </c:pt>
                <c:pt idx="63">
                  <c:v>23.22</c:v>
                </c:pt>
                <c:pt idx="64">
                  <c:v>23.94</c:v>
                </c:pt>
                <c:pt idx="65">
                  <c:v>24.15</c:v>
                </c:pt>
                <c:pt idx="66">
                  <c:v>24.23</c:v>
                </c:pt>
                <c:pt idx="67">
                  <c:v>24.31</c:v>
                </c:pt>
                <c:pt idx="68">
                  <c:v>24.62</c:v>
                </c:pt>
                <c:pt idx="69">
                  <c:v>24.99</c:v>
                </c:pt>
                <c:pt idx="70">
                  <c:v>25.53</c:v>
                </c:pt>
                <c:pt idx="71">
                  <c:v>25.75</c:v>
                </c:pt>
                <c:pt idx="72">
                  <c:v>26.31</c:v>
                </c:pt>
                <c:pt idx="73">
                  <c:v>21.02</c:v>
                </c:pt>
                <c:pt idx="74">
                  <c:v>24.4</c:v>
                </c:pt>
                <c:pt idx="75">
                  <c:v>11.4</c:v>
                </c:pt>
                <c:pt idx="76">
                  <c:v>11.19</c:v>
                </c:pt>
                <c:pt idx="77">
                  <c:v>13.62</c:v>
                </c:pt>
                <c:pt idx="78">
                  <c:v>13.33</c:v>
                </c:pt>
                <c:pt idx="79">
                  <c:v>13.09</c:v>
                </c:pt>
                <c:pt idx="80">
                  <c:v>14.08</c:v>
                </c:pt>
                <c:pt idx="81">
                  <c:v>13.54</c:v>
                </c:pt>
                <c:pt idx="82">
                  <c:v>21.99</c:v>
                </c:pt>
                <c:pt idx="83">
                  <c:v>23.29</c:v>
                </c:pt>
                <c:pt idx="84">
                  <c:v>16.48</c:v>
                </c:pt>
                <c:pt idx="85">
                  <c:v>15.61</c:v>
                </c:pt>
                <c:pt idx="86">
                  <c:v>15.72</c:v>
                </c:pt>
                <c:pt idx="87">
                  <c:v>15.94</c:v>
                </c:pt>
                <c:pt idx="88">
                  <c:v>14.6</c:v>
                </c:pt>
                <c:pt idx="89">
                  <c:v>13.86</c:v>
                </c:pt>
                <c:pt idx="90">
                  <c:v>13.03</c:v>
                </c:pt>
                <c:pt idx="91">
                  <c:v>15.79</c:v>
                </c:pt>
                <c:pt idx="92">
                  <c:v>15.71</c:v>
                </c:pt>
                <c:pt idx="93">
                  <c:v>15.88</c:v>
                </c:pt>
                <c:pt idx="94">
                  <c:v>16.57</c:v>
                </c:pt>
                <c:pt idx="95">
                  <c:v>14.83</c:v>
                </c:pt>
                <c:pt idx="96">
                  <c:v>15.5</c:v>
                </c:pt>
                <c:pt idx="97">
                  <c:v>23.44</c:v>
                </c:pt>
                <c:pt idx="98">
                  <c:v>14.88</c:v>
                </c:pt>
                <c:pt idx="99">
                  <c:v>14.89</c:v>
                </c:pt>
                <c:pt idx="100">
                  <c:v>25.22</c:v>
                </c:pt>
                <c:pt idx="101">
                  <c:v>22.17</c:v>
                </c:pt>
                <c:pt idx="102">
                  <c:v>12.75</c:v>
                </c:pt>
                <c:pt idx="103">
                  <c:v>12.02</c:v>
                </c:pt>
                <c:pt idx="104">
                  <c:v>15.81</c:v>
                </c:pt>
                <c:pt idx="105">
                  <c:v>14.58</c:v>
                </c:pt>
                <c:pt idx="106">
                  <c:v>24.13</c:v>
                </c:pt>
                <c:pt idx="107">
                  <c:v>14.63</c:v>
                </c:pt>
                <c:pt idx="108">
                  <c:v>14.37</c:v>
                </c:pt>
                <c:pt idx="109">
                  <c:v>13.18</c:v>
                </c:pt>
                <c:pt idx="110">
                  <c:v>14.11</c:v>
                </c:pt>
                <c:pt idx="111">
                  <c:v>15.49</c:v>
                </c:pt>
                <c:pt idx="112">
                  <c:v>21.43</c:v>
                </c:pt>
                <c:pt idx="113">
                  <c:v>14.62</c:v>
                </c:pt>
                <c:pt idx="114">
                  <c:v>14.94</c:v>
                </c:pt>
                <c:pt idx="115">
                  <c:v>14.74</c:v>
                </c:pt>
                <c:pt idx="116">
                  <c:v>14.51</c:v>
                </c:pt>
                <c:pt idx="117">
                  <c:v>15.27</c:v>
                </c:pt>
                <c:pt idx="118">
                  <c:v>14.47</c:v>
                </c:pt>
                <c:pt idx="119">
                  <c:v>14.69</c:v>
                </c:pt>
                <c:pt idx="120">
                  <c:v>24.14</c:v>
                </c:pt>
                <c:pt idx="121">
                  <c:v>13.2</c:v>
                </c:pt>
                <c:pt idx="122">
                  <c:v>15.83</c:v>
                </c:pt>
                <c:pt idx="123">
                  <c:v>22.92</c:v>
                </c:pt>
                <c:pt idx="124">
                  <c:v>22.79</c:v>
                </c:pt>
                <c:pt idx="125">
                  <c:v>14.945</c:v>
                </c:pt>
                <c:pt idx="126">
                  <c:v>13.715</c:v>
                </c:pt>
                <c:pt idx="127">
                  <c:v>13.7149999999999</c:v>
                </c:pt>
                <c:pt idx="128">
                  <c:v>13.785</c:v>
                </c:pt>
                <c:pt idx="129">
                  <c:v>13.784999999999901</c:v>
                </c:pt>
                <c:pt idx="130">
                  <c:v>14.525</c:v>
                </c:pt>
                <c:pt idx="131">
                  <c:v>15.809999999999899</c:v>
                </c:pt>
                <c:pt idx="132">
                  <c:v>16.350000000000001</c:v>
                </c:pt>
                <c:pt idx="133">
                  <c:v>16.440000000000001</c:v>
                </c:pt>
                <c:pt idx="134">
                  <c:v>15.489999999999901</c:v>
                </c:pt>
                <c:pt idx="135">
                  <c:v>15.6</c:v>
                </c:pt>
                <c:pt idx="136">
                  <c:v>15.5999999999999</c:v>
                </c:pt>
                <c:pt idx="137">
                  <c:v>15.7099999999999</c:v>
                </c:pt>
                <c:pt idx="138">
                  <c:v>15.89</c:v>
                </c:pt>
                <c:pt idx="139">
                  <c:v>15.889999999999899</c:v>
                </c:pt>
                <c:pt idx="140">
                  <c:v>15.7599999999999</c:v>
                </c:pt>
                <c:pt idx="141">
                  <c:v>15.979999999999899</c:v>
                </c:pt>
                <c:pt idx="142">
                  <c:v>15.98</c:v>
                </c:pt>
                <c:pt idx="143">
                  <c:v>15.8399999999999</c:v>
                </c:pt>
                <c:pt idx="144">
                  <c:v>15.5199999999999</c:v>
                </c:pt>
                <c:pt idx="145">
                  <c:v>13.61</c:v>
                </c:pt>
                <c:pt idx="146">
                  <c:v>13.6099999999999</c:v>
                </c:pt>
                <c:pt idx="147">
                  <c:v>11.87</c:v>
                </c:pt>
                <c:pt idx="148">
                  <c:v>13.05</c:v>
                </c:pt>
                <c:pt idx="149">
                  <c:v>14.77</c:v>
                </c:pt>
                <c:pt idx="150">
                  <c:v>14.7699999999999</c:v>
                </c:pt>
                <c:pt idx="151">
                  <c:v>14.819999999999901</c:v>
                </c:pt>
                <c:pt idx="152">
                  <c:v>14.829999999999901</c:v>
                </c:pt>
                <c:pt idx="153">
                  <c:v>14.469999999999899</c:v>
                </c:pt>
                <c:pt idx="154">
                  <c:v>14.2349999999999</c:v>
                </c:pt>
                <c:pt idx="155">
                  <c:v>14.234999999999999</c:v>
                </c:pt>
                <c:pt idx="156">
                  <c:v>14.1099999999999</c:v>
                </c:pt>
                <c:pt idx="157">
                  <c:v>14.5099999999999</c:v>
                </c:pt>
                <c:pt idx="158">
                  <c:v>15.32</c:v>
                </c:pt>
                <c:pt idx="159">
                  <c:v>15.319999999999901</c:v>
                </c:pt>
                <c:pt idx="160">
                  <c:v>15.969999999999899</c:v>
                </c:pt>
                <c:pt idx="161">
                  <c:v>15.97</c:v>
                </c:pt>
                <c:pt idx="162">
                  <c:v>16.965</c:v>
                </c:pt>
                <c:pt idx="163">
                  <c:v>16.87</c:v>
                </c:pt>
                <c:pt idx="164">
                  <c:v>16.77</c:v>
                </c:pt>
                <c:pt idx="165">
                  <c:v>17.03</c:v>
                </c:pt>
                <c:pt idx="166">
                  <c:v>17.939999999999898</c:v>
                </c:pt>
                <c:pt idx="167">
                  <c:v>17.98</c:v>
                </c:pt>
                <c:pt idx="168">
                  <c:v>19.18</c:v>
                </c:pt>
                <c:pt idx="169">
                  <c:v>19.1799999999999</c:v>
                </c:pt>
                <c:pt idx="170">
                  <c:v>19.93</c:v>
                </c:pt>
                <c:pt idx="171">
                  <c:v>19.9299999999999</c:v>
                </c:pt>
                <c:pt idx="172">
                  <c:v>19.25</c:v>
                </c:pt>
                <c:pt idx="173">
                  <c:v>19.78</c:v>
                </c:pt>
                <c:pt idx="174">
                  <c:v>19.779999999999902</c:v>
                </c:pt>
                <c:pt idx="175">
                  <c:v>21.465</c:v>
                </c:pt>
                <c:pt idx="176">
                  <c:v>21.4649999999999</c:v>
                </c:pt>
                <c:pt idx="177">
                  <c:v>23.795000000000002</c:v>
                </c:pt>
                <c:pt idx="178">
                  <c:v>26.414999999999999</c:v>
                </c:pt>
                <c:pt idx="179">
                  <c:v>26.4149999999999</c:v>
                </c:pt>
                <c:pt idx="180">
                  <c:v>25.094999999999999</c:v>
                </c:pt>
                <c:pt idx="181">
                  <c:v>25.094999999999899</c:v>
                </c:pt>
                <c:pt idx="182">
                  <c:v>23.055</c:v>
                </c:pt>
                <c:pt idx="183">
                  <c:v>23.0549999999999</c:v>
                </c:pt>
                <c:pt idx="184">
                  <c:v>22.035</c:v>
                </c:pt>
                <c:pt idx="185">
                  <c:v>22.034999999999901</c:v>
                </c:pt>
                <c:pt idx="186">
                  <c:v>22.545000000000002</c:v>
                </c:pt>
                <c:pt idx="187">
                  <c:v>22.544999999999899</c:v>
                </c:pt>
                <c:pt idx="188">
                  <c:v>23.134999999999899</c:v>
                </c:pt>
                <c:pt idx="189">
                  <c:v>23.135000000000002</c:v>
                </c:pt>
                <c:pt idx="190">
                  <c:v>21.074999999999999</c:v>
                </c:pt>
                <c:pt idx="191">
                  <c:v>21.0749999999999</c:v>
                </c:pt>
                <c:pt idx="192">
                  <c:v>21.355</c:v>
                </c:pt>
                <c:pt idx="193">
                  <c:v>21.354999999999901</c:v>
                </c:pt>
                <c:pt idx="194">
                  <c:v>22.625</c:v>
                </c:pt>
                <c:pt idx="195">
                  <c:v>22.61</c:v>
                </c:pt>
                <c:pt idx="196">
                  <c:v>22.6099999999999</c:v>
                </c:pt>
                <c:pt idx="197">
                  <c:v>22.98</c:v>
                </c:pt>
                <c:pt idx="198">
                  <c:v>22.979999999999901</c:v>
                </c:pt>
                <c:pt idx="199">
                  <c:v>22.27</c:v>
                </c:pt>
                <c:pt idx="200">
                  <c:v>22.2699999999999</c:v>
                </c:pt>
                <c:pt idx="201">
                  <c:v>22.1</c:v>
                </c:pt>
                <c:pt idx="202">
                  <c:v>22.47</c:v>
                </c:pt>
                <c:pt idx="203">
                  <c:v>22.469999999999899</c:v>
                </c:pt>
                <c:pt idx="204">
                  <c:v>24.18</c:v>
                </c:pt>
                <c:pt idx="205">
                  <c:v>24.1799999999999</c:v>
                </c:pt>
                <c:pt idx="206">
                  <c:v>25.32</c:v>
                </c:pt>
                <c:pt idx="207">
                  <c:v>25.319999999999901</c:v>
                </c:pt>
                <c:pt idx="208">
                  <c:v>23.54</c:v>
                </c:pt>
                <c:pt idx="209">
                  <c:v>23.5399999999999</c:v>
                </c:pt>
                <c:pt idx="210">
                  <c:v>22.89</c:v>
                </c:pt>
                <c:pt idx="211">
                  <c:v>22.889999999999901</c:v>
                </c:pt>
                <c:pt idx="212">
                  <c:v>22.13</c:v>
                </c:pt>
                <c:pt idx="213">
                  <c:v>22.1299999999999</c:v>
                </c:pt>
                <c:pt idx="214">
                  <c:v>22.88</c:v>
                </c:pt>
                <c:pt idx="215">
                  <c:v>22.8799999999999</c:v>
                </c:pt>
                <c:pt idx="216">
                  <c:v>24.09</c:v>
                </c:pt>
                <c:pt idx="217">
                  <c:v>24.0899999999999</c:v>
                </c:pt>
                <c:pt idx="218">
                  <c:v>13.159999999999901</c:v>
                </c:pt>
                <c:pt idx="219">
                  <c:v>13.1799999999999</c:v>
                </c:pt>
                <c:pt idx="220">
                  <c:v>14.9399999999999</c:v>
                </c:pt>
                <c:pt idx="221">
                  <c:v>15.2699999999999</c:v>
                </c:pt>
                <c:pt idx="222">
                  <c:v>14.3699999999999</c:v>
                </c:pt>
                <c:pt idx="223">
                  <c:v>14.6299999999999</c:v>
                </c:pt>
                <c:pt idx="224">
                  <c:v>14.8799999999999</c:v>
                </c:pt>
                <c:pt idx="225">
                  <c:v>14.739999999999901</c:v>
                </c:pt>
                <c:pt idx="226">
                  <c:v>14.579999999999901</c:v>
                </c:pt>
                <c:pt idx="227">
                  <c:v>14.6699999999999</c:v>
                </c:pt>
                <c:pt idx="228">
                  <c:v>14.079999999999901</c:v>
                </c:pt>
                <c:pt idx="229">
                  <c:v>11.1899999999999</c:v>
                </c:pt>
                <c:pt idx="230">
                  <c:v>13.0899999999999</c:v>
                </c:pt>
                <c:pt idx="231">
                  <c:v>13.5399999999999</c:v>
                </c:pt>
                <c:pt idx="232">
                  <c:v>13.329999999999901</c:v>
                </c:pt>
                <c:pt idx="233">
                  <c:v>12.3799999999999</c:v>
                </c:pt>
                <c:pt idx="234">
                  <c:v>12.2899999999999</c:v>
                </c:pt>
                <c:pt idx="235">
                  <c:v>12.489999999999901</c:v>
                </c:pt>
                <c:pt idx="236">
                  <c:v>13.0299999999999</c:v>
                </c:pt>
                <c:pt idx="237">
                  <c:v>13.6199999999999</c:v>
                </c:pt>
                <c:pt idx="238">
                  <c:v>14.1799999999999</c:v>
                </c:pt>
                <c:pt idx="239">
                  <c:v>14.7099999999999</c:v>
                </c:pt>
                <c:pt idx="240">
                  <c:v>15.1199999999999</c:v>
                </c:pt>
                <c:pt idx="241">
                  <c:v>15.659999999999901</c:v>
                </c:pt>
                <c:pt idx="242">
                  <c:v>21.229999999999901</c:v>
                </c:pt>
                <c:pt idx="243">
                  <c:v>22.149999999999899</c:v>
                </c:pt>
                <c:pt idx="244">
                  <c:v>23.219999999999899</c:v>
                </c:pt>
                <c:pt idx="245">
                  <c:v>25.529999999999902</c:v>
                </c:pt>
                <c:pt idx="246">
                  <c:v>24.619999999999902</c:v>
                </c:pt>
                <c:pt idx="247">
                  <c:v>24.149999999999899</c:v>
                </c:pt>
                <c:pt idx="248">
                  <c:v>24.309999999999899</c:v>
                </c:pt>
                <c:pt idx="249">
                  <c:v>24.229999999999901</c:v>
                </c:pt>
                <c:pt idx="250">
                  <c:v>21.419999999999899</c:v>
                </c:pt>
                <c:pt idx="251">
                  <c:v>21.409999999999901</c:v>
                </c:pt>
                <c:pt idx="252">
                  <c:v>20.969999999999899</c:v>
                </c:pt>
                <c:pt idx="253">
                  <c:v>19.6999999999999</c:v>
                </c:pt>
                <c:pt idx="254">
                  <c:v>19.819999999999901</c:v>
                </c:pt>
                <c:pt idx="255">
                  <c:v>20.529999999999902</c:v>
                </c:pt>
                <c:pt idx="256">
                  <c:v>23.2899999999999</c:v>
                </c:pt>
                <c:pt idx="257">
                  <c:v>25.219999999999899</c:v>
                </c:pt>
                <c:pt idx="258">
                  <c:v>24.399999999999899</c:v>
                </c:pt>
                <c:pt idx="259">
                  <c:v>21.989999999999899</c:v>
                </c:pt>
                <c:pt idx="260">
                  <c:v>21.0199999999999</c:v>
                </c:pt>
                <c:pt idx="261">
                  <c:v>21.4299999999999</c:v>
                </c:pt>
                <c:pt idx="262">
                  <c:v>13.8599999999999</c:v>
                </c:pt>
                <c:pt idx="263">
                  <c:v>15.6099999999999</c:v>
                </c:pt>
                <c:pt idx="264">
                  <c:v>15.719999999999899</c:v>
                </c:pt>
                <c:pt idx="265">
                  <c:v>15.8799999999999</c:v>
                </c:pt>
                <c:pt idx="266">
                  <c:v>13.7599999999999</c:v>
                </c:pt>
                <c:pt idx="267">
                  <c:v>12.0199999999999</c:v>
                </c:pt>
                <c:pt idx="268">
                  <c:v>13.1999999999999</c:v>
                </c:pt>
                <c:pt idx="269">
                  <c:v>14.889999999999899</c:v>
                </c:pt>
                <c:pt idx="270">
                  <c:v>14.61</c:v>
                </c:pt>
                <c:pt idx="271">
                  <c:v>14.389999999999899</c:v>
                </c:pt>
                <c:pt idx="272">
                  <c:v>14.2599999999999</c:v>
                </c:pt>
                <c:pt idx="273">
                  <c:v>14.6899999999999</c:v>
                </c:pt>
                <c:pt idx="274">
                  <c:v>20.069999999999901</c:v>
                </c:pt>
                <c:pt idx="275">
                  <c:v>19.889999999999901</c:v>
                </c:pt>
                <c:pt idx="276">
                  <c:v>21.6299999999999</c:v>
                </c:pt>
                <c:pt idx="277">
                  <c:v>21.509999999999899</c:v>
                </c:pt>
                <c:pt idx="278">
                  <c:v>23.939999999999898</c:v>
                </c:pt>
                <c:pt idx="279">
                  <c:v>26.309999999999899</c:v>
                </c:pt>
                <c:pt idx="280">
                  <c:v>24.989999999999899</c:v>
                </c:pt>
                <c:pt idx="281">
                  <c:v>22.9499999999999</c:v>
                </c:pt>
                <c:pt idx="282">
                  <c:v>22.059999999999899</c:v>
                </c:pt>
                <c:pt idx="283">
                  <c:v>23.159999999999901</c:v>
                </c:pt>
                <c:pt idx="284">
                  <c:v>21.3799999999999</c:v>
                </c:pt>
                <c:pt idx="285">
                  <c:v>22.649999999999899</c:v>
                </c:pt>
                <c:pt idx="286">
                  <c:v>22.639999999999901</c:v>
                </c:pt>
                <c:pt idx="287">
                  <c:v>23.009999999999899</c:v>
                </c:pt>
                <c:pt idx="288">
                  <c:v>22.4299999999999</c:v>
                </c:pt>
                <c:pt idx="289">
                  <c:v>24.139999999999901</c:v>
                </c:pt>
                <c:pt idx="290">
                  <c:v>23.439999999999898</c:v>
                </c:pt>
                <c:pt idx="291">
                  <c:v>22.7899999999999</c:v>
                </c:pt>
                <c:pt idx="292">
                  <c:v>22.169999999999899</c:v>
                </c:pt>
                <c:pt idx="293">
                  <c:v>22.919999999999899</c:v>
                </c:pt>
                <c:pt idx="294">
                  <c:v>24.1299999999999</c:v>
                </c:pt>
                <c:pt idx="295">
                  <c:v>15.76</c:v>
                </c:pt>
                <c:pt idx="296">
                  <c:v>17.979999999999901</c:v>
                </c:pt>
                <c:pt idx="297">
                  <c:v>17.969999999999899</c:v>
                </c:pt>
                <c:pt idx="298">
                  <c:v>23.794999999999899</c:v>
                </c:pt>
                <c:pt idx="299">
                  <c:v>14.6199999999999</c:v>
                </c:pt>
                <c:pt idx="300">
                  <c:v>14.799999999999899</c:v>
                </c:pt>
              </c:numCache>
              <c:extLst xmlns:c15="http://schemas.microsoft.com/office/drawing/2012/chart"/>
            </c:numRef>
          </c:xVal>
          <c:yVal>
            <c:numRef>
              <c:f>'Fuel Price'!$T$5:$T$305</c:f>
              <c:numCache>
                <c:formatCode>_ * #,##0_ ;_ * \-#,##0_ ;_ * "-"??_ ;_ @_ </c:formatCode>
                <c:ptCount val="301"/>
                <c:pt idx="0">
                  <c:v>1698962.5671923077</c:v>
                </c:pt>
                <c:pt idx="1">
                  <c:v>1677013.071518519</c:v>
                </c:pt>
                <c:pt idx="2">
                  <c:v>1644451.0498484843</c:v>
                </c:pt>
                <c:pt idx="3">
                  <c:v>1496841.1614848485</c:v>
                </c:pt>
                <c:pt idx="6">
                  <c:v>1618179.4974062501</c:v>
                </c:pt>
                <c:pt idx="9">
                  <c:v>1658911.174107143</c:v>
                </c:pt>
                <c:pt idx="10">
                  <c:v>1439690.8412121208</c:v>
                </c:pt>
                <c:pt idx="11">
                  <c:v>1585425.3285357147</c:v>
                </c:pt>
                <c:pt idx="12">
                  <c:v>1560539.0114285715</c:v>
                </c:pt>
                <c:pt idx="15">
                  <c:v>1426235.3242400002</c:v>
                </c:pt>
                <c:pt idx="16">
                  <c:v>1689241.452636363</c:v>
                </c:pt>
                <c:pt idx="17">
                  <c:v>1509207.8602500001</c:v>
                </c:pt>
                <c:pt idx="18">
                  <c:v>1781831.3422499993</c:v>
                </c:pt>
                <c:pt idx="25">
                  <c:v>1712143.1232857134</c:v>
                </c:pt>
                <c:pt idx="26">
                  <c:v>1708077.8839999998</c:v>
                </c:pt>
                <c:pt idx="27">
                  <c:v>1575745.2163428571</c:v>
                </c:pt>
                <c:pt idx="28">
                  <c:v>1673371.4660714285</c:v>
                </c:pt>
                <c:pt idx="33">
                  <c:v>1654753.9444000004</c:v>
                </c:pt>
                <c:pt idx="34">
                  <c:v>1668782.3842083334</c:v>
                </c:pt>
                <c:pt idx="35">
                  <c:v>1711652.3388518516</c:v>
                </c:pt>
                <c:pt idx="38">
                  <c:v>1637958.0659714283</c:v>
                </c:pt>
                <c:pt idx="39">
                  <c:v>1653864.36369697</c:v>
                </c:pt>
                <c:pt idx="40">
                  <c:v>1652808.3430384616</c:v>
                </c:pt>
                <c:pt idx="42">
                  <c:v>1527276.4614800001</c:v>
                </c:pt>
                <c:pt idx="46">
                  <c:v>1663465.7066666665</c:v>
                </c:pt>
                <c:pt idx="47">
                  <c:v>1702546.1246296298</c:v>
                </c:pt>
                <c:pt idx="51">
                  <c:v>1584019.5156857136</c:v>
                </c:pt>
                <c:pt idx="53">
                  <c:v>1583618.057</c:v>
                </c:pt>
                <c:pt idx="57">
                  <c:v>1344695.4891538459</c:v>
                </c:pt>
                <c:pt idx="63">
                  <c:v>1515211.760125</c:v>
                </c:pt>
                <c:pt idx="65">
                  <c:v>1672240.8901904766</c:v>
                </c:pt>
                <c:pt idx="66">
                  <c:v>1572659.9762307694</c:v>
                </c:pt>
                <c:pt idx="67">
                  <c:v>1622933.8331481481</c:v>
                </c:pt>
                <c:pt idx="68">
                  <c:v>1489486.2847586207</c:v>
                </c:pt>
                <c:pt idx="70">
                  <c:v>1362135.6904999998</c:v>
                </c:pt>
                <c:pt idx="71">
                  <c:v>1524248.6049428571</c:v>
                </c:pt>
                <c:pt idx="73">
                  <c:v>1589829.5073333327</c:v>
                </c:pt>
                <c:pt idx="74">
                  <c:v>1598650.3203928571</c:v>
                </c:pt>
                <c:pt idx="75">
                  <c:v>1295659.2758214285</c:v>
                </c:pt>
                <c:pt idx="76">
                  <c:v>1147618.0331249994</c:v>
                </c:pt>
                <c:pt idx="77">
                  <c:v>1575531.1751481479</c:v>
                </c:pt>
                <c:pt idx="78">
                  <c:v>1547320.5016874999</c:v>
                </c:pt>
                <c:pt idx="79">
                  <c:v>1368624.6528181816</c:v>
                </c:pt>
                <c:pt idx="80">
                  <c:v>1516784.5654399998</c:v>
                </c:pt>
                <c:pt idx="81">
                  <c:v>1428876.2253999999</c:v>
                </c:pt>
                <c:pt idx="82">
                  <c:v>1577685.3257307694</c:v>
                </c:pt>
                <c:pt idx="83">
                  <c:v>1525546.2508461541</c:v>
                </c:pt>
                <c:pt idx="90">
                  <c:v>1490700.9101199997</c:v>
                </c:pt>
                <c:pt idx="98">
                  <c:v>1497171.7167419349</c:v>
                </c:pt>
                <c:pt idx="100">
                  <c:v>1417885.25</c:v>
                </c:pt>
                <c:pt idx="102">
                  <c:v>535243.60231428582</c:v>
                </c:pt>
                <c:pt idx="105">
                  <c:v>1538461.0991199999</c:v>
                </c:pt>
                <c:pt idx="107">
                  <c:v>1548046.6704074072</c:v>
                </c:pt>
                <c:pt idx="108">
                  <c:v>1574728.0641111105</c:v>
                </c:pt>
                <c:pt idx="109">
                  <c:v>1580709.5828148143</c:v>
                </c:pt>
                <c:pt idx="110">
                  <c:v>1529375.1330000001</c:v>
                </c:pt>
                <c:pt idx="112">
                  <c:v>1648557.6683043474</c:v>
                </c:pt>
                <c:pt idx="113">
                  <c:v>1629913.9773571428</c:v>
                </c:pt>
                <c:pt idx="114">
                  <c:v>1443309.8696935482</c:v>
                </c:pt>
                <c:pt idx="115">
                  <c:v>1585862.6417692304</c:v>
                </c:pt>
                <c:pt idx="116">
                  <c:v>1547853.5796470591</c:v>
                </c:pt>
                <c:pt idx="117">
                  <c:v>1453136.0593199998</c:v>
                </c:pt>
                <c:pt idx="144">
                  <c:v>1887906.1384999999</c:v>
                </c:pt>
                <c:pt idx="156">
                  <c:v>1611801.8404999999</c:v>
                </c:pt>
                <c:pt idx="157">
                  <c:v>1262169.9180000001</c:v>
                </c:pt>
                <c:pt idx="218">
                  <c:v>1393350.567</c:v>
                </c:pt>
                <c:pt idx="219">
                  <c:v>1570553.3870000001</c:v>
                </c:pt>
                <c:pt idx="220">
                  <c:v>1472238.591</c:v>
                </c:pt>
                <c:pt idx="221">
                  <c:v>1336403.6083333334</c:v>
                </c:pt>
                <c:pt idx="222">
                  <c:v>1498662.5549999999</c:v>
                </c:pt>
                <c:pt idx="223">
                  <c:v>1112145.4169999999</c:v>
                </c:pt>
                <c:pt idx="224">
                  <c:v>1534201.7137499999</c:v>
                </c:pt>
                <c:pt idx="225">
                  <c:v>1604864.3119999999</c:v>
                </c:pt>
                <c:pt idx="226">
                  <c:v>1678729.2783333333</c:v>
                </c:pt>
                <c:pt idx="227">
                  <c:v>1244672.0733333335</c:v>
                </c:pt>
                <c:pt idx="228">
                  <c:v>933410.65633333335</c:v>
                </c:pt>
                <c:pt idx="229">
                  <c:v>1068301.5177500001</c:v>
                </c:pt>
                <c:pt idx="230">
                  <c:v>1175750.7544999998</c:v>
                </c:pt>
                <c:pt idx="231">
                  <c:v>1385112.7946666668</c:v>
                </c:pt>
                <c:pt idx="232">
                  <c:v>1732562.4543333333</c:v>
                </c:pt>
                <c:pt idx="233">
                  <c:v>1138715.6189999999</c:v>
                </c:pt>
                <c:pt idx="234">
                  <c:v>1720665.4345</c:v>
                </c:pt>
                <c:pt idx="235">
                  <c:v>1893897.8659999999</c:v>
                </c:pt>
                <c:pt idx="236">
                  <c:v>1294412.2906666666</c:v>
                </c:pt>
                <c:pt idx="237">
                  <c:v>1503924.392</c:v>
                </c:pt>
                <c:pt idx="238">
                  <c:v>1904289.7309999999</c:v>
                </c:pt>
                <c:pt idx="239">
                  <c:v>1644096.2565714286</c:v>
                </c:pt>
                <c:pt idx="240">
                  <c:v>1310929.7043333333</c:v>
                </c:pt>
                <c:pt idx="241">
                  <c:v>1460595.7472499975</c:v>
                </c:pt>
                <c:pt idx="242">
                  <c:v>1327132.2826666667</c:v>
                </c:pt>
                <c:pt idx="243">
                  <c:v>1373361.51875</c:v>
                </c:pt>
                <c:pt idx="244">
                  <c:v>1374154.0149999999</c:v>
                </c:pt>
                <c:pt idx="245">
                  <c:v>1573719.2590000001</c:v>
                </c:pt>
                <c:pt idx="246">
                  <c:v>1546813.4384999999</c:v>
                </c:pt>
                <c:pt idx="247">
                  <c:v>1689407.1094285715</c:v>
                </c:pt>
                <c:pt idx="248">
                  <c:v>1595917.9820000001</c:v>
                </c:pt>
                <c:pt idx="249">
                  <c:v>1827671.5455</c:v>
                </c:pt>
                <c:pt idx="250">
                  <c:v>1296474.906</c:v>
                </c:pt>
                <c:pt idx="251">
                  <c:v>1831832.091</c:v>
                </c:pt>
                <c:pt idx="252">
                  <c:v>1443965.4384999999</c:v>
                </c:pt>
                <c:pt idx="253">
                  <c:v>1631290.2995</c:v>
                </c:pt>
                <c:pt idx="254">
                  <c:v>1331937.983</c:v>
                </c:pt>
                <c:pt idx="255">
                  <c:v>1731950.5405000001</c:v>
                </c:pt>
                <c:pt idx="256">
                  <c:v>1784750.0704999999</c:v>
                </c:pt>
                <c:pt idx="257">
                  <c:v>1389656.2139999999</c:v>
                </c:pt>
                <c:pt idx="258">
                  <c:v>1622724.4318571428</c:v>
                </c:pt>
                <c:pt idx="259">
                  <c:v>2034341.6839999999</c:v>
                </c:pt>
                <c:pt idx="260">
                  <c:v>1617178.8635</c:v>
                </c:pt>
                <c:pt idx="261">
                  <c:v>1415991.1586000002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0536-455E-8F1D-A9FA043AB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6539423"/>
        <c:axId val="85772356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'Fuel Price'!$S$4</c15:sqref>
                        </c15:formulaRef>
                      </c:ext>
                    </c:extLst>
                    <c:strCache>
                      <c:ptCount val="1"/>
                      <c:pt idx="0">
                        <c:v>400003139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2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ash"/>
                    </a:ln>
                    <a:effectLst/>
                  </c:spPr>
                  <c:trendlineType val="poly"/>
                  <c:order val="2"/>
                  <c:dispRSqr val="1"/>
                  <c:dispEq val="0"/>
                  <c:trendlineLbl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1197" b="0" i="0" u="none" strike="noStrike" kern="1200" baseline="0">
                            <a:solidFill>
                              <a:schemeClr val="l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'Fuel Price'!$R$5:$R$305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12.29</c:v>
                      </c:pt>
                      <c:pt idx="1">
                        <c:v>12.38</c:v>
                      </c:pt>
                      <c:pt idx="2">
                        <c:v>12.49</c:v>
                      </c:pt>
                      <c:pt idx="3">
                        <c:v>13.16</c:v>
                      </c:pt>
                      <c:pt idx="4">
                        <c:v>13.76</c:v>
                      </c:pt>
                      <c:pt idx="5">
                        <c:v>13.79</c:v>
                      </c:pt>
                      <c:pt idx="6">
                        <c:v>14.18</c:v>
                      </c:pt>
                      <c:pt idx="7">
                        <c:v>14.26</c:v>
                      </c:pt>
                      <c:pt idx="8">
                        <c:v>14.39</c:v>
                      </c:pt>
                      <c:pt idx="9">
                        <c:v>14.5</c:v>
                      </c:pt>
                      <c:pt idx="10">
                        <c:v>14.67</c:v>
                      </c:pt>
                      <c:pt idx="11">
                        <c:v>14.71</c:v>
                      </c:pt>
                      <c:pt idx="12">
                        <c:v>14.8</c:v>
                      </c:pt>
                      <c:pt idx="13">
                        <c:v>14.82</c:v>
                      </c:pt>
                      <c:pt idx="14">
                        <c:v>15.01</c:v>
                      </c:pt>
                      <c:pt idx="15">
                        <c:v>15.12</c:v>
                      </c:pt>
                      <c:pt idx="16">
                        <c:v>15.52</c:v>
                      </c:pt>
                      <c:pt idx="17">
                        <c:v>15.66</c:v>
                      </c:pt>
                      <c:pt idx="18">
                        <c:v>15.75</c:v>
                      </c:pt>
                      <c:pt idx="19">
                        <c:v>15.84</c:v>
                      </c:pt>
                      <c:pt idx="20">
                        <c:v>16.149999999999999</c:v>
                      </c:pt>
                      <c:pt idx="21">
                        <c:v>16.91</c:v>
                      </c:pt>
                      <c:pt idx="22">
                        <c:v>17.010000000000002</c:v>
                      </c:pt>
                      <c:pt idx="23">
                        <c:v>17.100000000000001</c:v>
                      </c:pt>
                      <c:pt idx="24">
                        <c:v>17.2</c:v>
                      </c:pt>
                      <c:pt idx="25">
                        <c:v>17.23</c:v>
                      </c:pt>
                      <c:pt idx="26">
                        <c:v>17.28</c:v>
                      </c:pt>
                      <c:pt idx="27">
                        <c:v>17.97</c:v>
                      </c:pt>
                      <c:pt idx="28">
                        <c:v>18.07</c:v>
                      </c:pt>
                      <c:pt idx="29">
                        <c:v>18.11</c:v>
                      </c:pt>
                      <c:pt idx="30">
                        <c:v>18.149999999999999</c:v>
                      </c:pt>
                      <c:pt idx="31">
                        <c:v>19.32</c:v>
                      </c:pt>
                      <c:pt idx="32">
                        <c:v>19.36</c:v>
                      </c:pt>
                      <c:pt idx="33">
                        <c:v>19.55</c:v>
                      </c:pt>
                      <c:pt idx="34">
                        <c:v>19.7</c:v>
                      </c:pt>
                      <c:pt idx="35">
                        <c:v>19.82</c:v>
                      </c:pt>
                      <c:pt idx="36">
                        <c:v>19.89</c:v>
                      </c:pt>
                      <c:pt idx="37">
                        <c:v>20.07</c:v>
                      </c:pt>
                      <c:pt idx="38">
                        <c:v>20.5</c:v>
                      </c:pt>
                      <c:pt idx="39">
                        <c:v>20.53</c:v>
                      </c:pt>
                      <c:pt idx="40">
                        <c:v>20.97</c:v>
                      </c:pt>
                      <c:pt idx="41">
                        <c:v>21.1</c:v>
                      </c:pt>
                      <c:pt idx="42">
                        <c:v>21.23</c:v>
                      </c:pt>
                      <c:pt idx="43">
                        <c:v>21.24</c:v>
                      </c:pt>
                      <c:pt idx="44">
                        <c:v>21.35</c:v>
                      </c:pt>
                      <c:pt idx="45">
                        <c:v>21.38</c:v>
                      </c:pt>
                      <c:pt idx="46">
                        <c:v>21.41</c:v>
                      </c:pt>
                      <c:pt idx="47">
                        <c:v>21.42</c:v>
                      </c:pt>
                      <c:pt idx="48">
                        <c:v>21.51</c:v>
                      </c:pt>
                      <c:pt idx="49">
                        <c:v>21.6</c:v>
                      </c:pt>
                      <c:pt idx="50">
                        <c:v>21.63</c:v>
                      </c:pt>
                      <c:pt idx="51">
                        <c:v>21.72</c:v>
                      </c:pt>
                      <c:pt idx="52">
                        <c:v>22.06</c:v>
                      </c:pt>
                      <c:pt idx="53">
                        <c:v>22.15</c:v>
                      </c:pt>
                      <c:pt idx="54">
                        <c:v>22.3</c:v>
                      </c:pt>
                      <c:pt idx="55">
                        <c:v>22.43</c:v>
                      </c:pt>
                      <c:pt idx="56">
                        <c:v>22.57</c:v>
                      </c:pt>
                      <c:pt idx="57">
                        <c:v>22.62</c:v>
                      </c:pt>
                      <c:pt idx="58">
                        <c:v>22.64</c:v>
                      </c:pt>
                      <c:pt idx="59">
                        <c:v>22.65</c:v>
                      </c:pt>
                      <c:pt idx="60">
                        <c:v>22.95</c:v>
                      </c:pt>
                      <c:pt idx="61">
                        <c:v>23.01</c:v>
                      </c:pt>
                      <c:pt idx="62">
                        <c:v>23.16</c:v>
                      </c:pt>
                      <c:pt idx="63">
                        <c:v>23.22</c:v>
                      </c:pt>
                      <c:pt idx="64">
                        <c:v>23.94</c:v>
                      </c:pt>
                      <c:pt idx="65">
                        <c:v>24.15</c:v>
                      </c:pt>
                      <c:pt idx="66">
                        <c:v>24.23</c:v>
                      </c:pt>
                      <c:pt idx="67">
                        <c:v>24.31</c:v>
                      </c:pt>
                      <c:pt idx="68">
                        <c:v>24.62</c:v>
                      </c:pt>
                      <c:pt idx="69">
                        <c:v>24.99</c:v>
                      </c:pt>
                      <c:pt idx="70">
                        <c:v>25.53</c:v>
                      </c:pt>
                      <c:pt idx="71">
                        <c:v>25.75</c:v>
                      </c:pt>
                      <c:pt idx="72">
                        <c:v>26.31</c:v>
                      </c:pt>
                      <c:pt idx="73">
                        <c:v>21.02</c:v>
                      </c:pt>
                      <c:pt idx="74">
                        <c:v>24.4</c:v>
                      </c:pt>
                      <c:pt idx="75">
                        <c:v>11.4</c:v>
                      </c:pt>
                      <c:pt idx="76">
                        <c:v>11.19</c:v>
                      </c:pt>
                      <c:pt idx="77">
                        <c:v>13.62</c:v>
                      </c:pt>
                      <c:pt idx="78">
                        <c:v>13.33</c:v>
                      </c:pt>
                      <c:pt idx="79">
                        <c:v>13.09</c:v>
                      </c:pt>
                      <c:pt idx="80">
                        <c:v>14.08</c:v>
                      </c:pt>
                      <c:pt idx="81">
                        <c:v>13.54</c:v>
                      </c:pt>
                      <c:pt idx="82">
                        <c:v>21.99</c:v>
                      </c:pt>
                      <c:pt idx="83">
                        <c:v>23.29</c:v>
                      </c:pt>
                      <c:pt idx="84">
                        <c:v>16.48</c:v>
                      </c:pt>
                      <c:pt idx="85">
                        <c:v>15.61</c:v>
                      </c:pt>
                      <c:pt idx="86">
                        <c:v>15.72</c:v>
                      </c:pt>
                      <c:pt idx="87">
                        <c:v>15.94</c:v>
                      </c:pt>
                      <c:pt idx="88">
                        <c:v>14.6</c:v>
                      </c:pt>
                      <c:pt idx="89">
                        <c:v>13.86</c:v>
                      </c:pt>
                      <c:pt idx="90">
                        <c:v>13.03</c:v>
                      </c:pt>
                      <c:pt idx="91">
                        <c:v>15.79</c:v>
                      </c:pt>
                      <c:pt idx="92">
                        <c:v>15.71</c:v>
                      </c:pt>
                      <c:pt idx="93">
                        <c:v>15.88</c:v>
                      </c:pt>
                      <c:pt idx="94">
                        <c:v>16.57</c:v>
                      </c:pt>
                      <c:pt idx="95">
                        <c:v>14.83</c:v>
                      </c:pt>
                      <c:pt idx="96">
                        <c:v>15.5</c:v>
                      </c:pt>
                      <c:pt idx="97">
                        <c:v>23.44</c:v>
                      </c:pt>
                      <c:pt idx="98">
                        <c:v>14.88</c:v>
                      </c:pt>
                      <c:pt idx="99">
                        <c:v>14.89</c:v>
                      </c:pt>
                      <c:pt idx="100">
                        <c:v>25.22</c:v>
                      </c:pt>
                      <c:pt idx="101">
                        <c:v>22.17</c:v>
                      </c:pt>
                      <c:pt idx="102">
                        <c:v>12.75</c:v>
                      </c:pt>
                      <c:pt idx="103">
                        <c:v>12.02</c:v>
                      </c:pt>
                      <c:pt idx="104">
                        <c:v>15.81</c:v>
                      </c:pt>
                      <c:pt idx="105">
                        <c:v>14.58</c:v>
                      </c:pt>
                      <c:pt idx="106">
                        <c:v>24.13</c:v>
                      </c:pt>
                      <c:pt idx="107">
                        <c:v>14.63</c:v>
                      </c:pt>
                      <c:pt idx="108">
                        <c:v>14.37</c:v>
                      </c:pt>
                      <c:pt idx="109">
                        <c:v>13.18</c:v>
                      </c:pt>
                      <c:pt idx="110">
                        <c:v>14.11</c:v>
                      </c:pt>
                      <c:pt idx="111">
                        <c:v>15.49</c:v>
                      </c:pt>
                      <c:pt idx="112">
                        <c:v>21.43</c:v>
                      </c:pt>
                      <c:pt idx="113">
                        <c:v>14.62</c:v>
                      </c:pt>
                      <c:pt idx="114">
                        <c:v>14.94</c:v>
                      </c:pt>
                      <c:pt idx="115">
                        <c:v>14.74</c:v>
                      </c:pt>
                      <c:pt idx="116">
                        <c:v>14.51</c:v>
                      </c:pt>
                      <c:pt idx="117">
                        <c:v>15.27</c:v>
                      </c:pt>
                      <c:pt idx="118">
                        <c:v>14.47</c:v>
                      </c:pt>
                      <c:pt idx="119">
                        <c:v>14.69</c:v>
                      </c:pt>
                      <c:pt idx="120">
                        <c:v>24.14</c:v>
                      </c:pt>
                      <c:pt idx="121">
                        <c:v>13.2</c:v>
                      </c:pt>
                      <c:pt idx="122">
                        <c:v>15.83</c:v>
                      </c:pt>
                      <c:pt idx="123">
                        <c:v>22.92</c:v>
                      </c:pt>
                      <c:pt idx="124">
                        <c:v>22.79</c:v>
                      </c:pt>
                      <c:pt idx="125">
                        <c:v>14.945</c:v>
                      </c:pt>
                      <c:pt idx="126">
                        <c:v>13.715</c:v>
                      </c:pt>
                      <c:pt idx="127">
                        <c:v>13.7149999999999</c:v>
                      </c:pt>
                      <c:pt idx="128">
                        <c:v>13.785</c:v>
                      </c:pt>
                      <c:pt idx="129">
                        <c:v>13.784999999999901</c:v>
                      </c:pt>
                      <c:pt idx="130">
                        <c:v>14.525</c:v>
                      </c:pt>
                      <c:pt idx="131">
                        <c:v>15.809999999999899</c:v>
                      </c:pt>
                      <c:pt idx="132">
                        <c:v>16.350000000000001</c:v>
                      </c:pt>
                      <c:pt idx="133">
                        <c:v>16.440000000000001</c:v>
                      </c:pt>
                      <c:pt idx="134">
                        <c:v>15.489999999999901</c:v>
                      </c:pt>
                      <c:pt idx="135">
                        <c:v>15.6</c:v>
                      </c:pt>
                      <c:pt idx="136">
                        <c:v>15.5999999999999</c:v>
                      </c:pt>
                      <c:pt idx="137">
                        <c:v>15.7099999999999</c:v>
                      </c:pt>
                      <c:pt idx="138">
                        <c:v>15.89</c:v>
                      </c:pt>
                      <c:pt idx="139">
                        <c:v>15.889999999999899</c:v>
                      </c:pt>
                      <c:pt idx="140">
                        <c:v>15.7599999999999</c:v>
                      </c:pt>
                      <c:pt idx="141">
                        <c:v>15.979999999999899</c:v>
                      </c:pt>
                      <c:pt idx="142">
                        <c:v>15.98</c:v>
                      </c:pt>
                      <c:pt idx="143">
                        <c:v>15.8399999999999</c:v>
                      </c:pt>
                      <c:pt idx="144">
                        <c:v>15.5199999999999</c:v>
                      </c:pt>
                      <c:pt idx="145">
                        <c:v>13.61</c:v>
                      </c:pt>
                      <c:pt idx="146">
                        <c:v>13.6099999999999</c:v>
                      </c:pt>
                      <c:pt idx="147">
                        <c:v>11.87</c:v>
                      </c:pt>
                      <c:pt idx="148">
                        <c:v>13.05</c:v>
                      </c:pt>
                      <c:pt idx="149">
                        <c:v>14.77</c:v>
                      </c:pt>
                      <c:pt idx="150">
                        <c:v>14.7699999999999</c:v>
                      </c:pt>
                      <c:pt idx="151">
                        <c:v>14.819999999999901</c:v>
                      </c:pt>
                      <c:pt idx="152">
                        <c:v>14.829999999999901</c:v>
                      </c:pt>
                      <c:pt idx="153">
                        <c:v>14.469999999999899</c:v>
                      </c:pt>
                      <c:pt idx="154">
                        <c:v>14.2349999999999</c:v>
                      </c:pt>
                      <c:pt idx="155">
                        <c:v>14.234999999999999</c:v>
                      </c:pt>
                      <c:pt idx="156">
                        <c:v>14.1099999999999</c:v>
                      </c:pt>
                      <c:pt idx="157">
                        <c:v>14.5099999999999</c:v>
                      </c:pt>
                      <c:pt idx="158">
                        <c:v>15.32</c:v>
                      </c:pt>
                      <c:pt idx="159">
                        <c:v>15.319999999999901</c:v>
                      </c:pt>
                      <c:pt idx="160">
                        <c:v>15.969999999999899</c:v>
                      </c:pt>
                      <c:pt idx="161">
                        <c:v>15.97</c:v>
                      </c:pt>
                      <c:pt idx="162">
                        <c:v>16.965</c:v>
                      </c:pt>
                      <c:pt idx="163">
                        <c:v>16.87</c:v>
                      </c:pt>
                      <c:pt idx="164">
                        <c:v>16.77</c:v>
                      </c:pt>
                      <c:pt idx="165">
                        <c:v>17.03</c:v>
                      </c:pt>
                      <c:pt idx="166">
                        <c:v>17.939999999999898</c:v>
                      </c:pt>
                      <c:pt idx="167">
                        <c:v>17.98</c:v>
                      </c:pt>
                      <c:pt idx="168">
                        <c:v>19.18</c:v>
                      </c:pt>
                      <c:pt idx="169">
                        <c:v>19.1799999999999</c:v>
                      </c:pt>
                      <c:pt idx="170">
                        <c:v>19.93</c:v>
                      </c:pt>
                      <c:pt idx="171">
                        <c:v>19.9299999999999</c:v>
                      </c:pt>
                      <c:pt idx="172">
                        <c:v>19.25</c:v>
                      </c:pt>
                      <c:pt idx="173">
                        <c:v>19.78</c:v>
                      </c:pt>
                      <c:pt idx="174">
                        <c:v>19.779999999999902</c:v>
                      </c:pt>
                      <c:pt idx="175">
                        <c:v>21.465</c:v>
                      </c:pt>
                      <c:pt idx="176">
                        <c:v>21.4649999999999</c:v>
                      </c:pt>
                      <c:pt idx="177">
                        <c:v>23.795000000000002</c:v>
                      </c:pt>
                      <c:pt idx="178">
                        <c:v>26.414999999999999</c:v>
                      </c:pt>
                      <c:pt idx="179">
                        <c:v>26.4149999999999</c:v>
                      </c:pt>
                      <c:pt idx="180">
                        <c:v>25.094999999999999</c:v>
                      </c:pt>
                      <c:pt idx="181">
                        <c:v>25.094999999999899</c:v>
                      </c:pt>
                      <c:pt idx="182">
                        <c:v>23.055</c:v>
                      </c:pt>
                      <c:pt idx="183">
                        <c:v>23.0549999999999</c:v>
                      </c:pt>
                      <c:pt idx="184">
                        <c:v>22.035</c:v>
                      </c:pt>
                      <c:pt idx="185">
                        <c:v>22.034999999999901</c:v>
                      </c:pt>
                      <c:pt idx="186">
                        <c:v>22.545000000000002</c:v>
                      </c:pt>
                      <c:pt idx="187">
                        <c:v>22.544999999999899</c:v>
                      </c:pt>
                      <c:pt idx="188">
                        <c:v>23.134999999999899</c:v>
                      </c:pt>
                      <c:pt idx="189">
                        <c:v>23.135000000000002</c:v>
                      </c:pt>
                      <c:pt idx="190">
                        <c:v>21.074999999999999</c:v>
                      </c:pt>
                      <c:pt idx="191">
                        <c:v>21.0749999999999</c:v>
                      </c:pt>
                      <c:pt idx="192">
                        <c:v>21.355</c:v>
                      </c:pt>
                      <c:pt idx="193">
                        <c:v>21.354999999999901</c:v>
                      </c:pt>
                      <c:pt idx="194">
                        <c:v>22.625</c:v>
                      </c:pt>
                      <c:pt idx="195">
                        <c:v>22.61</c:v>
                      </c:pt>
                      <c:pt idx="196">
                        <c:v>22.6099999999999</c:v>
                      </c:pt>
                      <c:pt idx="197">
                        <c:v>22.98</c:v>
                      </c:pt>
                      <c:pt idx="198">
                        <c:v>22.979999999999901</c:v>
                      </c:pt>
                      <c:pt idx="199">
                        <c:v>22.27</c:v>
                      </c:pt>
                      <c:pt idx="200">
                        <c:v>22.2699999999999</c:v>
                      </c:pt>
                      <c:pt idx="201">
                        <c:v>22.1</c:v>
                      </c:pt>
                      <c:pt idx="202">
                        <c:v>22.47</c:v>
                      </c:pt>
                      <c:pt idx="203">
                        <c:v>22.469999999999899</c:v>
                      </c:pt>
                      <c:pt idx="204">
                        <c:v>24.18</c:v>
                      </c:pt>
                      <c:pt idx="205">
                        <c:v>24.1799999999999</c:v>
                      </c:pt>
                      <c:pt idx="206">
                        <c:v>25.32</c:v>
                      </c:pt>
                      <c:pt idx="207">
                        <c:v>25.319999999999901</c:v>
                      </c:pt>
                      <c:pt idx="208">
                        <c:v>23.54</c:v>
                      </c:pt>
                      <c:pt idx="209">
                        <c:v>23.5399999999999</c:v>
                      </c:pt>
                      <c:pt idx="210">
                        <c:v>22.89</c:v>
                      </c:pt>
                      <c:pt idx="211">
                        <c:v>22.889999999999901</c:v>
                      </c:pt>
                      <c:pt idx="212">
                        <c:v>22.13</c:v>
                      </c:pt>
                      <c:pt idx="213">
                        <c:v>22.1299999999999</c:v>
                      </c:pt>
                      <c:pt idx="214">
                        <c:v>22.88</c:v>
                      </c:pt>
                      <c:pt idx="215">
                        <c:v>22.8799999999999</c:v>
                      </c:pt>
                      <c:pt idx="216">
                        <c:v>24.09</c:v>
                      </c:pt>
                      <c:pt idx="217">
                        <c:v>24.0899999999999</c:v>
                      </c:pt>
                      <c:pt idx="218">
                        <c:v>13.159999999999901</c:v>
                      </c:pt>
                      <c:pt idx="219">
                        <c:v>13.1799999999999</c:v>
                      </c:pt>
                      <c:pt idx="220">
                        <c:v>14.9399999999999</c:v>
                      </c:pt>
                      <c:pt idx="221">
                        <c:v>15.2699999999999</c:v>
                      </c:pt>
                      <c:pt idx="222">
                        <c:v>14.3699999999999</c:v>
                      </c:pt>
                      <c:pt idx="223">
                        <c:v>14.6299999999999</c:v>
                      </c:pt>
                      <c:pt idx="224">
                        <c:v>14.8799999999999</c:v>
                      </c:pt>
                      <c:pt idx="225">
                        <c:v>14.739999999999901</c:v>
                      </c:pt>
                      <c:pt idx="226">
                        <c:v>14.579999999999901</c:v>
                      </c:pt>
                      <c:pt idx="227">
                        <c:v>14.6699999999999</c:v>
                      </c:pt>
                      <c:pt idx="228">
                        <c:v>14.079999999999901</c:v>
                      </c:pt>
                      <c:pt idx="229">
                        <c:v>11.1899999999999</c:v>
                      </c:pt>
                      <c:pt idx="230">
                        <c:v>13.0899999999999</c:v>
                      </c:pt>
                      <c:pt idx="231">
                        <c:v>13.5399999999999</c:v>
                      </c:pt>
                      <c:pt idx="232">
                        <c:v>13.329999999999901</c:v>
                      </c:pt>
                      <c:pt idx="233">
                        <c:v>12.3799999999999</c:v>
                      </c:pt>
                      <c:pt idx="234">
                        <c:v>12.2899999999999</c:v>
                      </c:pt>
                      <c:pt idx="235">
                        <c:v>12.489999999999901</c:v>
                      </c:pt>
                      <c:pt idx="236">
                        <c:v>13.0299999999999</c:v>
                      </c:pt>
                      <c:pt idx="237">
                        <c:v>13.6199999999999</c:v>
                      </c:pt>
                      <c:pt idx="238">
                        <c:v>14.1799999999999</c:v>
                      </c:pt>
                      <c:pt idx="239">
                        <c:v>14.7099999999999</c:v>
                      </c:pt>
                      <c:pt idx="240">
                        <c:v>15.1199999999999</c:v>
                      </c:pt>
                      <c:pt idx="241">
                        <c:v>15.659999999999901</c:v>
                      </c:pt>
                      <c:pt idx="242">
                        <c:v>21.229999999999901</c:v>
                      </c:pt>
                      <c:pt idx="243">
                        <c:v>22.149999999999899</c:v>
                      </c:pt>
                      <c:pt idx="244">
                        <c:v>23.219999999999899</c:v>
                      </c:pt>
                      <c:pt idx="245">
                        <c:v>25.529999999999902</c:v>
                      </c:pt>
                      <c:pt idx="246">
                        <c:v>24.619999999999902</c:v>
                      </c:pt>
                      <c:pt idx="247">
                        <c:v>24.149999999999899</c:v>
                      </c:pt>
                      <c:pt idx="248">
                        <c:v>24.309999999999899</c:v>
                      </c:pt>
                      <c:pt idx="249">
                        <c:v>24.229999999999901</c:v>
                      </c:pt>
                      <c:pt idx="250">
                        <c:v>21.419999999999899</c:v>
                      </c:pt>
                      <c:pt idx="251">
                        <c:v>21.409999999999901</c:v>
                      </c:pt>
                      <c:pt idx="252">
                        <c:v>20.969999999999899</c:v>
                      </c:pt>
                      <c:pt idx="253">
                        <c:v>19.6999999999999</c:v>
                      </c:pt>
                      <c:pt idx="254">
                        <c:v>19.819999999999901</c:v>
                      </c:pt>
                      <c:pt idx="255">
                        <c:v>20.529999999999902</c:v>
                      </c:pt>
                      <c:pt idx="256">
                        <c:v>23.2899999999999</c:v>
                      </c:pt>
                      <c:pt idx="257">
                        <c:v>25.219999999999899</c:v>
                      </c:pt>
                      <c:pt idx="258">
                        <c:v>24.399999999999899</c:v>
                      </c:pt>
                      <c:pt idx="259">
                        <c:v>21.989999999999899</c:v>
                      </c:pt>
                      <c:pt idx="260">
                        <c:v>21.0199999999999</c:v>
                      </c:pt>
                      <c:pt idx="261">
                        <c:v>21.4299999999999</c:v>
                      </c:pt>
                      <c:pt idx="262">
                        <c:v>13.8599999999999</c:v>
                      </c:pt>
                      <c:pt idx="263">
                        <c:v>15.6099999999999</c:v>
                      </c:pt>
                      <c:pt idx="264">
                        <c:v>15.719999999999899</c:v>
                      </c:pt>
                      <c:pt idx="265">
                        <c:v>15.8799999999999</c:v>
                      </c:pt>
                      <c:pt idx="266">
                        <c:v>13.7599999999999</c:v>
                      </c:pt>
                      <c:pt idx="267">
                        <c:v>12.0199999999999</c:v>
                      </c:pt>
                      <c:pt idx="268">
                        <c:v>13.1999999999999</c:v>
                      </c:pt>
                      <c:pt idx="269">
                        <c:v>14.889999999999899</c:v>
                      </c:pt>
                      <c:pt idx="270">
                        <c:v>14.61</c:v>
                      </c:pt>
                      <c:pt idx="271">
                        <c:v>14.389999999999899</c:v>
                      </c:pt>
                      <c:pt idx="272">
                        <c:v>14.2599999999999</c:v>
                      </c:pt>
                      <c:pt idx="273">
                        <c:v>14.6899999999999</c:v>
                      </c:pt>
                      <c:pt idx="274">
                        <c:v>20.069999999999901</c:v>
                      </c:pt>
                      <c:pt idx="275">
                        <c:v>19.889999999999901</c:v>
                      </c:pt>
                      <c:pt idx="276">
                        <c:v>21.6299999999999</c:v>
                      </c:pt>
                      <c:pt idx="277">
                        <c:v>21.509999999999899</c:v>
                      </c:pt>
                      <c:pt idx="278">
                        <c:v>23.939999999999898</c:v>
                      </c:pt>
                      <c:pt idx="279">
                        <c:v>26.309999999999899</c:v>
                      </c:pt>
                      <c:pt idx="280">
                        <c:v>24.989999999999899</c:v>
                      </c:pt>
                      <c:pt idx="281">
                        <c:v>22.9499999999999</c:v>
                      </c:pt>
                      <c:pt idx="282">
                        <c:v>22.059999999999899</c:v>
                      </c:pt>
                      <c:pt idx="283">
                        <c:v>23.159999999999901</c:v>
                      </c:pt>
                      <c:pt idx="284">
                        <c:v>21.3799999999999</c:v>
                      </c:pt>
                      <c:pt idx="285">
                        <c:v>22.649999999999899</c:v>
                      </c:pt>
                      <c:pt idx="286">
                        <c:v>22.639999999999901</c:v>
                      </c:pt>
                      <c:pt idx="287">
                        <c:v>23.009999999999899</c:v>
                      </c:pt>
                      <c:pt idx="288">
                        <c:v>22.4299999999999</c:v>
                      </c:pt>
                      <c:pt idx="289">
                        <c:v>24.139999999999901</c:v>
                      </c:pt>
                      <c:pt idx="290">
                        <c:v>23.439999999999898</c:v>
                      </c:pt>
                      <c:pt idx="291">
                        <c:v>22.7899999999999</c:v>
                      </c:pt>
                      <c:pt idx="292">
                        <c:v>22.169999999999899</c:v>
                      </c:pt>
                      <c:pt idx="293">
                        <c:v>22.919999999999899</c:v>
                      </c:pt>
                      <c:pt idx="294">
                        <c:v>24.1299999999999</c:v>
                      </c:pt>
                      <c:pt idx="295">
                        <c:v>15.76</c:v>
                      </c:pt>
                      <c:pt idx="296">
                        <c:v>17.979999999999901</c:v>
                      </c:pt>
                      <c:pt idx="297">
                        <c:v>17.969999999999899</c:v>
                      </c:pt>
                      <c:pt idx="298">
                        <c:v>23.794999999999899</c:v>
                      </c:pt>
                      <c:pt idx="299">
                        <c:v>14.6199999999999</c:v>
                      </c:pt>
                      <c:pt idx="300">
                        <c:v>14.799999999999899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'Fuel Price'!$S$5:$S$305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13" formatCode="_ * #,##0_ ;_ * \-#,##0_ ;_ * &quot;-&quot;??_ ;_ @_ ">
                        <c:v>1765026.0775600001</c:v>
                      </c:pt>
                      <c:pt idx="16" formatCode="_ * #,##0_ ;_ * \-#,##0_ ;_ * &quot;-&quot;??_ ;_ @_ ">
                        <c:v>1766025.8165384606</c:v>
                      </c:pt>
                      <c:pt idx="19" formatCode="_ * #,##0_ ;_ * \-#,##0_ ;_ * &quot;-&quot;??_ ;_ @_ ">
                        <c:v>1929020.5135666658</c:v>
                      </c:pt>
                      <c:pt idx="27" formatCode="_ * #,##0_ ;_ * \-#,##0_ ;_ * &quot;-&quot;??_ ;_ @_ ">
                        <c:v>2173050.3420357145</c:v>
                      </c:pt>
                      <c:pt idx="43" formatCode="_ * #,##0_ ;_ * \-#,##0_ ;_ * &quot;-&quot;??_ ;_ @_ ">
                        <c:v>2012093.8948571426</c:v>
                      </c:pt>
                      <c:pt idx="49" formatCode="_ * #,##0_ ;_ * \-#,##0_ ;_ * &quot;-&quot;??_ ;_ @_ ">
                        <c:v>1761186.0153214287</c:v>
                      </c:pt>
                      <c:pt idx="92" formatCode="_ * #,##0_ ;_ * \-#,##0_ ;_ * &quot;-&quot;??_ ;_ @_ ">
                        <c:v>2041370.5091272742</c:v>
                      </c:pt>
                      <c:pt idx="95" formatCode="_ * #,##0_ ;_ * \-#,##0_ ;_ * &quot;-&quot;??_ ;_ @_ ">
                        <c:v>1902730.8756764708</c:v>
                      </c:pt>
                      <c:pt idx="104" formatCode="_ * #,##0_ ;_ * \-#,##0_ ;_ * &quot;-&quot;??_ ;_ @_ ">
                        <c:v>1773060.098</c:v>
                      </c:pt>
                      <c:pt idx="110" formatCode="_ * #,##0_ ;_ * \-#,##0_ ;_ * &quot;-&quot;??_ ;_ @_ ">
                        <c:v>2196689.4052647059</c:v>
                      </c:pt>
                      <c:pt idx="111" formatCode="_ * #,##0_ ;_ * \-#,##0_ ;_ * &quot;-&quot;??_ ;_ @_ ">
                        <c:v>2146637.0397666665</c:v>
                      </c:pt>
                      <c:pt idx="116" formatCode="_ * #,##0_ ;_ * \-#,##0_ ;_ * &quot;-&quot;??_ ;_ @_ ">
                        <c:v>1824287.9601923076</c:v>
                      </c:pt>
                      <c:pt idx="118" formatCode="_ * #,##0_ ;_ * \-#,##0_ ;_ * &quot;-&quot;??_ ;_ @_ ">
                        <c:v>2008532.5951538458</c:v>
                      </c:pt>
                      <c:pt idx="125" formatCode="_ * #,##0_ ;_ * \-#,##0_ ;_ * &quot;-&quot;??_ ;_ @_ ">
                        <c:v>1432540.057</c:v>
                      </c:pt>
                      <c:pt idx="126" formatCode="_ * #,##0_ ;_ * \-#,##0_ ;_ * &quot;-&quot;??_ ;_ @_ ">
                        <c:v>2204953.739928571</c:v>
                      </c:pt>
                      <c:pt idx="127" formatCode="_ * #,##0_ ;_ * \-#,##0_ ;_ * &quot;-&quot;??_ ;_ @_ ">
                        <c:v>2147769.2771428572</c:v>
                      </c:pt>
                      <c:pt idx="128" formatCode="_ * #,##0_ ;_ * \-#,##0_ ;_ * &quot;-&quot;??_ ;_ @_ ">
                        <c:v>2224470.8028888884</c:v>
                      </c:pt>
                      <c:pt idx="129" formatCode="_ * #,##0_ ;_ * \-#,##0_ ;_ * &quot;-&quot;??_ ;_ @_ ">
                        <c:v>2054938.4950000001</c:v>
                      </c:pt>
                      <c:pt idx="130" formatCode="_ * #,##0_ ;_ * \-#,##0_ ;_ * &quot;-&quot;??_ ;_ @_ ">
                        <c:v>2094897.9842857146</c:v>
                      </c:pt>
                      <c:pt idx="131" formatCode="_ * #,##0_ ;_ * \-#,##0_ ;_ * &quot;-&quot;??_ ;_ @_ ">
                        <c:v>2047229.6362222226</c:v>
                      </c:pt>
                      <c:pt idx="132" formatCode="_ * #,##0_ ;_ * \-#,##0_ ;_ * &quot;-&quot;??_ ;_ @_ ">
                        <c:v>1937643.1881428573</c:v>
                      </c:pt>
                      <c:pt idx="133" formatCode="_ * #,##0_ ;_ * \-#,##0_ ;_ * &quot;-&quot;??_ ;_ @_ ">
                        <c:v>1947142.7576785716</c:v>
                      </c:pt>
                      <c:pt idx="134" formatCode="_ * #,##0_ ;_ * \-#,##0_ ;_ * &quot;-&quot;??_ ;_ @_ ">
                        <c:v>1918453.9785999998</c:v>
                      </c:pt>
                      <c:pt idx="135" formatCode="_ * #,##0_ ;_ * \-#,##0_ ;_ * &quot;-&quot;??_ ;_ @_ ">
                        <c:v>2018543.25125</c:v>
                      </c:pt>
                      <c:pt idx="136" formatCode="_ * #,##0_ ;_ * \-#,##0_ ;_ * &quot;-&quot;??_ ;_ @_ ">
                        <c:v>2090704.7286249998</c:v>
                      </c:pt>
                      <c:pt idx="137" formatCode="_ * #,##0_ ;_ * \-#,##0_ ;_ * &quot;-&quot;??_ ;_ @_ ">
                        <c:v>1851685.2649999999</c:v>
                      </c:pt>
                      <c:pt idx="138" formatCode="_ * #,##0_ ;_ * \-#,##0_ ;_ * &quot;-&quot;??_ ;_ @_ ">
                        <c:v>1981158.8629374998</c:v>
                      </c:pt>
                      <c:pt idx="139" formatCode="_ * #,##0_ ;_ * \-#,##0_ ;_ * &quot;-&quot;??_ ;_ @_ ">
                        <c:v>1875130.3310000002</c:v>
                      </c:pt>
                      <c:pt idx="140" formatCode="_ * #,##0_ ;_ * \-#,##0_ ;_ * &quot;-&quot;??_ ;_ @_ ">
                        <c:v>2062166.0172500003</c:v>
                      </c:pt>
                      <c:pt idx="141" formatCode="_ * #,##0_ ;_ * \-#,##0_ ;_ * &quot;-&quot;??_ ;_ @_ ">
                        <c:v>1995375.7420000001</c:v>
                      </c:pt>
                      <c:pt idx="142" formatCode="_ * #,##0_ ;_ * \-#,##0_ ;_ * &quot;-&quot;??_ ;_ @_ ">
                        <c:v>2020029.3833461539</c:v>
                      </c:pt>
                      <c:pt idx="143" formatCode="_ * #,##0_ ;_ * \-#,##0_ ;_ * &quot;-&quot;??_ ;_ @_ ">
                        <c:v>1904207.5529999998</c:v>
                      </c:pt>
                      <c:pt idx="144" formatCode="_ * #,##0_ ;_ * \-#,##0_ ;_ * &quot;-&quot;??_ ;_ @_ ">
                        <c:v>2012260.5440000002</c:v>
                      </c:pt>
                      <c:pt idx="145" formatCode="_ * #,##0_ ;_ * \-#,##0_ ;_ * &quot;-&quot;??_ ;_ @_ ">
                        <c:v>780806.95825806481</c:v>
                      </c:pt>
                      <c:pt idx="146" formatCode="_ * #,##0_ ;_ * \-#,##0_ ;_ * &quot;-&quot;??_ ;_ @_ ">
                        <c:v>850229.31524999999</c:v>
                      </c:pt>
                      <c:pt idx="147" formatCode="_ * #,##0_ ;_ * \-#,##0_ ;_ * &quot;-&quot;??_ ;_ @_ ">
                        <c:v>1520155.4740357141</c:v>
                      </c:pt>
                      <c:pt idx="148" formatCode="_ * #,##0_ ;_ * \-#,##0_ ;_ * &quot;-&quot;??_ ;_ @_ ">
                        <c:v>1573741.7303571426</c:v>
                      </c:pt>
                      <c:pt idx="149" formatCode="_ * #,##0_ ;_ * \-#,##0_ ;_ * &quot;-&quot;??_ ;_ @_ ">
                        <c:v>1641526.2125588229</c:v>
                      </c:pt>
                      <c:pt idx="150" formatCode="_ * #,##0_ ;_ * \-#,##0_ ;_ * &quot;-&quot;??_ ;_ @_ ">
                        <c:v>1568118.7449999901</c:v>
                      </c:pt>
                      <c:pt idx="151" formatCode="_ * #,##0_ ;_ * \-#,##0_ ;_ * &quot;-&quot;??_ ;_ @_ ">
                        <c:v>1772607.2209999999</c:v>
                      </c:pt>
                      <c:pt idx="152" formatCode="_ * #,##0_ ;_ * \-#,##0_ ;_ * &quot;-&quot;??_ ;_ @_ ">
                        <c:v>2396025.1379999998</c:v>
                      </c:pt>
                      <c:pt idx="153" formatCode="_ * #,##0_ ;_ * \-#,##0_ ;_ * &quot;-&quot;??_ ;_ @_ ">
                        <c:v>1810274.5730000001</c:v>
                      </c:pt>
                      <c:pt idx="154" formatCode="_ * #,##0_ ;_ * \-#,##0_ ;_ * &quot;-&quot;??_ ;_ @_ ">
                        <c:v>2442201.0959999999</c:v>
                      </c:pt>
                      <c:pt idx="155" formatCode="_ * #,##0_ ;_ * \-#,##0_ ;_ * &quot;-&quot;??_ ;_ @_ ">
                        <c:v>2027422.6553333339</c:v>
                      </c:pt>
                      <c:pt idx="156" formatCode="_ * #,##0_ ;_ * \-#,##0_ ;_ * &quot;-&quot;??_ ;_ @_ ">
                        <c:v>1239628.227</c:v>
                      </c:pt>
                      <c:pt idx="157" formatCode="_ * #,##0_ ;_ * \-#,##0_ ;_ * &quot;-&quot;??_ ;_ @_ ">
                        <c:v>1470445.8730000001</c:v>
                      </c:pt>
                      <c:pt idx="158" formatCode="_ * #,##0_ ;_ * \-#,##0_ ;_ * &quot;-&quot;??_ ;_ @_ ">
                        <c:v>1938631.3644000001</c:v>
                      </c:pt>
                      <c:pt idx="159" formatCode="_ * #,##0_ ;_ * \-#,##0_ ;_ * &quot;-&quot;??_ ;_ @_ ">
                        <c:v>1743926.3753333334</c:v>
                      </c:pt>
                      <c:pt idx="160" formatCode="_ * #,##0_ ;_ * \-#,##0_ ;_ * &quot;-&quot;??_ ;_ @_ ">
                        <c:v>2020623.3578235293</c:v>
                      </c:pt>
                      <c:pt idx="161" formatCode="_ * #,##0_ ;_ * \-#,##0_ ;_ * &quot;-&quot;??_ ;_ @_ ">
                        <c:v>2008034.8459999999</c:v>
                      </c:pt>
                      <c:pt idx="162" formatCode="_ * #,##0_ ;_ * \-#,##0_ ;_ * &quot;-&quot;??_ ;_ @_ ">
                        <c:v>1882206.0628928565</c:v>
                      </c:pt>
                      <c:pt idx="163" formatCode="_ * #,##0_ ;_ * \-#,##0_ ;_ * &quot;-&quot;??_ ;_ @_ ">
                        <c:v>1950963.8431428566</c:v>
                      </c:pt>
                      <c:pt idx="164" formatCode="_ * #,##0_ ;_ * \-#,##0_ ;_ * &quot;-&quot;??_ ;_ @_ ">
                        <c:v>1975494.0272857146</c:v>
                      </c:pt>
                      <c:pt idx="165" formatCode="_ * #,##0_ ;_ * \-#,##0_ ;_ * &quot;-&quot;??_ ;_ @_ ">
                        <c:v>1718162.7890000001</c:v>
                      </c:pt>
                      <c:pt idx="166" formatCode="_ * #,##0_ ;_ * \-#,##0_ ;_ * &quot;-&quot;??_ ;_ @_ ">
                        <c:v>1787065.2481428566</c:v>
                      </c:pt>
                      <c:pt idx="167" formatCode="_ * #,##0_ ;_ * \-#,##0_ ;_ * &quot;-&quot;??_ ;_ @_ ">
                        <c:v>2052773.0692285709</c:v>
                      </c:pt>
                      <c:pt idx="168" formatCode="_ * #,##0_ ;_ * \-#,##0_ ;_ * &quot;-&quot;??_ ;_ @_ ">
                        <c:v>2049491.3513333322</c:v>
                      </c:pt>
                      <c:pt idx="169" formatCode="_ * #,##0_ ;_ * \-#,##0_ ;_ * &quot;-&quot;??_ ;_ @_ ">
                        <c:v>1885297.943</c:v>
                      </c:pt>
                      <c:pt idx="170" formatCode="_ * #,##0_ ;_ * \-#,##0_ ;_ * &quot;-&quot;??_ ;_ @_ ">
                        <c:v>2026379.4500000004</c:v>
                      </c:pt>
                      <c:pt idx="171" formatCode="_ * #,##0_ ;_ * \-#,##0_ ;_ * &quot;-&quot;??_ ;_ @_ ">
                        <c:v>2053654.4847500001</c:v>
                      </c:pt>
                      <c:pt idx="172" formatCode="_ * #,##0_ ;_ * \-#,##0_ ;_ * &quot;-&quot;??_ ;_ @_ ">
                        <c:v>2128080.291214285</c:v>
                      </c:pt>
                      <c:pt idx="173" formatCode="_ * #,##0_ ;_ * \-#,##0_ ;_ * &quot;-&quot;??_ ;_ @_ ">
                        <c:v>2107557.8477307684</c:v>
                      </c:pt>
                      <c:pt idx="174" formatCode="_ * #,##0_ ;_ * \-#,##0_ ;_ * &quot;-&quot;??_ ;_ @_ ">
                        <c:v>1865725.8605</c:v>
                      </c:pt>
                      <c:pt idx="175" formatCode="_ * #,##0_ ;_ * \-#,##0_ ;_ * &quot;-&quot;??_ ;_ @_ ">
                        <c:v>2036811.3975925918</c:v>
                      </c:pt>
                      <c:pt idx="176" formatCode="_ * #,##0_ ;_ * \-#,##0_ ;_ * &quot;-&quot;??_ ;_ @_ ">
                        <c:v>2176058.196</c:v>
                      </c:pt>
                      <c:pt idx="177" formatCode="_ * #,##0_ ;_ * \-#,##0_ ;_ * &quot;-&quot;??_ ;_ @_ ">
                        <c:v>1863130.9555714289</c:v>
                      </c:pt>
                      <c:pt idx="178" formatCode="_ * #,##0_ ;_ * \-#,##0_ ;_ * &quot;-&quot;??_ ;_ @_ ">
                        <c:v>1693563.7757499998</c:v>
                      </c:pt>
                      <c:pt idx="179" formatCode="_ * #,##0_ ;_ * \-#,##0_ ;_ * &quot;-&quot;??_ ;_ @_ ">
                        <c:v>1752966.2452499999</c:v>
                      </c:pt>
                      <c:pt idx="180" formatCode="_ * #,##0_ ;_ * \-#,##0_ ;_ * &quot;-&quot;??_ ;_ @_ ">
                        <c:v>1885723.5695757575</c:v>
                      </c:pt>
                      <c:pt idx="181" formatCode="_ * #,##0_ ;_ * \-#,##0_ ;_ * &quot;-&quot;??_ ;_ @_ ">
                        <c:v>1448694.1410000001</c:v>
                      </c:pt>
                      <c:pt idx="182" formatCode="_ * #,##0_ ;_ * \-#,##0_ ;_ * &quot;-&quot;??_ ;_ @_ ">
                        <c:v>1969155.1451304341</c:v>
                      </c:pt>
                      <c:pt idx="183" formatCode="_ * #,##0_ ;_ * \-#,##0_ ;_ * &quot;-&quot;??_ ;_ @_ ">
                        <c:v>1940523.2045999977</c:v>
                      </c:pt>
                      <c:pt idx="184" formatCode="_ * #,##0_ ;_ * \-#,##0_ ;_ * &quot;-&quot;??_ ;_ @_ ">
                        <c:v>2110377.8029999998</c:v>
                      </c:pt>
                      <c:pt idx="185" formatCode="_ * #,##0_ ;_ * \-#,##0_ ;_ * &quot;-&quot;??_ ;_ @_ ">
                        <c:v>2082661.8727499999</c:v>
                      </c:pt>
                      <c:pt idx="186" formatCode="_ * #,##0_ ;_ * \-#,##0_ ;_ * &quot;-&quot;??_ ;_ @_ ">
                        <c:v>2022291.1640937498</c:v>
                      </c:pt>
                      <c:pt idx="187" formatCode="_ * #,##0_ ;_ * \-#,##0_ ;_ * &quot;-&quot;??_ ;_ @_ ">
                        <c:v>1755842.7879999999</c:v>
                      </c:pt>
                      <c:pt idx="188" formatCode="_ * #,##0_ ;_ * \-#,##0_ ;_ * &quot;-&quot;??_ ;_ @_ ">
                        <c:v>1982170.3806666662</c:v>
                      </c:pt>
                      <c:pt idx="189" formatCode="_ * #,##0_ ;_ * \-#,##0_ ;_ * &quot;-&quot;??_ ;_ @_ ">
                        <c:v>2045889.5020000001</c:v>
                      </c:pt>
                      <c:pt idx="190" formatCode="_ * #,##0_ ;_ * \-#,##0_ ;_ * &quot;-&quot;??_ ;_ @_ ">
                        <c:v>2144265.227652174</c:v>
                      </c:pt>
                      <c:pt idx="191" formatCode="_ * #,##0_ ;_ * \-#,##0_ ;_ * &quot;-&quot;??_ ;_ @_ ">
                        <c:v>1984723.8278000001</c:v>
                      </c:pt>
                      <c:pt idx="192" formatCode="_ * #,##0_ ;_ * \-#,##0_ ;_ * &quot;-&quot;??_ ;_ @_ ">
                        <c:v>2073828.3425555555</c:v>
                      </c:pt>
                      <c:pt idx="193" formatCode="_ * #,##0_ ;_ * \-#,##0_ ;_ * &quot;-&quot;??_ ;_ @_ ">
                        <c:v>1756871.1869999999</c:v>
                      </c:pt>
                      <c:pt idx="194" formatCode="_ * #,##0_ ;_ * \-#,##0_ ;_ * &quot;-&quot;??_ ;_ @_ ">
                        <c:v>1908489.7973999996</c:v>
                      </c:pt>
                      <c:pt idx="195" formatCode="_ * #,##0_ ;_ * \-#,##0_ ;_ * &quot;-&quot;??_ ;_ @_ ">
                        <c:v>2051973.5546296292</c:v>
                      </c:pt>
                      <c:pt idx="196" formatCode="_ * #,##0_ ;_ * \-#,##0_ ;_ * &quot;-&quot;??_ ;_ @_ ">
                        <c:v>1552581.2250000001</c:v>
                      </c:pt>
                      <c:pt idx="197" formatCode="_ * #,##0_ ;_ * \-#,##0_ ;_ * &quot;-&quot;??_ ;_ @_ ">
                        <c:v>1904984.8948387082</c:v>
                      </c:pt>
                      <c:pt idx="198" formatCode="_ * #,##0_ ;_ * \-#,##0_ ;_ * &quot;-&quot;??_ ;_ @_ ">
                        <c:v>1553243.1437499998</c:v>
                      </c:pt>
                      <c:pt idx="199" formatCode="_ * #,##0_ ;_ * \-#,##0_ ;_ * &quot;-&quot;??_ ;_ @_ ">
                        <c:v>1932874.6162692306</c:v>
                      </c:pt>
                      <c:pt idx="200" formatCode="_ * #,##0_ ;_ * \-#,##0_ ;_ * &quot;-&quot;??_ ;_ @_ ">
                        <c:v>1898893.017</c:v>
                      </c:pt>
                      <c:pt idx="201" formatCode="_ * #,##0_ ;_ * \-#,##0_ ;_ * &quot;-&quot;??_ ;_ @_ ">
                        <c:v>2052334.2754285713</c:v>
                      </c:pt>
                      <c:pt idx="202" formatCode="_ * #,##0_ ;_ * \-#,##0_ ;_ * &quot;-&quot;??_ ;_ @_ ">
                        <c:v>1978580.1539696972</c:v>
                      </c:pt>
                      <c:pt idx="203" formatCode="_ * #,##0_ ;_ * \-#,##0_ ;_ * &quot;-&quot;??_ ;_ @_ ">
                        <c:v>1909961.3785000001</c:v>
                      </c:pt>
                      <c:pt idx="204" formatCode="_ * #,##0_ ;_ * \-#,##0_ ;_ * &quot;-&quot;??_ ;_ @_ ">
                        <c:v>1799686.2003636367</c:v>
                      </c:pt>
                      <c:pt idx="205" formatCode="_ * #,##0_ ;_ * \-#,##0_ ;_ * &quot;-&quot;??_ ;_ @_ ">
                        <c:v>1949105.7019999998</c:v>
                      </c:pt>
                      <c:pt idx="206" formatCode="_ * #,##0_ ;_ * \-#,##0_ ;_ * &quot;-&quot;??_ ;_ @_ ">
                        <c:v>1757290.0636296286</c:v>
                      </c:pt>
                      <c:pt idx="207" formatCode="_ * #,##0_ ;_ * \-#,##0_ ;_ * &quot;-&quot;??_ ;_ @_ ">
                        <c:v>1384515.888</c:v>
                      </c:pt>
                      <c:pt idx="208" formatCode="_ * #,##0_ ;_ * \-#,##0_ ;_ * &quot;-&quot;??_ ;_ @_ ">
                        <c:v>1996495.4279032259</c:v>
                      </c:pt>
                      <c:pt idx="209" formatCode="_ * #,##0_ ;_ * \-#,##0_ ;_ * &quot;-&quot;??_ ;_ @_ ">
                        <c:v>1775108.1737500001</c:v>
                      </c:pt>
                      <c:pt idx="210" formatCode="_ * #,##0_ ;_ * \-#,##0_ ;_ * &quot;-&quot;??_ ;_ @_ ">
                        <c:v>2141521.6433076924</c:v>
                      </c:pt>
                      <c:pt idx="211" formatCode="_ * #,##0_ ;_ * \-#,##0_ ;_ * &quot;-&quot;??_ ;_ @_ ">
                        <c:v>1473848.8514999999</c:v>
                      </c:pt>
                      <c:pt idx="212" formatCode="_ * #,##0_ ;_ * \-#,##0_ ;_ * &quot;-&quot;??_ ;_ @_ ">
                        <c:v>2002086.6557187499</c:v>
                      </c:pt>
                      <c:pt idx="213" formatCode="_ * #,##0_ ;_ * \-#,##0_ ;_ * &quot;-&quot;??_ ;_ @_ ">
                        <c:v>1980133.8386666665</c:v>
                      </c:pt>
                      <c:pt idx="214" formatCode="_ * #,##0_ ;_ * \-#,##0_ ;_ * &quot;-&quot;??_ ;_ @_ ">
                        <c:v>1969233.2449599998</c:v>
                      </c:pt>
                      <c:pt idx="215" formatCode="_ * #,##0_ ;_ * \-#,##0_ ;_ * &quot;-&quot;??_ ;_ @_ ">
                        <c:v>1779934.3563333333</c:v>
                      </c:pt>
                      <c:pt idx="216" formatCode="_ * #,##0_ ;_ * \-#,##0_ ;_ * &quot;-&quot;??_ ;_ @_ ">
                        <c:v>1555060.9496363634</c:v>
                      </c:pt>
                      <c:pt idx="217" formatCode="_ * #,##0_ ;_ * \-#,##0_ ;_ * &quot;-&quot;??_ ;_ @_ ">
                        <c:v>1821303.2025000001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0536-455E-8F1D-A9FA043AB51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'Fuel Price'!$U$4</c15:sqref>
                        </c15:formulaRef>
                      </c:ext>
                    </c:extLst>
                    <c:strCache>
                      <c:ptCount val="1"/>
                      <c:pt idx="0">
                        <c:v>400003154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6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6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6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6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trendline>
                  <c:spPr>
                    <a:ln w="19050" cap="rnd">
                      <a:solidFill>
                        <a:schemeClr val="accent6"/>
                      </a:solidFill>
                      <a:prstDash val="sysDash"/>
                    </a:ln>
                    <a:effectLst/>
                  </c:spPr>
                  <c:trendlineType val="poly"/>
                  <c:order val="2"/>
                  <c:dispRSqr val="1"/>
                  <c:dispEq val="0"/>
                  <c:trendlineLbl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1197" b="0" i="0" u="none" strike="noStrike" kern="1200" baseline="0">
                            <a:solidFill>
                              <a:schemeClr val="l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'Fuel Price'!$R$5:$R$305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12.29</c:v>
                      </c:pt>
                      <c:pt idx="1">
                        <c:v>12.38</c:v>
                      </c:pt>
                      <c:pt idx="2">
                        <c:v>12.49</c:v>
                      </c:pt>
                      <c:pt idx="3">
                        <c:v>13.16</c:v>
                      </c:pt>
                      <c:pt idx="4">
                        <c:v>13.76</c:v>
                      </c:pt>
                      <c:pt idx="5">
                        <c:v>13.79</c:v>
                      </c:pt>
                      <c:pt idx="6">
                        <c:v>14.18</c:v>
                      </c:pt>
                      <c:pt idx="7">
                        <c:v>14.26</c:v>
                      </c:pt>
                      <c:pt idx="8">
                        <c:v>14.39</c:v>
                      </c:pt>
                      <c:pt idx="9">
                        <c:v>14.5</c:v>
                      </c:pt>
                      <c:pt idx="10">
                        <c:v>14.67</c:v>
                      </c:pt>
                      <c:pt idx="11">
                        <c:v>14.71</c:v>
                      </c:pt>
                      <c:pt idx="12">
                        <c:v>14.8</c:v>
                      </c:pt>
                      <c:pt idx="13">
                        <c:v>14.82</c:v>
                      </c:pt>
                      <c:pt idx="14">
                        <c:v>15.01</c:v>
                      </c:pt>
                      <c:pt idx="15">
                        <c:v>15.12</c:v>
                      </c:pt>
                      <c:pt idx="16">
                        <c:v>15.52</c:v>
                      </c:pt>
                      <c:pt idx="17">
                        <c:v>15.66</c:v>
                      </c:pt>
                      <c:pt idx="18">
                        <c:v>15.75</c:v>
                      </c:pt>
                      <c:pt idx="19">
                        <c:v>15.84</c:v>
                      </c:pt>
                      <c:pt idx="20">
                        <c:v>16.149999999999999</c:v>
                      </c:pt>
                      <c:pt idx="21">
                        <c:v>16.91</c:v>
                      </c:pt>
                      <c:pt idx="22">
                        <c:v>17.010000000000002</c:v>
                      </c:pt>
                      <c:pt idx="23">
                        <c:v>17.100000000000001</c:v>
                      </c:pt>
                      <c:pt idx="24">
                        <c:v>17.2</c:v>
                      </c:pt>
                      <c:pt idx="25">
                        <c:v>17.23</c:v>
                      </c:pt>
                      <c:pt idx="26">
                        <c:v>17.28</c:v>
                      </c:pt>
                      <c:pt idx="27">
                        <c:v>17.97</c:v>
                      </c:pt>
                      <c:pt idx="28">
                        <c:v>18.07</c:v>
                      </c:pt>
                      <c:pt idx="29">
                        <c:v>18.11</c:v>
                      </c:pt>
                      <c:pt idx="30">
                        <c:v>18.149999999999999</c:v>
                      </c:pt>
                      <c:pt idx="31">
                        <c:v>19.32</c:v>
                      </c:pt>
                      <c:pt idx="32">
                        <c:v>19.36</c:v>
                      </c:pt>
                      <c:pt idx="33">
                        <c:v>19.55</c:v>
                      </c:pt>
                      <c:pt idx="34">
                        <c:v>19.7</c:v>
                      </c:pt>
                      <c:pt idx="35">
                        <c:v>19.82</c:v>
                      </c:pt>
                      <c:pt idx="36">
                        <c:v>19.89</c:v>
                      </c:pt>
                      <c:pt idx="37">
                        <c:v>20.07</c:v>
                      </c:pt>
                      <c:pt idx="38">
                        <c:v>20.5</c:v>
                      </c:pt>
                      <c:pt idx="39">
                        <c:v>20.53</c:v>
                      </c:pt>
                      <c:pt idx="40">
                        <c:v>20.97</c:v>
                      </c:pt>
                      <c:pt idx="41">
                        <c:v>21.1</c:v>
                      </c:pt>
                      <c:pt idx="42">
                        <c:v>21.23</c:v>
                      </c:pt>
                      <c:pt idx="43">
                        <c:v>21.24</c:v>
                      </c:pt>
                      <c:pt idx="44">
                        <c:v>21.35</c:v>
                      </c:pt>
                      <c:pt idx="45">
                        <c:v>21.38</c:v>
                      </c:pt>
                      <c:pt idx="46">
                        <c:v>21.41</c:v>
                      </c:pt>
                      <c:pt idx="47">
                        <c:v>21.42</c:v>
                      </c:pt>
                      <c:pt idx="48">
                        <c:v>21.51</c:v>
                      </c:pt>
                      <c:pt idx="49">
                        <c:v>21.6</c:v>
                      </c:pt>
                      <c:pt idx="50">
                        <c:v>21.63</c:v>
                      </c:pt>
                      <c:pt idx="51">
                        <c:v>21.72</c:v>
                      </c:pt>
                      <c:pt idx="52">
                        <c:v>22.06</c:v>
                      </c:pt>
                      <c:pt idx="53">
                        <c:v>22.15</c:v>
                      </c:pt>
                      <c:pt idx="54">
                        <c:v>22.3</c:v>
                      </c:pt>
                      <c:pt idx="55">
                        <c:v>22.43</c:v>
                      </c:pt>
                      <c:pt idx="56">
                        <c:v>22.57</c:v>
                      </c:pt>
                      <c:pt idx="57">
                        <c:v>22.62</c:v>
                      </c:pt>
                      <c:pt idx="58">
                        <c:v>22.64</c:v>
                      </c:pt>
                      <c:pt idx="59">
                        <c:v>22.65</c:v>
                      </c:pt>
                      <c:pt idx="60">
                        <c:v>22.95</c:v>
                      </c:pt>
                      <c:pt idx="61">
                        <c:v>23.01</c:v>
                      </c:pt>
                      <c:pt idx="62">
                        <c:v>23.16</c:v>
                      </c:pt>
                      <c:pt idx="63">
                        <c:v>23.22</c:v>
                      </c:pt>
                      <c:pt idx="64">
                        <c:v>23.94</c:v>
                      </c:pt>
                      <c:pt idx="65">
                        <c:v>24.15</c:v>
                      </c:pt>
                      <c:pt idx="66">
                        <c:v>24.23</c:v>
                      </c:pt>
                      <c:pt idx="67">
                        <c:v>24.31</c:v>
                      </c:pt>
                      <c:pt idx="68">
                        <c:v>24.62</c:v>
                      </c:pt>
                      <c:pt idx="69">
                        <c:v>24.99</c:v>
                      </c:pt>
                      <c:pt idx="70">
                        <c:v>25.53</c:v>
                      </c:pt>
                      <c:pt idx="71">
                        <c:v>25.75</c:v>
                      </c:pt>
                      <c:pt idx="72">
                        <c:v>26.31</c:v>
                      </c:pt>
                      <c:pt idx="73">
                        <c:v>21.02</c:v>
                      </c:pt>
                      <c:pt idx="74">
                        <c:v>24.4</c:v>
                      </c:pt>
                      <c:pt idx="75">
                        <c:v>11.4</c:v>
                      </c:pt>
                      <c:pt idx="76">
                        <c:v>11.19</c:v>
                      </c:pt>
                      <c:pt idx="77">
                        <c:v>13.62</c:v>
                      </c:pt>
                      <c:pt idx="78">
                        <c:v>13.33</c:v>
                      </c:pt>
                      <c:pt idx="79">
                        <c:v>13.09</c:v>
                      </c:pt>
                      <c:pt idx="80">
                        <c:v>14.08</c:v>
                      </c:pt>
                      <c:pt idx="81">
                        <c:v>13.54</c:v>
                      </c:pt>
                      <c:pt idx="82">
                        <c:v>21.99</c:v>
                      </c:pt>
                      <c:pt idx="83">
                        <c:v>23.29</c:v>
                      </c:pt>
                      <c:pt idx="84">
                        <c:v>16.48</c:v>
                      </c:pt>
                      <c:pt idx="85">
                        <c:v>15.61</c:v>
                      </c:pt>
                      <c:pt idx="86">
                        <c:v>15.72</c:v>
                      </c:pt>
                      <c:pt idx="87">
                        <c:v>15.94</c:v>
                      </c:pt>
                      <c:pt idx="88">
                        <c:v>14.6</c:v>
                      </c:pt>
                      <c:pt idx="89">
                        <c:v>13.86</c:v>
                      </c:pt>
                      <c:pt idx="90">
                        <c:v>13.03</c:v>
                      </c:pt>
                      <c:pt idx="91">
                        <c:v>15.79</c:v>
                      </c:pt>
                      <c:pt idx="92">
                        <c:v>15.71</c:v>
                      </c:pt>
                      <c:pt idx="93">
                        <c:v>15.88</c:v>
                      </c:pt>
                      <c:pt idx="94">
                        <c:v>16.57</c:v>
                      </c:pt>
                      <c:pt idx="95">
                        <c:v>14.83</c:v>
                      </c:pt>
                      <c:pt idx="96">
                        <c:v>15.5</c:v>
                      </c:pt>
                      <c:pt idx="97">
                        <c:v>23.44</c:v>
                      </c:pt>
                      <c:pt idx="98">
                        <c:v>14.88</c:v>
                      </c:pt>
                      <c:pt idx="99">
                        <c:v>14.89</c:v>
                      </c:pt>
                      <c:pt idx="100">
                        <c:v>25.22</c:v>
                      </c:pt>
                      <c:pt idx="101">
                        <c:v>22.17</c:v>
                      </c:pt>
                      <c:pt idx="102">
                        <c:v>12.75</c:v>
                      </c:pt>
                      <c:pt idx="103">
                        <c:v>12.02</c:v>
                      </c:pt>
                      <c:pt idx="104">
                        <c:v>15.81</c:v>
                      </c:pt>
                      <c:pt idx="105">
                        <c:v>14.58</c:v>
                      </c:pt>
                      <c:pt idx="106">
                        <c:v>24.13</c:v>
                      </c:pt>
                      <c:pt idx="107">
                        <c:v>14.63</c:v>
                      </c:pt>
                      <c:pt idx="108">
                        <c:v>14.37</c:v>
                      </c:pt>
                      <c:pt idx="109">
                        <c:v>13.18</c:v>
                      </c:pt>
                      <c:pt idx="110">
                        <c:v>14.11</c:v>
                      </c:pt>
                      <c:pt idx="111">
                        <c:v>15.49</c:v>
                      </c:pt>
                      <c:pt idx="112">
                        <c:v>21.43</c:v>
                      </c:pt>
                      <c:pt idx="113">
                        <c:v>14.62</c:v>
                      </c:pt>
                      <c:pt idx="114">
                        <c:v>14.94</c:v>
                      </c:pt>
                      <c:pt idx="115">
                        <c:v>14.74</c:v>
                      </c:pt>
                      <c:pt idx="116">
                        <c:v>14.51</c:v>
                      </c:pt>
                      <c:pt idx="117">
                        <c:v>15.27</c:v>
                      </c:pt>
                      <c:pt idx="118">
                        <c:v>14.47</c:v>
                      </c:pt>
                      <c:pt idx="119">
                        <c:v>14.69</c:v>
                      </c:pt>
                      <c:pt idx="120">
                        <c:v>24.14</c:v>
                      </c:pt>
                      <c:pt idx="121">
                        <c:v>13.2</c:v>
                      </c:pt>
                      <c:pt idx="122">
                        <c:v>15.83</c:v>
                      </c:pt>
                      <c:pt idx="123">
                        <c:v>22.92</c:v>
                      </c:pt>
                      <c:pt idx="124">
                        <c:v>22.79</c:v>
                      </c:pt>
                      <c:pt idx="125">
                        <c:v>14.945</c:v>
                      </c:pt>
                      <c:pt idx="126">
                        <c:v>13.715</c:v>
                      </c:pt>
                      <c:pt idx="127">
                        <c:v>13.7149999999999</c:v>
                      </c:pt>
                      <c:pt idx="128">
                        <c:v>13.785</c:v>
                      </c:pt>
                      <c:pt idx="129">
                        <c:v>13.784999999999901</c:v>
                      </c:pt>
                      <c:pt idx="130">
                        <c:v>14.525</c:v>
                      </c:pt>
                      <c:pt idx="131">
                        <c:v>15.809999999999899</c:v>
                      </c:pt>
                      <c:pt idx="132">
                        <c:v>16.350000000000001</c:v>
                      </c:pt>
                      <c:pt idx="133">
                        <c:v>16.440000000000001</c:v>
                      </c:pt>
                      <c:pt idx="134">
                        <c:v>15.489999999999901</c:v>
                      </c:pt>
                      <c:pt idx="135">
                        <c:v>15.6</c:v>
                      </c:pt>
                      <c:pt idx="136">
                        <c:v>15.5999999999999</c:v>
                      </c:pt>
                      <c:pt idx="137">
                        <c:v>15.7099999999999</c:v>
                      </c:pt>
                      <c:pt idx="138">
                        <c:v>15.89</c:v>
                      </c:pt>
                      <c:pt idx="139">
                        <c:v>15.889999999999899</c:v>
                      </c:pt>
                      <c:pt idx="140">
                        <c:v>15.7599999999999</c:v>
                      </c:pt>
                      <c:pt idx="141">
                        <c:v>15.979999999999899</c:v>
                      </c:pt>
                      <c:pt idx="142">
                        <c:v>15.98</c:v>
                      </c:pt>
                      <c:pt idx="143">
                        <c:v>15.8399999999999</c:v>
                      </c:pt>
                      <c:pt idx="144">
                        <c:v>15.5199999999999</c:v>
                      </c:pt>
                      <c:pt idx="145">
                        <c:v>13.61</c:v>
                      </c:pt>
                      <c:pt idx="146">
                        <c:v>13.6099999999999</c:v>
                      </c:pt>
                      <c:pt idx="147">
                        <c:v>11.87</c:v>
                      </c:pt>
                      <c:pt idx="148">
                        <c:v>13.05</c:v>
                      </c:pt>
                      <c:pt idx="149">
                        <c:v>14.77</c:v>
                      </c:pt>
                      <c:pt idx="150">
                        <c:v>14.7699999999999</c:v>
                      </c:pt>
                      <c:pt idx="151">
                        <c:v>14.819999999999901</c:v>
                      </c:pt>
                      <c:pt idx="152">
                        <c:v>14.829999999999901</c:v>
                      </c:pt>
                      <c:pt idx="153">
                        <c:v>14.469999999999899</c:v>
                      </c:pt>
                      <c:pt idx="154">
                        <c:v>14.2349999999999</c:v>
                      </c:pt>
                      <c:pt idx="155">
                        <c:v>14.234999999999999</c:v>
                      </c:pt>
                      <c:pt idx="156">
                        <c:v>14.1099999999999</c:v>
                      </c:pt>
                      <c:pt idx="157">
                        <c:v>14.5099999999999</c:v>
                      </c:pt>
                      <c:pt idx="158">
                        <c:v>15.32</c:v>
                      </c:pt>
                      <c:pt idx="159">
                        <c:v>15.319999999999901</c:v>
                      </c:pt>
                      <c:pt idx="160">
                        <c:v>15.969999999999899</c:v>
                      </c:pt>
                      <c:pt idx="161">
                        <c:v>15.97</c:v>
                      </c:pt>
                      <c:pt idx="162">
                        <c:v>16.965</c:v>
                      </c:pt>
                      <c:pt idx="163">
                        <c:v>16.87</c:v>
                      </c:pt>
                      <c:pt idx="164">
                        <c:v>16.77</c:v>
                      </c:pt>
                      <c:pt idx="165">
                        <c:v>17.03</c:v>
                      </c:pt>
                      <c:pt idx="166">
                        <c:v>17.939999999999898</c:v>
                      </c:pt>
                      <c:pt idx="167">
                        <c:v>17.98</c:v>
                      </c:pt>
                      <c:pt idx="168">
                        <c:v>19.18</c:v>
                      </c:pt>
                      <c:pt idx="169">
                        <c:v>19.1799999999999</c:v>
                      </c:pt>
                      <c:pt idx="170">
                        <c:v>19.93</c:v>
                      </c:pt>
                      <c:pt idx="171">
                        <c:v>19.9299999999999</c:v>
                      </c:pt>
                      <c:pt idx="172">
                        <c:v>19.25</c:v>
                      </c:pt>
                      <c:pt idx="173">
                        <c:v>19.78</c:v>
                      </c:pt>
                      <c:pt idx="174">
                        <c:v>19.779999999999902</c:v>
                      </c:pt>
                      <c:pt idx="175">
                        <c:v>21.465</c:v>
                      </c:pt>
                      <c:pt idx="176">
                        <c:v>21.4649999999999</c:v>
                      </c:pt>
                      <c:pt idx="177">
                        <c:v>23.795000000000002</c:v>
                      </c:pt>
                      <c:pt idx="178">
                        <c:v>26.414999999999999</c:v>
                      </c:pt>
                      <c:pt idx="179">
                        <c:v>26.4149999999999</c:v>
                      </c:pt>
                      <c:pt idx="180">
                        <c:v>25.094999999999999</c:v>
                      </c:pt>
                      <c:pt idx="181">
                        <c:v>25.094999999999899</c:v>
                      </c:pt>
                      <c:pt idx="182">
                        <c:v>23.055</c:v>
                      </c:pt>
                      <c:pt idx="183">
                        <c:v>23.0549999999999</c:v>
                      </c:pt>
                      <c:pt idx="184">
                        <c:v>22.035</c:v>
                      </c:pt>
                      <c:pt idx="185">
                        <c:v>22.034999999999901</c:v>
                      </c:pt>
                      <c:pt idx="186">
                        <c:v>22.545000000000002</c:v>
                      </c:pt>
                      <c:pt idx="187">
                        <c:v>22.544999999999899</c:v>
                      </c:pt>
                      <c:pt idx="188">
                        <c:v>23.134999999999899</c:v>
                      </c:pt>
                      <c:pt idx="189">
                        <c:v>23.135000000000002</c:v>
                      </c:pt>
                      <c:pt idx="190">
                        <c:v>21.074999999999999</c:v>
                      </c:pt>
                      <c:pt idx="191">
                        <c:v>21.0749999999999</c:v>
                      </c:pt>
                      <c:pt idx="192">
                        <c:v>21.355</c:v>
                      </c:pt>
                      <c:pt idx="193">
                        <c:v>21.354999999999901</c:v>
                      </c:pt>
                      <c:pt idx="194">
                        <c:v>22.625</c:v>
                      </c:pt>
                      <c:pt idx="195">
                        <c:v>22.61</c:v>
                      </c:pt>
                      <c:pt idx="196">
                        <c:v>22.6099999999999</c:v>
                      </c:pt>
                      <c:pt idx="197">
                        <c:v>22.98</c:v>
                      </c:pt>
                      <c:pt idx="198">
                        <c:v>22.979999999999901</c:v>
                      </c:pt>
                      <c:pt idx="199">
                        <c:v>22.27</c:v>
                      </c:pt>
                      <c:pt idx="200">
                        <c:v>22.2699999999999</c:v>
                      </c:pt>
                      <c:pt idx="201">
                        <c:v>22.1</c:v>
                      </c:pt>
                      <c:pt idx="202">
                        <c:v>22.47</c:v>
                      </c:pt>
                      <c:pt idx="203">
                        <c:v>22.469999999999899</c:v>
                      </c:pt>
                      <c:pt idx="204">
                        <c:v>24.18</c:v>
                      </c:pt>
                      <c:pt idx="205">
                        <c:v>24.1799999999999</c:v>
                      </c:pt>
                      <c:pt idx="206">
                        <c:v>25.32</c:v>
                      </c:pt>
                      <c:pt idx="207">
                        <c:v>25.319999999999901</c:v>
                      </c:pt>
                      <c:pt idx="208">
                        <c:v>23.54</c:v>
                      </c:pt>
                      <c:pt idx="209">
                        <c:v>23.5399999999999</c:v>
                      </c:pt>
                      <c:pt idx="210">
                        <c:v>22.89</c:v>
                      </c:pt>
                      <c:pt idx="211">
                        <c:v>22.889999999999901</c:v>
                      </c:pt>
                      <c:pt idx="212">
                        <c:v>22.13</c:v>
                      </c:pt>
                      <c:pt idx="213">
                        <c:v>22.1299999999999</c:v>
                      </c:pt>
                      <c:pt idx="214">
                        <c:v>22.88</c:v>
                      </c:pt>
                      <c:pt idx="215">
                        <c:v>22.8799999999999</c:v>
                      </c:pt>
                      <c:pt idx="216">
                        <c:v>24.09</c:v>
                      </c:pt>
                      <c:pt idx="217">
                        <c:v>24.0899999999999</c:v>
                      </c:pt>
                      <c:pt idx="218">
                        <c:v>13.159999999999901</c:v>
                      </c:pt>
                      <c:pt idx="219">
                        <c:v>13.1799999999999</c:v>
                      </c:pt>
                      <c:pt idx="220">
                        <c:v>14.9399999999999</c:v>
                      </c:pt>
                      <c:pt idx="221">
                        <c:v>15.2699999999999</c:v>
                      </c:pt>
                      <c:pt idx="222">
                        <c:v>14.3699999999999</c:v>
                      </c:pt>
                      <c:pt idx="223">
                        <c:v>14.6299999999999</c:v>
                      </c:pt>
                      <c:pt idx="224">
                        <c:v>14.8799999999999</c:v>
                      </c:pt>
                      <c:pt idx="225">
                        <c:v>14.739999999999901</c:v>
                      </c:pt>
                      <c:pt idx="226">
                        <c:v>14.579999999999901</c:v>
                      </c:pt>
                      <c:pt idx="227">
                        <c:v>14.6699999999999</c:v>
                      </c:pt>
                      <c:pt idx="228">
                        <c:v>14.079999999999901</c:v>
                      </c:pt>
                      <c:pt idx="229">
                        <c:v>11.1899999999999</c:v>
                      </c:pt>
                      <c:pt idx="230">
                        <c:v>13.0899999999999</c:v>
                      </c:pt>
                      <c:pt idx="231">
                        <c:v>13.5399999999999</c:v>
                      </c:pt>
                      <c:pt idx="232">
                        <c:v>13.329999999999901</c:v>
                      </c:pt>
                      <c:pt idx="233">
                        <c:v>12.3799999999999</c:v>
                      </c:pt>
                      <c:pt idx="234">
                        <c:v>12.2899999999999</c:v>
                      </c:pt>
                      <c:pt idx="235">
                        <c:v>12.489999999999901</c:v>
                      </c:pt>
                      <c:pt idx="236">
                        <c:v>13.0299999999999</c:v>
                      </c:pt>
                      <c:pt idx="237">
                        <c:v>13.6199999999999</c:v>
                      </c:pt>
                      <c:pt idx="238">
                        <c:v>14.1799999999999</c:v>
                      </c:pt>
                      <c:pt idx="239">
                        <c:v>14.7099999999999</c:v>
                      </c:pt>
                      <c:pt idx="240">
                        <c:v>15.1199999999999</c:v>
                      </c:pt>
                      <c:pt idx="241">
                        <c:v>15.659999999999901</c:v>
                      </c:pt>
                      <c:pt idx="242">
                        <c:v>21.229999999999901</c:v>
                      </c:pt>
                      <c:pt idx="243">
                        <c:v>22.149999999999899</c:v>
                      </c:pt>
                      <c:pt idx="244">
                        <c:v>23.219999999999899</c:v>
                      </c:pt>
                      <c:pt idx="245">
                        <c:v>25.529999999999902</c:v>
                      </c:pt>
                      <c:pt idx="246">
                        <c:v>24.619999999999902</c:v>
                      </c:pt>
                      <c:pt idx="247">
                        <c:v>24.149999999999899</c:v>
                      </c:pt>
                      <c:pt idx="248">
                        <c:v>24.309999999999899</c:v>
                      </c:pt>
                      <c:pt idx="249">
                        <c:v>24.229999999999901</c:v>
                      </c:pt>
                      <c:pt idx="250">
                        <c:v>21.419999999999899</c:v>
                      </c:pt>
                      <c:pt idx="251">
                        <c:v>21.409999999999901</c:v>
                      </c:pt>
                      <c:pt idx="252">
                        <c:v>20.969999999999899</c:v>
                      </c:pt>
                      <c:pt idx="253">
                        <c:v>19.6999999999999</c:v>
                      </c:pt>
                      <c:pt idx="254">
                        <c:v>19.819999999999901</c:v>
                      </c:pt>
                      <c:pt idx="255">
                        <c:v>20.529999999999902</c:v>
                      </c:pt>
                      <c:pt idx="256">
                        <c:v>23.2899999999999</c:v>
                      </c:pt>
                      <c:pt idx="257">
                        <c:v>25.219999999999899</c:v>
                      </c:pt>
                      <c:pt idx="258">
                        <c:v>24.399999999999899</c:v>
                      </c:pt>
                      <c:pt idx="259">
                        <c:v>21.989999999999899</c:v>
                      </c:pt>
                      <c:pt idx="260">
                        <c:v>21.0199999999999</c:v>
                      </c:pt>
                      <c:pt idx="261">
                        <c:v>21.4299999999999</c:v>
                      </c:pt>
                      <c:pt idx="262">
                        <c:v>13.8599999999999</c:v>
                      </c:pt>
                      <c:pt idx="263">
                        <c:v>15.6099999999999</c:v>
                      </c:pt>
                      <c:pt idx="264">
                        <c:v>15.719999999999899</c:v>
                      </c:pt>
                      <c:pt idx="265">
                        <c:v>15.8799999999999</c:v>
                      </c:pt>
                      <c:pt idx="266">
                        <c:v>13.7599999999999</c:v>
                      </c:pt>
                      <c:pt idx="267">
                        <c:v>12.0199999999999</c:v>
                      </c:pt>
                      <c:pt idx="268">
                        <c:v>13.1999999999999</c:v>
                      </c:pt>
                      <c:pt idx="269">
                        <c:v>14.889999999999899</c:v>
                      </c:pt>
                      <c:pt idx="270">
                        <c:v>14.61</c:v>
                      </c:pt>
                      <c:pt idx="271">
                        <c:v>14.389999999999899</c:v>
                      </c:pt>
                      <c:pt idx="272">
                        <c:v>14.2599999999999</c:v>
                      </c:pt>
                      <c:pt idx="273">
                        <c:v>14.6899999999999</c:v>
                      </c:pt>
                      <c:pt idx="274">
                        <c:v>20.069999999999901</c:v>
                      </c:pt>
                      <c:pt idx="275">
                        <c:v>19.889999999999901</c:v>
                      </c:pt>
                      <c:pt idx="276">
                        <c:v>21.6299999999999</c:v>
                      </c:pt>
                      <c:pt idx="277">
                        <c:v>21.509999999999899</c:v>
                      </c:pt>
                      <c:pt idx="278">
                        <c:v>23.939999999999898</c:v>
                      </c:pt>
                      <c:pt idx="279">
                        <c:v>26.309999999999899</c:v>
                      </c:pt>
                      <c:pt idx="280">
                        <c:v>24.989999999999899</c:v>
                      </c:pt>
                      <c:pt idx="281">
                        <c:v>22.9499999999999</c:v>
                      </c:pt>
                      <c:pt idx="282">
                        <c:v>22.059999999999899</c:v>
                      </c:pt>
                      <c:pt idx="283">
                        <c:v>23.159999999999901</c:v>
                      </c:pt>
                      <c:pt idx="284">
                        <c:v>21.3799999999999</c:v>
                      </c:pt>
                      <c:pt idx="285">
                        <c:v>22.649999999999899</c:v>
                      </c:pt>
                      <c:pt idx="286">
                        <c:v>22.639999999999901</c:v>
                      </c:pt>
                      <c:pt idx="287">
                        <c:v>23.009999999999899</c:v>
                      </c:pt>
                      <c:pt idx="288">
                        <c:v>22.4299999999999</c:v>
                      </c:pt>
                      <c:pt idx="289">
                        <c:v>24.139999999999901</c:v>
                      </c:pt>
                      <c:pt idx="290">
                        <c:v>23.439999999999898</c:v>
                      </c:pt>
                      <c:pt idx="291">
                        <c:v>22.7899999999999</c:v>
                      </c:pt>
                      <c:pt idx="292">
                        <c:v>22.169999999999899</c:v>
                      </c:pt>
                      <c:pt idx="293">
                        <c:v>22.919999999999899</c:v>
                      </c:pt>
                      <c:pt idx="294">
                        <c:v>24.1299999999999</c:v>
                      </c:pt>
                      <c:pt idx="295">
                        <c:v>15.76</c:v>
                      </c:pt>
                      <c:pt idx="296">
                        <c:v>17.979999999999901</c:v>
                      </c:pt>
                      <c:pt idx="297">
                        <c:v>17.969999999999899</c:v>
                      </c:pt>
                      <c:pt idx="298">
                        <c:v>23.794999999999899</c:v>
                      </c:pt>
                      <c:pt idx="299">
                        <c:v>14.6199999999999</c:v>
                      </c:pt>
                      <c:pt idx="300">
                        <c:v>14.799999999999899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'Fuel Price'!$U$5:$U$305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4" formatCode="_ * #,##0_ ;_ * \-#,##0_ ;_ * &quot;-&quot;??_ ;_ @_ ">
                        <c:v>191889.59587096772</c:v>
                      </c:pt>
                      <c:pt idx="5" formatCode="_ * #,##0_ ;_ * \-#,##0_ ;_ * &quot;-&quot;??_ ;_ @_ ">
                        <c:v>771961.79502857139</c:v>
                      </c:pt>
                      <c:pt idx="7" formatCode="_ * #,##0_ ;_ * \-#,##0_ ;_ * &quot;-&quot;??_ ;_ @_ ">
                        <c:v>548445.59769696963</c:v>
                      </c:pt>
                      <c:pt idx="8" formatCode="_ * #,##0_ ;_ * \-#,##0_ ;_ * &quot;-&quot;??_ ;_ @_ ">
                        <c:v>549806.83277777769</c:v>
                      </c:pt>
                      <c:pt idx="14" formatCode="_ * #,##0_ ;_ * \-#,##0_ ;_ * &quot;-&quot;??_ ;_ @_ ">
                        <c:v>288547.79399999999</c:v>
                      </c:pt>
                      <c:pt idx="16" formatCode="_ * #,##0_ ;_ * \-#,##0_ ;_ * &quot;-&quot;??_ ;_ @_ ">
                        <c:v>529057.18047999998</c:v>
                      </c:pt>
                      <c:pt idx="17" formatCode="_ * #,##0_ ;_ * \-#,##0_ ;_ * &quot;-&quot;??_ ;_ @_ ">
                        <c:v>679227.30415384611</c:v>
                      </c:pt>
                      <c:pt idx="19" formatCode="_ * #,##0_ ;_ * \-#,##0_ ;_ * &quot;-&quot;??_ ;_ @_ ">
                        <c:v>567451.6850937499</c:v>
                      </c:pt>
                      <c:pt idx="20" formatCode="_ * #,##0_ ;_ * \-#,##0_ ;_ * &quot;-&quot;??_ ;_ @_ ">
                        <c:v>511374.56119999994</c:v>
                      </c:pt>
                      <c:pt idx="21" formatCode="_ * #,##0_ ;_ * \-#,##0_ ;_ * &quot;-&quot;??_ ;_ @_ ">
                        <c:v>502772.3382285714</c:v>
                      </c:pt>
                      <c:pt idx="22" formatCode="_ * #,##0_ ;_ * \-#,##0_ ;_ * &quot;-&quot;??_ ;_ @_ ">
                        <c:v>510192.61067857145</c:v>
                      </c:pt>
                      <c:pt idx="23" formatCode="_ * #,##0_ ;_ * \-#,##0_ ;_ * &quot;-&quot;??_ ;_ @_ ">
                        <c:v>468580.99957142858</c:v>
                      </c:pt>
                      <c:pt idx="24" formatCode="_ * #,##0_ ;_ * \-#,##0_ ;_ * &quot;-&quot;??_ ;_ @_ ">
                        <c:v>479410.80953571416</c:v>
                      </c:pt>
                      <c:pt idx="29" formatCode="_ * #,##0_ ;_ * \-#,##0_ ;_ * &quot;-&quot;??_ ;_ @_ ">
                        <c:v>503531.14176785707</c:v>
                      </c:pt>
                      <c:pt idx="30" formatCode="_ * #,##0_ ;_ * \-#,##0_ ;_ * &quot;-&quot;??_ ;_ @_ ">
                        <c:v>538083.55768571422</c:v>
                      </c:pt>
                      <c:pt idx="31" formatCode="_ * #,##0_ ;_ * \-#,##0_ ;_ * &quot;-&quot;??_ ;_ @_ ">
                        <c:v>507610.44824999996</c:v>
                      </c:pt>
                      <c:pt idx="32" formatCode="_ * #,##0_ ;_ * \-#,##0_ ;_ * &quot;-&quot;??_ ;_ @_ ">
                        <c:v>514107.27764285723</c:v>
                      </c:pt>
                      <c:pt idx="36" formatCode="_ * #,##0_ ;_ * \-#,##0_ ;_ * &quot;-&quot;??_ ;_ @_ ">
                        <c:v>517363.82483333332</c:v>
                      </c:pt>
                      <c:pt idx="37" formatCode="_ * #,##0_ ;_ * \-#,##0_ ;_ * &quot;-&quot;??_ ;_ @_ ">
                        <c:v>418234.5710294118</c:v>
                      </c:pt>
                      <c:pt idx="41" formatCode="_ * #,##0_ ;_ * \-#,##0_ ;_ * &quot;-&quot;??_ ;_ @_ ">
                        <c:v>508796.08085714281</c:v>
                      </c:pt>
                      <c:pt idx="44" formatCode="_ * #,##0_ ;_ * \-#,##0_ ;_ * &quot;-&quot;??_ ;_ @_ ">
                        <c:v>496119.45342857146</c:v>
                      </c:pt>
                      <c:pt idx="45" formatCode="_ * #,##0_ ;_ * \-#,##0_ ;_ * &quot;-&quot;??_ ;_ @_ ">
                        <c:v>509380.37746153853</c:v>
                      </c:pt>
                      <c:pt idx="48" formatCode="_ * #,##0_ ;_ * \-#,##0_ ;_ * &quot;-&quot;??_ ;_ @_ ">
                        <c:v>594712.93092307681</c:v>
                      </c:pt>
                      <c:pt idx="50" formatCode="_ * #,##0_ ;_ * \-#,##0_ ;_ * &quot;-&quot;??_ ;_ @_ ">
                        <c:v>446457.84079999989</c:v>
                      </c:pt>
                      <c:pt idx="52" formatCode="_ * #,##0_ ;_ * \-#,##0_ ;_ * &quot;-&quot;??_ ;_ @_ ">
                        <c:v>498399.04323529429</c:v>
                      </c:pt>
                      <c:pt idx="54" formatCode="_ * #,##0_ ;_ * \-#,##0_ ;_ * &quot;-&quot;??_ ;_ @_ ">
                        <c:v>425500.07874999987</c:v>
                      </c:pt>
                      <c:pt idx="55" formatCode="_ * #,##0_ ;_ * \-#,##0_ ;_ * &quot;-&quot;??_ ;_ @_ ">
                        <c:v>442359.03558620688</c:v>
                      </c:pt>
                      <c:pt idx="56" formatCode="_ * #,##0_ ;_ * \-#,##0_ ;_ * &quot;-&quot;??_ ;_ @_ ">
                        <c:v>492180.52057142841</c:v>
                      </c:pt>
                      <c:pt idx="58" formatCode="_ * #,##0_ ;_ * \-#,##0_ ;_ * &quot;-&quot;??_ ;_ @_ ">
                        <c:v>453903.40699999989</c:v>
                      </c:pt>
                      <c:pt idx="59" formatCode="_ * #,##0_ ;_ * \-#,##0_ ;_ * &quot;-&quot;??_ ;_ @_ ">
                        <c:v>424112.74810344807</c:v>
                      </c:pt>
                      <c:pt idx="60" formatCode="_ * #,##0_ ;_ * \-#,##0_ ;_ * &quot;-&quot;??_ ;_ @_ ">
                        <c:v>513285.37121739134</c:v>
                      </c:pt>
                      <c:pt idx="61" formatCode="_ * #,##0_ ;_ * \-#,##0_ ;_ * &quot;-&quot;??_ ;_ @_ ">
                        <c:v>429399.36419354833</c:v>
                      </c:pt>
                      <c:pt idx="62" formatCode="_ * #,##0_ ;_ * \-#,##0_ ;_ * &quot;-&quot;??_ ;_ @_ ">
                        <c:v>398063.04287499998</c:v>
                      </c:pt>
                      <c:pt idx="64" formatCode="_ * #,##0_ ;_ * \-#,##0_ ;_ * &quot;-&quot;??_ ;_ @_ ">
                        <c:v>486633.64477419358</c:v>
                      </c:pt>
                      <c:pt idx="69" formatCode="_ * #,##0_ ;_ * \-#,##0_ ;_ * &quot;-&quot;??_ ;_ @_ ">
                        <c:v>466993.36213793099</c:v>
                      </c:pt>
                      <c:pt idx="72" formatCode="_ * #,##0_ ;_ * \-#,##0_ ;_ * &quot;-&quot;??_ ;_ @_ ">
                        <c:v>419111.4365416668</c:v>
                      </c:pt>
                      <c:pt idx="84" formatCode="_ * #,##0_ ;_ * \-#,##0_ ;_ * &quot;-&quot;??_ ;_ @_ ">
                        <c:v>669133.53728571441</c:v>
                      </c:pt>
                      <c:pt idx="85" formatCode="_ * #,##0_ ;_ * \-#,##0_ ;_ * &quot;-&quot;??_ ;_ @_ ">
                        <c:v>716386.75629411766</c:v>
                      </c:pt>
                      <c:pt idx="86" formatCode="_ * #,##0_ ;_ * \-#,##0_ ;_ * &quot;-&quot;??_ ;_ @_ ">
                        <c:v>651366.52879999985</c:v>
                      </c:pt>
                      <c:pt idx="87" formatCode="_ * #,##0_ ;_ * \-#,##0_ ;_ * &quot;-&quot;??_ ;_ @_ ">
                        <c:v>689440.90392857161</c:v>
                      </c:pt>
                      <c:pt idx="88" formatCode="_ * #,##0_ ;_ * \-#,##0_ ;_ * &quot;-&quot;??_ ;_ @_ ">
                        <c:v>742174.79667857138</c:v>
                      </c:pt>
                      <c:pt idx="89" formatCode="_ * #,##0_ ;_ * \-#,##0_ ;_ * &quot;-&quot;??_ ;_ @_ ">
                        <c:v>783960.25470833341</c:v>
                      </c:pt>
                      <c:pt idx="91" formatCode="_ * #,##0_ ;_ * \-#,##0_ ;_ * &quot;-&quot;??_ ;_ @_ ">
                        <c:v>659166.38651428593</c:v>
                      </c:pt>
                      <c:pt idx="92" formatCode="_ * #,##0_ ;_ * \-#,##0_ ;_ * &quot;-&quot;??_ ;_ @_ ">
                        <c:v>628210.31370370381</c:v>
                      </c:pt>
                      <c:pt idx="93" formatCode="_ * #,##0_ ;_ * \-#,##0_ ;_ * &quot;-&quot;??_ ;_ @_ ">
                        <c:v>538811.70565217407</c:v>
                      </c:pt>
                      <c:pt idx="94" formatCode="_ * #,##0_ ;_ * \-#,##0_ ;_ * &quot;-&quot;??_ ;_ @_ ">
                        <c:v>642272.27796428569</c:v>
                      </c:pt>
                      <c:pt idx="95" formatCode="_ * #,##0_ ;_ * \-#,##0_ ;_ * &quot;-&quot;??_ ;_ @_ ">
                        <c:v>485407.24982857151</c:v>
                      </c:pt>
                      <c:pt idx="96" formatCode="_ * #,##0_ ;_ * \-#,##0_ ;_ * &quot;-&quot;??_ ;_ @_ ">
                        <c:v>492892.93578571419</c:v>
                      </c:pt>
                      <c:pt idx="97" formatCode="_ * #,##0_ ;_ * \-#,##0_ ;_ * &quot;-&quot;??_ ;_ @_ ">
                        <c:v>429274.27258064522</c:v>
                      </c:pt>
                      <c:pt idx="98" formatCode="_ * #,##0_ ;_ * \-#,##0_ ;_ * &quot;-&quot;??_ ;_ @_ ">
                        <c:v>503525.33683333336</c:v>
                      </c:pt>
                      <c:pt idx="99" formatCode="_ * #,##0_ ;_ * \-#,##0_ ;_ * &quot;-&quot;??_ ;_ @_ ">
                        <c:v>527087.48424137931</c:v>
                      </c:pt>
                      <c:pt idx="100" formatCode="_ * #,##0_ ;_ * \-#,##0_ ;_ * &quot;-&quot;??_ ;_ @_ ">
                        <c:v>377333.46734782599</c:v>
                      </c:pt>
                      <c:pt idx="101" formatCode="_ * #,##0_ ;_ * \-#,##0_ ;_ * &quot;-&quot;??_ ;_ @_ ">
                        <c:v>411518.40341176477</c:v>
                      </c:pt>
                      <c:pt idx="103" formatCode="_ * #,##0_ ;_ * \-#,##0_ ;_ * &quot;-&quot;??_ ;_ @_ ">
                        <c:v>460652.41340000002</c:v>
                      </c:pt>
                      <c:pt idx="106" formatCode="_ * #,##0_ ;_ * \-#,##0_ ;_ * &quot;-&quot;??_ ;_ @_ ">
                        <c:v>310705.60409090907</c:v>
                      </c:pt>
                      <c:pt idx="119" formatCode="_ * #,##0_ ;_ * \-#,##0_ ;_ * &quot;-&quot;??_ ;_ @_ ">
                        <c:v>475772.94799999997</c:v>
                      </c:pt>
                      <c:pt idx="120" formatCode="_ * #,##0_ ;_ * \-#,##0_ ;_ * &quot;-&quot;??_ ;_ @_ ">
                        <c:v>405248.23161538463</c:v>
                      </c:pt>
                      <c:pt idx="121" formatCode="_ * #,##0_ ;_ * \-#,##0_ ;_ * &quot;-&quot;??_ ;_ @_ ">
                        <c:v>485840.40523076931</c:v>
                      </c:pt>
                      <c:pt idx="122" formatCode="_ * #,##0_ ;_ * \-#,##0_ ;_ * &quot;-&quot;??_ ;_ @_ ">
                        <c:v>629552.01010714285</c:v>
                      </c:pt>
                      <c:pt idx="123" formatCode="_ * #,##0_ ;_ * \-#,##0_ ;_ * &quot;-&quot;??_ ;_ @_ ">
                        <c:v>402365.41276923078</c:v>
                      </c:pt>
                      <c:pt idx="124" formatCode="_ * #,##0_ ;_ * \-#,##0_ ;_ * &quot;-&quot;??_ ;_ @_ ">
                        <c:v>371361.60688888887</c:v>
                      </c:pt>
                      <c:pt idx="137" formatCode="_ * #,##0_ ;_ * \-#,##0_ ;_ * &quot;-&quot;??_ ;_ @_ ">
                        <c:v>701591.80599999998</c:v>
                      </c:pt>
                      <c:pt idx="143" formatCode="_ * #,##0_ ;_ * \-#,##0_ ;_ * &quot;-&quot;??_ ;_ @_ ">
                        <c:v>486548.14533333323</c:v>
                      </c:pt>
                      <c:pt idx="144" formatCode="_ * #,##0_ ;_ * \-#,##0_ ;_ * &quot;-&quot;??_ ;_ @_ ">
                        <c:v>583093.58933333331</c:v>
                      </c:pt>
                      <c:pt idx="224" formatCode="_ * #,##0_ ;_ * \-#,##0_ ;_ * &quot;-&quot;??_ ;_ @_ ">
                        <c:v>473610.10800000007</c:v>
                      </c:pt>
                      <c:pt idx="241" formatCode="_ * #,##0_ ;_ * \-#,##0_ ;_ * &quot;-&quot;??_ ;_ @_ ">
                        <c:v>618375.98600000003</c:v>
                      </c:pt>
                      <c:pt idx="257" formatCode="_ * #,##0_ ;_ * \-#,##0_ ;_ * &quot;-&quot;??_ ;_ @_ ">
                        <c:v>353862.12099999998</c:v>
                      </c:pt>
                      <c:pt idx="262" formatCode="_ * #,##0_ ;_ * \-#,##0_ ;_ * &quot;-&quot;??_ ;_ @_ ">
                        <c:v>831162.21574999997</c:v>
                      </c:pt>
                      <c:pt idx="263" formatCode="_ * #,##0_ ;_ * \-#,##0_ ;_ * &quot;-&quot;??_ ;_ @_ ">
                        <c:v>877107.755</c:v>
                      </c:pt>
                      <c:pt idx="264" formatCode="_ * #,##0_ ;_ * \-#,##0_ ;_ * &quot;-&quot;??_ ;_ @_ ">
                        <c:v>571504.30466666666</c:v>
                      </c:pt>
                      <c:pt idx="265" formatCode="_ * #,##0_ ;_ * \-#,##0_ ;_ * &quot;-&quot;??_ ;_ @_ ">
                        <c:v>483073.28319999995</c:v>
                      </c:pt>
                      <c:pt idx="266" formatCode="_ * #,##0_ ;_ * \-#,##0_ ;_ * &quot;-&quot;??_ ;_ @_ ">
                        <c:v>175769.42749999976</c:v>
                      </c:pt>
                      <c:pt idx="267" formatCode="_ * #,##0_ ;_ * \-#,##0_ ;_ * &quot;-&quot;??_ ;_ @_ ">
                        <c:v>503907.44333333336</c:v>
                      </c:pt>
                      <c:pt idx="268" formatCode="_ * #,##0_ ;_ * \-#,##0_ ;_ * &quot;-&quot;??_ ;_ @_ ">
                        <c:v>505684.61250000005</c:v>
                      </c:pt>
                      <c:pt idx="269" formatCode="_ * #,##0_ ;_ * \-#,##0_ ;_ * &quot;-&quot;??_ ;_ @_ ">
                        <c:v>489167.7668333333</c:v>
                      </c:pt>
                      <c:pt idx="270" formatCode="_ * #,##0_ ;_ * \-#,##0_ ;_ * &quot;-&quot;??_ ;_ @_ ">
                        <c:v>544370.92453571432</c:v>
                      </c:pt>
                      <c:pt idx="271" formatCode="_ * #,##0_ ;_ * \-#,##0_ ;_ * &quot;-&quot;??_ ;_ @_ ">
                        <c:v>557401.01100000006</c:v>
                      </c:pt>
                      <c:pt idx="272" formatCode="_ * #,##0_ ;_ * \-#,##0_ ;_ * &quot;-&quot;??_ ;_ @_ ">
                        <c:v>441976.41500000004</c:v>
                      </c:pt>
                      <c:pt idx="273" formatCode="_ * #,##0_ ;_ * \-#,##0_ ;_ * &quot;-&quot;??_ ;_ @_ ">
                        <c:v>389732.408</c:v>
                      </c:pt>
                      <c:pt idx="274" formatCode="_ * #,##0_ ;_ * \-#,##0_ ;_ * &quot;-&quot;??_ ;_ @_ ">
                        <c:v>391256.94799999997</c:v>
                      </c:pt>
                      <c:pt idx="275" formatCode="_ * #,##0_ ;_ * \-#,##0_ ;_ * &quot;-&quot;??_ ;_ @_ ">
                        <c:v>510166.40025000001</c:v>
                      </c:pt>
                      <c:pt idx="276" formatCode="_ * #,##0_ ;_ * \-#,##0_ ;_ * &quot;-&quot;??_ ;_ @_ ">
                        <c:v>405721.84300000005</c:v>
                      </c:pt>
                      <c:pt idx="277" formatCode="_ * #,##0_ ;_ * \-#,##0_ ;_ * &quot;-&quot;??_ ;_ @_ ">
                        <c:v>682614.0675</c:v>
                      </c:pt>
                      <c:pt idx="278" formatCode="_ * #,##0_ ;_ * \-#,##0_ ;_ * &quot;-&quot;??_ ;_ @_ ">
                        <c:v>444998.31625000003</c:v>
                      </c:pt>
                      <c:pt idx="279" formatCode="_ * #,##0_ ;_ * \-#,##0_ ;_ * &quot;-&quot;??_ ;_ @_ ">
                        <c:v>427103.4045</c:v>
                      </c:pt>
                      <c:pt idx="280" formatCode="_ * #,##0_ ;_ * \-#,##0_ ;_ * &quot;-&quot;??_ ;_ @_ ">
                        <c:v>482875.69500000001</c:v>
                      </c:pt>
                      <c:pt idx="281" formatCode="_ * #,##0_ ;_ * \-#,##0_ ;_ * &quot;-&quot;??_ ;_ @_ ">
                        <c:v>511144.00559999997</c:v>
                      </c:pt>
                      <c:pt idx="282" formatCode="_ * #,##0_ ;_ * \-#,##0_ ;_ * &quot;-&quot;??_ ;_ @_ ">
                        <c:v>550413.6473999999</c:v>
                      </c:pt>
                      <c:pt idx="283" formatCode="_ * #,##0_ ;_ * \-#,##0_ ;_ * &quot;-&quot;??_ ;_ @_ ">
                        <c:v>406217.24474999995</c:v>
                      </c:pt>
                      <c:pt idx="284" formatCode="_ * #,##0_ ;_ * \-#,##0_ ;_ * &quot;-&quot;??_ ;_ @_ ">
                        <c:v>460098.07949999999</c:v>
                      </c:pt>
                      <c:pt idx="285" formatCode="_ * #,##0_ ;_ * \-#,##0_ ;_ * &quot;-&quot;??_ ;_ @_ ">
                        <c:v>467529.25099999999</c:v>
                      </c:pt>
                      <c:pt idx="286" formatCode="_ * #,##0_ ;_ * \-#,##0_ ;_ * &quot;-&quot;??_ ;_ @_ ">
                        <c:v>470882.65499999898</c:v>
                      </c:pt>
                      <c:pt idx="287" formatCode="_ * #,##0_ ;_ * \-#,##0_ ;_ * &quot;-&quot;??_ ;_ @_ ">
                        <c:v>481861.19524999999</c:v>
                      </c:pt>
                      <c:pt idx="288" formatCode="_ * #,##0_ ;_ * \-#,##0_ ;_ * &quot;-&quot;??_ ;_ @_ ">
                        <c:v>455338.14483333332</c:v>
                      </c:pt>
                      <c:pt idx="289" formatCode="_ * #,##0_ ;_ * \-#,##0_ ;_ * &quot;-&quot;??_ ;_ @_ ">
                        <c:v>463602.73349999997</c:v>
                      </c:pt>
                      <c:pt idx="290" formatCode="_ * #,##0_ ;_ * \-#,##0_ ;_ * &quot;-&quot;??_ ;_ @_ ">
                        <c:v>347495.04374999972</c:v>
                      </c:pt>
                      <c:pt idx="291" formatCode="_ * #,##0_ ;_ * \-#,##0_ ;_ * &quot;-&quot;??_ ;_ @_ ">
                        <c:v>524127.15500000003</c:v>
                      </c:pt>
                      <c:pt idx="292" formatCode="_ * #,##0_ ;_ * \-#,##0_ ;_ * &quot;-&quot;??_ ;_ @_ ">
                        <c:v>388227.96899999998</c:v>
                      </c:pt>
                      <c:pt idx="293" formatCode="_ * #,##0_ ;_ * \-#,##0_ ;_ * &quot;-&quot;??_ ;_ @_ ">
                        <c:v>535204.28099999996</c:v>
                      </c:pt>
                      <c:pt idx="294" formatCode="_ * #,##0_ ;_ * \-#,##0_ ;_ * &quot;-&quot;??_ ;_ @_ ">
                        <c:v>308427.33500000002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536-455E-8F1D-A9FA043AB512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'Fuel Price'!$V$4</c15:sqref>
                        </c15:formulaRef>
                      </c:ext>
                    </c:extLst>
                    <c:strCache>
                      <c:ptCount val="1"/>
                      <c:pt idx="0">
                        <c:v>400003159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2">
                            <a:lumMod val="60000"/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lumMod val="60000"/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60000"/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trendline>
                  <c:spPr>
                    <a:ln w="19050" cap="rnd">
                      <a:solidFill>
                        <a:schemeClr val="accent2">
                          <a:lumMod val="60000"/>
                        </a:schemeClr>
                      </a:solidFill>
                      <a:prstDash val="sysDash"/>
                    </a:ln>
                    <a:effectLst/>
                  </c:spPr>
                  <c:trendlineType val="poly"/>
                  <c:order val="2"/>
                  <c:dispRSqr val="1"/>
                  <c:dispEq val="0"/>
                  <c:trendlineLbl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1197" b="0" i="0" u="none" strike="noStrike" kern="1200" baseline="0">
                            <a:solidFill>
                              <a:schemeClr val="l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'Fuel Price'!$R$5:$R$305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12.29</c:v>
                      </c:pt>
                      <c:pt idx="1">
                        <c:v>12.38</c:v>
                      </c:pt>
                      <c:pt idx="2">
                        <c:v>12.49</c:v>
                      </c:pt>
                      <c:pt idx="3">
                        <c:v>13.16</c:v>
                      </c:pt>
                      <c:pt idx="4">
                        <c:v>13.76</c:v>
                      </c:pt>
                      <c:pt idx="5">
                        <c:v>13.79</c:v>
                      </c:pt>
                      <c:pt idx="6">
                        <c:v>14.18</c:v>
                      </c:pt>
                      <c:pt idx="7">
                        <c:v>14.26</c:v>
                      </c:pt>
                      <c:pt idx="8">
                        <c:v>14.39</c:v>
                      </c:pt>
                      <c:pt idx="9">
                        <c:v>14.5</c:v>
                      </c:pt>
                      <c:pt idx="10">
                        <c:v>14.67</c:v>
                      </c:pt>
                      <c:pt idx="11">
                        <c:v>14.71</c:v>
                      </c:pt>
                      <c:pt idx="12">
                        <c:v>14.8</c:v>
                      </c:pt>
                      <c:pt idx="13">
                        <c:v>14.82</c:v>
                      </c:pt>
                      <c:pt idx="14">
                        <c:v>15.01</c:v>
                      </c:pt>
                      <c:pt idx="15">
                        <c:v>15.12</c:v>
                      </c:pt>
                      <c:pt idx="16">
                        <c:v>15.52</c:v>
                      </c:pt>
                      <c:pt idx="17">
                        <c:v>15.66</c:v>
                      </c:pt>
                      <c:pt idx="18">
                        <c:v>15.75</c:v>
                      </c:pt>
                      <c:pt idx="19">
                        <c:v>15.84</c:v>
                      </c:pt>
                      <c:pt idx="20">
                        <c:v>16.149999999999999</c:v>
                      </c:pt>
                      <c:pt idx="21">
                        <c:v>16.91</c:v>
                      </c:pt>
                      <c:pt idx="22">
                        <c:v>17.010000000000002</c:v>
                      </c:pt>
                      <c:pt idx="23">
                        <c:v>17.100000000000001</c:v>
                      </c:pt>
                      <c:pt idx="24">
                        <c:v>17.2</c:v>
                      </c:pt>
                      <c:pt idx="25">
                        <c:v>17.23</c:v>
                      </c:pt>
                      <c:pt idx="26">
                        <c:v>17.28</c:v>
                      </c:pt>
                      <c:pt idx="27">
                        <c:v>17.97</c:v>
                      </c:pt>
                      <c:pt idx="28">
                        <c:v>18.07</c:v>
                      </c:pt>
                      <c:pt idx="29">
                        <c:v>18.11</c:v>
                      </c:pt>
                      <c:pt idx="30">
                        <c:v>18.149999999999999</c:v>
                      </c:pt>
                      <c:pt idx="31">
                        <c:v>19.32</c:v>
                      </c:pt>
                      <c:pt idx="32">
                        <c:v>19.36</c:v>
                      </c:pt>
                      <c:pt idx="33">
                        <c:v>19.55</c:v>
                      </c:pt>
                      <c:pt idx="34">
                        <c:v>19.7</c:v>
                      </c:pt>
                      <c:pt idx="35">
                        <c:v>19.82</c:v>
                      </c:pt>
                      <c:pt idx="36">
                        <c:v>19.89</c:v>
                      </c:pt>
                      <c:pt idx="37">
                        <c:v>20.07</c:v>
                      </c:pt>
                      <c:pt idx="38">
                        <c:v>20.5</c:v>
                      </c:pt>
                      <c:pt idx="39">
                        <c:v>20.53</c:v>
                      </c:pt>
                      <c:pt idx="40">
                        <c:v>20.97</c:v>
                      </c:pt>
                      <c:pt idx="41">
                        <c:v>21.1</c:v>
                      </c:pt>
                      <c:pt idx="42">
                        <c:v>21.23</c:v>
                      </c:pt>
                      <c:pt idx="43">
                        <c:v>21.24</c:v>
                      </c:pt>
                      <c:pt idx="44">
                        <c:v>21.35</c:v>
                      </c:pt>
                      <c:pt idx="45">
                        <c:v>21.38</c:v>
                      </c:pt>
                      <c:pt idx="46">
                        <c:v>21.41</c:v>
                      </c:pt>
                      <c:pt idx="47">
                        <c:v>21.42</c:v>
                      </c:pt>
                      <c:pt idx="48">
                        <c:v>21.51</c:v>
                      </c:pt>
                      <c:pt idx="49">
                        <c:v>21.6</c:v>
                      </c:pt>
                      <c:pt idx="50">
                        <c:v>21.63</c:v>
                      </c:pt>
                      <c:pt idx="51">
                        <c:v>21.72</c:v>
                      </c:pt>
                      <c:pt idx="52">
                        <c:v>22.06</c:v>
                      </c:pt>
                      <c:pt idx="53">
                        <c:v>22.15</c:v>
                      </c:pt>
                      <c:pt idx="54">
                        <c:v>22.3</c:v>
                      </c:pt>
                      <c:pt idx="55">
                        <c:v>22.43</c:v>
                      </c:pt>
                      <c:pt idx="56">
                        <c:v>22.57</c:v>
                      </c:pt>
                      <c:pt idx="57">
                        <c:v>22.62</c:v>
                      </c:pt>
                      <c:pt idx="58">
                        <c:v>22.64</c:v>
                      </c:pt>
                      <c:pt idx="59">
                        <c:v>22.65</c:v>
                      </c:pt>
                      <c:pt idx="60">
                        <c:v>22.95</c:v>
                      </c:pt>
                      <c:pt idx="61">
                        <c:v>23.01</c:v>
                      </c:pt>
                      <c:pt idx="62">
                        <c:v>23.16</c:v>
                      </c:pt>
                      <c:pt idx="63">
                        <c:v>23.22</c:v>
                      </c:pt>
                      <c:pt idx="64">
                        <c:v>23.94</c:v>
                      </c:pt>
                      <c:pt idx="65">
                        <c:v>24.15</c:v>
                      </c:pt>
                      <c:pt idx="66">
                        <c:v>24.23</c:v>
                      </c:pt>
                      <c:pt idx="67">
                        <c:v>24.31</c:v>
                      </c:pt>
                      <c:pt idx="68">
                        <c:v>24.62</c:v>
                      </c:pt>
                      <c:pt idx="69">
                        <c:v>24.99</c:v>
                      </c:pt>
                      <c:pt idx="70">
                        <c:v>25.53</c:v>
                      </c:pt>
                      <c:pt idx="71">
                        <c:v>25.75</c:v>
                      </c:pt>
                      <c:pt idx="72">
                        <c:v>26.31</c:v>
                      </c:pt>
                      <c:pt idx="73">
                        <c:v>21.02</c:v>
                      </c:pt>
                      <c:pt idx="74">
                        <c:v>24.4</c:v>
                      </c:pt>
                      <c:pt idx="75">
                        <c:v>11.4</c:v>
                      </c:pt>
                      <c:pt idx="76">
                        <c:v>11.19</c:v>
                      </c:pt>
                      <c:pt idx="77">
                        <c:v>13.62</c:v>
                      </c:pt>
                      <c:pt idx="78">
                        <c:v>13.33</c:v>
                      </c:pt>
                      <c:pt idx="79">
                        <c:v>13.09</c:v>
                      </c:pt>
                      <c:pt idx="80">
                        <c:v>14.08</c:v>
                      </c:pt>
                      <c:pt idx="81">
                        <c:v>13.54</c:v>
                      </c:pt>
                      <c:pt idx="82">
                        <c:v>21.99</c:v>
                      </c:pt>
                      <c:pt idx="83">
                        <c:v>23.29</c:v>
                      </c:pt>
                      <c:pt idx="84">
                        <c:v>16.48</c:v>
                      </c:pt>
                      <c:pt idx="85">
                        <c:v>15.61</c:v>
                      </c:pt>
                      <c:pt idx="86">
                        <c:v>15.72</c:v>
                      </c:pt>
                      <c:pt idx="87">
                        <c:v>15.94</c:v>
                      </c:pt>
                      <c:pt idx="88">
                        <c:v>14.6</c:v>
                      </c:pt>
                      <c:pt idx="89">
                        <c:v>13.86</c:v>
                      </c:pt>
                      <c:pt idx="90">
                        <c:v>13.03</c:v>
                      </c:pt>
                      <c:pt idx="91">
                        <c:v>15.79</c:v>
                      </c:pt>
                      <c:pt idx="92">
                        <c:v>15.71</c:v>
                      </c:pt>
                      <c:pt idx="93">
                        <c:v>15.88</c:v>
                      </c:pt>
                      <c:pt idx="94">
                        <c:v>16.57</c:v>
                      </c:pt>
                      <c:pt idx="95">
                        <c:v>14.83</c:v>
                      </c:pt>
                      <c:pt idx="96">
                        <c:v>15.5</c:v>
                      </c:pt>
                      <c:pt idx="97">
                        <c:v>23.44</c:v>
                      </c:pt>
                      <c:pt idx="98">
                        <c:v>14.88</c:v>
                      </c:pt>
                      <c:pt idx="99">
                        <c:v>14.89</c:v>
                      </c:pt>
                      <c:pt idx="100">
                        <c:v>25.22</c:v>
                      </c:pt>
                      <c:pt idx="101">
                        <c:v>22.17</c:v>
                      </c:pt>
                      <c:pt idx="102">
                        <c:v>12.75</c:v>
                      </c:pt>
                      <c:pt idx="103">
                        <c:v>12.02</c:v>
                      </c:pt>
                      <c:pt idx="104">
                        <c:v>15.81</c:v>
                      </c:pt>
                      <c:pt idx="105">
                        <c:v>14.58</c:v>
                      </c:pt>
                      <c:pt idx="106">
                        <c:v>24.13</c:v>
                      </c:pt>
                      <c:pt idx="107">
                        <c:v>14.63</c:v>
                      </c:pt>
                      <c:pt idx="108">
                        <c:v>14.37</c:v>
                      </c:pt>
                      <c:pt idx="109">
                        <c:v>13.18</c:v>
                      </c:pt>
                      <c:pt idx="110">
                        <c:v>14.11</c:v>
                      </c:pt>
                      <c:pt idx="111">
                        <c:v>15.49</c:v>
                      </c:pt>
                      <c:pt idx="112">
                        <c:v>21.43</c:v>
                      </c:pt>
                      <c:pt idx="113">
                        <c:v>14.62</c:v>
                      </c:pt>
                      <c:pt idx="114">
                        <c:v>14.94</c:v>
                      </c:pt>
                      <c:pt idx="115">
                        <c:v>14.74</c:v>
                      </c:pt>
                      <c:pt idx="116">
                        <c:v>14.51</c:v>
                      </c:pt>
                      <c:pt idx="117">
                        <c:v>15.27</c:v>
                      </c:pt>
                      <c:pt idx="118">
                        <c:v>14.47</c:v>
                      </c:pt>
                      <c:pt idx="119">
                        <c:v>14.69</c:v>
                      </c:pt>
                      <c:pt idx="120">
                        <c:v>24.14</c:v>
                      </c:pt>
                      <c:pt idx="121">
                        <c:v>13.2</c:v>
                      </c:pt>
                      <c:pt idx="122">
                        <c:v>15.83</c:v>
                      </c:pt>
                      <c:pt idx="123">
                        <c:v>22.92</c:v>
                      </c:pt>
                      <c:pt idx="124">
                        <c:v>22.79</c:v>
                      </c:pt>
                      <c:pt idx="125">
                        <c:v>14.945</c:v>
                      </c:pt>
                      <c:pt idx="126">
                        <c:v>13.715</c:v>
                      </c:pt>
                      <c:pt idx="127">
                        <c:v>13.7149999999999</c:v>
                      </c:pt>
                      <c:pt idx="128">
                        <c:v>13.785</c:v>
                      </c:pt>
                      <c:pt idx="129">
                        <c:v>13.784999999999901</c:v>
                      </c:pt>
                      <c:pt idx="130">
                        <c:v>14.525</c:v>
                      </c:pt>
                      <c:pt idx="131">
                        <c:v>15.809999999999899</c:v>
                      </c:pt>
                      <c:pt idx="132">
                        <c:v>16.350000000000001</c:v>
                      </c:pt>
                      <c:pt idx="133">
                        <c:v>16.440000000000001</c:v>
                      </c:pt>
                      <c:pt idx="134">
                        <c:v>15.489999999999901</c:v>
                      </c:pt>
                      <c:pt idx="135">
                        <c:v>15.6</c:v>
                      </c:pt>
                      <c:pt idx="136">
                        <c:v>15.5999999999999</c:v>
                      </c:pt>
                      <c:pt idx="137">
                        <c:v>15.7099999999999</c:v>
                      </c:pt>
                      <c:pt idx="138">
                        <c:v>15.89</c:v>
                      </c:pt>
                      <c:pt idx="139">
                        <c:v>15.889999999999899</c:v>
                      </c:pt>
                      <c:pt idx="140">
                        <c:v>15.7599999999999</c:v>
                      </c:pt>
                      <c:pt idx="141">
                        <c:v>15.979999999999899</c:v>
                      </c:pt>
                      <c:pt idx="142">
                        <c:v>15.98</c:v>
                      </c:pt>
                      <c:pt idx="143">
                        <c:v>15.8399999999999</c:v>
                      </c:pt>
                      <c:pt idx="144">
                        <c:v>15.5199999999999</c:v>
                      </c:pt>
                      <c:pt idx="145">
                        <c:v>13.61</c:v>
                      </c:pt>
                      <c:pt idx="146">
                        <c:v>13.6099999999999</c:v>
                      </c:pt>
                      <c:pt idx="147">
                        <c:v>11.87</c:v>
                      </c:pt>
                      <c:pt idx="148">
                        <c:v>13.05</c:v>
                      </c:pt>
                      <c:pt idx="149">
                        <c:v>14.77</c:v>
                      </c:pt>
                      <c:pt idx="150">
                        <c:v>14.7699999999999</c:v>
                      </c:pt>
                      <c:pt idx="151">
                        <c:v>14.819999999999901</c:v>
                      </c:pt>
                      <c:pt idx="152">
                        <c:v>14.829999999999901</c:v>
                      </c:pt>
                      <c:pt idx="153">
                        <c:v>14.469999999999899</c:v>
                      </c:pt>
                      <c:pt idx="154">
                        <c:v>14.2349999999999</c:v>
                      </c:pt>
                      <c:pt idx="155">
                        <c:v>14.234999999999999</c:v>
                      </c:pt>
                      <c:pt idx="156">
                        <c:v>14.1099999999999</c:v>
                      </c:pt>
                      <c:pt idx="157">
                        <c:v>14.5099999999999</c:v>
                      </c:pt>
                      <c:pt idx="158">
                        <c:v>15.32</c:v>
                      </c:pt>
                      <c:pt idx="159">
                        <c:v>15.319999999999901</c:v>
                      </c:pt>
                      <c:pt idx="160">
                        <c:v>15.969999999999899</c:v>
                      </c:pt>
                      <c:pt idx="161">
                        <c:v>15.97</c:v>
                      </c:pt>
                      <c:pt idx="162">
                        <c:v>16.965</c:v>
                      </c:pt>
                      <c:pt idx="163">
                        <c:v>16.87</c:v>
                      </c:pt>
                      <c:pt idx="164">
                        <c:v>16.77</c:v>
                      </c:pt>
                      <c:pt idx="165">
                        <c:v>17.03</c:v>
                      </c:pt>
                      <c:pt idx="166">
                        <c:v>17.939999999999898</c:v>
                      </c:pt>
                      <c:pt idx="167">
                        <c:v>17.98</c:v>
                      </c:pt>
                      <c:pt idx="168">
                        <c:v>19.18</c:v>
                      </c:pt>
                      <c:pt idx="169">
                        <c:v>19.1799999999999</c:v>
                      </c:pt>
                      <c:pt idx="170">
                        <c:v>19.93</c:v>
                      </c:pt>
                      <c:pt idx="171">
                        <c:v>19.9299999999999</c:v>
                      </c:pt>
                      <c:pt idx="172">
                        <c:v>19.25</c:v>
                      </c:pt>
                      <c:pt idx="173">
                        <c:v>19.78</c:v>
                      </c:pt>
                      <c:pt idx="174">
                        <c:v>19.779999999999902</c:v>
                      </c:pt>
                      <c:pt idx="175">
                        <c:v>21.465</c:v>
                      </c:pt>
                      <c:pt idx="176">
                        <c:v>21.4649999999999</c:v>
                      </c:pt>
                      <c:pt idx="177">
                        <c:v>23.795000000000002</c:v>
                      </c:pt>
                      <c:pt idx="178">
                        <c:v>26.414999999999999</c:v>
                      </c:pt>
                      <c:pt idx="179">
                        <c:v>26.4149999999999</c:v>
                      </c:pt>
                      <c:pt idx="180">
                        <c:v>25.094999999999999</c:v>
                      </c:pt>
                      <c:pt idx="181">
                        <c:v>25.094999999999899</c:v>
                      </c:pt>
                      <c:pt idx="182">
                        <c:v>23.055</c:v>
                      </c:pt>
                      <c:pt idx="183">
                        <c:v>23.0549999999999</c:v>
                      </c:pt>
                      <c:pt idx="184">
                        <c:v>22.035</c:v>
                      </c:pt>
                      <c:pt idx="185">
                        <c:v>22.034999999999901</c:v>
                      </c:pt>
                      <c:pt idx="186">
                        <c:v>22.545000000000002</c:v>
                      </c:pt>
                      <c:pt idx="187">
                        <c:v>22.544999999999899</c:v>
                      </c:pt>
                      <c:pt idx="188">
                        <c:v>23.134999999999899</c:v>
                      </c:pt>
                      <c:pt idx="189">
                        <c:v>23.135000000000002</c:v>
                      </c:pt>
                      <c:pt idx="190">
                        <c:v>21.074999999999999</c:v>
                      </c:pt>
                      <c:pt idx="191">
                        <c:v>21.0749999999999</c:v>
                      </c:pt>
                      <c:pt idx="192">
                        <c:v>21.355</c:v>
                      </c:pt>
                      <c:pt idx="193">
                        <c:v>21.354999999999901</c:v>
                      </c:pt>
                      <c:pt idx="194">
                        <c:v>22.625</c:v>
                      </c:pt>
                      <c:pt idx="195">
                        <c:v>22.61</c:v>
                      </c:pt>
                      <c:pt idx="196">
                        <c:v>22.6099999999999</c:v>
                      </c:pt>
                      <c:pt idx="197">
                        <c:v>22.98</c:v>
                      </c:pt>
                      <c:pt idx="198">
                        <c:v>22.979999999999901</c:v>
                      </c:pt>
                      <c:pt idx="199">
                        <c:v>22.27</c:v>
                      </c:pt>
                      <c:pt idx="200">
                        <c:v>22.2699999999999</c:v>
                      </c:pt>
                      <c:pt idx="201">
                        <c:v>22.1</c:v>
                      </c:pt>
                      <c:pt idx="202">
                        <c:v>22.47</c:v>
                      </c:pt>
                      <c:pt idx="203">
                        <c:v>22.469999999999899</c:v>
                      </c:pt>
                      <c:pt idx="204">
                        <c:v>24.18</c:v>
                      </c:pt>
                      <c:pt idx="205">
                        <c:v>24.1799999999999</c:v>
                      </c:pt>
                      <c:pt idx="206">
                        <c:v>25.32</c:v>
                      </c:pt>
                      <c:pt idx="207">
                        <c:v>25.319999999999901</c:v>
                      </c:pt>
                      <c:pt idx="208">
                        <c:v>23.54</c:v>
                      </c:pt>
                      <c:pt idx="209">
                        <c:v>23.5399999999999</c:v>
                      </c:pt>
                      <c:pt idx="210">
                        <c:v>22.89</c:v>
                      </c:pt>
                      <c:pt idx="211">
                        <c:v>22.889999999999901</c:v>
                      </c:pt>
                      <c:pt idx="212">
                        <c:v>22.13</c:v>
                      </c:pt>
                      <c:pt idx="213">
                        <c:v>22.1299999999999</c:v>
                      </c:pt>
                      <c:pt idx="214">
                        <c:v>22.88</c:v>
                      </c:pt>
                      <c:pt idx="215">
                        <c:v>22.8799999999999</c:v>
                      </c:pt>
                      <c:pt idx="216">
                        <c:v>24.09</c:v>
                      </c:pt>
                      <c:pt idx="217">
                        <c:v>24.0899999999999</c:v>
                      </c:pt>
                      <c:pt idx="218">
                        <c:v>13.159999999999901</c:v>
                      </c:pt>
                      <c:pt idx="219">
                        <c:v>13.1799999999999</c:v>
                      </c:pt>
                      <c:pt idx="220">
                        <c:v>14.9399999999999</c:v>
                      </c:pt>
                      <c:pt idx="221">
                        <c:v>15.2699999999999</c:v>
                      </c:pt>
                      <c:pt idx="222">
                        <c:v>14.3699999999999</c:v>
                      </c:pt>
                      <c:pt idx="223">
                        <c:v>14.6299999999999</c:v>
                      </c:pt>
                      <c:pt idx="224">
                        <c:v>14.8799999999999</c:v>
                      </c:pt>
                      <c:pt idx="225">
                        <c:v>14.739999999999901</c:v>
                      </c:pt>
                      <c:pt idx="226">
                        <c:v>14.579999999999901</c:v>
                      </c:pt>
                      <c:pt idx="227">
                        <c:v>14.6699999999999</c:v>
                      </c:pt>
                      <c:pt idx="228">
                        <c:v>14.079999999999901</c:v>
                      </c:pt>
                      <c:pt idx="229">
                        <c:v>11.1899999999999</c:v>
                      </c:pt>
                      <c:pt idx="230">
                        <c:v>13.0899999999999</c:v>
                      </c:pt>
                      <c:pt idx="231">
                        <c:v>13.5399999999999</c:v>
                      </c:pt>
                      <c:pt idx="232">
                        <c:v>13.329999999999901</c:v>
                      </c:pt>
                      <c:pt idx="233">
                        <c:v>12.3799999999999</c:v>
                      </c:pt>
                      <c:pt idx="234">
                        <c:v>12.2899999999999</c:v>
                      </c:pt>
                      <c:pt idx="235">
                        <c:v>12.489999999999901</c:v>
                      </c:pt>
                      <c:pt idx="236">
                        <c:v>13.0299999999999</c:v>
                      </c:pt>
                      <c:pt idx="237">
                        <c:v>13.6199999999999</c:v>
                      </c:pt>
                      <c:pt idx="238">
                        <c:v>14.1799999999999</c:v>
                      </c:pt>
                      <c:pt idx="239">
                        <c:v>14.7099999999999</c:v>
                      </c:pt>
                      <c:pt idx="240">
                        <c:v>15.1199999999999</c:v>
                      </c:pt>
                      <c:pt idx="241">
                        <c:v>15.659999999999901</c:v>
                      </c:pt>
                      <c:pt idx="242">
                        <c:v>21.229999999999901</c:v>
                      </c:pt>
                      <c:pt idx="243">
                        <c:v>22.149999999999899</c:v>
                      </c:pt>
                      <c:pt idx="244">
                        <c:v>23.219999999999899</c:v>
                      </c:pt>
                      <c:pt idx="245">
                        <c:v>25.529999999999902</c:v>
                      </c:pt>
                      <c:pt idx="246">
                        <c:v>24.619999999999902</c:v>
                      </c:pt>
                      <c:pt idx="247">
                        <c:v>24.149999999999899</c:v>
                      </c:pt>
                      <c:pt idx="248">
                        <c:v>24.309999999999899</c:v>
                      </c:pt>
                      <c:pt idx="249">
                        <c:v>24.229999999999901</c:v>
                      </c:pt>
                      <c:pt idx="250">
                        <c:v>21.419999999999899</c:v>
                      </c:pt>
                      <c:pt idx="251">
                        <c:v>21.409999999999901</c:v>
                      </c:pt>
                      <c:pt idx="252">
                        <c:v>20.969999999999899</c:v>
                      </c:pt>
                      <c:pt idx="253">
                        <c:v>19.6999999999999</c:v>
                      </c:pt>
                      <c:pt idx="254">
                        <c:v>19.819999999999901</c:v>
                      </c:pt>
                      <c:pt idx="255">
                        <c:v>20.529999999999902</c:v>
                      </c:pt>
                      <c:pt idx="256">
                        <c:v>23.2899999999999</c:v>
                      </c:pt>
                      <c:pt idx="257">
                        <c:v>25.219999999999899</c:v>
                      </c:pt>
                      <c:pt idx="258">
                        <c:v>24.399999999999899</c:v>
                      </c:pt>
                      <c:pt idx="259">
                        <c:v>21.989999999999899</c:v>
                      </c:pt>
                      <c:pt idx="260">
                        <c:v>21.0199999999999</c:v>
                      </c:pt>
                      <c:pt idx="261">
                        <c:v>21.4299999999999</c:v>
                      </c:pt>
                      <c:pt idx="262">
                        <c:v>13.8599999999999</c:v>
                      </c:pt>
                      <c:pt idx="263">
                        <c:v>15.6099999999999</c:v>
                      </c:pt>
                      <c:pt idx="264">
                        <c:v>15.719999999999899</c:v>
                      </c:pt>
                      <c:pt idx="265">
                        <c:v>15.8799999999999</c:v>
                      </c:pt>
                      <c:pt idx="266">
                        <c:v>13.7599999999999</c:v>
                      </c:pt>
                      <c:pt idx="267">
                        <c:v>12.0199999999999</c:v>
                      </c:pt>
                      <c:pt idx="268">
                        <c:v>13.1999999999999</c:v>
                      </c:pt>
                      <c:pt idx="269">
                        <c:v>14.889999999999899</c:v>
                      </c:pt>
                      <c:pt idx="270">
                        <c:v>14.61</c:v>
                      </c:pt>
                      <c:pt idx="271">
                        <c:v>14.389999999999899</c:v>
                      </c:pt>
                      <c:pt idx="272">
                        <c:v>14.2599999999999</c:v>
                      </c:pt>
                      <c:pt idx="273">
                        <c:v>14.6899999999999</c:v>
                      </c:pt>
                      <c:pt idx="274">
                        <c:v>20.069999999999901</c:v>
                      </c:pt>
                      <c:pt idx="275">
                        <c:v>19.889999999999901</c:v>
                      </c:pt>
                      <c:pt idx="276">
                        <c:v>21.6299999999999</c:v>
                      </c:pt>
                      <c:pt idx="277">
                        <c:v>21.509999999999899</c:v>
                      </c:pt>
                      <c:pt idx="278">
                        <c:v>23.939999999999898</c:v>
                      </c:pt>
                      <c:pt idx="279">
                        <c:v>26.309999999999899</c:v>
                      </c:pt>
                      <c:pt idx="280">
                        <c:v>24.989999999999899</c:v>
                      </c:pt>
                      <c:pt idx="281">
                        <c:v>22.9499999999999</c:v>
                      </c:pt>
                      <c:pt idx="282">
                        <c:v>22.059999999999899</c:v>
                      </c:pt>
                      <c:pt idx="283">
                        <c:v>23.159999999999901</c:v>
                      </c:pt>
                      <c:pt idx="284">
                        <c:v>21.3799999999999</c:v>
                      </c:pt>
                      <c:pt idx="285">
                        <c:v>22.649999999999899</c:v>
                      </c:pt>
                      <c:pt idx="286">
                        <c:v>22.639999999999901</c:v>
                      </c:pt>
                      <c:pt idx="287">
                        <c:v>23.009999999999899</c:v>
                      </c:pt>
                      <c:pt idx="288">
                        <c:v>22.4299999999999</c:v>
                      </c:pt>
                      <c:pt idx="289">
                        <c:v>24.139999999999901</c:v>
                      </c:pt>
                      <c:pt idx="290">
                        <c:v>23.439999999999898</c:v>
                      </c:pt>
                      <c:pt idx="291">
                        <c:v>22.7899999999999</c:v>
                      </c:pt>
                      <c:pt idx="292">
                        <c:v>22.169999999999899</c:v>
                      </c:pt>
                      <c:pt idx="293">
                        <c:v>22.919999999999899</c:v>
                      </c:pt>
                      <c:pt idx="294">
                        <c:v>24.1299999999999</c:v>
                      </c:pt>
                      <c:pt idx="295">
                        <c:v>15.76</c:v>
                      </c:pt>
                      <c:pt idx="296">
                        <c:v>17.979999999999901</c:v>
                      </c:pt>
                      <c:pt idx="297">
                        <c:v>17.969999999999899</c:v>
                      </c:pt>
                      <c:pt idx="298">
                        <c:v>23.794999999999899</c:v>
                      </c:pt>
                      <c:pt idx="299">
                        <c:v>14.6199999999999</c:v>
                      </c:pt>
                      <c:pt idx="300">
                        <c:v>14.799999999999899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'Fuel Price'!$V$5:$V$305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13" formatCode="_ * #,##0_ ;_ * \-#,##0_ ;_ * &quot;-&quot;??_ ;_ @_ ">
                        <c:v>1696786.2407142858</c:v>
                      </c:pt>
                      <c:pt idx="16" formatCode="_ * #,##0_ ;_ * \-#,##0_ ;_ * &quot;-&quot;??_ ;_ @_ ">
                        <c:v>1704173.7021785714</c:v>
                      </c:pt>
                      <c:pt idx="19" formatCode="_ * #,##0_ ;_ * \-#,##0_ ;_ * &quot;-&quot;??_ ;_ @_ ">
                        <c:v>1725160.5755454546</c:v>
                      </c:pt>
                      <c:pt idx="27" formatCode="_ * #,##0_ ;_ * \-#,##0_ ;_ * &quot;-&quot;??_ ;_ @_ ">
                        <c:v>2038731.8465925923</c:v>
                      </c:pt>
                      <c:pt idx="43" formatCode="_ * #,##0_ ;_ * \-#,##0_ ;_ * &quot;-&quot;??_ ;_ @_ ">
                        <c:v>1914577.0743999998</c:v>
                      </c:pt>
                      <c:pt idx="49" formatCode="_ * #,##0_ ;_ * \-#,##0_ ;_ * &quot;-&quot;??_ ;_ @_ ">
                        <c:v>1839294.8105357143</c:v>
                      </c:pt>
                      <c:pt idx="92" formatCode="_ * #,##0_ ;_ * \-#,##0_ ;_ * &quot;-&quot;??_ ;_ @_ ">
                        <c:v>1923932.0922037039</c:v>
                      </c:pt>
                      <c:pt idx="95" formatCode="_ * #,##0_ ;_ * \-#,##0_ ;_ * &quot;-&quot;??_ ;_ @_ ">
                        <c:v>1815103.6276000002</c:v>
                      </c:pt>
                      <c:pt idx="104" formatCode="_ * #,##0_ ;_ * \-#,##0_ ;_ * &quot;-&quot;??_ ;_ @_ ">
                        <c:v>1766660.6355000001</c:v>
                      </c:pt>
                      <c:pt idx="110" formatCode="_ * #,##0_ ;_ * \-#,##0_ ;_ * &quot;-&quot;??_ ;_ @_ ">
                        <c:v>1988330.845294117</c:v>
                      </c:pt>
                      <c:pt idx="111" formatCode="_ * #,##0_ ;_ * \-#,##0_ ;_ * &quot;-&quot;??_ ;_ @_ ">
                        <c:v>2039924.3530882352</c:v>
                      </c:pt>
                      <c:pt idx="116" formatCode="_ * #,##0_ ;_ * \-#,##0_ ;_ * &quot;-&quot;??_ ;_ @_ ">
                        <c:v>1663178.7880000002</c:v>
                      </c:pt>
                      <c:pt idx="118" formatCode="_ * #,##0_ ;_ * \-#,##0_ ;_ * &quot;-&quot;??_ ;_ @_ ">
                        <c:v>1921439.8862222224</c:v>
                      </c:pt>
                      <c:pt idx="125" formatCode="_ * #,##0_ ;_ * \-#,##0_ ;_ * &quot;-&quot;??_ ;_ @_ ">
                        <c:v>931904.12199999997</c:v>
                      </c:pt>
                      <c:pt idx="126" formatCode="_ * #,##0_ ;_ * \-#,##0_ ;_ * &quot;-&quot;??_ ;_ @_ ">
                        <c:v>1972333.5292285716</c:v>
                      </c:pt>
                      <c:pt idx="128" formatCode="_ * #,##0_ ;_ * \-#,##0_ ;_ * &quot;-&quot;??_ ;_ @_ ">
                        <c:v>2041035.6343214284</c:v>
                      </c:pt>
                      <c:pt idx="130" formatCode="_ * #,##0_ ;_ * \-#,##0_ ;_ * &quot;-&quot;??_ ;_ @_ ">
                        <c:v>1985405.6412142857</c:v>
                      </c:pt>
                      <c:pt idx="131" formatCode="_ * #,##0_ ;_ * \-#,##0_ ;_ * &quot;-&quot;??_ ;_ @_ ">
                        <c:v>1925117.5797692309</c:v>
                      </c:pt>
                      <c:pt idx="132" formatCode="_ * #,##0_ ;_ * \-#,##0_ ;_ * &quot;-&quot;??_ ;_ @_ ">
                        <c:v>1873855.7257999999</c:v>
                      </c:pt>
                      <c:pt idx="133" formatCode="_ * #,##0_ ;_ * \-#,##0_ ;_ * &quot;-&quot;??_ ;_ @_ ">
                        <c:v>1877920.3576428574</c:v>
                      </c:pt>
                      <c:pt idx="134" formatCode="_ * #,##0_ ;_ * \-#,##0_ ;_ * &quot;-&quot;??_ ;_ @_ ">
                        <c:v>1669134.7749999999</c:v>
                      </c:pt>
                      <c:pt idx="135" formatCode="_ * #,##0_ ;_ * \-#,##0_ ;_ * &quot;-&quot;??_ ;_ @_ ">
                        <c:v>1950516.9505925919</c:v>
                      </c:pt>
                      <c:pt idx="136" formatCode="_ * #,##0_ ;_ * \-#,##0_ ;_ * &quot;-&quot;??_ ;_ @_ ">
                        <c:v>1695910.0009999999</c:v>
                      </c:pt>
                      <c:pt idx="137" formatCode="_ * #,##0_ ;_ * \-#,##0_ ;_ * &quot;-&quot;??_ ;_ @_ ">
                        <c:v>1850308.9185000001</c:v>
                      </c:pt>
                      <c:pt idx="138" formatCode="_ * #,##0_ ;_ * \-#,##0_ ;_ * &quot;-&quot;??_ ;_ @_ ">
                        <c:v>1855076.3528285713</c:v>
                      </c:pt>
                      <c:pt idx="140" formatCode="_ * #,##0_ ;_ * \-#,##0_ ;_ * &quot;-&quot;??_ ;_ @_ ">
                        <c:v>1995001.1603478258</c:v>
                      </c:pt>
                      <c:pt idx="142" formatCode="_ * #,##0_ ;_ * \-#,##0_ ;_ * &quot;-&quot;??_ ;_ @_ ">
                        <c:v>1729051.0413571429</c:v>
                      </c:pt>
                      <c:pt idx="143" formatCode="_ * #,##0_ ;_ * \-#,##0_ ;_ * &quot;-&quot;??_ ;_ @_ ">
                        <c:v>1445459.064</c:v>
                      </c:pt>
                      <c:pt idx="145" formatCode="_ * #,##0_ ;_ * \-#,##0_ ;_ * &quot;-&quot;??_ ;_ @_ ">
                        <c:v>707535.68664705858</c:v>
                      </c:pt>
                      <c:pt idx="146" formatCode="_ * #,##0_ ;_ * \-#,##0_ ;_ * &quot;-&quot;??_ ;_ @_ ">
                        <c:v>987359.03399999999</c:v>
                      </c:pt>
                      <c:pt idx="147" formatCode="_ * #,##0_ ;_ * \-#,##0_ ;_ * &quot;-&quot;??_ ;_ @_ ">
                        <c:v>1383353.0664999995</c:v>
                      </c:pt>
                      <c:pt idx="148" formatCode="_ * #,##0_ ;_ * \-#,##0_ ;_ * &quot;-&quot;??_ ;_ @_ ">
                        <c:v>1375887.9054285712</c:v>
                      </c:pt>
                      <c:pt idx="149" formatCode="_ * #,##0_ ;_ * \-#,##0_ ;_ * &quot;-&quot;??_ ;_ @_ ">
                        <c:v>1531316.0003428569</c:v>
                      </c:pt>
                      <c:pt idx="153" formatCode="_ * #,##0_ ;_ * \-#,##0_ ;_ * &quot;-&quot;??_ ;_ @_ ">
                        <c:v>1840420.923</c:v>
                      </c:pt>
                      <c:pt idx="155" formatCode="_ * #,##0_ ;_ * \-#,##0_ ;_ * &quot;-&quot;??_ ;_ @_ ">
                        <c:v>1951151.7936071432</c:v>
                      </c:pt>
                      <c:pt idx="156" formatCode="_ * #,##0_ ;_ * \-#,##0_ ;_ * &quot;-&quot;??_ ;_ @_ ">
                        <c:v>2120320.4980000001</c:v>
                      </c:pt>
                      <c:pt idx="157" formatCode="_ * #,##0_ ;_ * \-#,##0_ ;_ * &quot;-&quot;??_ ;_ @_ ">
                        <c:v>1668552.6363333333</c:v>
                      </c:pt>
                      <c:pt idx="158" formatCode="_ * #,##0_ ;_ * \-#,##0_ ;_ * &quot;-&quot;??_ ;_ @_ ">
                        <c:v>1820905.3475000004</c:v>
                      </c:pt>
                      <c:pt idx="159" formatCode="_ * #,##0_ ;_ * \-#,##0_ ;_ * &quot;-&quot;??_ ;_ @_ ">
                        <c:v>1660388.4855</c:v>
                      </c:pt>
                      <c:pt idx="160" formatCode="_ * #,##0_ ;_ * \-#,##0_ ;_ * &quot;-&quot;??_ ;_ @_ ">
                        <c:v>1899779.2377741942</c:v>
                      </c:pt>
                      <c:pt idx="161" formatCode="_ * #,##0_ ;_ * \-#,##0_ ;_ * &quot;-&quot;??_ ;_ @_ ">
                        <c:v>1879301.1057499999</c:v>
                      </c:pt>
                      <c:pt idx="162" formatCode="_ * #,##0_ ;_ * \-#,##0_ ;_ * &quot;-&quot;??_ ;_ @_ ">
                        <c:v>1808879.6175357148</c:v>
                      </c:pt>
                      <c:pt idx="163" formatCode="_ * #,##0_ ;_ * \-#,##0_ ;_ * &quot;-&quot;??_ ;_ @_ ">
                        <c:v>1902908.6302857143</c:v>
                      </c:pt>
                      <c:pt idx="164" formatCode="_ * #,##0_ ;_ * \-#,##0_ ;_ * &quot;-&quot;??_ ;_ @_ ">
                        <c:v>1847217.9616285714</c:v>
                      </c:pt>
                      <c:pt idx="165" formatCode="_ * #,##0_ ;_ * \-#,##0_ ;_ * &quot;-&quot;??_ ;_ @_ ">
                        <c:v>1660256.4693928566</c:v>
                      </c:pt>
                      <c:pt idx="166" formatCode="_ * #,##0_ ;_ * \-#,##0_ ;_ * &quot;-&quot;??_ ;_ @_ ">
                        <c:v>1770384.2571785711</c:v>
                      </c:pt>
                      <c:pt idx="167" formatCode="_ * #,##0_ ;_ * \-#,##0_ ;_ * &quot;-&quot;??_ ;_ @_ ">
                        <c:v>1877687.8159999996</c:v>
                      </c:pt>
                      <c:pt idx="168" formatCode="_ * #,##0_ ;_ * \-#,##0_ ;_ * &quot;-&quot;??_ ;_ @_ ">
                        <c:v>1980831.0841923074</c:v>
                      </c:pt>
                      <c:pt idx="169" formatCode="_ * #,##0_ ;_ * \-#,##0_ ;_ * &quot;-&quot;??_ ;_ @_ ">
                        <c:v>2026719.8199999998</c:v>
                      </c:pt>
                      <c:pt idx="170" formatCode="_ * #,##0_ ;_ * \-#,##0_ ;_ * &quot;-&quot;??_ ;_ @_ ">
                        <c:v>1864320.1972857136</c:v>
                      </c:pt>
                      <c:pt idx="171" formatCode="_ * #,##0_ ;_ * \-#,##0_ ;_ * &quot;-&quot;??_ ;_ @_ ">
                        <c:v>1769673.0160000001</c:v>
                      </c:pt>
                      <c:pt idx="172" formatCode="_ * #,##0_ ;_ * \-#,##0_ ;_ * &quot;-&quot;??_ ;_ @_ ">
                        <c:v>1950939.1371428573</c:v>
                      </c:pt>
                      <c:pt idx="173" formatCode="_ * #,##0_ ;_ * \-#,##0_ ;_ * &quot;-&quot;??_ ;_ @_ ">
                        <c:v>1963496.069821429</c:v>
                      </c:pt>
                      <c:pt idx="175" formatCode="_ * #,##0_ ;_ * \-#,##0_ ;_ * &quot;-&quot;??_ ;_ @_ ">
                        <c:v>1833086.5423599996</c:v>
                      </c:pt>
                      <c:pt idx="176" formatCode="_ * #,##0_ ;_ * \-#,##0_ ;_ * &quot;-&quot;??_ ;_ @_ ">
                        <c:v>1818767.9970000002</c:v>
                      </c:pt>
                      <c:pt idx="177" formatCode="_ * #,##0_ ;_ * \-#,##0_ ;_ * &quot;-&quot;??_ ;_ @_ ">
                        <c:v>1803329.0672352938</c:v>
                      </c:pt>
                      <c:pt idx="178" formatCode="_ * #,##0_ ;_ * \-#,##0_ ;_ * &quot;-&quot;??_ ;_ @_ ">
                        <c:v>1653191.3348846154</c:v>
                      </c:pt>
                      <c:pt idx="179" formatCode="_ * #,##0_ ;_ * \-#,##0_ ;_ * &quot;-&quot;??_ ;_ @_ ">
                        <c:v>2088948.5189999999</c:v>
                      </c:pt>
                      <c:pt idx="180" formatCode="_ * #,##0_ ;_ * \-#,##0_ ;_ * &quot;-&quot;??_ ;_ @_ ">
                        <c:v>1808801.6275882355</c:v>
                      </c:pt>
                      <c:pt idx="181" formatCode="_ * #,##0_ ;_ * \-#,##0_ ;_ * &quot;-&quot;??_ ;_ @_ ">
                        <c:v>1940975.6270000001</c:v>
                      </c:pt>
                      <c:pt idx="182" formatCode="_ * #,##0_ ;_ * \-#,##0_ ;_ * &quot;-&quot;??_ ;_ @_ ">
                        <c:v>1929259.7172692309</c:v>
                      </c:pt>
                      <c:pt idx="183" formatCode="_ * #,##0_ ;_ * \-#,##0_ ;_ * &quot;-&quot;??_ ;_ @_ ">
                        <c:v>1997121.6435</c:v>
                      </c:pt>
                      <c:pt idx="184" formatCode="_ * #,##0_ ;_ * \-#,##0_ ;_ * &quot;-&quot;??_ ;_ @_ ">
                        <c:v>2024001.5942800003</c:v>
                      </c:pt>
                      <c:pt idx="185" formatCode="_ * #,##0_ ;_ * \-#,##0_ ;_ * &quot;-&quot;??_ ;_ @_ ">
                        <c:v>1789004.9733333334</c:v>
                      </c:pt>
                      <c:pt idx="186" formatCode="_ * #,##0_ ;_ * \-#,##0_ ;_ * &quot;-&quot;??_ ;_ @_ ">
                        <c:v>1953764.5315151515</c:v>
                      </c:pt>
                      <c:pt idx="187" formatCode="_ * #,##0_ ;_ * \-#,##0_ ;_ * &quot;-&quot;??_ ;_ @_ ">
                        <c:v>1848214.6315000001</c:v>
                      </c:pt>
                      <c:pt idx="188" formatCode="_ * #,##0_ ;_ * \-#,##0_ ;_ * &quot;-&quot;??_ ;_ @_ ">
                        <c:v>1840219.9389230767</c:v>
                      </c:pt>
                      <c:pt idx="189" formatCode="_ * #,##0_ ;_ * \-#,##0_ ;_ * &quot;-&quot;??_ ;_ @_ ">
                        <c:v>1755830.4345</c:v>
                      </c:pt>
                      <c:pt idx="190" formatCode="_ * #,##0_ ;_ * \-#,##0_ ;_ * &quot;-&quot;??_ ;_ @_ ">
                        <c:v>2023123.9514444445</c:v>
                      </c:pt>
                      <c:pt idx="191" formatCode="_ * #,##0_ ;_ * \-#,##0_ ;_ * &quot;-&quot;??_ ;_ @_ ">
                        <c:v>1758965.6569999999</c:v>
                      </c:pt>
                      <c:pt idx="192" formatCode="_ * #,##0_ ;_ * \-#,##0_ ;_ * &quot;-&quot;??_ ;_ @_ ">
                        <c:v>2002043.3463846152</c:v>
                      </c:pt>
                      <c:pt idx="193" formatCode="_ * #,##0_ ;_ * \-#,##0_ ;_ * &quot;-&quot;??_ ;_ @_ ">
                        <c:v>1646946.0959999999</c:v>
                      </c:pt>
                      <c:pt idx="194" formatCode="_ * #,##0_ ;_ * \-#,##0_ ;_ * &quot;-&quot;??_ ;_ @_ ">
                        <c:v>1888239.1331714287</c:v>
                      </c:pt>
                      <c:pt idx="195" formatCode="_ * #,##0_ ;_ * \-#,##0_ ;_ * &quot;-&quot;??_ ;_ @_ ">
                        <c:v>2008278.3861153845</c:v>
                      </c:pt>
                      <c:pt idx="196" formatCode="_ * #,##0_ ;_ * \-#,##0_ ;_ * &quot;-&quot;??_ ;_ @_ ">
                        <c:v>1624821.9029999999</c:v>
                      </c:pt>
                      <c:pt idx="197" formatCode="_ * #,##0_ ;_ * \-#,##0_ ;_ * &quot;-&quot;??_ ;_ @_ ">
                        <c:v>1955304.3471875004</c:v>
                      </c:pt>
                      <c:pt idx="198" formatCode="_ * #,##0_ ;_ * \-#,##0_ ;_ * &quot;-&quot;??_ ;_ @_ ">
                        <c:v>1940649.1016666666</c:v>
                      </c:pt>
                      <c:pt idx="199" formatCode="_ * #,##0_ ;_ * \-#,##0_ ;_ * &quot;-&quot;??_ ;_ @_ ">
                        <c:v>1967968.2318260863</c:v>
                      </c:pt>
                      <c:pt idx="200" formatCode="_ * #,##0_ ;_ * \-#,##0_ ;_ * &quot;-&quot;??_ ;_ @_ ">
                        <c:v>2024210.9543999981</c:v>
                      </c:pt>
                      <c:pt idx="201" formatCode="_ * #,##0_ ;_ * \-#,##0_ ;_ * &quot;-&quot;??_ ;_ @_ ">
                        <c:v>2057803.252678571</c:v>
                      </c:pt>
                      <c:pt idx="202" formatCode="_ * #,##0_ ;_ * \-#,##0_ ;_ * &quot;-&quot;??_ ;_ @_ ">
                        <c:v>2014958.6021818176</c:v>
                      </c:pt>
                      <c:pt idx="203" formatCode="_ * #,##0_ ;_ * \-#,##0_ ;_ * &quot;-&quot;??_ ;_ @_ ">
                        <c:v>2132382.3084999998</c:v>
                      </c:pt>
                      <c:pt idx="204" formatCode="_ * #,##0_ ;_ * \-#,##0_ ;_ * &quot;-&quot;??_ ;_ @_ ">
                        <c:v>1932674.7671249995</c:v>
                      </c:pt>
                      <c:pt idx="205" formatCode="_ * #,##0_ ;_ * \-#,##0_ ;_ * &quot;-&quot;??_ ;_ @_ ">
                        <c:v>1690170.1697499999</c:v>
                      </c:pt>
                      <c:pt idx="206" formatCode="_ * #,##0_ ;_ * \-#,##0_ ;_ * &quot;-&quot;??_ ;_ @_ ">
                        <c:v>1763464.1488461541</c:v>
                      </c:pt>
                      <c:pt idx="207" formatCode="_ * #,##0_ ;_ * \-#,##0_ ;_ * &quot;-&quot;??_ ;_ @_ ">
                        <c:v>1704915.6775</c:v>
                      </c:pt>
                      <c:pt idx="208" formatCode="_ * #,##0_ ;_ * \-#,##0_ ;_ * &quot;-&quot;??_ ;_ @_ ">
                        <c:v>1970119.3660000004</c:v>
                      </c:pt>
                      <c:pt idx="209" formatCode="_ * #,##0_ ;_ * \-#,##0_ ;_ * &quot;-&quot;??_ ;_ @_ ">
                        <c:v>1886921.0870000001</c:v>
                      </c:pt>
                      <c:pt idx="210" formatCode="_ * #,##0_ ;_ * \-#,##0_ ;_ * &quot;-&quot;??_ ;_ @_ ">
                        <c:v>1963867.1443461538</c:v>
                      </c:pt>
                      <c:pt idx="211" formatCode="_ * #,##0_ ;_ * \-#,##0_ ;_ * &quot;-&quot;??_ ;_ @_ ">
                        <c:v>1641548.8589999999</c:v>
                      </c:pt>
                      <c:pt idx="212" formatCode="_ * #,##0_ ;_ * \-#,##0_ ;_ * &quot;-&quot;??_ ;_ @_ ">
                        <c:v>1934309.2633636363</c:v>
                      </c:pt>
                      <c:pt idx="213" formatCode="_ * #,##0_ ;_ * \-#,##0_ ;_ * &quot;-&quot;??_ ;_ @_ ">
                        <c:v>1750102.4840000002</c:v>
                      </c:pt>
                      <c:pt idx="214" formatCode="_ * #,##0_ ;_ * \-#,##0_ ;_ * &quot;-&quot;??_ ;_ @_ ">
                        <c:v>1988445.1107083336</c:v>
                      </c:pt>
                      <c:pt idx="215" formatCode="_ * #,##0_ ;_ * \-#,##0_ ;_ * &quot;-&quot;??_ ;_ @_ ">
                        <c:v>1797442.4180000001</c:v>
                      </c:pt>
                      <c:pt idx="216" formatCode="_ * #,##0_ ;_ * \-#,##0_ ;_ * &quot;-&quot;??_ ;_ @_ ">
                        <c:v>1601716.7463333334</c:v>
                      </c:pt>
                      <c:pt idx="217" formatCode="_ * #,##0_ ;_ * \-#,##0_ ;_ * &quot;-&quot;??_ ;_ @_ ">
                        <c:v>1831363.669</c:v>
                      </c:pt>
                      <c:pt idx="295" formatCode="_ * #,##0_ ;_ * \-#,##0_ ;_ * &quot;-&quot;??_ ;_ @_ ">
                        <c:v>1716559.1791999999</c:v>
                      </c:pt>
                      <c:pt idx="296" formatCode="_ * #,##0_ ;_ * \-#,##0_ ;_ * &quot;-&quot;??_ ;_ @_ ">
                        <c:v>2086126.202</c:v>
                      </c:pt>
                      <c:pt idx="297" formatCode="_ * #,##0_ ;_ * \-#,##0_ ;_ * &quot;-&quot;??_ ;_ @_ ">
                        <c:v>2208271.2579999999</c:v>
                      </c:pt>
                      <c:pt idx="298" formatCode="_ * #,##0_ ;_ * \-#,##0_ ;_ * &quot;-&quot;??_ ;_ @_ ">
                        <c:v>1827266.588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536-455E-8F1D-A9FA043AB51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'Fuel Price'!$W$4</c15:sqref>
                        </c15:formulaRef>
                      </c:ext>
                    </c:extLst>
                    <c:strCache>
                      <c:ptCount val="1"/>
                      <c:pt idx="0">
                        <c:v>400006090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4">
                            <a:lumMod val="60000"/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lumMod val="60000"/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60000"/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4">
                          <a:lumMod val="60000"/>
                        </a:schemeClr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trendline>
                  <c:spPr>
                    <a:ln w="19050" cap="rnd">
                      <a:solidFill>
                        <a:schemeClr val="accent4">
                          <a:lumMod val="60000"/>
                        </a:schemeClr>
                      </a:solidFill>
                      <a:prstDash val="sysDash"/>
                    </a:ln>
                    <a:effectLst/>
                  </c:spPr>
                  <c:trendlineType val="poly"/>
                  <c:order val="3"/>
                  <c:dispRSqr val="1"/>
                  <c:dispEq val="0"/>
                  <c:trendlineLbl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1197" b="0" i="0" u="none" strike="noStrike" kern="1200" baseline="0">
                            <a:solidFill>
                              <a:schemeClr val="l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'Fuel Price'!$R$5:$R$305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12.29</c:v>
                      </c:pt>
                      <c:pt idx="1">
                        <c:v>12.38</c:v>
                      </c:pt>
                      <c:pt idx="2">
                        <c:v>12.49</c:v>
                      </c:pt>
                      <c:pt idx="3">
                        <c:v>13.16</c:v>
                      </c:pt>
                      <c:pt idx="4">
                        <c:v>13.76</c:v>
                      </c:pt>
                      <c:pt idx="5">
                        <c:v>13.79</c:v>
                      </c:pt>
                      <c:pt idx="6">
                        <c:v>14.18</c:v>
                      </c:pt>
                      <c:pt idx="7">
                        <c:v>14.26</c:v>
                      </c:pt>
                      <c:pt idx="8">
                        <c:v>14.39</c:v>
                      </c:pt>
                      <c:pt idx="9">
                        <c:v>14.5</c:v>
                      </c:pt>
                      <c:pt idx="10">
                        <c:v>14.67</c:v>
                      </c:pt>
                      <c:pt idx="11">
                        <c:v>14.71</c:v>
                      </c:pt>
                      <c:pt idx="12">
                        <c:v>14.8</c:v>
                      </c:pt>
                      <c:pt idx="13">
                        <c:v>14.82</c:v>
                      </c:pt>
                      <c:pt idx="14">
                        <c:v>15.01</c:v>
                      </c:pt>
                      <c:pt idx="15">
                        <c:v>15.12</c:v>
                      </c:pt>
                      <c:pt idx="16">
                        <c:v>15.52</c:v>
                      </c:pt>
                      <c:pt idx="17">
                        <c:v>15.66</c:v>
                      </c:pt>
                      <c:pt idx="18">
                        <c:v>15.75</c:v>
                      </c:pt>
                      <c:pt idx="19">
                        <c:v>15.84</c:v>
                      </c:pt>
                      <c:pt idx="20">
                        <c:v>16.149999999999999</c:v>
                      </c:pt>
                      <c:pt idx="21">
                        <c:v>16.91</c:v>
                      </c:pt>
                      <c:pt idx="22">
                        <c:v>17.010000000000002</c:v>
                      </c:pt>
                      <c:pt idx="23">
                        <c:v>17.100000000000001</c:v>
                      </c:pt>
                      <c:pt idx="24">
                        <c:v>17.2</c:v>
                      </c:pt>
                      <c:pt idx="25">
                        <c:v>17.23</c:v>
                      </c:pt>
                      <c:pt idx="26">
                        <c:v>17.28</c:v>
                      </c:pt>
                      <c:pt idx="27">
                        <c:v>17.97</c:v>
                      </c:pt>
                      <c:pt idx="28">
                        <c:v>18.07</c:v>
                      </c:pt>
                      <c:pt idx="29">
                        <c:v>18.11</c:v>
                      </c:pt>
                      <c:pt idx="30">
                        <c:v>18.149999999999999</c:v>
                      </c:pt>
                      <c:pt idx="31">
                        <c:v>19.32</c:v>
                      </c:pt>
                      <c:pt idx="32">
                        <c:v>19.36</c:v>
                      </c:pt>
                      <c:pt idx="33">
                        <c:v>19.55</c:v>
                      </c:pt>
                      <c:pt idx="34">
                        <c:v>19.7</c:v>
                      </c:pt>
                      <c:pt idx="35">
                        <c:v>19.82</c:v>
                      </c:pt>
                      <c:pt idx="36">
                        <c:v>19.89</c:v>
                      </c:pt>
                      <c:pt idx="37">
                        <c:v>20.07</c:v>
                      </c:pt>
                      <c:pt idx="38">
                        <c:v>20.5</c:v>
                      </c:pt>
                      <c:pt idx="39">
                        <c:v>20.53</c:v>
                      </c:pt>
                      <c:pt idx="40">
                        <c:v>20.97</c:v>
                      </c:pt>
                      <c:pt idx="41">
                        <c:v>21.1</c:v>
                      </c:pt>
                      <c:pt idx="42">
                        <c:v>21.23</c:v>
                      </c:pt>
                      <c:pt idx="43">
                        <c:v>21.24</c:v>
                      </c:pt>
                      <c:pt idx="44">
                        <c:v>21.35</c:v>
                      </c:pt>
                      <c:pt idx="45">
                        <c:v>21.38</c:v>
                      </c:pt>
                      <c:pt idx="46">
                        <c:v>21.41</c:v>
                      </c:pt>
                      <c:pt idx="47">
                        <c:v>21.42</c:v>
                      </c:pt>
                      <c:pt idx="48">
                        <c:v>21.51</c:v>
                      </c:pt>
                      <c:pt idx="49">
                        <c:v>21.6</c:v>
                      </c:pt>
                      <c:pt idx="50">
                        <c:v>21.63</c:v>
                      </c:pt>
                      <c:pt idx="51">
                        <c:v>21.72</c:v>
                      </c:pt>
                      <c:pt idx="52">
                        <c:v>22.06</c:v>
                      </c:pt>
                      <c:pt idx="53">
                        <c:v>22.15</c:v>
                      </c:pt>
                      <c:pt idx="54">
                        <c:v>22.3</c:v>
                      </c:pt>
                      <c:pt idx="55">
                        <c:v>22.43</c:v>
                      </c:pt>
                      <c:pt idx="56">
                        <c:v>22.57</c:v>
                      </c:pt>
                      <c:pt idx="57">
                        <c:v>22.62</c:v>
                      </c:pt>
                      <c:pt idx="58">
                        <c:v>22.64</c:v>
                      </c:pt>
                      <c:pt idx="59">
                        <c:v>22.65</c:v>
                      </c:pt>
                      <c:pt idx="60">
                        <c:v>22.95</c:v>
                      </c:pt>
                      <c:pt idx="61">
                        <c:v>23.01</c:v>
                      </c:pt>
                      <c:pt idx="62">
                        <c:v>23.16</c:v>
                      </c:pt>
                      <c:pt idx="63">
                        <c:v>23.22</c:v>
                      </c:pt>
                      <c:pt idx="64">
                        <c:v>23.94</c:v>
                      </c:pt>
                      <c:pt idx="65">
                        <c:v>24.15</c:v>
                      </c:pt>
                      <c:pt idx="66">
                        <c:v>24.23</c:v>
                      </c:pt>
                      <c:pt idx="67">
                        <c:v>24.31</c:v>
                      </c:pt>
                      <c:pt idx="68">
                        <c:v>24.62</c:v>
                      </c:pt>
                      <c:pt idx="69">
                        <c:v>24.99</c:v>
                      </c:pt>
                      <c:pt idx="70">
                        <c:v>25.53</c:v>
                      </c:pt>
                      <c:pt idx="71">
                        <c:v>25.75</c:v>
                      </c:pt>
                      <c:pt idx="72">
                        <c:v>26.31</c:v>
                      </c:pt>
                      <c:pt idx="73">
                        <c:v>21.02</c:v>
                      </c:pt>
                      <c:pt idx="74">
                        <c:v>24.4</c:v>
                      </c:pt>
                      <c:pt idx="75">
                        <c:v>11.4</c:v>
                      </c:pt>
                      <c:pt idx="76">
                        <c:v>11.19</c:v>
                      </c:pt>
                      <c:pt idx="77">
                        <c:v>13.62</c:v>
                      </c:pt>
                      <c:pt idx="78">
                        <c:v>13.33</c:v>
                      </c:pt>
                      <c:pt idx="79">
                        <c:v>13.09</c:v>
                      </c:pt>
                      <c:pt idx="80">
                        <c:v>14.08</c:v>
                      </c:pt>
                      <c:pt idx="81">
                        <c:v>13.54</c:v>
                      </c:pt>
                      <c:pt idx="82">
                        <c:v>21.99</c:v>
                      </c:pt>
                      <c:pt idx="83">
                        <c:v>23.29</c:v>
                      </c:pt>
                      <c:pt idx="84">
                        <c:v>16.48</c:v>
                      </c:pt>
                      <c:pt idx="85">
                        <c:v>15.61</c:v>
                      </c:pt>
                      <c:pt idx="86">
                        <c:v>15.72</c:v>
                      </c:pt>
                      <c:pt idx="87">
                        <c:v>15.94</c:v>
                      </c:pt>
                      <c:pt idx="88">
                        <c:v>14.6</c:v>
                      </c:pt>
                      <c:pt idx="89">
                        <c:v>13.86</c:v>
                      </c:pt>
                      <c:pt idx="90">
                        <c:v>13.03</c:v>
                      </c:pt>
                      <c:pt idx="91">
                        <c:v>15.79</c:v>
                      </c:pt>
                      <c:pt idx="92">
                        <c:v>15.71</c:v>
                      </c:pt>
                      <c:pt idx="93">
                        <c:v>15.88</c:v>
                      </c:pt>
                      <c:pt idx="94">
                        <c:v>16.57</c:v>
                      </c:pt>
                      <c:pt idx="95">
                        <c:v>14.83</c:v>
                      </c:pt>
                      <c:pt idx="96">
                        <c:v>15.5</c:v>
                      </c:pt>
                      <c:pt idx="97">
                        <c:v>23.44</c:v>
                      </c:pt>
                      <c:pt idx="98">
                        <c:v>14.88</c:v>
                      </c:pt>
                      <c:pt idx="99">
                        <c:v>14.89</c:v>
                      </c:pt>
                      <c:pt idx="100">
                        <c:v>25.22</c:v>
                      </c:pt>
                      <c:pt idx="101">
                        <c:v>22.17</c:v>
                      </c:pt>
                      <c:pt idx="102">
                        <c:v>12.75</c:v>
                      </c:pt>
                      <c:pt idx="103">
                        <c:v>12.02</c:v>
                      </c:pt>
                      <c:pt idx="104">
                        <c:v>15.81</c:v>
                      </c:pt>
                      <c:pt idx="105">
                        <c:v>14.58</c:v>
                      </c:pt>
                      <c:pt idx="106">
                        <c:v>24.13</c:v>
                      </c:pt>
                      <c:pt idx="107">
                        <c:v>14.63</c:v>
                      </c:pt>
                      <c:pt idx="108">
                        <c:v>14.37</c:v>
                      </c:pt>
                      <c:pt idx="109">
                        <c:v>13.18</c:v>
                      </c:pt>
                      <c:pt idx="110">
                        <c:v>14.11</c:v>
                      </c:pt>
                      <c:pt idx="111">
                        <c:v>15.49</c:v>
                      </c:pt>
                      <c:pt idx="112">
                        <c:v>21.43</c:v>
                      </c:pt>
                      <c:pt idx="113">
                        <c:v>14.62</c:v>
                      </c:pt>
                      <c:pt idx="114">
                        <c:v>14.94</c:v>
                      </c:pt>
                      <c:pt idx="115">
                        <c:v>14.74</c:v>
                      </c:pt>
                      <c:pt idx="116">
                        <c:v>14.51</c:v>
                      </c:pt>
                      <c:pt idx="117">
                        <c:v>15.27</c:v>
                      </c:pt>
                      <c:pt idx="118">
                        <c:v>14.47</c:v>
                      </c:pt>
                      <c:pt idx="119">
                        <c:v>14.69</c:v>
                      </c:pt>
                      <c:pt idx="120">
                        <c:v>24.14</c:v>
                      </c:pt>
                      <c:pt idx="121">
                        <c:v>13.2</c:v>
                      </c:pt>
                      <c:pt idx="122">
                        <c:v>15.83</c:v>
                      </c:pt>
                      <c:pt idx="123">
                        <c:v>22.92</c:v>
                      </c:pt>
                      <c:pt idx="124">
                        <c:v>22.79</c:v>
                      </c:pt>
                      <c:pt idx="125">
                        <c:v>14.945</c:v>
                      </c:pt>
                      <c:pt idx="126">
                        <c:v>13.715</c:v>
                      </c:pt>
                      <c:pt idx="127">
                        <c:v>13.7149999999999</c:v>
                      </c:pt>
                      <c:pt idx="128">
                        <c:v>13.785</c:v>
                      </c:pt>
                      <c:pt idx="129">
                        <c:v>13.784999999999901</c:v>
                      </c:pt>
                      <c:pt idx="130">
                        <c:v>14.525</c:v>
                      </c:pt>
                      <c:pt idx="131">
                        <c:v>15.809999999999899</c:v>
                      </c:pt>
                      <c:pt idx="132">
                        <c:v>16.350000000000001</c:v>
                      </c:pt>
                      <c:pt idx="133">
                        <c:v>16.440000000000001</c:v>
                      </c:pt>
                      <c:pt idx="134">
                        <c:v>15.489999999999901</c:v>
                      </c:pt>
                      <c:pt idx="135">
                        <c:v>15.6</c:v>
                      </c:pt>
                      <c:pt idx="136">
                        <c:v>15.5999999999999</c:v>
                      </c:pt>
                      <c:pt idx="137">
                        <c:v>15.7099999999999</c:v>
                      </c:pt>
                      <c:pt idx="138">
                        <c:v>15.89</c:v>
                      </c:pt>
                      <c:pt idx="139">
                        <c:v>15.889999999999899</c:v>
                      </c:pt>
                      <c:pt idx="140">
                        <c:v>15.7599999999999</c:v>
                      </c:pt>
                      <c:pt idx="141">
                        <c:v>15.979999999999899</c:v>
                      </c:pt>
                      <c:pt idx="142">
                        <c:v>15.98</c:v>
                      </c:pt>
                      <c:pt idx="143">
                        <c:v>15.8399999999999</c:v>
                      </c:pt>
                      <c:pt idx="144">
                        <c:v>15.5199999999999</c:v>
                      </c:pt>
                      <c:pt idx="145">
                        <c:v>13.61</c:v>
                      </c:pt>
                      <c:pt idx="146">
                        <c:v>13.6099999999999</c:v>
                      </c:pt>
                      <c:pt idx="147">
                        <c:v>11.87</c:v>
                      </c:pt>
                      <c:pt idx="148">
                        <c:v>13.05</c:v>
                      </c:pt>
                      <c:pt idx="149">
                        <c:v>14.77</c:v>
                      </c:pt>
                      <c:pt idx="150">
                        <c:v>14.7699999999999</c:v>
                      </c:pt>
                      <c:pt idx="151">
                        <c:v>14.819999999999901</c:v>
                      </c:pt>
                      <c:pt idx="152">
                        <c:v>14.829999999999901</c:v>
                      </c:pt>
                      <c:pt idx="153">
                        <c:v>14.469999999999899</c:v>
                      </c:pt>
                      <c:pt idx="154">
                        <c:v>14.2349999999999</c:v>
                      </c:pt>
                      <c:pt idx="155">
                        <c:v>14.234999999999999</c:v>
                      </c:pt>
                      <c:pt idx="156">
                        <c:v>14.1099999999999</c:v>
                      </c:pt>
                      <c:pt idx="157">
                        <c:v>14.5099999999999</c:v>
                      </c:pt>
                      <c:pt idx="158">
                        <c:v>15.32</c:v>
                      </c:pt>
                      <c:pt idx="159">
                        <c:v>15.319999999999901</c:v>
                      </c:pt>
                      <c:pt idx="160">
                        <c:v>15.969999999999899</c:v>
                      </c:pt>
                      <c:pt idx="161">
                        <c:v>15.97</c:v>
                      </c:pt>
                      <c:pt idx="162">
                        <c:v>16.965</c:v>
                      </c:pt>
                      <c:pt idx="163">
                        <c:v>16.87</c:v>
                      </c:pt>
                      <c:pt idx="164">
                        <c:v>16.77</c:v>
                      </c:pt>
                      <c:pt idx="165">
                        <c:v>17.03</c:v>
                      </c:pt>
                      <c:pt idx="166">
                        <c:v>17.939999999999898</c:v>
                      </c:pt>
                      <c:pt idx="167">
                        <c:v>17.98</c:v>
                      </c:pt>
                      <c:pt idx="168">
                        <c:v>19.18</c:v>
                      </c:pt>
                      <c:pt idx="169">
                        <c:v>19.1799999999999</c:v>
                      </c:pt>
                      <c:pt idx="170">
                        <c:v>19.93</c:v>
                      </c:pt>
                      <c:pt idx="171">
                        <c:v>19.9299999999999</c:v>
                      </c:pt>
                      <c:pt idx="172">
                        <c:v>19.25</c:v>
                      </c:pt>
                      <c:pt idx="173">
                        <c:v>19.78</c:v>
                      </c:pt>
                      <c:pt idx="174">
                        <c:v>19.779999999999902</c:v>
                      </c:pt>
                      <c:pt idx="175">
                        <c:v>21.465</c:v>
                      </c:pt>
                      <c:pt idx="176">
                        <c:v>21.4649999999999</c:v>
                      </c:pt>
                      <c:pt idx="177">
                        <c:v>23.795000000000002</c:v>
                      </c:pt>
                      <c:pt idx="178">
                        <c:v>26.414999999999999</c:v>
                      </c:pt>
                      <c:pt idx="179">
                        <c:v>26.4149999999999</c:v>
                      </c:pt>
                      <c:pt idx="180">
                        <c:v>25.094999999999999</c:v>
                      </c:pt>
                      <c:pt idx="181">
                        <c:v>25.094999999999899</c:v>
                      </c:pt>
                      <c:pt idx="182">
                        <c:v>23.055</c:v>
                      </c:pt>
                      <c:pt idx="183">
                        <c:v>23.0549999999999</c:v>
                      </c:pt>
                      <c:pt idx="184">
                        <c:v>22.035</c:v>
                      </c:pt>
                      <c:pt idx="185">
                        <c:v>22.034999999999901</c:v>
                      </c:pt>
                      <c:pt idx="186">
                        <c:v>22.545000000000002</c:v>
                      </c:pt>
                      <c:pt idx="187">
                        <c:v>22.544999999999899</c:v>
                      </c:pt>
                      <c:pt idx="188">
                        <c:v>23.134999999999899</c:v>
                      </c:pt>
                      <c:pt idx="189">
                        <c:v>23.135000000000002</c:v>
                      </c:pt>
                      <c:pt idx="190">
                        <c:v>21.074999999999999</c:v>
                      </c:pt>
                      <c:pt idx="191">
                        <c:v>21.0749999999999</c:v>
                      </c:pt>
                      <c:pt idx="192">
                        <c:v>21.355</c:v>
                      </c:pt>
                      <c:pt idx="193">
                        <c:v>21.354999999999901</c:v>
                      </c:pt>
                      <c:pt idx="194">
                        <c:v>22.625</c:v>
                      </c:pt>
                      <c:pt idx="195">
                        <c:v>22.61</c:v>
                      </c:pt>
                      <c:pt idx="196">
                        <c:v>22.6099999999999</c:v>
                      </c:pt>
                      <c:pt idx="197">
                        <c:v>22.98</c:v>
                      </c:pt>
                      <c:pt idx="198">
                        <c:v>22.979999999999901</c:v>
                      </c:pt>
                      <c:pt idx="199">
                        <c:v>22.27</c:v>
                      </c:pt>
                      <c:pt idx="200">
                        <c:v>22.2699999999999</c:v>
                      </c:pt>
                      <c:pt idx="201">
                        <c:v>22.1</c:v>
                      </c:pt>
                      <c:pt idx="202">
                        <c:v>22.47</c:v>
                      </c:pt>
                      <c:pt idx="203">
                        <c:v>22.469999999999899</c:v>
                      </c:pt>
                      <c:pt idx="204">
                        <c:v>24.18</c:v>
                      </c:pt>
                      <c:pt idx="205">
                        <c:v>24.1799999999999</c:v>
                      </c:pt>
                      <c:pt idx="206">
                        <c:v>25.32</c:v>
                      </c:pt>
                      <c:pt idx="207">
                        <c:v>25.319999999999901</c:v>
                      </c:pt>
                      <c:pt idx="208">
                        <c:v>23.54</c:v>
                      </c:pt>
                      <c:pt idx="209">
                        <c:v>23.5399999999999</c:v>
                      </c:pt>
                      <c:pt idx="210">
                        <c:v>22.89</c:v>
                      </c:pt>
                      <c:pt idx="211">
                        <c:v>22.889999999999901</c:v>
                      </c:pt>
                      <c:pt idx="212">
                        <c:v>22.13</c:v>
                      </c:pt>
                      <c:pt idx="213">
                        <c:v>22.1299999999999</c:v>
                      </c:pt>
                      <c:pt idx="214">
                        <c:v>22.88</c:v>
                      </c:pt>
                      <c:pt idx="215">
                        <c:v>22.8799999999999</c:v>
                      </c:pt>
                      <c:pt idx="216">
                        <c:v>24.09</c:v>
                      </c:pt>
                      <c:pt idx="217">
                        <c:v>24.0899999999999</c:v>
                      </c:pt>
                      <c:pt idx="218">
                        <c:v>13.159999999999901</c:v>
                      </c:pt>
                      <c:pt idx="219">
                        <c:v>13.1799999999999</c:v>
                      </c:pt>
                      <c:pt idx="220">
                        <c:v>14.9399999999999</c:v>
                      </c:pt>
                      <c:pt idx="221">
                        <c:v>15.2699999999999</c:v>
                      </c:pt>
                      <c:pt idx="222">
                        <c:v>14.3699999999999</c:v>
                      </c:pt>
                      <c:pt idx="223">
                        <c:v>14.6299999999999</c:v>
                      </c:pt>
                      <c:pt idx="224">
                        <c:v>14.8799999999999</c:v>
                      </c:pt>
                      <c:pt idx="225">
                        <c:v>14.739999999999901</c:v>
                      </c:pt>
                      <c:pt idx="226">
                        <c:v>14.579999999999901</c:v>
                      </c:pt>
                      <c:pt idx="227">
                        <c:v>14.6699999999999</c:v>
                      </c:pt>
                      <c:pt idx="228">
                        <c:v>14.079999999999901</c:v>
                      </c:pt>
                      <c:pt idx="229">
                        <c:v>11.1899999999999</c:v>
                      </c:pt>
                      <c:pt idx="230">
                        <c:v>13.0899999999999</c:v>
                      </c:pt>
                      <c:pt idx="231">
                        <c:v>13.5399999999999</c:v>
                      </c:pt>
                      <c:pt idx="232">
                        <c:v>13.329999999999901</c:v>
                      </c:pt>
                      <c:pt idx="233">
                        <c:v>12.3799999999999</c:v>
                      </c:pt>
                      <c:pt idx="234">
                        <c:v>12.2899999999999</c:v>
                      </c:pt>
                      <c:pt idx="235">
                        <c:v>12.489999999999901</c:v>
                      </c:pt>
                      <c:pt idx="236">
                        <c:v>13.0299999999999</c:v>
                      </c:pt>
                      <c:pt idx="237">
                        <c:v>13.6199999999999</c:v>
                      </c:pt>
                      <c:pt idx="238">
                        <c:v>14.1799999999999</c:v>
                      </c:pt>
                      <c:pt idx="239">
                        <c:v>14.7099999999999</c:v>
                      </c:pt>
                      <c:pt idx="240">
                        <c:v>15.1199999999999</c:v>
                      </c:pt>
                      <c:pt idx="241">
                        <c:v>15.659999999999901</c:v>
                      </c:pt>
                      <c:pt idx="242">
                        <c:v>21.229999999999901</c:v>
                      </c:pt>
                      <c:pt idx="243">
                        <c:v>22.149999999999899</c:v>
                      </c:pt>
                      <c:pt idx="244">
                        <c:v>23.219999999999899</c:v>
                      </c:pt>
                      <c:pt idx="245">
                        <c:v>25.529999999999902</c:v>
                      </c:pt>
                      <c:pt idx="246">
                        <c:v>24.619999999999902</c:v>
                      </c:pt>
                      <c:pt idx="247">
                        <c:v>24.149999999999899</c:v>
                      </c:pt>
                      <c:pt idx="248">
                        <c:v>24.309999999999899</c:v>
                      </c:pt>
                      <c:pt idx="249">
                        <c:v>24.229999999999901</c:v>
                      </c:pt>
                      <c:pt idx="250">
                        <c:v>21.419999999999899</c:v>
                      </c:pt>
                      <c:pt idx="251">
                        <c:v>21.409999999999901</c:v>
                      </c:pt>
                      <c:pt idx="252">
                        <c:v>20.969999999999899</c:v>
                      </c:pt>
                      <c:pt idx="253">
                        <c:v>19.6999999999999</c:v>
                      </c:pt>
                      <c:pt idx="254">
                        <c:v>19.819999999999901</c:v>
                      </c:pt>
                      <c:pt idx="255">
                        <c:v>20.529999999999902</c:v>
                      </c:pt>
                      <c:pt idx="256">
                        <c:v>23.2899999999999</c:v>
                      </c:pt>
                      <c:pt idx="257">
                        <c:v>25.219999999999899</c:v>
                      </c:pt>
                      <c:pt idx="258">
                        <c:v>24.399999999999899</c:v>
                      </c:pt>
                      <c:pt idx="259">
                        <c:v>21.989999999999899</c:v>
                      </c:pt>
                      <c:pt idx="260">
                        <c:v>21.0199999999999</c:v>
                      </c:pt>
                      <c:pt idx="261">
                        <c:v>21.4299999999999</c:v>
                      </c:pt>
                      <c:pt idx="262">
                        <c:v>13.8599999999999</c:v>
                      </c:pt>
                      <c:pt idx="263">
                        <c:v>15.6099999999999</c:v>
                      </c:pt>
                      <c:pt idx="264">
                        <c:v>15.719999999999899</c:v>
                      </c:pt>
                      <c:pt idx="265">
                        <c:v>15.8799999999999</c:v>
                      </c:pt>
                      <c:pt idx="266">
                        <c:v>13.7599999999999</c:v>
                      </c:pt>
                      <c:pt idx="267">
                        <c:v>12.0199999999999</c:v>
                      </c:pt>
                      <c:pt idx="268">
                        <c:v>13.1999999999999</c:v>
                      </c:pt>
                      <c:pt idx="269">
                        <c:v>14.889999999999899</c:v>
                      </c:pt>
                      <c:pt idx="270">
                        <c:v>14.61</c:v>
                      </c:pt>
                      <c:pt idx="271">
                        <c:v>14.389999999999899</c:v>
                      </c:pt>
                      <c:pt idx="272">
                        <c:v>14.2599999999999</c:v>
                      </c:pt>
                      <c:pt idx="273">
                        <c:v>14.6899999999999</c:v>
                      </c:pt>
                      <c:pt idx="274">
                        <c:v>20.069999999999901</c:v>
                      </c:pt>
                      <c:pt idx="275">
                        <c:v>19.889999999999901</c:v>
                      </c:pt>
                      <c:pt idx="276">
                        <c:v>21.6299999999999</c:v>
                      </c:pt>
                      <c:pt idx="277">
                        <c:v>21.509999999999899</c:v>
                      </c:pt>
                      <c:pt idx="278">
                        <c:v>23.939999999999898</c:v>
                      </c:pt>
                      <c:pt idx="279">
                        <c:v>26.309999999999899</c:v>
                      </c:pt>
                      <c:pt idx="280">
                        <c:v>24.989999999999899</c:v>
                      </c:pt>
                      <c:pt idx="281">
                        <c:v>22.9499999999999</c:v>
                      </c:pt>
                      <c:pt idx="282">
                        <c:v>22.059999999999899</c:v>
                      </c:pt>
                      <c:pt idx="283">
                        <c:v>23.159999999999901</c:v>
                      </c:pt>
                      <c:pt idx="284">
                        <c:v>21.3799999999999</c:v>
                      </c:pt>
                      <c:pt idx="285">
                        <c:v>22.649999999999899</c:v>
                      </c:pt>
                      <c:pt idx="286">
                        <c:v>22.639999999999901</c:v>
                      </c:pt>
                      <c:pt idx="287">
                        <c:v>23.009999999999899</c:v>
                      </c:pt>
                      <c:pt idx="288">
                        <c:v>22.4299999999999</c:v>
                      </c:pt>
                      <c:pt idx="289">
                        <c:v>24.139999999999901</c:v>
                      </c:pt>
                      <c:pt idx="290">
                        <c:v>23.439999999999898</c:v>
                      </c:pt>
                      <c:pt idx="291">
                        <c:v>22.7899999999999</c:v>
                      </c:pt>
                      <c:pt idx="292">
                        <c:v>22.169999999999899</c:v>
                      </c:pt>
                      <c:pt idx="293">
                        <c:v>22.919999999999899</c:v>
                      </c:pt>
                      <c:pt idx="294">
                        <c:v>24.1299999999999</c:v>
                      </c:pt>
                      <c:pt idx="295">
                        <c:v>15.76</c:v>
                      </c:pt>
                      <c:pt idx="296">
                        <c:v>17.979999999999901</c:v>
                      </c:pt>
                      <c:pt idx="297">
                        <c:v>17.969999999999899</c:v>
                      </c:pt>
                      <c:pt idx="298">
                        <c:v>23.794999999999899</c:v>
                      </c:pt>
                      <c:pt idx="299">
                        <c:v>14.6199999999999</c:v>
                      </c:pt>
                      <c:pt idx="300">
                        <c:v>14.799999999999899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'Fuel Price'!$W$5:$W$305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301"/>
                      <c:pt idx="0">
                        <c:v>838902.50239130436</c:v>
                      </c:pt>
                      <c:pt idx="1">
                        <c:v>802817.31604166655</c:v>
                      </c:pt>
                      <c:pt idx="2">
                        <c:v>751307.64200000023</c:v>
                      </c:pt>
                      <c:pt idx="3">
                        <c:v>5255.402</c:v>
                      </c:pt>
                      <c:pt idx="6">
                        <c:v>791385.5410666666</c:v>
                      </c:pt>
                      <c:pt idx="9">
                        <c:v>851941.15760714281</c:v>
                      </c:pt>
                      <c:pt idx="10">
                        <c:v>374969.28493333329</c:v>
                      </c:pt>
                      <c:pt idx="11">
                        <c:v>827001.97406249982</c:v>
                      </c:pt>
                      <c:pt idx="12">
                        <c:v>722938.19859090913</c:v>
                      </c:pt>
                      <c:pt idx="15">
                        <c:v>731902.37216666667</c:v>
                      </c:pt>
                      <c:pt idx="16">
                        <c:v>848543.70670967747</c:v>
                      </c:pt>
                      <c:pt idx="17">
                        <c:v>761817.26530434773</c:v>
                      </c:pt>
                      <c:pt idx="18">
                        <c:v>919766.42814285716</c:v>
                      </c:pt>
                      <c:pt idx="25">
                        <c:v>920385.18896428565</c:v>
                      </c:pt>
                      <c:pt idx="26">
                        <c:v>869026.75246428582</c:v>
                      </c:pt>
                      <c:pt idx="27">
                        <c:v>737699.24360000028</c:v>
                      </c:pt>
                      <c:pt idx="28">
                        <c:v>884022.95057142864</c:v>
                      </c:pt>
                      <c:pt idx="33">
                        <c:v>907832.52568571398</c:v>
                      </c:pt>
                      <c:pt idx="34">
                        <c:v>1046869.175607143</c:v>
                      </c:pt>
                      <c:pt idx="35">
                        <c:v>1086758.7318214285</c:v>
                      </c:pt>
                      <c:pt idx="38">
                        <c:v>1077246.5587714287</c:v>
                      </c:pt>
                      <c:pt idx="39">
                        <c:v>1067912.1854285712</c:v>
                      </c:pt>
                      <c:pt idx="40">
                        <c:v>987780.50560714316</c:v>
                      </c:pt>
                      <c:pt idx="42">
                        <c:v>815875.86096428544</c:v>
                      </c:pt>
                      <c:pt idx="46">
                        <c:v>1061293.1277777776</c:v>
                      </c:pt>
                      <c:pt idx="47">
                        <c:v>1080497.9976071424</c:v>
                      </c:pt>
                      <c:pt idx="51">
                        <c:v>981761.02319999959</c:v>
                      </c:pt>
                      <c:pt idx="53">
                        <c:v>910290.47680769232</c:v>
                      </c:pt>
                      <c:pt idx="57">
                        <c:v>810907.8812307691</c:v>
                      </c:pt>
                      <c:pt idx="63">
                        <c:v>919945.13346874958</c:v>
                      </c:pt>
                      <c:pt idx="65">
                        <c:v>1100338.6848148147</c:v>
                      </c:pt>
                      <c:pt idx="66">
                        <c:v>950947.61756521743</c:v>
                      </c:pt>
                      <c:pt idx="67">
                        <c:v>1053506.823592593</c:v>
                      </c:pt>
                      <c:pt idx="68">
                        <c:v>881980.68296551751</c:v>
                      </c:pt>
                      <c:pt idx="70">
                        <c:v>868998.32366666652</c:v>
                      </c:pt>
                      <c:pt idx="71">
                        <c:v>1012380.5210571425</c:v>
                      </c:pt>
                      <c:pt idx="73">
                        <c:v>953747.40839999984</c:v>
                      </c:pt>
                      <c:pt idx="74">
                        <c:v>1080974.2675151511</c:v>
                      </c:pt>
                      <c:pt idx="75">
                        <c:v>802518.22414285725</c:v>
                      </c:pt>
                      <c:pt idx="76">
                        <c:v>621525.12135714269</c:v>
                      </c:pt>
                      <c:pt idx="77">
                        <c:v>763705.29430434783</c:v>
                      </c:pt>
                      <c:pt idx="78">
                        <c:v>746558.61348275864</c:v>
                      </c:pt>
                      <c:pt idx="79">
                        <c:v>759576.27723333344</c:v>
                      </c:pt>
                      <c:pt idx="80">
                        <c:v>647142.51813043479</c:v>
                      </c:pt>
                      <c:pt idx="81">
                        <c:v>726216.52560869569</c:v>
                      </c:pt>
                      <c:pt idx="82">
                        <c:v>870484.49785185209</c:v>
                      </c:pt>
                      <c:pt idx="83">
                        <c:v>1021540.5208333334</c:v>
                      </c:pt>
                      <c:pt idx="90">
                        <c:v>701254.21856521734</c:v>
                      </c:pt>
                      <c:pt idx="98">
                        <c:v>24906.020838709668</c:v>
                      </c:pt>
                      <c:pt idx="100">
                        <c:v>940251.36495833343</c:v>
                      </c:pt>
                      <c:pt idx="102">
                        <c:v>251398.68728571417</c:v>
                      </c:pt>
                      <c:pt idx="105">
                        <c:v>210110.20475999999</c:v>
                      </c:pt>
                      <c:pt idx="107">
                        <c:v>30285.023919999985</c:v>
                      </c:pt>
                      <c:pt idx="108">
                        <c:v>31385.132680000002</c:v>
                      </c:pt>
                      <c:pt idx="109">
                        <c:v>14157.762000000001</c:v>
                      </c:pt>
                      <c:pt idx="112">
                        <c:v>974906.88196296291</c:v>
                      </c:pt>
                      <c:pt idx="113">
                        <c:v>647846.51368421048</c:v>
                      </c:pt>
                      <c:pt idx="114">
                        <c:v>23612.578642857137</c:v>
                      </c:pt>
                      <c:pt idx="115">
                        <c:v>79609.26003571428</c:v>
                      </c:pt>
                      <c:pt idx="116">
                        <c:v>26829.544454545445</c:v>
                      </c:pt>
                      <c:pt idx="117">
                        <c:v>28705.862863636357</c:v>
                      </c:pt>
                      <c:pt idx="144">
                        <c:v>811403.96724999999</c:v>
                      </c:pt>
                      <c:pt idx="226">
                        <c:v>188891.59299999999</c:v>
                      </c:pt>
                      <c:pt idx="227">
                        <c:v>258984.67759999997</c:v>
                      </c:pt>
                      <c:pt idx="228">
                        <c:v>653610.99359999993</c:v>
                      </c:pt>
                      <c:pt idx="230">
                        <c:v>742570.83839999977</c:v>
                      </c:pt>
                      <c:pt idx="231">
                        <c:v>715689.23339999968</c:v>
                      </c:pt>
                      <c:pt idx="232">
                        <c:v>772313.77316666662</c:v>
                      </c:pt>
                      <c:pt idx="233">
                        <c:v>722896.31799999997</c:v>
                      </c:pt>
                      <c:pt idx="234">
                        <c:v>969404.2524</c:v>
                      </c:pt>
                      <c:pt idx="235">
                        <c:v>734801.85450000002</c:v>
                      </c:pt>
                      <c:pt idx="236">
                        <c:v>775026.56760000007</c:v>
                      </c:pt>
                      <c:pt idx="237">
                        <c:v>709503.63399999996</c:v>
                      </c:pt>
                      <c:pt idx="238">
                        <c:v>716099.61859999993</c:v>
                      </c:pt>
                      <c:pt idx="239">
                        <c:v>778260.3583333334</c:v>
                      </c:pt>
                      <c:pt idx="240">
                        <c:v>694089.81549999979</c:v>
                      </c:pt>
                      <c:pt idx="241">
                        <c:v>780541.97019999998</c:v>
                      </c:pt>
                      <c:pt idx="243">
                        <c:v>1375008.0315</c:v>
                      </c:pt>
                      <c:pt idx="244">
                        <c:v>1032094.8879999999</c:v>
                      </c:pt>
                      <c:pt idx="245">
                        <c:v>892469.44900000002</c:v>
                      </c:pt>
                      <c:pt idx="246">
                        <c:v>1019333.8941666669</c:v>
                      </c:pt>
                      <c:pt idx="247">
                        <c:v>934323.32400000002</c:v>
                      </c:pt>
                      <c:pt idx="248">
                        <c:v>1537142.0360000001</c:v>
                      </c:pt>
                      <c:pt idx="249">
                        <c:v>877336.35639999993</c:v>
                      </c:pt>
                      <c:pt idx="251">
                        <c:v>1256424.8289999999</c:v>
                      </c:pt>
                      <c:pt idx="256">
                        <c:v>1004852.61275</c:v>
                      </c:pt>
                      <c:pt idx="257">
                        <c:v>819006.77674999996</c:v>
                      </c:pt>
                      <c:pt idx="258">
                        <c:v>969073.55949999997</c:v>
                      </c:pt>
                      <c:pt idx="259">
                        <c:v>1261137.2549999999</c:v>
                      </c:pt>
                      <c:pt idx="261">
                        <c:v>1129229.243</c:v>
                      </c:pt>
                      <c:pt idx="299">
                        <c:v>631076.54055555561</c:v>
                      </c:pt>
                      <c:pt idx="300">
                        <c:v>775401.92166666652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536-455E-8F1D-A9FA043AB512}"/>
                  </c:ext>
                </c:extLst>
              </c15:ser>
            </c15:filteredScatterSeries>
          </c:ext>
        </c:extLst>
      </c:scatterChart>
      <c:valAx>
        <c:axId val="1096539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Fuel</a:t>
                </a:r>
                <a:r>
                  <a:rPr lang="en-IN" baseline="0"/>
                  <a:t> Price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723567"/>
        <c:crosses val="autoZero"/>
        <c:crossBetween val="midCat"/>
      </c:valAx>
      <c:valAx>
        <c:axId val="85772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  <a:r>
                  <a:rPr lang="en-IN" baseline="0"/>
                  <a:t> Volume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539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8D40C9B8-6D3F-0D6A-6B11-87AAA447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37" y="2710185"/>
            <a:ext cx="9899747" cy="918000"/>
          </a:xfrm>
        </p:spPr>
        <p:txBody>
          <a:bodyPr>
            <a:noAutofit/>
          </a:bodyPr>
          <a:lstStyle/>
          <a:p>
            <a:r>
              <a:rPr lang="en-GB" sz="3200"/>
              <a:t>Ultimate Potential – South Africa</a:t>
            </a:r>
            <a:br>
              <a:rPr lang="en-GB" sz="3200"/>
            </a:br>
            <a:r>
              <a:rPr lang="en-GB" sz="3200"/>
              <a:t>Retail Demand Forecasting – Team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BEED6-5A24-517F-6E6D-ED4E9C0B3265}"/>
              </a:ext>
            </a:extLst>
          </p:cNvPr>
          <p:cNvSpPr txBox="1"/>
          <p:nvPr/>
        </p:nvSpPr>
        <p:spPr>
          <a:xfrm>
            <a:off x="6392174" y="4813540"/>
            <a:ext cx="573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Rahul Srivathsan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Dinesh M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Anantha Krishnan 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877"/>
            <a:ext cx="1250830" cy="12508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039CF-D820-F817-626E-C2ECCEE7A5F0}"/>
              </a:ext>
            </a:extLst>
          </p:cNvPr>
          <p:cNvSpPr txBox="1"/>
          <p:nvPr/>
        </p:nvSpPr>
        <p:spPr>
          <a:xfrm>
            <a:off x="931652" y="1518251"/>
            <a:ext cx="6797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EDA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Model Results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8AE9F7-4CDE-444F-52EC-869B42D95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302" y="364074"/>
            <a:ext cx="9899747" cy="574436"/>
          </a:xfrm>
        </p:spPr>
        <p:txBody>
          <a:bodyPr>
            <a:noAutofit/>
          </a:bodyPr>
          <a:lstStyle/>
          <a:p>
            <a:pPr algn="l"/>
            <a:r>
              <a:rPr lang="en-GB" sz="320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0064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02D2B0-8F3E-4D04-C515-70081B5CEB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877"/>
            <a:ext cx="1250830" cy="12508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0"/>
            <a:ext cx="7352146" cy="68572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01292-3D46-E4CA-F71F-411AE7AD4AC0}"/>
              </a:ext>
            </a:extLst>
          </p:cNvPr>
          <p:cNvSpPr txBox="1"/>
          <p:nvPr/>
        </p:nvSpPr>
        <p:spPr>
          <a:xfrm>
            <a:off x="905774" y="1114379"/>
            <a:ext cx="10213675" cy="1286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Three (400003139 , 400003151 and 400003159) of the 5 Materials Contribute to </a:t>
            </a:r>
            <a:r>
              <a:rPr lang="en-IN" b="1" i="1" dirty="0"/>
              <a:t>82% of the overall sales volume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sale volume of Material 400003154 has </a:t>
            </a:r>
            <a:r>
              <a:rPr lang="en-IN" b="1" i="1" dirty="0"/>
              <a:t>declined 50% from 2019 to 2024</a:t>
            </a:r>
            <a:r>
              <a:rPr lang="en-IN" dirty="0"/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EA742-9106-4A20-51FD-F3168D389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06645"/>
              </p:ext>
            </p:extLst>
          </p:nvPr>
        </p:nvGraphicFramePr>
        <p:xfrm>
          <a:off x="2102059" y="3262940"/>
          <a:ext cx="6687125" cy="2456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1113">
                  <a:extLst>
                    <a:ext uri="{9D8B030D-6E8A-4147-A177-3AD203B41FA5}">
                      <a16:colId xmlns:a16="http://schemas.microsoft.com/office/drawing/2014/main" val="3440401268"/>
                    </a:ext>
                  </a:extLst>
                </a:gridCol>
                <a:gridCol w="901002">
                  <a:extLst>
                    <a:ext uri="{9D8B030D-6E8A-4147-A177-3AD203B41FA5}">
                      <a16:colId xmlns:a16="http://schemas.microsoft.com/office/drawing/2014/main" val="810911016"/>
                    </a:ext>
                  </a:extLst>
                </a:gridCol>
                <a:gridCol w="901002">
                  <a:extLst>
                    <a:ext uri="{9D8B030D-6E8A-4147-A177-3AD203B41FA5}">
                      <a16:colId xmlns:a16="http://schemas.microsoft.com/office/drawing/2014/main" val="3744408775"/>
                    </a:ext>
                  </a:extLst>
                </a:gridCol>
                <a:gridCol w="901002">
                  <a:extLst>
                    <a:ext uri="{9D8B030D-6E8A-4147-A177-3AD203B41FA5}">
                      <a16:colId xmlns:a16="http://schemas.microsoft.com/office/drawing/2014/main" val="2953785794"/>
                    </a:ext>
                  </a:extLst>
                </a:gridCol>
                <a:gridCol w="901002">
                  <a:extLst>
                    <a:ext uri="{9D8B030D-6E8A-4147-A177-3AD203B41FA5}">
                      <a16:colId xmlns:a16="http://schemas.microsoft.com/office/drawing/2014/main" val="3417104555"/>
                    </a:ext>
                  </a:extLst>
                </a:gridCol>
                <a:gridCol w="901002">
                  <a:extLst>
                    <a:ext uri="{9D8B030D-6E8A-4147-A177-3AD203B41FA5}">
                      <a16:colId xmlns:a16="http://schemas.microsoft.com/office/drawing/2014/main" val="1994647911"/>
                    </a:ext>
                  </a:extLst>
                </a:gridCol>
                <a:gridCol w="901002">
                  <a:extLst>
                    <a:ext uri="{9D8B030D-6E8A-4147-A177-3AD203B41FA5}">
                      <a16:colId xmlns:a16="http://schemas.microsoft.com/office/drawing/2014/main" val="3841278737"/>
                    </a:ext>
                  </a:extLst>
                </a:gridCol>
              </a:tblGrid>
              <a:tr h="3978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Material Code</a:t>
                      </a:r>
                      <a:endParaRPr lang="en-IN" sz="15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2019</a:t>
                      </a:r>
                      <a:endParaRPr lang="en-IN" sz="15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2020</a:t>
                      </a:r>
                      <a:endParaRPr lang="en-IN" sz="15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2021</a:t>
                      </a:r>
                      <a:endParaRPr lang="en-IN" sz="15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2022</a:t>
                      </a:r>
                      <a:endParaRPr lang="en-IN" sz="15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2023</a:t>
                      </a:r>
                      <a:endParaRPr lang="en-IN" sz="15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2024</a:t>
                      </a:r>
                      <a:endParaRPr lang="en-IN" sz="15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74548"/>
                  </a:ext>
                </a:extLst>
              </a:tr>
              <a:tr h="3978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400003139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33.1%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29.5%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29.2%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28.7%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28.1%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28.7%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022181"/>
                  </a:ext>
                </a:extLst>
              </a:tr>
              <a:tr h="3978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400003151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24.4%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23.5%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23.9%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23.0%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23.1%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23.2%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224737"/>
                  </a:ext>
                </a:extLst>
              </a:tr>
              <a:tr h="3978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400003154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11.0%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8.4%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7.4%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7.2%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6.2%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5.9%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1299201"/>
                  </a:ext>
                </a:extLst>
              </a:tr>
              <a:tr h="3978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400003159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31.0%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27.5%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27.6%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27.5%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27.9%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28.2%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481546"/>
                  </a:ext>
                </a:extLst>
              </a:tr>
              <a:tr h="3978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400006090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0.6%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11.0%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11.9%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13.7%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14.7%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u="none" strike="noStrike">
                          <a:effectLst/>
                        </a:rPr>
                        <a:t>14.0%</a:t>
                      </a:r>
                      <a:endParaRPr lang="en-IN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9561036"/>
                  </a:ext>
                </a:extLst>
              </a:tr>
            </a:tbl>
          </a:graphicData>
        </a:graphic>
      </p:graphicFrame>
      <p:sp>
        <p:nvSpPr>
          <p:cNvPr id="11" name="Title 6">
            <a:extLst>
              <a:ext uri="{FF2B5EF4-FFF2-40B4-BE49-F238E27FC236}">
                <a16:creationId xmlns:a16="http://schemas.microsoft.com/office/drawing/2014/main" id="{8F78527E-26CE-D84A-CA88-0B12126F4642}"/>
              </a:ext>
            </a:extLst>
          </p:cNvPr>
          <p:cNvSpPr txBox="1">
            <a:spLocks/>
          </p:cNvSpPr>
          <p:nvPr/>
        </p:nvSpPr>
        <p:spPr>
          <a:xfrm>
            <a:off x="1391302" y="364074"/>
            <a:ext cx="9899747" cy="574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hellBold" panose="000008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GB" sz="3200"/>
              <a:t>EDA – Sales Volume vs Year/Material</a:t>
            </a:r>
          </a:p>
        </p:txBody>
      </p:sp>
    </p:spTree>
    <p:extLst>
      <p:ext uri="{BB962C8B-B14F-4D97-AF65-F5344CB8AC3E}">
        <p14:creationId xmlns:p14="http://schemas.microsoft.com/office/powerpoint/2010/main" val="260459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373027-1169-A814-8242-443EF9C8C0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877"/>
            <a:ext cx="1250830" cy="12508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07FF39-2873-B055-4B5F-26B7EB4441B1}"/>
              </a:ext>
            </a:extLst>
          </p:cNvPr>
          <p:cNvSpPr txBox="1"/>
          <p:nvPr/>
        </p:nvSpPr>
        <p:spPr>
          <a:xfrm>
            <a:off x="905774" y="1077437"/>
            <a:ext cx="10213675" cy="1020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/>
              <a:t>Majority of the holidays saw a decline in the sales volume and the average sale volume went down as low as 46% compared to the average sale volume on a Non-Holiday.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/>
              <a:t>Bonus Holiday saw a 41% increase in the sale volume compared to the average sale volume on a Non-Holiday.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7791F2-6890-09CE-C8D8-8C5D1FF5E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93388"/>
              </p:ext>
            </p:extLst>
          </p:nvPr>
        </p:nvGraphicFramePr>
        <p:xfrm>
          <a:off x="1130169" y="2197369"/>
          <a:ext cx="9764884" cy="4598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99221">
                  <a:extLst>
                    <a:ext uri="{9D8B030D-6E8A-4147-A177-3AD203B41FA5}">
                      <a16:colId xmlns:a16="http://schemas.microsoft.com/office/drawing/2014/main" val="4262637652"/>
                    </a:ext>
                  </a:extLst>
                </a:gridCol>
                <a:gridCol w="2614278">
                  <a:extLst>
                    <a:ext uri="{9D8B030D-6E8A-4147-A177-3AD203B41FA5}">
                      <a16:colId xmlns:a16="http://schemas.microsoft.com/office/drawing/2014/main" val="3713653984"/>
                    </a:ext>
                  </a:extLst>
                </a:gridCol>
                <a:gridCol w="2251385">
                  <a:extLst>
                    <a:ext uri="{9D8B030D-6E8A-4147-A177-3AD203B41FA5}">
                      <a16:colId xmlns:a16="http://schemas.microsoft.com/office/drawing/2014/main" val="647337799"/>
                    </a:ext>
                  </a:extLst>
                </a:gridCol>
              </a:tblGrid>
              <a:tr h="3632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Holiday</a:t>
                      </a:r>
                    </a:p>
                  </a:txBody>
                  <a:tcPr marL="7464" marR="7464" marT="7464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Average Sales Volume</a:t>
                      </a:r>
                    </a:p>
                  </a:txBody>
                  <a:tcPr marL="7464" marR="7464" marT="7464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 Change WRT Average Non-Holiday</a:t>
                      </a:r>
                    </a:p>
                  </a:txBody>
                  <a:tcPr marL="7464" marR="7464" marT="7464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39349"/>
                  </a:ext>
                </a:extLst>
              </a:tr>
              <a:tr h="218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Christmas 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8,00,986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-40%</a:t>
                      </a:r>
                    </a:p>
                  </a:txBody>
                  <a:tcPr marL="9525" marR="9525" marT="9525" marB="0" anchor="b"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57304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 OF GOODWILL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9,94,387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-25%</a:t>
                      </a:r>
                    </a:p>
                  </a:txBody>
                  <a:tcPr marL="9525" marR="9525" marT="9525" marB="0" anchor="b">
                    <a:solidFill>
                      <a:srgbClr val="FD3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9585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 of Reconciliation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14,61,924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105313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Family 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9,82,914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738712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Freedom 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11,12,873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8493496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Good Friday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10,79,739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9353036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Heritage 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11,96,637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383212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Human Rights 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11,82,985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936986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National Women's 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10,75,375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258604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 Year's 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7,16,115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-46%</a:t>
                      </a:r>
                    </a:p>
                  </a:txBody>
                  <a:tcPr marL="9525" marR="9525" marT="9525" marB="0" anchor="b"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46119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Workers' 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10,34,539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403062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Youth Day (in South Africa)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10,53,878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181996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Bonus Holiday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18,80,561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84186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 HOLIDAY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11,18,800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7624155"/>
                  </a:ext>
                </a:extLst>
              </a:tr>
              <a:tr h="28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National and Provincial Government Elections (South Africa)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8,96,501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-33%</a:t>
                      </a:r>
                    </a:p>
                  </a:txBody>
                  <a:tcPr marL="9525" marR="9525" marT="9525" marB="0" anchor="b">
                    <a:solidFill>
                      <a:srgbClr val="FD3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49240"/>
                  </a:ext>
                </a:extLst>
              </a:tr>
            </a:tbl>
          </a:graphicData>
        </a:graphic>
      </p:graphicFrame>
      <p:sp>
        <p:nvSpPr>
          <p:cNvPr id="11" name="Title 6">
            <a:extLst>
              <a:ext uri="{FF2B5EF4-FFF2-40B4-BE49-F238E27FC236}">
                <a16:creationId xmlns:a16="http://schemas.microsoft.com/office/drawing/2014/main" id="{70EEE662-76C1-8233-255C-9A1D3AA1A5C1}"/>
              </a:ext>
            </a:extLst>
          </p:cNvPr>
          <p:cNvSpPr txBox="1">
            <a:spLocks/>
          </p:cNvSpPr>
          <p:nvPr/>
        </p:nvSpPr>
        <p:spPr>
          <a:xfrm>
            <a:off x="1391302" y="364074"/>
            <a:ext cx="9899747" cy="574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hellBold" panose="000008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GB" sz="3200"/>
              <a:t>EDA – Sales Volume vs Holidays</a:t>
            </a:r>
          </a:p>
        </p:txBody>
      </p:sp>
    </p:spTree>
    <p:extLst>
      <p:ext uri="{BB962C8B-B14F-4D97-AF65-F5344CB8AC3E}">
        <p14:creationId xmlns:p14="http://schemas.microsoft.com/office/powerpoint/2010/main" val="339046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373027-1169-A814-8242-443EF9C8C0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877"/>
            <a:ext cx="1250830" cy="12508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07FF39-2873-B055-4B5F-26B7EB4441B1}"/>
              </a:ext>
            </a:extLst>
          </p:cNvPr>
          <p:cNvSpPr txBox="1"/>
          <p:nvPr/>
        </p:nvSpPr>
        <p:spPr>
          <a:xfrm>
            <a:off x="905774" y="1077437"/>
            <a:ext cx="10213675" cy="1020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/>
              <a:t>Lockdowns</a:t>
            </a:r>
            <a:r>
              <a:rPr lang="en-IN" sz="1400" dirty="0"/>
              <a:t> as expected saw a </a:t>
            </a:r>
            <a:r>
              <a:rPr lang="en-IN" sz="1400" b="1" dirty="0"/>
              <a:t>decline in sale volume</a:t>
            </a:r>
            <a:r>
              <a:rPr lang="en-IN" sz="1400" dirty="0"/>
              <a:t> compared to the sales on a non-lockdown day across all major Locations.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/>
              <a:t>Mpumalanga</a:t>
            </a:r>
            <a:r>
              <a:rPr lang="en-IN" sz="1400" dirty="0"/>
              <a:t> is an exception where </a:t>
            </a:r>
            <a:r>
              <a:rPr lang="en-IN" sz="1400" b="1" dirty="0"/>
              <a:t>sales went up by 8%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70EEE662-76C1-8233-255C-9A1D3AA1A5C1}"/>
              </a:ext>
            </a:extLst>
          </p:cNvPr>
          <p:cNvSpPr txBox="1">
            <a:spLocks/>
          </p:cNvSpPr>
          <p:nvPr/>
        </p:nvSpPr>
        <p:spPr>
          <a:xfrm>
            <a:off x="1391302" y="364074"/>
            <a:ext cx="9899747" cy="574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hellBold" panose="000008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GB" sz="3200"/>
              <a:t>EDA – Sales Volume vs Lockdown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D01ED-E20B-363E-C11C-E9E4E719A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50556"/>
              </p:ext>
            </p:extLst>
          </p:nvPr>
        </p:nvGraphicFramePr>
        <p:xfrm>
          <a:off x="3085610" y="2695040"/>
          <a:ext cx="5854001" cy="27694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3756">
                  <a:extLst>
                    <a:ext uri="{9D8B030D-6E8A-4147-A177-3AD203B41FA5}">
                      <a16:colId xmlns:a16="http://schemas.microsoft.com/office/drawing/2014/main" val="2702891256"/>
                    </a:ext>
                  </a:extLst>
                </a:gridCol>
                <a:gridCol w="1604513">
                  <a:extLst>
                    <a:ext uri="{9D8B030D-6E8A-4147-A177-3AD203B41FA5}">
                      <a16:colId xmlns:a16="http://schemas.microsoft.com/office/drawing/2014/main" val="1545707773"/>
                    </a:ext>
                  </a:extLst>
                </a:gridCol>
                <a:gridCol w="1139058">
                  <a:extLst>
                    <a:ext uri="{9D8B030D-6E8A-4147-A177-3AD203B41FA5}">
                      <a16:colId xmlns:a16="http://schemas.microsoft.com/office/drawing/2014/main" val="2784533205"/>
                    </a:ext>
                  </a:extLst>
                </a:gridCol>
                <a:gridCol w="916674">
                  <a:extLst>
                    <a:ext uri="{9D8B030D-6E8A-4147-A177-3AD203B41FA5}">
                      <a16:colId xmlns:a16="http://schemas.microsoft.com/office/drawing/2014/main" val="1271049555"/>
                    </a:ext>
                  </a:extLst>
                </a:gridCol>
              </a:tblGrid>
              <a:tr h="634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Location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Non –Lockdown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Lockdown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Change in Sales Volume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14886"/>
                  </a:ext>
                </a:extLst>
              </a:tr>
              <a:tr h="23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err="1">
                          <a:effectLst/>
                        </a:rPr>
                        <a:t>EasternCape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                 24,280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18,354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-24%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45101"/>
                  </a:ext>
                </a:extLst>
              </a:tr>
              <a:tr h="23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err="1">
                          <a:effectLst/>
                        </a:rPr>
                        <a:t>Freestate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                 21,215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21,243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385278"/>
                  </a:ext>
                </a:extLst>
              </a:tr>
              <a:tr h="23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Gauteng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             1,35,902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1,10,442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0480143"/>
                  </a:ext>
                </a:extLst>
              </a:tr>
              <a:tr h="23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Limpopo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                 39,078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36,506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955817"/>
                  </a:ext>
                </a:extLst>
              </a:tr>
              <a:tr h="23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Mpumalanga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                 21,131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22,720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3758"/>
                  </a:ext>
                </a:extLst>
              </a:tr>
              <a:tr h="23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Northwest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                 35,611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30,365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3864354"/>
                  </a:ext>
                </a:extLst>
              </a:tr>
              <a:tr h="23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err="1">
                          <a:effectLst/>
                        </a:rPr>
                        <a:t>WesternCape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             1,26,230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1,11,692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2444226"/>
                  </a:ext>
                </a:extLst>
              </a:tr>
              <a:tr h="23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err="1">
                          <a:effectLst/>
                        </a:rPr>
                        <a:t>KwaZuluNatal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                 2,04,498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 1,62,162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-21%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373027-1169-A814-8242-443EF9C8C0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877"/>
            <a:ext cx="1250830" cy="12508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07FF39-2873-B055-4B5F-26B7EB4441B1}"/>
              </a:ext>
            </a:extLst>
          </p:cNvPr>
          <p:cNvSpPr txBox="1"/>
          <p:nvPr/>
        </p:nvSpPr>
        <p:spPr>
          <a:xfrm>
            <a:off x="905774" y="1077437"/>
            <a:ext cx="10213675" cy="1020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Sales volume is sensitive to price and shows that the volume of sales peeks at a certain price point for a material and starts to decline after the same.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70EEE662-76C1-8233-255C-9A1D3AA1A5C1}"/>
              </a:ext>
            </a:extLst>
          </p:cNvPr>
          <p:cNvSpPr txBox="1">
            <a:spLocks/>
          </p:cNvSpPr>
          <p:nvPr/>
        </p:nvSpPr>
        <p:spPr>
          <a:xfrm>
            <a:off x="1391302" y="364074"/>
            <a:ext cx="9899747" cy="574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hellBold" panose="000008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GB" sz="3200"/>
              <a:t>EDA – Sales Volume vs Fuel Price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1C9489-A71A-8AA1-6871-4CE345A1E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033806"/>
              </p:ext>
            </p:extLst>
          </p:nvPr>
        </p:nvGraphicFramePr>
        <p:xfrm>
          <a:off x="828137" y="2229044"/>
          <a:ext cx="9816859" cy="4352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3843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373027-1169-A814-8242-443EF9C8C0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877"/>
            <a:ext cx="1250830" cy="12508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07FF39-2873-B055-4B5F-26B7EB4441B1}"/>
              </a:ext>
            </a:extLst>
          </p:cNvPr>
          <p:cNvSpPr txBox="1"/>
          <p:nvPr/>
        </p:nvSpPr>
        <p:spPr>
          <a:xfrm>
            <a:off x="905774" y="1077437"/>
            <a:ext cx="10213675" cy="1344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Sales volume saw a </a:t>
            </a:r>
            <a:r>
              <a:rPr lang="en-IN" sz="1400" b="1" dirty="0"/>
              <a:t>71% increase</a:t>
            </a:r>
            <a:r>
              <a:rPr lang="en-IN" sz="1400" dirty="0"/>
              <a:t> in for </a:t>
            </a:r>
            <a:r>
              <a:rPr lang="en-IN" sz="1400" b="1" dirty="0"/>
              <a:t>Material 400006090</a:t>
            </a:r>
            <a:r>
              <a:rPr lang="en-IN" sz="1400" dirty="0"/>
              <a:t> and the other materials like </a:t>
            </a:r>
            <a:r>
              <a:rPr lang="en-IN" sz="1400" b="1" dirty="0"/>
              <a:t>4000033151 and 3139</a:t>
            </a:r>
            <a:r>
              <a:rPr lang="en-IN" sz="1400" dirty="0"/>
              <a:t> saw </a:t>
            </a:r>
            <a:r>
              <a:rPr lang="en-IN" sz="1400" b="1" dirty="0"/>
              <a:t>9% and 4% increase</a:t>
            </a:r>
            <a:r>
              <a:rPr lang="en-IN" sz="1400" dirty="0"/>
              <a:t> only.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Loyalty campaign </a:t>
            </a:r>
            <a:r>
              <a:rPr lang="en-IN" sz="1400" b="1" dirty="0"/>
              <a:t>aided 32% increase</a:t>
            </a:r>
            <a:r>
              <a:rPr lang="en-IN" sz="1400" dirty="0"/>
              <a:t> in sale of </a:t>
            </a:r>
            <a:r>
              <a:rPr lang="en-IN" sz="1400" b="1" dirty="0"/>
              <a:t>material 400003159</a:t>
            </a:r>
            <a:r>
              <a:rPr lang="en-IN" sz="1400" dirty="0"/>
              <a:t> and </a:t>
            </a:r>
            <a:r>
              <a:rPr lang="en-IN" sz="1400" b="1" dirty="0"/>
              <a:t>rest all</a:t>
            </a:r>
            <a:r>
              <a:rPr lang="en-IN" sz="1400" dirty="0"/>
              <a:t> materials had a </a:t>
            </a:r>
            <a:r>
              <a:rPr lang="en-IN" sz="1400" b="1" dirty="0"/>
              <a:t>marginal negative impact</a:t>
            </a:r>
            <a:r>
              <a:rPr lang="en-IN" sz="1400" dirty="0"/>
              <a:t> on the sales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70EEE662-76C1-8233-255C-9A1D3AA1A5C1}"/>
              </a:ext>
            </a:extLst>
          </p:cNvPr>
          <p:cNvSpPr txBox="1">
            <a:spLocks/>
          </p:cNvSpPr>
          <p:nvPr/>
        </p:nvSpPr>
        <p:spPr>
          <a:xfrm>
            <a:off x="1391302" y="364074"/>
            <a:ext cx="9899747" cy="574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hellBold" panose="000008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GB" sz="3200"/>
              <a:t>EDA – Sales Volume vs Loyalty/Marketing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94BBC0-B965-0E95-80A5-B7D3BFF26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62034"/>
              </p:ext>
            </p:extLst>
          </p:nvPr>
        </p:nvGraphicFramePr>
        <p:xfrm>
          <a:off x="388274" y="3075046"/>
          <a:ext cx="4718564" cy="23228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3530">
                  <a:extLst>
                    <a:ext uri="{9D8B030D-6E8A-4147-A177-3AD203B41FA5}">
                      <a16:colId xmlns:a16="http://schemas.microsoft.com/office/drawing/2014/main" val="2058119521"/>
                    </a:ext>
                  </a:extLst>
                </a:gridCol>
                <a:gridCol w="1228981">
                  <a:extLst>
                    <a:ext uri="{9D8B030D-6E8A-4147-A177-3AD203B41FA5}">
                      <a16:colId xmlns:a16="http://schemas.microsoft.com/office/drawing/2014/main" val="3410098987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138295641"/>
                    </a:ext>
                  </a:extLst>
                </a:gridCol>
                <a:gridCol w="957532">
                  <a:extLst>
                    <a:ext uri="{9D8B030D-6E8A-4147-A177-3AD203B41FA5}">
                      <a16:colId xmlns:a16="http://schemas.microsoft.com/office/drawing/2014/main" val="1066274980"/>
                    </a:ext>
                  </a:extLst>
                </a:gridCol>
              </a:tblGrid>
              <a:tr h="598786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200" b="1" u="none" strike="noStrike">
                          <a:effectLst/>
                        </a:rPr>
                        <a:t>Material Number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Non-Marketing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200" b="1" u="none" strike="noStrike">
                          <a:effectLst/>
                        </a:rPr>
                        <a:t>% Change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52982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400003139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   18,88,947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19,73,717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62838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400003151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   14,69,248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16,00,804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64842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400003154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     5,56,511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4,78,584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3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88211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400003159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   17,86,777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18,97,820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1832343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400006090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     5,32,784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9,10,780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415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98AA06-C13D-50B7-6733-4A832444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98101"/>
              </p:ext>
            </p:extLst>
          </p:nvPr>
        </p:nvGraphicFramePr>
        <p:xfrm>
          <a:off x="6096000" y="3075046"/>
          <a:ext cx="4718564" cy="23228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0068">
                  <a:extLst>
                    <a:ext uri="{9D8B030D-6E8A-4147-A177-3AD203B41FA5}">
                      <a16:colId xmlns:a16="http://schemas.microsoft.com/office/drawing/2014/main" val="1952418379"/>
                    </a:ext>
                  </a:extLst>
                </a:gridCol>
                <a:gridCol w="1244030">
                  <a:extLst>
                    <a:ext uri="{9D8B030D-6E8A-4147-A177-3AD203B41FA5}">
                      <a16:colId xmlns:a16="http://schemas.microsoft.com/office/drawing/2014/main" val="2651547745"/>
                    </a:ext>
                  </a:extLst>
                </a:gridCol>
                <a:gridCol w="1031035">
                  <a:extLst>
                    <a:ext uri="{9D8B030D-6E8A-4147-A177-3AD203B41FA5}">
                      <a16:colId xmlns:a16="http://schemas.microsoft.com/office/drawing/2014/main" val="1831741042"/>
                    </a:ext>
                  </a:extLst>
                </a:gridCol>
                <a:gridCol w="803431">
                  <a:extLst>
                    <a:ext uri="{9D8B030D-6E8A-4147-A177-3AD203B41FA5}">
                      <a16:colId xmlns:a16="http://schemas.microsoft.com/office/drawing/2014/main" val="3645114982"/>
                    </a:ext>
                  </a:extLst>
                </a:gridCol>
              </a:tblGrid>
              <a:tr h="529143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200" b="1" u="none" strike="noStrike">
                          <a:effectLst/>
                        </a:rPr>
                        <a:t>Material Number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200" b="1" u="none" strike="noStrike" kern="1200">
                          <a:solidFill>
                            <a:schemeClr val="tx1"/>
                          </a:solidFill>
                          <a:effectLst/>
                        </a:rPr>
                        <a:t>Non-Campaign</a:t>
                      </a:r>
                      <a:endParaRPr lang="en-IN" sz="12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200" b="1" u="none" strike="noStrike" kern="1200">
                          <a:solidFill>
                            <a:schemeClr val="tx1"/>
                          </a:solidFill>
                          <a:effectLst/>
                        </a:rPr>
                        <a:t>Campaign</a:t>
                      </a:r>
                      <a:endParaRPr lang="en-IN" sz="12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200" b="1" u="none" strike="noStrike">
                          <a:effectLst/>
                        </a:rPr>
                        <a:t>% Change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539392"/>
                  </a:ext>
                </a:extLst>
              </a:tr>
              <a:tr h="3587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400003139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  19,53,465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19,33,290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3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97298"/>
                  </a:ext>
                </a:extLst>
              </a:tr>
              <a:tr h="3587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400003151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  15,69,283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15,38,071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3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685265"/>
                  </a:ext>
                </a:extLst>
              </a:tr>
              <a:tr h="3587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400003154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    3,96,196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5,23,950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17244"/>
                  </a:ext>
                </a:extLst>
              </a:tr>
              <a:tr h="3587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400003159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  19,07,309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18,41,938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336590"/>
                  </a:ext>
                </a:extLst>
              </a:tr>
              <a:tr h="3587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400006090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    9,56,865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7,32,567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3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30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16D73E-4030-4551-EAE3-57DBE36EB479}"/>
              </a:ext>
            </a:extLst>
          </p:cNvPr>
          <p:cNvSpPr txBox="1"/>
          <p:nvPr/>
        </p:nvSpPr>
        <p:spPr>
          <a:xfrm>
            <a:off x="1391302" y="2652824"/>
            <a:ext cx="26803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/>
              <a:t>Marketing Campaign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79CAB-01B0-DF29-3CFE-E4BC5EEE76EE}"/>
              </a:ext>
            </a:extLst>
          </p:cNvPr>
          <p:cNvSpPr txBox="1"/>
          <p:nvPr/>
        </p:nvSpPr>
        <p:spPr>
          <a:xfrm>
            <a:off x="7115099" y="2652823"/>
            <a:ext cx="26803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/>
              <a:t>Loyalty Campaign</a:t>
            </a:r>
          </a:p>
        </p:txBody>
      </p:sp>
    </p:spTree>
    <p:extLst>
      <p:ext uri="{BB962C8B-B14F-4D97-AF65-F5344CB8AC3E}">
        <p14:creationId xmlns:p14="http://schemas.microsoft.com/office/powerpoint/2010/main" val="46195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73027-1169-A814-8242-443EF9C8C0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877"/>
            <a:ext cx="1250830" cy="12508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70EEE662-76C1-8233-255C-9A1D3AA1A5C1}"/>
              </a:ext>
            </a:extLst>
          </p:cNvPr>
          <p:cNvSpPr txBox="1">
            <a:spLocks/>
          </p:cNvSpPr>
          <p:nvPr/>
        </p:nvSpPr>
        <p:spPr>
          <a:xfrm>
            <a:off x="1391302" y="364074"/>
            <a:ext cx="9899747" cy="574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hellBold" panose="000008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/>
              <a:t>Model and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5AFB2-E7E2-C77F-120D-C1077B82EABD}"/>
              </a:ext>
            </a:extLst>
          </p:cNvPr>
          <p:cNvSpPr txBox="1"/>
          <p:nvPr/>
        </p:nvSpPr>
        <p:spPr>
          <a:xfrm>
            <a:off x="3637788" y="2223161"/>
            <a:ext cx="434340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/>
            </a:lvl1pPr>
          </a:lstStyle>
          <a:p>
            <a:r>
              <a:rPr lang="en-IN" dirty="0"/>
              <a:t>Prophet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395B7-5071-37E9-49AB-338CA186ABC3}"/>
              </a:ext>
            </a:extLst>
          </p:cNvPr>
          <p:cNvSpPr txBox="1"/>
          <p:nvPr/>
        </p:nvSpPr>
        <p:spPr>
          <a:xfrm>
            <a:off x="1005840" y="2945963"/>
            <a:ext cx="38340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Price as External Regressor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B8CAC-C018-99D2-C915-A06D2E4EA891}"/>
              </a:ext>
            </a:extLst>
          </p:cNvPr>
          <p:cNvSpPr txBox="1"/>
          <p:nvPr/>
        </p:nvSpPr>
        <p:spPr>
          <a:xfrm>
            <a:off x="6912864" y="2947079"/>
            <a:ext cx="4197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/>
            </a:lvl1pPr>
          </a:lstStyle>
          <a:p>
            <a:r>
              <a:rPr lang="en-IN" dirty="0"/>
              <a:t>Price Change as External Regressor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D9365-C219-FCD9-D6B6-39609B73570C}"/>
              </a:ext>
            </a:extLst>
          </p:cNvPr>
          <p:cNvSpPr txBox="1"/>
          <p:nvPr/>
        </p:nvSpPr>
        <p:spPr>
          <a:xfrm>
            <a:off x="1011936" y="1448832"/>
            <a:ext cx="95951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Prediction for M+1 is done at a Material level and the data is broken down at site level WRT to past year to date consumption for the predicted month.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EFFFC-5824-1222-ABF9-FCA0F33B090A}"/>
              </a:ext>
            </a:extLst>
          </p:cNvPr>
          <p:cNvSpPr txBox="1"/>
          <p:nvPr/>
        </p:nvSpPr>
        <p:spPr>
          <a:xfrm>
            <a:off x="1005840" y="3719011"/>
            <a:ext cx="383401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Day Accuracy @ </a:t>
            </a:r>
            <a:r>
              <a:rPr lang="en-IN" sz="1400" b="1" i="1" dirty="0"/>
              <a:t>Material</a:t>
            </a:r>
            <a:r>
              <a:rPr lang="en-IN" sz="1400" dirty="0"/>
              <a:t> : 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Month Accuracy @ </a:t>
            </a:r>
            <a:r>
              <a:rPr lang="en-IN" sz="1400" b="1" i="1" dirty="0"/>
              <a:t>Material</a:t>
            </a:r>
            <a:r>
              <a:rPr lang="en-IN" sz="1400" dirty="0"/>
              <a:t> : 98%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C0D82-83BD-D414-404F-6377EA5BAE5A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922848" y="2407827"/>
            <a:ext cx="714941" cy="5381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26EC2B9-66F4-C042-08C9-AE1A62583A3A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7981188" y="2407827"/>
            <a:ext cx="1030224" cy="5392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940818-9344-3001-BF61-2C1A87455926}"/>
              </a:ext>
            </a:extLst>
          </p:cNvPr>
          <p:cNvSpPr txBox="1"/>
          <p:nvPr/>
        </p:nvSpPr>
        <p:spPr>
          <a:xfrm>
            <a:off x="6912864" y="3719011"/>
            <a:ext cx="4197096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Day Accuracy @ </a:t>
            </a:r>
            <a:r>
              <a:rPr lang="en-IN" sz="1400" b="1" i="1" dirty="0"/>
              <a:t>Material</a:t>
            </a:r>
            <a:r>
              <a:rPr lang="en-IN" sz="1400" dirty="0"/>
              <a:t> : 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Month Accuracy @ </a:t>
            </a:r>
            <a:r>
              <a:rPr lang="en-IN" sz="1400" b="1" i="1" dirty="0"/>
              <a:t>Material</a:t>
            </a:r>
            <a:r>
              <a:rPr lang="en-IN" sz="1400" dirty="0"/>
              <a:t> : 97%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1DB8D9-5B35-8183-D018-C67F7FD68A60}"/>
              </a:ext>
            </a:extLst>
          </p:cNvPr>
          <p:cNvSpPr txBox="1"/>
          <p:nvPr/>
        </p:nvSpPr>
        <p:spPr>
          <a:xfrm>
            <a:off x="3637788" y="4693819"/>
            <a:ext cx="43434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/>
            </a:lvl1pPr>
          </a:lstStyle>
          <a:p>
            <a:r>
              <a:rPr lang="en-IN" dirty="0"/>
              <a:t>Ensemble Model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2F489AE-7E43-B231-380F-AA32CAABC36B}"/>
              </a:ext>
            </a:extLst>
          </p:cNvPr>
          <p:cNvCxnSpPr>
            <a:stCxn id="13" idx="3"/>
            <a:endCxn id="28" idx="0"/>
          </p:cNvCxnSpPr>
          <p:nvPr/>
        </p:nvCxnSpPr>
        <p:spPr>
          <a:xfrm>
            <a:off x="4839854" y="3980621"/>
            <a:ext cx="969634" cy="7131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D3AEA65-889E-4833-2B7D-D73E8239A0AE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rot="10800000" flipV="1">
            <a:off x="5809488" y="3980621"/>
            <a:ext cx="1103376" cy="7131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66E8D9-CEA5-0FCE-B54E-EF44EB766833}"/>
              </a:ext>
            </a:extLst>
          </p:cNvPr>
          <p:cNvSpPr txBox="1"/>
          <p:nvPr/>
        </p:nvSpPr>
        <p:spPr>
          <a:xfrm>
            <a:off x="3637788" y="5820337"/>
            <a:ext cx="445178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Daily Accuracy @ </a:t>
            </a:r>
            <a:r>
              <a:rPr lang="en-IN" sz="1400" b="1" i="1" dirty="0"/>
              <a:t>Material -&gt; Site</a:t>
            </a:r>
            <a:r>
              <a:rPr lang="en-IN" sz="1400" dirty="0"/>
              <a:t> : 72%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Monthly Accuracy @ </a:t>
            </a:r>
            <a:r>
              <a:rPr lang="en-IN" sz="1400" b="1" i="1" dirty="0"/>
              <a:t>Material -&gt; Site </a:t>
            </a:r>
            <a:r>
              <a:rPr lang="en-IN" sz="1400" dirty="0"/>
              <a:t>: 92%</a:t>
            </a:r>
          </a:p>
        </p:txBody>
      </p:sp>
    </p:spTree>
    <p:extLst>
      <p:ext uri="{BB962C8B-B14F-4D97-AF65-F5344CB8AC3E}">
        <p14:creationId xmlns:p14="http://schemas.microsoft.com/office/powerpoint/2010/main" val="406828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4DFD8213-8C03-4977-A2A0-AEE7062C7268}" vid="{4B281B90-FBBA-4744-B425-B66E4DFF288E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731</Words>
  <Application>Microsoft Office PowerPoint</Application>
  <PresentationFormat>Widescreen</PresentationFormat>
  <Paragraphs>213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ShellBold</vt:lpstr>
      <vt:lpstr>ShellMedium</vt:lpstr>
      <vt:lpstr>Office Theme</vt:lpstr>
      <vt:lpstr>Ultimate Potential – South Africa Retail Demand Forecasting – Team 2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Potential – South Africa Retail Demand Forecasting – Team 2</dc:title>
  <dc:creator>S, Anantha Krishnan SSSCCH-FO/XA</dc:creator>
  <cp:lastModifiedBy>Anantha Krishnan S</cp:lastModifiedBy>
  <cp:revision>1</cp:revision>
  <dcterms:created xsi:type="dcterms:W3CDTF">2024-04-13T16:16:37Z</dcterms:created>
  <dcterms:modified xsi:type="dcterms:W3CDTF">2024-04-17T11:27:26Z</dcterms:modified>
</cp:coreProperties>
</file>