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6E4"/>
    <a:srgbClr val="20C6A0"/>
    <a:srgbClr val="437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8"/>
  </p:normalViewPr>
  <p:slideViewPr>
    <p:cSldViewPr snapToGrid="0" snapToObjects="1">
      <p:cViewPr>
        <p:scale>
          <a:sx n="80" d="100"/>
          <a:sy n="80" d="100"/>
        </p:scale>
        <p:origin x="126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3504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AB0B6-E2D6-F94B-99F7-17D47FCE7443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60C1B-6B97-AA4B-A14C-1515BC52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5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5029"/>
          </a:xfrm>
        </p:spPr>
        <p:txBody>
          <a:bodyPr/>
          <a:lstStyle/>
          <a:p>
            <a:r>
              <a:rPr lang="en-US" sz="4400" dirty="0">
                <a:latin typeface="Georgia" charset="0"/>
                <a:ea typeface="Georgia" charset="0"/>
                <a:cs typeface="Georgia" charset="0"/>
              </a:rPr>
              <a:t>PHOTO-SCAN-SUMMARY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27747"/>
            <a:ext cx="11160877" cy="51334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 web application where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upload images and it gives you a summary of the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image’s content. (mage needs to have text in it)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Steps: </a:t>
            </a:r>
          </a:p>
          <a:p>
            <a:pPr lvl="1"/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Input -&gt; Upload Image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sym typeface="Wingdings"/>
              </a:rPr>
              <a:t>  Get Image’s Text -&gt; Summarize the image text -&gt; Output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Using two API’s for this.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Google’s Vision API (Image to Text)</a:t>
            </a: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Summary API (Text to Summarized Text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Front-End </a:t>
            </a:r>
            <a:r>
              <a:rPr lang="mr-I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 Bootstrap / HTML / jQuery </a:t>
            </a:r>
          </a:p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Back-End </a:t>
            </a:r>
            <a:r>
              <a:rPr lang="mr-I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Node.js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 and  </a:t>
            </a:r>
            <a:r>
              <a:rPr lang="en-U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Express.js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time permits,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might try front-end with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Angular.js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17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71" y="4315326"/>
            <a:ext cx="4945780" cy="2362554"/>
          </a:xfrm>
          <a:prstGeom prst="rect">
            <a:avLst/>
          </a:prstGeom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71" y="1652337"/>
            <a:ext cx="6461737" cy="3254083"/>
          </a:xfrm>
          <a:prstGeom prst="rect">
            <a:avLst/>
          </a:prstGeom>
          <a:effectLst/>
        </p:spPr>
      </p:pic>
      <p:sp>
        <p:nvSpPr>
          <p:cNvPr id="6" name="TextBox 5"/>
          <p:cNvSpPr txBox="1"/>
          <p:nvPr/>
        </p:nvSpPr>
        <p:spPr>
          <a:xfrm>
            <a:off x="5487671" y="383399"/>
            <a:ext cx="169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1- </a:t>
            </a:r>
          </a:p>
          <a:p>
            <a:r>
              <a:rPr lang="en-US" dirty="0" smtClean="0"/>
              <a:t>Input: 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6831" y="3125193"/>
            <a:ext cx="269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 </a:t>
            </a:r>
            <a:r>
              <a:rPr lang="mr-IN" dirty="0" smtClean="0"/>
              <a:t>–</a:t>
            </a:r>
            <a:r>
              <a:rPr lang="en-US" dirty="0" smtClean="0"/>
              <a:t>(Intermediate) Get Image Content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0" y="218839"/>
            <a:ext cx="5072211" cy="2307034"/>
          </a:xfrm>
          <a:prstGeom prst="rect">
            <a:avLst/>
          </a:prstGeom>
          <a:effectLst/>
        </p:spPr>
      </p:pic>
      <p:sp>
        <p:nvSpPr>
          <p:cNvPr id="10" name="TextBox 9"/>
          <p:cNvSpPr txBox="1"/>
          <p:nvPr/>
        </p:nvSpPr>
        <p:spPr>
          <a:xfrm>
            <a:off x="5631901" y="5449592"/>
            <a:ext cx="269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 </a:t>
            </a:r>
            <a:r>
              <a:rPr lang="mr-IN" dirty="0" smtClean="0"/>
              <a:t>–</a:t>
            </a:r>
            <a:r>
              <a:rPr lang="en-US" dirty="0" smtClean="0"/>
              <a:t> Get Image Content’s Summary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291651" y="1157315"/>
            <a:ext cx="1893251" cy="495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4" idx="3"/>
          </p:cNvCxnSpPr>
          <p:nvPr/>
        </p:nvCxnSpPr>
        <p:spPr>
          <a:xfrm flipH="1">
            <a:off x="5291651" y="4906420"/>
            <a:ext cx="2007508" cy="59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84803"/>
            <a:ext cx="10840036" cy="958986"/>
          </a:xfrm>
        </p:spPr>
        <p:txBody>
          <a:bodyPr/>
          <a:lstStyle/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REQUIREMENTS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43789"/>
            <a:ext cx="10840035" cy="479659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Core Requirements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Uploading Image and getting image content’s summary.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endParaRPr lang="en-US" sz="1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Optional Requirements</a:t>
            </a: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Giving user option to use one of the below: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Image to Text Only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Find Image category using ML.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URL summaries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PDF summaries</a:t>
            </a:r>
          </a:p>
        </p:txBody>
      </p:sp>
    </p:spTree>
    <p:extLst>
      <p:ext uri="{BB962C8B-B14F-4D97-AF65-F5344CB8AC3E}">
        <p14:creationId xmlns:p14="http://schemas.microsoft.com/office/powerpoint/2010/main" val="928984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148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Calibri</vt:lpstr>
      <vt:lpstr>Century Gothic</vt:lpstr>
      <vt:lpstr>Georgia</vt:lpstr>
      <vt:lpstr>Mangal</vt:lpstr>
      <vt:lpstr>Wingdings</vt:lpstr>
      <vt:lpstr>Wingdings 3</vt:lpstr>
      <vt:lpstr>Arial</vt:lpstr>
      <vt:lpstr>Ion</vt:lpstr>
      <vt:lpstr>PHOTO-SCAN-SUMMARY</vt:lpstr>
      <vt:lpstr>PowerPoint Presentation</vt:lpstr>
      <vt:lpstr>REQUIREMENTS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PHOTO-SCAN-SUMMARY</dc:title>
  <dc:creator>Shraddha Zingade</dc:creator>
  <cp:lastModifiedBy>Shraddha Zingade</cp:lastModifiedBy>
  <cp:revision>19</cp:revision>
  <dcterms:created xsi:type="dcterms:W3CDTF">2017-08-01T09:15:19Z</dcterms:created>
  <dcterms:modified xsi:type="dcterms:W3CDTF">2017-08-01T10:50:28Z</dcterms:modified>
</cp:coreProperties>
</file>