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6168B-2119-9FC2-9510-228DC4B1A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EDA46-B188-3847-E0F6-73CD0E9EF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4597C-995D-F616-8732-DBEBE656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E6AC-0C27-4B0E-8AEC-D51A98E4D937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859D8-35DD-3867-5801-BEC14D45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67C1C-5F00-AADA-C7BB-EACCF70E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CE05-4A6D-4252-8EB0-C2775819E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86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9DDD-ABFF-84C9-167D-83568399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1AF21-EE19-A31C-8868-62DFF61C0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4E6E5-F631-82F6-CE7D-C14958AC0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E6AC-0C27-4B0E-8AEC-D51A98E4D937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7A48A-45BC-D9C3-7052-46FD4D84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6F66A-9A67-F8B6-9E04-77BEAEBB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CE05-4A6D-4252-8EB0-C2775819E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24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A6BD3B-1478-6EBF-CB7E-37D177B79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C2FB4-2DF8-3897-3677-5388F89D7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92B69-E684-B450-8BC1-A0DC5A6C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E6AC-0C27-4B0E-8AEC-D51A98E4D937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5E1BC-AEF0-98FB-B700-29774CBF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4660B-D5E0-6719-339E-B1F65CC9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CE05-4A6D-4252-8EB0-C2775819E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11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0A35E-C995-C7A7-825D-A11B33FD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7875E-B7D6-5F33-3819-717D64096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10CD4-615B-AFA7-82A3-1F894A26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E6AC-0C27-4B0E-8AEC-D51A98E4D937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677B7-9238-9933-2D58-A41E01A49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43065-8722-2C91-0DE2-84D5788A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CE05-4A6D-4252-8EB0-C2775819E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86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11577-20BD-D9A2-64C1-0BC6E4D0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369FD-5776-369A-2890-A0CE4587F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1590F-90E4-64E3-F145-3AFD33F3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E6AC-0C27-4B0E-8AEC-D51A98E4D937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1A250-48F6-8B79-7FDE-F7AF921C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5D80C-4DEC-1F0E-29A3-284C4A9E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CE05-4A6D-4252-8EB0-C2775819E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11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31D1-ECB5-807A-45F9-F18BCF56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E81E0-B54C-0875-36C4-0B3D288EE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DBCB8-5B60-20F9-DFC8-6FC5E6932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578B0-ADFE-BEF8-81A9-AC71B60E9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E6AC-0C27-4B0E-8AEC-D51A98E4D937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6F1C3-CCD8-381F-3D99-41F6DCC3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52563-54E0-D510-9F50-9AA6E1C4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CE05-4A6D-4252-8EB0-C2775819E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2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A871-9574-1E8D-2AC0-74A4704C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1C667-5C4C-E373-69B2-CFB54A094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79E1F-C6B9-63DD-155F-52D656B48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F0E14-FB6F-3C20-D12D-DBA7BE2B1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46E66-8ACD-18DB-C3A3-C31921CCB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3AA56C-C9F3-36A8-834E-4A9AA3C25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E6AC-0C27-4B0E-8AEC-D51A98E4D937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C0516-C93E-6D6F-D91F-47A51226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E7B69-BDFA-0AAE-4D34-5292F9B6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CE05-4A6D-4252-8EB0-C2775819E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18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9C4E-5DDF-E616-D5B4-8AB8DB28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85E385-55E2-04D5-FEDF-6BF162B8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E6AC-0C27-4B0E-8AEC-D51A98E4D937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A57D9-105D-7C71-9998-9B9D6D38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E6D98-3A9E-756C-87B7-BBA1E197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CE05-4A6D-4252-8EB0-C2775819E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40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641AA-D0A4-D81F-245A-5278AFD1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E6AC-0C27-4B0E-8AEC-D51A98E4D937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F55BA3-A448-F77E-EC1A-87FC3C65D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73A5B-008B-AA60-062B-91E6026F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CE05-4A6D-4252-8EB0-C2775819E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20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8CAC-AC9E-4F3A-DE12-7FDB52971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AADC2-408B-949B-17F3-7134C9EE4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1BBBF-B393-9D1B-C392-337CE20A0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729B6-7AF9-6C71-ADC5-86CB8724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E6AC-0C27-4B0E-8AEC-D51A98E4D937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43433-A3CF-01C9-B14C-F15518AE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3B03E-08FE-06A7-A700-296F7FF4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CE05-4A6D-4252-8EB0-C2775819E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8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848B0-CA47-176D-43D0-EFCF2E497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D82E2-62B1-D254-DEB9-9CA690B00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308DB-764B-0186-1D57-F1C27D002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177C1-56E3-960A-924F-B8A6B9A93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E6AC-0C27-4B0E-8AEC-D51A98E4D937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7318D-48F8-4D3D-4E63-6B7B0BAC9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29CE7-61D4-2877-7702-C56D40E1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DCE05-4A6D-4252-8EB0-C2775819E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93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E4A357-3E46-EF93-F9F1-5F34664F4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7D6C2-2D9E-60B7-615A-49179C1E2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A32B0-A8EB-5E54-FB66-8097B90B7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CE6AC-0C27-4B0E-8AEC-D51A98E4D937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7B55C-0EDA-A1BF-A72B-9C62E3024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EF5EA-464F-E208-846F-6A84AC7C6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DCE05-4A6D-4252-8EB0-C2775819E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62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1060-4AA4-1CC0-81EE-BE0F88A022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BFSI Onboarding Software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392FF-C420-67C0-68C1-C74A5304E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Diagrams</a:t>
            </a:r>
            <a:endParaRPr lang="en-IN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55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746FCE-E1D8-7C6A-601A-4CC259246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759" y="383458"/>
            <a:ext cx="8711381" cy="5700251"/>
          </a:xfrm>
        </p:spPr>
      </p:pic>
    </p:spTree>
    <p:extLst>
      <p:ext uri="{BB962C8B-B14F-4D97-AF65-F5344CB8AC3E}">
        <p14:creationId xmlns:p14="http://schemas.microsoft.com/office/powerpoint/2010/main" val="3278248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E3B083-6F3F-47DE-036B-78E5103EA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3"/>
          <a:stretch>
            <a:fillRect/>
          </a:stretch>
        </p:blipFill>
        <p:spPr>
          <a:xfrm>
            <a:off x="2890684" y="196644"/>
            <a:ext cx="7875639" cy="65679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D1E0F0-39EE-D2AE-EABF-C15E0F6D6958}"/>
              </a:ext>
            </a:extLst>
          </p:cNvPr>
          <p:cNvSpPr txBox="1"/>
          <p:nvPr/>
        </p:nvSpPr>
        <p:spPr>
          <a:xfrm>
            <a:off x="914400" y="1160206"/>
            <a:ext cx="2297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Activity Diagram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149036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E12F31-749C-981C-CC9B-6183F5AC5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039" y="963561"/>
            <a:ext cx="7413522" cy="5565058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19409F85-793A-6BC8-E30D-1E046EEF9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0292D3-9C3C-9309-F092-D8C256A519F6}"/>
              </a:ext>
            </a:extLst>
          </p:cNvPr>
          <p:cNvSpPr txBox="1"/>
          <p:nvPr/>
        </p:nvSpPr>
        <p:spPr>
          <a:xfrm>
            <a:off x="737420" y="13884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Use Case Diagram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292121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2EABA0-A945-7A97-09FE-4D037D862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652" y="235974"/>
            <a:ext cx="5093109" cy="6420465"/>
          </a:xfrm>
        </p:spPr>
      </p:pic>
    </p:spTree>
    <p:extLst>
      <p:ext uri="{BB962C8B-B14F-4D97-AF65-F5344CB8AC3E}">
        <p14:creationId xmlns:p14="http://schemas.microsoft.com/office/powerpoint/2010/main" val="72286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3C9950-08CE-555B-3E04-8330127E6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168" y="206477"/>
            <a:ext cx="6577779" cy="6286398"/>
          </a:xfrm>
        </p:spPr>
      </p:pic>
    </p:spTree>
    <p:extLst>
      <p:ext uri="{BB962C8B-B14F-4D97-AF65-F5344CB8AC3E}">
        <p14:creationId xmlns:p14="http://schemas.microsoft.com/office/powerpoint/2010/main" val="198321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E0B87A-13A7-B1C9-4345-702E3DF5B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29" b="8782"/>
          <a:stretch>
            <a:fillRect/>
          </a:stretch>
        </p:blipFill>
        <p:spPr>
          <a:xfrm>
            <a:off x="68826" y="619432"/>
            <a:ext cx="11887199" cy="5456904"/>
          </a:xfrm>
        </p:spPr>
      </p:pic>
    </p:spTree>
    <p:extLst>
      <p:ext uri="{BB962C8B-B14F-4D97-AF65-F5344CB8AC3E}">
        <p14:creationId xmlns:p14="http://schemas.microsoft.com/office/powerpoint/2010/main" val="358287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29B4D-792B-340E-CB71-56C230EB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83353-57CC-1C65-C5C7-FE44FC7F3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941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BFSI Onboarding 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Shruti Hole</dc:creator>
  <cp:lastModifiedBy>Shruti Hole</cp:lastModifiedBy>
  <cp:revision>1</cp:revision>
  <dcterms:created xsi:type="dcterms:W3CDTF">2025-07-14T07:36:25Z</dcterms:created>
  <dcterms:modified xsi:type="dcterms:W3CDTF">2025-07-14T07:44:30Z</dcterms:modified>
</cp:coreProperties>
</file>