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9" autoAdjust="0"/>
  </p:normalViewPr>
  <p:slideViewPr>
    <p:cSldViewPr>
      <p:cViewPr>
        <p:scale>
          <a:sx n="70" d="100"/>
          <a:sy n="70" d="100"/>
        </p:scale>
        <p:origin x="-137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22AAC-EBDA-44DF-89CE-810B5ACD43E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3FC-0344-426C-B8B4-34B5FA95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9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3FC-0344-426C-B8B4-34B5FA95E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0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8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0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0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FD40-4E24-464E-9089-4B91CFB6DA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03B70-BAC4-4786-8B99-C4866E8C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7873" y="15240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MICROSERVICE  ARCHITECTURE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872" y="2590800"/>
            <a:ext cx="7314127" cy="198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3119735"/>
            <a:ext cx="6324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i="1" dirty="0" smtClean="0"/>
              <a:t>Saga Design Pattern</a:t>
            </a: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40479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80945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Online Purchase Application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189018" y="3588327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UI  Service</a:t>
            </a:r>
            <a:endParaRPr lang="en-US" sz="2000" b="1" dirty="0"/>
          </a:p>
        </p:txBody>
      </p:sp>
      <p:sp>
        <p:nvSpPr>
          <p:cNvPr id="6" name="Can 5"/>
          <p:cNvSpPr/>
          <p:nvPr/>
        </p:nvSpPr>
        <p:spPr>
          <a:xfrm>
            <a:off x="2189018" y="4648200"/>
            <a:ext cx="1600200" cy="6858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  <p:sp>
        <p:nvSpPr>
          <p:cNvPr id="9" name="Down Arrow 8"/>
          <p:cNvSpPr/>
          <p:nvPr/>
        </p:nvSpPr>
        <p:spPr>
          <a:xfrm>
            <a:off x="2874818" y="4121727"/>
            <a:ext cx="228600" cy="53340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371600"/>
            <a:ext cx="1731818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Stock Service</a:t>
            </a:r>
            <a:endParaRPr lang="en-US" sz="2000" b="1" dirty="0"/>
          </a:p>
        </p:txBody>
      </p:sp>
      <p:sp>
        <p:nvSpPr>
          <p:cNvPr id="12" name="Can 11"/>
          <p:cNvSpPr/>
          <p:nvPr/>
        </p:nvSpPr>
        <p:spPr>
          <a:xfrm>
            <a:off x="152400" y="1399309"/>
            <a:ext cx="1447800" cy="5334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</a:t>
            </a:r>
            <a:endParaRPr lang="en-US" sz="2000" b="1" dirty="0"/>
          </a:p>
        </p:txBody>
      </p:sp>
      <p:sp>
        <p:nvSpPr>
          <p:cNvPr id="13" name="Left Arrow 12"/>
          <p:cNvSpPr/>
          <p:nvPr/>
        </p:nvSpPr>
        <p:spPr>
          <a:xfrm>
            <a:off x="1600200" y="1570759"/>
            <a:ext cx="762000" cy="1905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9200" y="1905000"/>
            <a:ext cx="1925287" cy="5611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Payment Service</a:t>
            </a:r>
            <a:endParaRPr lang="en-US" sz="2000" b="1" dirty="0"/>
          </a:p>
        </p:txBody>
      </p:sp>
      <p:sp>
        <p:nvSpPr>
          <p:cNvPr id="15" name="Can 14"/>
          <p:cNvSpPr/>
          <p:nvPr/>
        </p:nvSpPr>
        <p:spPr>
          <a:xfrm>
            <a:off x="7620000" y="1932709"/>
            <a:ext cx="1447800" cy="5334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</a:t>
            </a:r>
            <a:endParaRPr lang="en-US" sz="2000" b="1" dirty="0"/>
          </a:p>
        </p:txBody>
      </p:sp>
      <p:sp>
        <p:nvSpPr>
          <p:cNvPr id="16" name="Left Arrow 15"/>
          <p:cNvSpPr/>
          <p:nvPr/>
        </p:nvSpPr>
        <p:spPr>
          <a:xfrm rot="10800000">
            <a:off x="6954481" y="2057397"/>
            <a:ext cx="665513" cy="23132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50922" y="3429000"/>
            <a:ext cx="1925287" cy="5611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Feedback Service</a:t>
            </a:r>
            <a:endParaRPr lang="en-US" sz="2000" b="1" dirty="0"/>
          </a:p>
        </p:txBody>
      </p:sp>
      <p:sp>
        <p:nvSpPr>
          <p:cNvPr id="18" name="Can 17"/>
          <p:cNvSpPr/>
          <p:nvPr/>
        </p:nvSpPr>
        <p:spPr>
          <a:xfrm>
            <a:off x="7620000" y="3456709"/>
            <a:ext cx="1447800" cy="5334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</a:t>
            </a:r>
            <a:endParaRPr lang="en-US" sz="2000" b="1" dirty="0"/>
          </a:p>
        </p:txBody>
      </p:sp>
      <p:sp>
        <p:nvSpPr>
          <p:cNvPr id="19" name="Left Arrow 18"/>
          <p:cNvSpPr/>
          <p:nvPr/>
        </p:nvSpPr>
        <p:spPr>
          <a:xfrm rot="10800000">
            <a:off x="7060120" y="3623705"/>
            <a:ext cx="559879" cy="23132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" y="370373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User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1163782" y="3645080"/>
            <a:ext cx="969818" cy="2099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2073327" y="2581120"/>
            <a:ext cx="1602983" cy="2507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/>
          <p:cNvSpPr/>
          <p:nvPr/>
        </p:nvSpPr>
        <p:spPr>
          <a:xfrm>
            <a:off x="4094018" y="1066800"/>
            <a:ext cx="1897824" cy="694459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5506933" y="2819400"/>
            <a:ext cx="969818" cy="2507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3865418" y="3729653"/>
            <a:ext cx="1239982" cy="25074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115291" y="3855025"/>
            <a:ext cx="969818" cy="2099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94018" y="4648200"/>
            <a:ext cx="497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/>
              <a:t>A Single Request is Spanning Over Multiple </a:t>
            </a:r>
            <a:r>
              <a:rPr lang="en-US" sz="1600" dirty="0" smtClean="0"/>
              <a:t>Services.</a:t>
            </a:r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07834" y="3341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89118" y="2706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069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59259" y="2760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10691" y="3485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07834" y="4008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37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2133600" cy="838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SAGA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971800"/>
            <a:ext cx="21336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SAGA PATTERN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3124200" y="1143000"/>
            <a:ext cx="9906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101762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Sequence Of Local Transactions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24200" y="3314700"/>
            <a:ext cx="9906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3592204"/>
            <a:ext cx="563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Each Transaction to a Particular Service is Treated as Local Transaction. So, We have sequences of Local Transactions.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Each Local Transaction(Saga) Updates data with in a Single Service.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Transactions Could be Sequential Or Parallel.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Design Pattern, </a:t>
            </a:r>
            <a:r>
              <a:rPr lang="en-US" dirty="0" err="1" smtClean="0"/>
              <a:t>peferred</a:t>
            </a:r>
            <a:r>
              <a:rPr lang="en-US" dirty="0" smtClean="0"/>
              <a:t> for long-running Transactions.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Mainly 2 Types Of Saga Pattern Mostly Used:-</a:t>
            </a:r>
          </a:p>
          <a:p>
            <a:r>
              <a:rPr lang="en-US" dirty="0"/>
              <a:t>	</a:t>
            </a:r>
            <a:r>
              <a:rPr lang="en-US" dirty="0" smtClean="0"/>
              <a:t>1. Events/Choreography Based Approach</a:t>
            </a:r>
          </a:p>
          <a:p>
            <a:r>
              <a:rPr lang="en-US" dirty="0"/>
              <a:t>	</a:t>
            </a:r>
            <a:r>
              <a:rPr lang="en-US" dirty="0" smtClean="0"/>
              <a:t>2. Orchestration Based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8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505200"/>
            <a:ext cx="15240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Service App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2819400" y="3472217"/>
            <a:ext cx="15240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Stock Service App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3444921"/>
            <a:ext cx="1524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Payment Service App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7086600" y="3444921"/>
            <a:ext cx="1524000" cy="5515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</a:t>
            </a:r>
            <a:r>
              <a:rPr lang="en-US" sz="1600" b="1" dirty="0" smtClean="0"/>
              <a:t> Service App</a:t>
            </a:r>
            <a:endParaRPr lang="en-US" sz="1600" b="1" dirty="0"/>
          </a:p>
        </p:txBody>
      </p:sp>
      <p:sp>
        <p:nvSpPr>
          <p:cNvPr id="8" name="Can 7"/>
          <p:cNvSpPr/>
          <p:nvPr/>
        </p:nvSpPr>
        <p:spPr>
          <a:xfrm>
            <a:off x="528851" y="5105400"/>
            <a:ext cx="1447800" cy="8382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DB1</a:t>
            </a:r>
            <a:endParaRPr lang="en-US" sz="2000" b="1" dirty="0"/>
          </a:p>
        </p:txBody>
      </p:sp>
      <p:sp>
        <p:nvSpPr>
          <p:cNvPr id="9" name="Can 8"/>
          <p:cNvSpPr/>
          <p:nvPr/>
        </p:nvSpPr>
        <p:spPr>
          <a:xfrm>
            <a:off x="2857500" y="5105400"/>
            <a:ext cx="1447800" cy="838200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DB2</a:t>
            </a:r>
            <a:endParaRPr lang="en-US" sz="2000" b="1" dirty="0"/>
          </a:p>
        </p:txBody>
      </p:sp>
      <p:sp>
        <p:nvSpPr>
          <p:cNvPr id="10" name="Can 9"/>
          <p:cNvSpPr/>
          <p:nvPr/>
        </p:nvSpPr>
        <p:spPr>
          <a:xfrm>
            <a:off x="7124700" y="5105400"/>
            <a:ext cx="1447800" cy="838200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DB4</a:t>
            </a:r>
            <a:endParaRPr lang="en-US" sz="2000" b="1" dirty="0"/>
          </a:p>
        </p:txBody>
      </p:sp>
      <p:sp>
        <p:nvSpPr>
          <p:cNvPr id="11" name="Can 10"/>
          <p:cNvSpPr/>
          <p:nvPr/>
        </p:nvSpPr>
        <p:spPr>
          <a:xfrm>
            <a:off x="5029200" y="5105400"/>
            <a:ext cx="1447800" cy="8382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DB3</a:t>
            </a:r>
            <a:endParaRPr lang="en-US" sz="2000" b="1" dirty="0"/>
          </a:p>
        </p:txBody>
      </p:sp>
      <p:sp>
        <p:nvSpPr>
          <p:cNvPr id="12" name="Down Arrow 11"/>
          <p:cNvSpPr/>
          <p:nvPr/>
        </p:nvSpPr>
        <p:spPr>
          <a:xfrm>
            <a:off x="1117126" y="4114800"/>
            <a:ext cx="271249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445775" y="4114800"/>
            <a:ext cx="271249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579375" y="4114800"/>
            <a:ext cx="271249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696200" y="4087504"/>
            <a:ext cx="271249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1201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Events/Choreography Based </a:t>
            </a:r>
            <a:r>
              <a:rPr lang="en-US" b="1" dirty="0" err="1" smtClean="0"/>
              <a:t>Approch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676400" y="1752600"/>
            <a:ext cx="1469124" cy="381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selectStock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038600" y="1752600"/>
            <a:ext cx="1469124" cy="381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doPayment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390137" y="1752600"/>
            <a:ext cx="1577311" cy="381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paymentCnf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85800" y="1943100"/>
            <a:ext cx="0" cy="15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>
            <a:off x="685800" y="19431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79359" y="1905000"/>
            <a:ext cx="300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79610" y="1905000"/>
            <a:ext cx="0" cy="153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3"/>
          </p:cNvCxnSpPr>
          <p:nvPr/>
        </p:nvCxnSpPr>
        <p:spPr>
          <a:xfrm>
            <a:off x="5507724" y="1943100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50624" y="1943100"/>
            <a:ext cx="0" cy="150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3"/>
          </p:cNvCxnSpPr>
          <p:nvPr/>
        </p:nvCxnSpPr>
        <p:spPr>
          <a:xfrm>
            <a:off x="7967448" y="1943100"/>
            <a:ext cx="185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153400" y="1943100"/>
            <a:ext cx="0" cy="150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79576" y="6324600"/>
            <a:ext cx="1935424" cy="381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stockPurchased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3779576" y="1943100"/>
            <a:ext cx="0" cy="150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0" idx="1"/>
          </p:cNvCxnSpPr>
          <p:nvPr/>
        </p:nvCxnSpPr>
        <p:spPr>
          <a:xfrm>
            <a:off x="3779576" y="1943100"/>
            <a:ext cx="259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019800" y="1943100"/>
            <a:ext cx="0" cy="150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1" idx="1"/>
          </p:cNvCxnSpPr>
          <p:nvPr/>
        </p:nvCxnSpPr>
        <p:spPr>
          <a:xfrm>
            <a:off x="6019800" y="1943100"/>
            <a:ext cx="370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305800" y="2694010"/>
            <a:ext cx="0" cy="73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05800" y="270765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763000" y="2707658"/>
            <a:ext cx="0" cy="380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715000" y="64770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1"/>
          </p:cNvCxnSpPr>
          <p:nvPr/>
        </p:nvCxnSpPr>
        <p:spPr>
          <a:xfrm flipH="1">
            <a:off x="457200" y="6515100"/>
            <a:ext cx="332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57200" y="4114800"/>
            <a:ext cx="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5800" y="2707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179359" y="2720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79576" y="2732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602257" y="2694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054125" y="2707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874324" y="2732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763000" y="417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260119" y="615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78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Points On Event Based </a:t>
            </a:r>
            <a:r>
              <a:rPr lang="en-US" b="1" u="sng" dirty="0" err="1" smtClean="0"/>
              <a:t>Approch</a:t>
            </a:r>
            <a:endParaRPr lang="en-US" b="1" u="sng" dirty="0" smtClean="0"/>
          </a:p>
          <a:p>
            <a:endParaRPr lang="en-US" b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Generally, Events are domain Based.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So, Each Local Transaction on successful Completion publishes domain event, that in turn trigger local transactions in next services.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 next services could be single or multiple also, depending on business use cases.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At last local Transaction, Distributed Transactions ends.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95600"/>
            <a:ext cx="1066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APP1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914400"/>
            <a:ext cx="1066800" cy="762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APP2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0" y="3253854"/>
            <a:ext cx="10668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APP3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096000" y="5334000"/>
            <a:ext cx="10668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APP4</a:t>
            </a:r>
            <a:endParaRPr lang="en-US" b="1" dirty="0"/>
          </a:p>
        </p:txBody>
      </p:sp>
      <p:sp>
        <p:nvSpPr>
          <p:cNvPr id="9" name="Can 8"/>
          <p:cNvSpPr/>
          <p:nvPr/>
        </p:nvSpPr>
        <p:spPr>
          <a:xfrm>
            <a:off x="704850" y="1375012"/>
            <a:ext cx="723900" cy="8382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DB1</a:t>
            </a:r>
            <a:endParaRPr lang="en-US" sz="2000" b="1" dirty="0"/>
          </a:p>
        </p:txBody>
      </p:sp>
      <p:sp>
        <p:nvSpPr>
          <p:cNvPr id="10" name="Can 9"/>
          <p:cNvSpPr/>
          <p:nvPr/>
        </p:nvSpPr>
        <p:spPr>
          <a:xfrm>
            <a:off x="8077200" y="876300"/>
            <a:ext cx="723900" cy="8382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DB1</a:t>
            </a:r>
            <a:endParaRPr lang="en-US" sz="2000" b="1" dirty="0"/>
          </a:p>
        </p:txBody>
      </p:sp>
      <p:sp>
        <p:nvSpPr>
          <p:cNvPr id="11" name="Can 10"/>
          <p:cNvSpPr/>
          <p:nvPr/>
        </p:nvSpPr>
        <p:spPr>
          <a:xfrm>
            <a:off x="8109329" y="3276600"/>
            <a:ext cx="723900" cy="8382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DB1</a:t>
            </a:r>
            <a:endParaRPr lang="en-US" sz="2000" b="1" dirty="0"/>
          </a:p>
        </p:txBody>
      </p:sp>
      <p:sp>
        <p:nvSpPr>
          <p:cNvPr id="12" name="Can 11"/>
          <p:cNvSpPr/>
          <p:nvPr/>
        </p:nvSpPr>
        <p:spPr>
          <a:xfrm>
            <a:off x="8109329" y="5365845"/>
            <a:ext cx="723900" cy="8382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DB1</a:t>
            </a:r>
            <a:endParaRPr lang="en-US" sz="2000" b="1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762001" y="2438400"/>
            <a:ext cx="533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315200" y="1181100"/>
            <a:ext cx="533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379458" y="3520554"/>
            <a:ext cx="533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355574" y="5670645"/>
            <a:ext cx="533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25527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Orchestrator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>
            <a:off x="76200" y="3124200"/>
            <a:ext cx="304800" cy="4571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76200" y="3307081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00200" y="3124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600200" y="3520554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32634" y="2743200"/>
            <a:ext cx="12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buyStock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55827" y="914400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selectStock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31379" y="1449801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stockSelected</a:t>
            </a:r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048000" y="1099066"/>
            <a:ext cx="0" cy="145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6" idx="1"/>
          </p:cNvCxnSpPr>
          <p:nvPr/>
        </p:nvCxnSpPr>
        <p:spPr>
          <a:xfrm>
            <a:off x="3048000" y="1099066"/>
            <a:ext cx="120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</p:cNvCxnSpPr>
          <p:nvPr/>
        </p:nvCxnSpPr>
        <p:spPr>
          <a:xfrm>
            <a:off x="5656531" y="1099066"/>
            <a:ext cx="4394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7" idx="3"/>
          </p:cNvCxnSpPr>
          <p:nvPr/>
        </p:nvCxnSpPr>
        <p:spPr>
          <a:xfrm flipH="1">
            <a:off x="5621274" y="1634467"/>
            <a:ext cx="474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1"/>
          </p:cNvCxnSpPr>
          <p:nvPr/>
        </p:nvCxnSpPr>
        <p:spPr>
          <a:xfrm flipH="1">
            <a:off x="3467100" y="1634467"/>
            <a:ext cx="664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7" idx="0"/>
          </p:cNvCxnSpPr>
          <p:nvPr/>
        </p:nvCxnSpPr>
        <p:spPr>
          <a:xfrm>
            <a:off x="3467100" y="1634467"/>
            <a:ext cx="0" cy="918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000" y="2777727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doPayment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92155" y="3450188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paymentCnf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4267200" y="296239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3"/>
          </p:cNvCxnSpPr>
          <p:nvPr/>
        </p:nvCxnSpPr>
        <p:spPr>
          <a:xfrm>
            <a:off x="5989824" y="2962393"/>
            <a:ext cx="487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77000" y="2962393"/>
            <a:ext cx="0" cy="291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" idx="1"/>
          </p:cNvCxnSpPr>
          <p:nvPr/>
        </p:nvCxnSpPr>
        <p:spPr>
          <a:xfrm flipH="1">
            <a:off x="5876265" y="3634854"/>
            <a:ext cx="219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1"/>
          </p:cNvCxnSpPr>
          <p:nvPr/>
        </p:nvCxnSpPr>
        <p:spPr>
          <a:xfrm flipH="1">
            <a:off x="4267200" y="3634854"/>
            <a:ext cx="224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84727" y="5301313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stockPurchased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83758" y="5731218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paymentDone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895600" y="3848100"/>
            <a:ext cx="0" cy="205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6" idx="1"/>
          </p:cNvCxnSpPr>
          <p:nvPr/>
        </p:nvCxnSpPr>
        <p:spPr>
          <a:xfrm>
            <a:off x="2895600" y="5915884"/>
            <a:ext cx="788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</p:cNvCxnSpPr>
          <p:nvPr/>
        </p:nvCxnSpPr>
        <p:spPr>
          <a:xfrm flipV="1">
            <a:off x="5367360" y="5899245"/>
            <a:ext cx="728640" cy="16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5" idx="3"/>
          </p:cNvCxnSpPr>
          <p:nvPr/>
        </p:nvCxnSpPr>
        <p:spPr>
          <a:xfrm flipH="1">
            <a:off x="5399583" y="5485979"/>
            <a:ext cx="69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5" idx="1"/>
          </p:cNvCxnSpPr>
          <p:nvPr/>
        </p:nvCxnSpPr>
        <p:spPr>
          <a:xfrm flipH="1">
            <a:off x="3200400" y="5485979"/>
            <a:ext cx="38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200400" y="3848100"/>
            <a:ext cx="0" cy="1637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9086" y="3831188"/>
            <a:ext cx="16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UI SERVICE APP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830355" y="1822060"/>
            <a:ext cx="207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STOCK SERVICE APP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621274" y="4200867"/>
            <a:ext cx="23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PAYMENT SERVICE APP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611273" y="6204045"/>
            <a:ext cx="249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FEED BACK SERVICE APP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74961" y="120134"/>
            <a:ext cx="469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ORCHESTRATION/COMMAND BASED APPROCH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237</Words>
  <Application>Microsoft Office PowerPoint</Application>
  <PresentationFormat>On-screen Show (4:3)</PresentationFormat>
  <Paragraphs>79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chintu</dc:creator>
  <cp:lastModifiedBy>chintu</cp:lastModifiedBy>
  <cp:revision>22</cp:revision>
  <dcterms:created xsi:type="dcterms:W3CDTF">2021-07-29T05:48:00Z</dcterms:created>
  <dcterms:modified xsi:type="dcterms:W3CDTF">2021-08-02T02:50:49Z</dcterms:modified>
</cp:coreProperties>
</file>