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 id="2147483699" r:id="rId2"/>
  </p:sldMasterIdLst>
  <p:notesMasterIdLst>
    <p:notesMasterId r:id="rId25"/>
  </p:notesMasterIdLst>
  <p:sldIdLst>
    <p:sldId id="256" r:id="rId3"/>
    <p:sldId id="257" r:id="rId4"/>
    <p:sldId id="261" r:id="rId5"/>
    <p:sldId id="272" r:id="rId6"/>
    <p:sldId id="273" r:id="rId7"/>
    <p:sldId id="274" r:id="rId8"/>
    <p:sldId id="262" r:id="rId9"/>
    <p:sldId id="263" r:id="rId10"/>
    <p:sldId id="275" r:id="rId11"/>
    <p:sldId id="276" r:id="rId12"/>
    <p:sldId id="266" r:id="rId13"/>
    <p:sldId id="265" r:id="rId14"/>
    <p:sldId id="267" r:id="rId15"/>
    <p:sldId id="268" r:id="rId16"/>
    <p:sldId id="277" r:id="rId17"/>
    <p:sldId id="269" r:id="rId18"/>
    <p:sldId id="278" r:id="rId19"/>
    <p:sldId id="270" r:id="rId20"/>
    <p:sldId id="279" r:id="rId21"/>
    <p:sldId id="271" r:id="rId22"/>
    <p:sldId id="259" r:id="rId23"/>
    <p:sldId id="260" r:id="rId24"/>
  </p:sldIdLst>
  <p:sldSz cx="9144000" cy="5143500" type="screen16x9"/>
  <p:notesSz cx="6858000" cy="9144000"/>
  <p:embeddedFontLst>
    <p:embeddedFont>
      <p:font typeface="Inter" panose="020B0604020202020204" charset="0"/>
      <p:regular r:id="rId26"/>
      <p:bold r:id="rId27"/>
      <p:italic r:id="rId28"/>
      <p:boldItalic r:id="rId29"/>
    </p:embeddedFont>
    <p:embeddedFont>
      <p:font typeface="Inter ExtraBold" panose="020B0604020202020204" charset="0"/>
      <p:bold r:id="rId30"/>
      <p:boldItalic r:id="rId31"/>
    </p:embeddedFont>
    <p:embeddedFont>
      <p:font typeface="Inter Light" panose="020B0604020202020204" charset="0"/>
      <p:regular r:id="rId32"/>
      <p:bold r:id="rId33"/>
      <p:italic r:id="rId34"/>
      <p:boldItalic r:id="rId35"/>
    </p:embeddedFont>
    <p:embeddedFont>
      <p:font typeface="Inter SemiBol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418737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218dd95c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218dd95c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991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218dd95c4a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218dd95c4a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38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19CD2-D84D-54F8-E471-9984899FFC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5CD548-D984-A4C4-4232-30956C9A1F2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C776C0E-5068-029F-4502-E77273B573A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355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0416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9960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03886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218dd95c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218dd95c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8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218dd95c4a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3218dd95c4a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53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type="title">
  <p:cSld name="TITLE">
    <p:bg>
      <p:bgPr>
        <a:solidFill>
          <a:schemeClr val="dk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20875" y="1402000"/>
            <a:ext cx="4324800" cy="24327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sz="6000" b="1">
                <a:solidFill>
                  <a:schemeClr val="lt1"/>
                </a:solidFill>
              </a:defRPr>
            </a:lvl2pPr>
            <a:lvl3pPr lvl="2">
              <a:lnSpc>
                <a:spcPct val="80000"/>
              </a:lnSpc>
              <a:spcBef>
                <a:spcPts val="0"/>
              </a:spcBef>
              <a:spcAft>
                <a:spcPts val="0"/>
              </a:spcAft>
              <a:buClr>
                <a:schemeClr val="lt1"/>
              </a:buClr>
              <a:buSzPts val="6000"/>
              <a:buFont typeface="Inter"/>
              <a:buNone/>
              <a:defRPr sz="6000" b="1">
                <a:solidFill>
                  <a:schemeClr val="lt1"/>
                </a:solidFill>
              </a:defRPr>
            </a:lvl3pPr>
            <a:lvl4pPr lvl="3">
              <a:lnSpc>
                <a:spcPct val="80000"/>
              </a:lnSpc>
              <a:spcBef>
                <a:spcPts val="0"/>
              </a:spcBef>
              <a:spcAft>
                <a:spcPts val="0"/>
              </a:spcAft>
              <a:buClr>
                <a:schemeClr val="lt1"/>
              </a:buClr>
              <a:buSzPts val="6000"/>
              <a:buFont typeface="Inter"/>
              <a:buNone/>
              <a:defRPr sz="6000" b="1">
                <a:solidFill>
                  <a:schemeClr val="lt1"/>
                </a:solidFill>
              </a:defRPr>
            </a:lvl4pPr>
            <a:lvl5pPr lvl="4">
              <a:lnSpc>
                <a:spcPct val="80000"/>
              </a:lnSpc>
              <a:spcBef>
                <a:spcPts val="0"/>
              </a:spcBef>
              <a:spcAft>
                <a:spcPts val="0"/>
              </a:spcAft>
              <a:buClr>
                <a:schemeClr val="lt1"/>
              </a:buClr>
              <a:buSzPts val="6000"/>
              <a:buFont typeface="Inter"/>
              <a:buNone/>
              <a:defRPr sz="6000" b="1">
                <a:solidFill>
                  <a:schemeClr val="lt1"/>
                </a:solidFill>
              </a:defRPr>
            </a:lvl5pPr>
            <a:lvl6pPr lvl="5">
              <a:lnSpc>
                <a:spcPct val="80000"/>
              </a:lnSpc>
              <a:spcBef>
                <a:spcPts val="0"/>
              </a:spcBef>
              <a:spcAft>
                <a:spcPts val="0"/>
              </a:spcAft>
              <a:buClr>
                <a:schemeClr val="lt1"/>
              </a:buClr>
              <a:buSzPts val="6000"/>
              <a:buFont typeface="Inter"/>
              <a:buNone/>
              <a:defRPr sz="6000" b="1">
                <a:solidFill>
                  <a:schemeClr val="lt1"/>
                </a:solidFill>
              </a:defRPr>
            </a:lvl6pPr>
            <a:lvl7pPr lvl="6">
              <a:lnSpc>
                <a:spcPct val="80000"/>
              </a:lnSpc>
              <a:spcBef>
                <a:spcPts val="0"/>
              </a:spcBef>
              <a:spcAft>
                <a:spcPts val="0"/>
              </a:spcAft>
              <a:buClr>
                <a:schemeClr val="lt1"/>
              </a:buClr>
              <a:buSzPts val="6000"/>
              <a:buFont typeface="Inter"/>
              <a:buNone/>
              <a:defRPr sz="6000" b="1">
                <a:solidFill>
                  <a:schemeClr val="lt1"/>
                </a:solidFill>
              </a:defRPr>
            </a:lvl7pPr>
            <a:lvl8pPr lvl="7">
              <a:lnSpc>
                <a:spcPct val="80000"/>
              </a:lnSpc>
              <a:spcBef>
                <a:spcPts val="0"/>
              </a:spcBef>
              <a:spcAft>
                <a:spcPts val="0"/>
              </a:spcAft>
              <a:buClr>
                <a:schemeClr val="lt1"/>
              </a:buClr>
              <a:buSzPts val="6000"/>
              <a:buFont typeface="Inter"/>
              <a:buNone/>
              <a:defRPr sz="6000" b="1">
                <a:solidFill>
                  <a:schemeClr val="lt1"/>
                </a:solidFill>
              </a:defRPr>
            </a:lvl8pPr>
            <a:lvl9pPr lvl="8">
              <a:lnSpc>
                <a:spcPct val="80000"/>
              </a:lnSpc>
              <a:spcBef>
                <a:spcPts val="0"/>
              </a:spcBef>
              <a:spcAft>
                <a:spcPts val="0"/>
              </a:spcAft>
              <a:buClr>
                <a:schemeClr val="lt1"/>
              </a:buClr>
              <a:buSzPts val="6000"/>
              <a:buFont typeface="Inter"/>
              <a:buNone/>
              <a:defRPr sz="6000" b="1">
                <a:solidFill>
                  <a:schemeClr val="lt1"/>
                </a:solidFill>
              </a:defRPr>
            </a:lvl9pPr>
          </a:lstStyle>
          <a:p>
            <a:endParaRPr/>
          </a:p>
        </p:txBody>
      </p:sp>
      <p:sp>
        <p:nvSpPr>
          <p:cNvPr id="56" name="Google Shape;56;p14"/>
          <p:cNvSpPr txBox="1">
            <a:spLocks noGrp="1"/>
          </p:cNvSpPr>
          <p:nvPr>
            <p:ph type="title" idx="2"/>
          </p:nvPr>
        </p:nvSpPr>
        <p:spPr>
          <a:xfrm>
            <a:off x="474350" y="3793500"/>
            <a:ext cx="4036500" cy="1153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800"/>
              <a:buFont typeface="Inter SemiBold"/>
              <a:buNone/>
              <a:defRPr sz="1800" b="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a:endParaRPr/>
          </a:p>
        </p:txBody>
      </p:sp>
      <p:cxnSp>
        <p:nvCxnSpPr>
          <p:cNvPr id="57" name="Google Shape;57;p14"/>
          <p:cNvCxnSpPr/>
          <p:nvPr/>
        </p:nvCxnSpPr>
        <p:spPr>
          <a:xfrm rot="10800000">
            <a:off x="560525" y="279400"/>
            <a:ext cx="149400" cy="0"/>
          </a:xfrm>
          <a:prstGeom prst="straightConnector1">
            <a:avLst/>
          </a:prstGeom>
          <a:noFill/>
          <a:ln w="9525" cap="flat" cmpd="sng">
            <a:solidFill>
              <a:schemeClr val="lt2"/>
            </a:solidFill>
            <a:prstDash val="solid"/>
            <a:round/>
            <a:headEnd type="none" w="med" len="med"/>
            <a:tailEnd type="none" w="med" len="med"/>
          </a:ln>
        </p:spPr>
      </p:cxnSp>
      <p:sp>
        <p:nvSpPr>
          <p:cNvPr id="58" name="Google Shape;58;p14"/>
          <p:cNvSpPr>
            <a:spLocks noGrp="1"/>
          </p:cNvSpPr>
          <p:nvPr>
            <p:ph type="pic" idx="3"/>
          </p:nvPr>
        </p:nvSpPr>
        <p:spPr>
          <a:xfrm>
            <a:off x="5039775" y="196800"/>
            <a:ext cx="3905400" cy="4749900"/>
          </a:xfrm>
          <a:prstGeom prst="roundRect">
            <a:avLst>
              <a:gd name="adj" fmla="val 2053"/>
            </a:avLst>
          </a:prstGeom>
          <a:noFill/>
          <a:ln>
            <a:noFill/>
          </a:ln>
        </p:spPr>
      </p:sp>
      <p:sp>
        <p:nvSpPr>
          <p:cNvPr id="59" name="Google Shape;59;p14"/>
          <p:cNvSpPr/>
          <p:nvPr/>
        </p:nvSpPr>
        <p:spPr>
          <a:xfrm>
            <a:off x="603475"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0" name="Google Shape;60;p14"/>
          <p:cNvSpPr/>
          <p:nvPr/>
        </p:nvSpPr>
        <p:spPr>
          <a:xfrm>
            <a:off x="1644650"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
        <p:nvSpPr>
          <p:cNvPr id="61" name="Google Shape;61;p14"/>
          <p:cNvSpPr txBox="1"/>
          <p:nvPr/>
        </p:nvSpPr>
        <p:spPr>
          <a:xfrm>
            <a:off x="420872" y="203200"/>
            <a:ext cx="42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xmlns:p15="http://schemas.microsoft.com/office/powerpoint/2012/main">
        <p15:guide id="1" pos="35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line Divider Slide">
  <p:cSld name="CUSTOM_3">
    <p:bg>
      <p:bgPr>
        <a:solidFill>
          <a:schemeClr val="dk1"/>
        </a:solidFill>
        <a:effectLst/>
      </p:bgPr>
    </p:bg>
    <p:spTree>
      <p:nvGrpSpPr>
        <p:cNvPr id="1" name="Shape 62"/>
        <p:cNvGrpSpPr/>
        <p:nvPr/>
      </p:nvGrpSpPr>
      <p:grpSpPr>
        <a:xfrm>
          <a:off x="0" y="0"/>
          <a:ext cx="0" cy="0"/>
          <a:chOff x="0" y="0"/>
          <a:chExt cx="0" cy="0"/>
        </a:xfrm>
      </p:grpSpPr>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title"/>
          </p:nvPr>
        </p:nvSpPr>
        <p:spPr>
          <a:xfrm>
            <a:off x="420875" y="1402000"/>
            <a:ext cx="4324800" cy="24327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sz="6000" b="1">
                <a:solidFill>
                  <a:schemeClr val="lt1"/>
                </a:solidFill>
              </a:defRPr>
            </a:lvl2pPr>
            <a:lvl3pPr lvl="2">
              <a:lnSpc>
                <a:spcPct val="80000"/>
              </a:lnSpc>
              <a:spcBef>
                <a:spcPts val="0"/>
              </a:spcBef>
              <a:spcAft>
                <a:spcPts val="0"/>
              </a:spcAft>
              <a:buClr>
                <a:schemeClr val="lt1"/>
              </a:buClr>
              <a:buSzPts val="6000"/>
              <a:buFont typeface="Inter"/>
              <a:buNone/>
              <a:defRPr sz="6000" b="1">
                <a:solidFill>
                  <a:schemeClr val="lt1"/>
                </a:solidFill>
              </a:defRPr>
            </a:lvl3pPr>
            <a:lvl4pPr lvl="3">
              <a:lnSpc>
                <a:spcPct val="80000"/>
              </a:lnSpc>
              <a:spcBef>
                <a:spcPts val="0"/>
              </a:spcBef>
              <a:spcAft>
                <a:spcPts val="0"/>
              </a:spcAft>
              <a:buClr>
                <a:schemeClr val="lt1"/>
              </a:buClr>
              <a:buSzPts val="6000"/>
              <a:buFont typeface="Inter"/>
              <a:buNone/>
              <a:defRPr sz="6000" b="1">
                <a:solidFill>
                  <a:schemeClr val="lt1"/>
                </a:solidFill>
              </a:defRPr>
            </a:lvl4pPr>
            <a:lvl5pPr lvl="4">
              <a:lnSpc>
                <a:spcPct val="80000"/>
              </a:lnSpc>
              <a:spcBef>
                <a:spcPts val="0"/>
              </a:spcBef>
              <a:spcAft>
                <a:spcPts val="0"/>
              </a:spcAft>
              <a:buClr>
                <a:schemeClr val="lt1"/>
              </a:buClr>
              <a:buSzPts val="6000"/>
              <a:buFont typeface="Inter"/>
              <a:buNone/>
              <a:defRPr sz="6000" b="1">
                <a:solidFill>
                  <a:schemeClr val="lt1"/>
                </a:solidFill>
              </a:defRPr>
            </a:lvl5pPr>
            <a:lvl6pPr lvl="5">
              <a:lnSpc>
                <a:spcPct val="80000"/>
              </a:lnSpc>
              <a:spcBef>
                <a:spcPts val="0"/>
              </a:spcBef>
              <a:spcAft>
                <a:spcPts val="0"/>
              </a:spcAft>
              <a:buClr>
                <a:schemeClr val="lt1"/>
              </a:buClr>
              <a:buSzPts val="6000"/>
              <a:buFont typeface="Inter"/>
              <a:buNone/>
              <a:defRPr sz="6000" b="1">
                <a:solidFill>
                  <a:schemeClr val="lt1"/>
                </a:solidFill>
              </a:defRPr>
            </a:lvl6pPr>
            <a:lvl7pPr lvl="6">
              <a:lnSpc>
                <a:spcPct val="80000"/>
              </a:lnSpc>
              <a:spcBef>
                <a:spcPts val="0"/>
              </a:spcBef>
              <a:spcAft>
                <a:spcPts val="0"/>
              </a:spcAft>
              <a:buClr>
                <a:schemeClr val="lt1"/>
              </a:buClr>
              <a:buSzPts val="6000"/>
              <a:buFont typeface="Inter"/>
              <a:buNone/>
              <a:defRPr sz="6000" b="1">
                <a:solidFill>
                  <a:schemeClr val="lt1"/>
                </a:solidFill>
              </a:defRPr>
            </a:lvl7pPr>
            <a:lvl8pPr lvl="7">
              <a:lnSpc>
                <a:spcPct val="80000"/>
              </a:lnSpc>
              <a:spcBef>
                <a:spcPts val="0"/>
              </a:spcBef>
              <a:spcAft>
                <a:spcPts val="0"/>
              </a:spcAft>
              <a:buClr>
                <a:schemeClr val="lt1"/>
              </a:buClr>
              <a:buSzPts val="6000"/>
              <a:buFont typeface="Inter"/>
              <a:buNone/>
              <a:defRPr sz="6000" b="1">
                <a:solidFill>
                  <a:schemeClr val="lt1"/>
                </a:solidFill>
              </a:defRPr>
            </a:lvl8pPr>
            <a:lvl9pPr lvl="8">
              <a:lnSpc>
                <a:spcPct val="80000"/>
              </a:lnSpc>
              <a:spcBef>
                <a:spcPts val="0"/>
              </a:spcBef>
              <a:spcAft>
                <a:spcPts val="0"/>
              </a:spcAft>
              <a:buClr>
                <a:schemeClr val="lt1"/>
              </a:buClr>
              <a:buSzPts val="6000"/>
              <a:buFont typeface="Inter"/>
              <a:buNone/>
              <a:defRPr sz="6000" b="1">
                <a:solidFill>
                  <a:schemeClr val="lt1"/>
                </a:solidFill>
              </a:defRPr>
            </a:lvl9pPr>
          </a:lstStyle>
          <a:p>
            <a:endParaRPr/>
          </a:p>
        </p:txBody>
      </p:sp>
      <p:sp>
        <p:nvSpPr>
          <p:cNvPr id="65" name="Google Shape;65;p15"/>
          <p:cNvSpPr txBox="1">
            <a:spLocks noGrp="1"/>
          </p:cNvSpPr>
          <p:nvPr>
            <p:ph type="title" idx="2"/>
          </p:nvPr>
        </p:nvSpPr>
        <p:spPr>
          <a:xfrm>
            <a:off x="474350" y="3793500"/>
            <a:ext cx="4036500" cy="1153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800"/>
              <a:buFont typeface="Inter SemiBold"/>
              <a:buNone/>
              <a:defRPr sz="1800" b="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a:endParaRPr/>
          </a:p>
        </p:txBody>
      </p:sp>
      <p:cxnSp>
        <p:nvCxnSpPr>
          <p:cNvPr id="66" name="Google Shape;66;p15"/>
          <p:cNvCxnSpPr/>
          <p:nvPr/>
        </p:nvCxnSpPr>
        <p:spPr>
          <a:xfrm rot="10800000">
            <a:off x="560525" y="279400"/>
            <a:ext cx="149400" cy="0"/>
          </a:xfrm>
          <a:prstGeom prst="straightConnector1">
            <a:avLst/>
          </a:prstGeom>
          <a:noFill/>
          <a:ln w="9525" cap="flat" cmpd="sng">
            <a:solidFill>
              <a:schemeClr val="lt2"/>
            </a:solidFill>
            <a:prstDash val="solid"/>
            <a:round/>
            <a:headEnd type="none" w="med" len="med"/>
            <a:tailEnd type="none" w="med" len="med"/>
          </a:ln>
        </p:spPr>
      </p:cxnSp>
      <p:sp>
        <p:nvSpPr>
          <p:cNvPr id="67" name="Google Shape;67;p15"/>
          <p:cNvSpPr>
            <a:spLocks noGrp="1"/>
          </p:cNvSpPr>
          <p:nvPr>
            <p:ph type="pic" idx="3"/>
          </p:nvPr>
        </p:nvSpPr>
        <p:spPr>
          <a:xfrm>
            <a:off x="5039775" y="196800"/>
            <a:ext cx="3905400" cy="4749900"/>
          </a:xfrm>
          <a:prstGeom prst="roundRect">
            <a:avLst>
              <a:gd name="adj" fmla="val 2053"/>
            </a:avLst>
          </a:prstGeom>
          <a:noFill/>
          <a:ln>
            <a:noFill/>
          </a:ln>
        </p:spPr>
      </p:sp>
      <p:sp>
        <p:nvSpPr>
          <p:cNvPr id="68" name="Google Shape;68;p15"/>
          <p:cNvSpPr/>
          <p:nvPr/>
        </p:nvSpPr>
        <p:spPr>
          <a:xfrm>
            <a:off x="603475"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9" name="Google Shape;69;p15"/>
          <p:cNvSpPr txBox="1"/>
          <p:nvPr/>
        </p:nvSpPr>
        <p:spPr>
          <a:xfrm>
            <a:off x="420872" y="203200"/>
            <a:ext cx="42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70" name="Google Shape;70;p15"/>
          <p:cNvSpPr/>
          <p:nvPr/>
        </p:nvSpPr>
        <p:spPr>
          <a:xfrm>
            <a:off x="1644650"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ision / Mission" type="secHead">
  <p:cSld name="SECTION_HEADER">
    <p:bg>
      <p:bgPr>
        <a:solidFill>
          <a:schemeClr val="lt1"/>
        </a:solidFill>
        <a:effectLst/>
      </p:bgPr>
    </p:bg>
    <p:spTree>
      <p:nvGrpSpPr>
        <p:cNvPr id="1" name="Shape 71"/>
        <p:cNvGrpSpPr/>
        <p:nvPr/>
      </p:nvGrpSpPr>
      <p:grpSpPr>
        <a:xfrm>
          <a:off x="0" y="0"/>
          <a:ext cx="0" cy="0"/>
          <a:chOff x="0" y="0"/>
          <a:chExt cx="0" cy="0"/>
        </a:xfrm>
      </p:grpSpPr>
      <p:sp>
        <p:nvSpPr>
          <p:cNvPr id="72" name="Google Shape;72;p16"/>
          <p:cNvSpPr>
            <a:spLocks noGrp="1"/>
          </p:cNvSpPr>
          <p:nvPr>
            <p:ph type="pic" idx="2"/>
          </p:nvPr>
        </p:nvSpPr>
        <p:spPr>
          <a:xfrm>
            <a:off x="5039775" y="203250"/>
            <a:ext cx="3905400" cy="2298600"/>
          </a:xfrm>
          <a:prstGeom prst="roundRect">
            <a:avLst>
              <a:gd name="adj" fmla="val 2053"/>
            </a:avLst>
          </a:prstGeom>
          <a:noFill/>
          <a:ln>
            <a:noFill/>
          </a:ln>
        </p:spPr>
      </p:sp>
      <p:cxnSp>
        <p:nvCxnSpPr>
          <p:cNvPr id="73" name="Google Shape;73;p16"/>
          <p:cNvCxnSpPr/>
          <p:nvPr/>
        </p:nvCxnSpPr>
        <p:spPr>
          <a:xfrm rot="10800000">
            <a:off x="560525" y="279400"/>
            <a:ext cx="149400" cy="0"/>
          </a:xfrm>
          <a:prstGeom prst="straightConnector1">
            <a:avLst/>
          </a:prstGeom>
          <a:noFill/>
          <a:ln w="9525" cap="flat" cmpd="sng">
            <a:solidFill>
              <a:schemeClr val="dk1"/>
            </a:solidFill>
            <a:prstDash val="solid"/>
            <a:round/>
            <a:headEnd type="none" w="med" len="med"/>
            <a:tailEnd type="none" w="med" len="med"/>
          </a:ln>
        </p:spPr>
      </p:cxnSp>
      <p:sp>
        <p:nvSpPr>
          <p:cNvPr id="74" name="Google Shape;74;p16"/>
          <p:cNvSpPr txBox="1">
            <a:spLocks noGrp="1"/>
          </p:cNvSpPr>
          <p:nvPr>
            <p:ph type="body" idx="1"/>
          </p:nvPr>
        </p:nvSpPr>
        <p:spPr>
          <a:xfrm>
            <a:off x="452575" y="1853525"/>
            <a:ext cx="2965500" cy="2440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Char char="●"/>
              <a:defRPr/>
            </a:lvl1pPr>
            <a:lvl2pPr marL="914400" lvl="1" indent="-304800">
              <a:spcBef>
                <a:spcPts val="0"/>
              </a:spcBef>
              <a:spcAft>
                <a:spcPts val="0"/>
              </a:spcAft>
              <a:buClr>
                <a:schemeClr val="dk2"/>
              </a:buClr>
              <a:buSzPts val="1200"/>
              <a:buChar char="○"/>
              <a:defRPr/>
            </a:lvl2pPr>
            <a:lvl3pPr marL="1371600" lvl="2" indent="-304800">
              <a:spcBef>
                <a:spcPts val="0"/>
              </a:spcBef>
              <a:spcAft>
                <a:spcPts val="0"/>
              </a:spcAft>
              <a:buClr>
                <a:schemeClr val="dk2"/>
              </a:buClr>
              <a:buSzPts val="1200"/>
              <a:buChar char="■"/>
              <a:defRPr/>
            </a:lvl3pPr>
            <a:lvl4pPr marL="1828800" lvl="3" indent="-304800">
              <a:spcBef>
                <a:spcPts val="0"/>
              </a:spcBef>
              <a:spcAft>
                <a:spcPts val="0"/>
              </a:spcAft>
              <a:buClr>
                <a:schemeClr val="dk2"/>
              </a:buClr>
              <a:buSzPts val="1200"/>
              <a:buChar char="●"/>
              <a:defRPr/>
            </a:lvl4pPr>
            <a:lvl5pPr marL="2286000" lvl="4" indent="-304800">
              <a:spcBef>
                <a:spcPts val="0"/>
              </a:spcBef>
              <a:spcAft>
                <a:spcPts val="0"/>
              </a:spcAft>
              <a:buClr>
                <a:schemeClr val="dk2"/>
              </a:buClr>
              <a:buSzPts val="1200"/>
              <a:buChar char="○"/>
              <a:defRPr/>
            </a:lvl5pPr>
            <a:lvl6pPr marL="2743200" lvl="5" indent="-304800">
              <a:spcBef>
                <a:spcPts val="0"/>
              </a:spcBef>
              <a:spcAft>
                <a:spcPts val="0"/>
              </a:spcAft>
              <a:buClr>
                <a:schemeClr val="dk2"/>
              </a:buClr>
              <a:buSzPts val="1200"/>
              <a:buChar char="■"/>
              <a:defRPr/>
            </a:lvl6pPr>
            <a:lvl7pPr marL="3200400" lvl="6" indent="-304800">
              <a:spcBef>
                <a:spcPts val="0"/>
              </a:spcBef>
              <a:spcAft>
                <a:spcPts val="0"/>
              </a:spcAft>
              <a:buClr>
                <a:schemeClr val="dk2"/>
              </a:buClr>
              <a:buSzPts val="1200"/>
              <a:buChar char="●"/>
              <a:defRPr/>
            </a:lvl7pPr>
            <a:lvl8pPr marL="3657600" lvl="7" indent="-304800">
              <a:spcBef>
                <a:spcPts val="0"/>
              </a:spcBef>
              <a:spcAft>
                <a:spcPts val="0"/>
              </a:spcAft>
              <a:buClr>
                <a:schemeClr val="dk2"/>
              </a:buClr>
              <a:buSzPts val="1200"/>
              <a:buChar char="○"/>
              <a:defRPr/>
            </a:lvl8pPr>
            <a:lvl9pPr marL="4114800" lvl="8" indent="-304800">
              <a:spcBef>
                <a:spcPts val="0"/>
              </a:spcBef>
              <a:spcAft>
                <a:spcPts val="0"/>
              </a:spcAft>
              <a:buClr>
                <a:schemeClr val="dk2"/>
              </a:buClr>
              <a:buSzPts val="1200"/>
              <a:buChar char="■"/>
              <a:defRPr/>
            </a:lvl9pPr>
          </a:lstStyle>
          <a:p>
            <a:endParaRPr/>
          </a:p>
        </p:txBody>
      </p:sp>
      <p:sp>
        <p:nvSpPr>
          <p:cNvPr id="75" name="Google Shape;75;p16"/>
          <p:cNvSpPr>
            <a:spLocks noGrp="1"/>
          </p:cNvSpPr>
          <p:nvPr>
            <p:ph type="pic" idx="3"/>
          </p:nvPr>
        </p:nvSpPr>
        <p:spPr>
          <a:xfrm>
            <a:off x="5039775" y="2624675"/>
            <a:ext cx="3905400" cy="2298600"/>
          </a:xfrm>
          <a:prstGeom prst="roundRect">
            <a:avLst>
              <a:gd name="adj" fmla="val 2053"/>
            </a:avLst>
          </a:prstGeom>
          <a:noFill/>
          <a:ln>
            <a:noFill/>
          </a:ln>
        </p:spPr>
      </p:sp>
      <p:sp>
        <p:nvSpPr>
          <p:cNvPr id="76" name="Google Shape;76;p16"/>
          <p:cNvSpPr txBox="1">
            <a:spLocks noGrp="1"/>
          </p:cNvSpPr>
          <p:nvPr>
            <p:ph type="title"/>
          </p:nvPr>
        </p:nvSpPr>
        <p:spPr>
          <a:xfrm>
            <a:off x="452575" y="596800"/>
            <a:ext cx="4263600" cy="13392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sz="4800" b="1"/>
            </a:lvl2pPr>
            <a:lvl3pPr lvl="2">
              <a:lnSpc>
                <a:spcPct val="80000"/>
              </a:lnSpc>
              <a:spcBef>
                <a:spcPts val="0"/>
              </a:spcBef>
              <a:spcAft>
                <a:spcPts val="0"/>
              </a:spcAft>
              <a:buClr>
                <a:schemeClr val="dk2"/>
              </a:buClr>
              <a:buSzPts val="4800"/>
              <a:buFont typeface="Inter"/>
              <a:buNone/>
              <a:defRPr sz="4800" b="1"/>
            </a:lvl3pPr>
            <a:lvl4pPr lvl="3">
              <a:lnSpc>
                <a:spcPct val="80000"/>
              </a:lnSpc>
              <a:spcBef>
                <a:spcPts val="0"/>
              </a:spcBef>
              <a:spcAft>
                <a:spcPts val="0"/>
              </a:spcAft>
              <a:buClr>
                <a:schemeClr val="dk2"/>
              </a:buClr>
              <a:buSzPts val="4800"/>
              <a:buFont typeface="Inter"/>
              <a:buNone/>
              <a:defRPr sz="4800" b="1"/>
            </a:lvl4pPr>
            <a:lvl5pPr lvl="4">
              <a:lnSpc>
                <a:spcPct val="80000"/>
              </a:lnSpc>
              <a:spcBef>
                <a:spcPts val="0"/>
              </a:spcBef>
              <a:spcAft>
                <a:spcPts val="0"/>
              </a:spcAft>
              <a:buClr>
                <a:schemeClr val="dk2"/>
              </a:buClr>
              <a:buSzPts val="4800"/>
              <a:buFont typeface="Inter"/>
              <a:buNone/>
              <a:defRPr sz="4800" b="1"/>
            </a:lvl5pPr>
            <a:lvl6pPr lvl="5">
              <a:lnSpc>
                <a:spcPct val="80000"/>
              </a:lnSpc>
              <a:spcBef>
                <a:spcPts val="0"/>
              </a:spcBef>
              <a:spcAft>
                <a:spcPts val="0"/>
              </a:spcAft>
              <a:buClr>
                <a:schemeClr val="dk2"/>
              </a:buClr>
              <a:buSzPts val="4800"/>
              <a:buFont typeface="Inter"/>
              <a:buNone/>
              <a:defRPr sz="4800" b="1"/>
            </a:lvl6pPr>
            <a:lvl7pPr lvl="6">
              <a:lnSpc>
                <a:spcPct val="80000"/>
              </a:lnSpc>
              <a:spcBef>
                <a:spcPts val="0"/>
              </a:spcBef>
              <a:spcAft>
                <a:spcPts val="0"/>
              </a:spcAft>
              <a:buClr>
                <a:schemeClr val="dk2"/>
              </a:buClr>
              <a:buSzPts val="4800"/>
              <a:buFont typeface="Inter"/>
              <a:buNone/>
              <a:defRPr sz="4800" b="1"/>
            </a:lvl7pPr>
            <a:lvl8pPr lvl="7">
              <a:lnSpc>
                <a:spcPct val="80000"/>
              </a:lnSpc>
              <a:spcBef>
                <a:spcPts val="0"/>
              </a:spcBef>
              <a:spcAft>
                <a:spcPts val="0"/>
              </a:spcAft>
              <a:buClr>
                <a:schemeClr val="dk2"/>
              </a:buClr>
              <a:buSzPts val="4800"/>
              <a:buFont typeface="Inter"/>
              <a:buNone/>
              <a:defRPr sz="4800" b="1"/>
            </a:lvl8pPr>
            <a:lvl9pPr lvl="8">
              <a:lnSpc>
                <a:spcPct val="80000"/>
              </a:lnSpc>
              <a:spcBef>
                <a:spcPts val="0"/>
              </a:spcBef>
              <a:spcAft>
                <a:spcPts val="0"/>
              </a:spcAft>
              <a:buClr>
                <a:schemeClr val="dk2"/>
              </a:buClr>
              <a:buSzPts val="4800"/>
              <a:buFont typeface="Inter"/>
              <a:buNone/>
              <a:defRPr sz="4800" b="1"/>
            </a:lvl9pPr>
          </a:lstStyle>
          <a:p>
            <a:endParaRPr/>
          </a:p>
        </p:txBody>
      </p:sp>
      <p:sp>
        <p:nvSpPr>
          <p:cNvPr id="77" name="Google Shape;77;p16"/>
          <p:cNvSpPr/>
          <p:nvPr/>
        </p:nvSpPr>
        <p:spPr>
          <a:xfrm>
            <a:off x="603475"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78" name="Google Shape;78;p16"/>
          <p:cNvSpPr txBox="1">
            <a:spLocks noGrp="1"/>
          </p:cNvSpPr>
          <p:nvPr>
            <p:ph type="sldNum" idx="12"/>
          </p:nvPr>
        </p:nvSpPr>
        <p:spPr>
          <a:xfrm>
            <a:off x="420872" y="203200"/>
            <a:ext cx="428700" cy="393600"/>
          </a:xfrm>
          <a:prstGeom prst="rect">
            <a:avLst/>
          </a:prstGeom>
        </p:spPr>
        <p:txBody>
          <a:bodyPr spcFirstLastPara="1" wrap="square" lIns="91425" tIns="91425" rIns="91425" bIns="91425" anchor="ctr" anchorCtr="0">
            <a:normAutofit/>
          </a:bodyPr>
          <a:lstStyle>
            <a:lvl1pPr lvl="0" algn="ctr" rtl="0">
              <a:buNone/>
              <a:defRPr sz="800">
                <a:solidFill>
                  <a:schemeClr val="dk1"/>
                </a:solidFill>
                <a:latin typeface="Inter Light"/>
                <a:ea typeface="Inter Light"/>
                <a:cs typeface="Inter Light"/>
                <a:sym typeface="Inter Light"/>
              </a:defRPr>
            </a:lvl1pPr>
            <a:lvl2pPr lvl="1" algn="ctr" rtl="0">
              <a:buNone/>
              <a:defRPr sz="800">
                <a:solidFill>
                  <a:schemeClr val="dk1"/>
                </a:solidFill>
                <a:latin typeface="Inter Light"/>
                <a:ea typeface="Inter Light"/>
                <a:cs typeface="Inter Light"/>
                <a:sym typeface="Inter Light"/>
              </a:defRPr>
            </a:lvl2pPr>
            <a:lvl3pPr lvl="2" algn="ctr" rtl="0">
              <a:buNone/>
              <a:defRPr sz="800">
                <a:solidFill>
                  <a:schemeClr val="dk1"/>
                </a:solidFill>
                <a:latin typeface="Inter Light"/>
                <a:ea typeface="Inter Light"/>
                <a:cs typeface="Inter Light"/>
                <a:sym typeface="Inter Light"/>
              </a:defRPr>
            </a:lvl3pPr>
            <a:lvl4pPr lvl="3" algn="ctr" rtl="0">
              <a:buNone/>
              <a:defRPr sz="800">
                <a:solidFill>
                  <a:schemeClr val="dk1"/>
                </a:solidFill>
                <a:latin typeface="Inter Light"/>
                <a:ea typeface="Inter Light"/>
                <a:cs typeface="Inter Light"/>
                <a:sym typeface="Inter Light"/>
              </a:defRPr>
            </a:lvl4pPr>
            <a:lvl5pPr lvl="4" algn="ctr" rtl="0">
              <a:buNone/>
              <a:defRPr sz="800">
                <a:solidFill>
                  <a:schemeClr val="dk1"/>
                </a:solidFill>
                <a:latin typeface="Inter Light"/>
                <a:ea typeface="Inter Light"/>
                <a:cs typeface="Inter Light"/>
                <a:sym typeface="Inter Light"/>
              </a:defRPr>
            </a:lvl5pPr>
            <a:lvl6pPr lvl="5" algn="ctr" rtl="0">
              <a:buNone/>
              <a:defRPr sz="800">
                <a:solidFill>
                  <a:schemeClr val="dk1"/>
                </a:solidFill>
                <a:latin typeface="Inter Light"/>
                <a:ea typeface="Inter Light"/>
                <a:cs typeface="Inter Light"/>
                <a:sym typeface="Inter Light"/>
              </a:defRPr>
            </a:lvl6pPr>
            <a:lvl7pPr lvl="6" algn="ctr" rtl="0">
              <a:buNone/>
              <a:defRPr sz="800">
                <a:solidFill>
                  <a:schemeClr val="dk1"/>
                </a:solidFill>
                <a:latin typeface="Inter Light"/>
                <a:ea typeface="Inter Light"/>
                <a:cs typeface="Inter Light"/>
                <a:sym typeface="Inter Light"/>
              </a:defRPr>
            </a:lvl7pPr>
            <a:lvl8pPr lvl="7" algn="ctr" rtl="0">
              <a:buNone/>
              <a:defRPr sz="800">
                <a:solidFill>
                  <a:schemeClr val="dk1"/>
                </a:solidFill>
                <a:latin typeface="Inter Light"/>
                <a:ea typeface="Inter Light"/>
                <a:cs typeface="Inter Light"/>
                <a:sym typeface="Inter Light"/>
              </a:defRPr>
            </a:lvl8pPr>
            <a:lvl9pPr lvl="8" algn="ctr" rtl="0">
              <a:buNone/>
              <a:defRPr sz="800">
                <a:solidFill>
                  <a:schemeClr val="dk1"/>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
        <p:nvSpPr>
          <p:cNvPr id="79" name="Google Shape;79;p16"/>
          <p:cNvSpPr/>
          <p:nvPr/>
        </p:nvSpPr>
        <p:spPr>
          <a:xfrm>
            <a:off x="1644650"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xmlns:p15="http://schemas.microsoft.com/office/powerpoint/2012/main">
        <p15:guide id="1" orient="horz" pos="432">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Divider" type="tx">
  <p:cSld name="TITLE_AND_BODY">
    <p:bg>
      <p:bgPr>
        <a:solidFill>
          <a:schemeClr val="dk2"/>
        </a:solidFill>
        <a:effectLst/>
      </p:bgPr>
    </p:bg>
    <p:spTree>
      <p:nvGrpSpPr>
        <p:cNvPr id="1" name="Shape 80"/>
        <p:cNvGrpSpPr/>
        <p:nvPr/>
      </p:nvGrpSpPr>
      <p:grpSpPr>
        <a:xfrm>
          <a:off x="0" y="0"/>
          <a:ext cx="0" cy="0"/>
          <a:chOff x="0" y="0"/>
          <a:chExt cx="0" cy="0"/>
        </a:xfrm>
      </p:grpSpPr>
      <p:cxnSp>
        <p:nvCxnSpPr>
          <p:cNvPr id="81" name="Google Shape;81;p17"/>
          <p:cNvCxnSpPr/>
          <p:nvPr/>
        </p:nvCxnSpPr>
        <p:spPr>
          <a:xfrm rot="10800000">
            <a:off x="560525" y="279400"/>
            <a:ext cx="149400" cy="0"/>
          </a:xfrm>
          <a:prstGeom prst="straightConnector1">
            <a:avLst/>
          </a:prstGeom>
          <a:noFill/>
          <a:ln w="9525" cap="flat" cmpd="sng">
            <a:solidFill>
              <a:schemeClr val="lt2"/>
            </a:solidFill>
            <a:prstDash val="solid"/>
            <a:round/>
            <a:headEnd type="none" w="med" len="med"/>
            <a:tailEnd type="none" w="med" len="med"/>
          </a:ln>
        </p:spPr>
      </p:cxnSp>
      <p:sp>
        <p:nvSpPr>
          <p:cNvPr id="82" name="Google Shape;82;p17"/>
          <p:cNvSpPr txBox="1">
            <a:spLocks noGrp="1"/>
          </p:cNvSpPr>
          <p:nvPr>
            <p:ph type="title"/>
          </p:nvPr>
        </p:nvSpPr>
        <p:spPr>
          <a:xfrm>
            <a:off x="420875" y="1552350"/>
            <a:ext cx="6231300" cy="16887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sz="6000" b="1">
                <a:solidFill>
                  <a:schemeClr val="lt1"/>
                </a:solidFill>
              </a:defRPr>
            </a:lvl2pPr>
            <a:lvl3pPr lvl="2">
              <a:lnSpc>
                <a:spcPct val="80000"/>
              </a:lnSpc>
              <a:spcBef>
                <a:spcPts val="0"/>
              </a:spcBef>
              <a:spcAft>
                <a:spcPts val="0"/>
              </a:spcAft>
              <a:buClr>
                <a:schemeClr val="lt1"/>
              </a:buClr>
              <a:buSzPts val="6000"/>
              <a:buFont typeface="Inter"/>
              <a:buNone/>
              <a:defRPr sz="6000" b="1">
                <a:solidFill>
                  <a:schemeClr val="lt1"/>
                </a:solidFill>
              </a:defRPr>
            </a:lvl3pPr>
            <a:lvl4pPr lvl="3">
              <a:lnSpc>
                <a:spcPct val="80000"/>
              </a:lnSpc>
              <a:spcBef>
                <a:spcPts val="0"/>
              </a:spcBef>
              <a:spcAft>
                <a:spcPts val="0"/>
              </a:spcAft>
              <a:buClr>
                <a:schemeClr val="lt1"/>
              </a:buClr>
              <a:buSzPts val="6000"/>
              <a:buFont typeface="Inter"/>
              <a:buNone/>
              <a:defRPr sz="6000" b="1">
                <a:solidFill>
                  <a:schemeClr val="lt1"/>
                </a:solidFill>
              </a:defRPr>
            </a:lvl4pPr>
            <a:lvl5pPr lvl="4">
              <a:lnSpc>
                <a:spcPct val="80000"/>
              </a:lnSpc>
              <a:spcBef>
                <a:spcPts val="0"/>
              </a:spcBef>
              <a:spcAft>
                <a:spcPts val="0"/>
              </a:spcAft>
              <a:buClr>
                <a:schemeClr val="lt1"/>
              </a:buClr>
              <a:buSzPts val="6000"/>
              <a:buFont typeface="Inter"/>
              <a:buNone/>
              <a:defRPr sz="6000" b="1">
                <a:solidFill>
                  <a:schemeClr val="lt1"/>
                </a:solidFill>
              </a:defRPr>
            </a:lvl5pPr>
            <a:lvl6pPr lvl="5">
              <a:lnSpc>
                <a:spcPct val="80000"/>
              </a:lnSpc>
              <a:spcBef>
                <a:spcPts val="0"/>
              </a:spcBef>
              <a:spcAft>
                <a:spcPts val="0"/>
              </a:spcAft>
              <a:buClr>
                <a:schemeClr val="lt1"/>
              </a:buClr>
              <a:buSzPts val="6000"/>
              <a:buFont typeface="Inter"/>
              <a:buNone/>
              <a:defRPr sz="6000" b="1">
                <a:solidFill>
                  <a:schemeClr val="lt1"/>
                </a:solidFill>
              </a:defRPr>
            </a:lvl6pPr>
            <a:lvl7pPr lvl="6">
              <a:lnSpc>
                <a:spcPct val="80000"/>
              </a:lnSpc>
              <a:spcBef>
                <a:spcPts val="0"/>
              </a:spcBef>
              <a:spcAft>
                <a:spcPts val="0"/>
              </a:spcAft>
              <a:buClr>
                <a:schemeClr val="lt1"/>
              </a:buClr>
              <a:buSzPts val="6000"/>
              <a:buFont typeface="Inter"/>
              <a:buNone/>
              <a:defRPr sz="6000" b="1">
                <a:solidFill>
                  <a:schemeClr val="lt1"/>
                </a:solidFill>
              </a:defRPr>
            </a:lvl7pPr>
            <a:lvl8pPr lvl="7">
              <a:lnSpc>
                <a:spcPct val="80000"/>
              </a:lnSpc>
              <a:spcBef>
                <a:spcPts val="0"/>
              </a:spcBef>
              <a:spcAft>
                <a:spcPts val="0"/>
              </a:spcAft>
              <a:buClr>
                <a:schemeClr val="lt1"/>
              </a:buClr>
              <a:buSzPts val="6000"/>
              <a:buFont typeface="Inter"/>
              <a:buNone/>
              <a:defRPr sz="6000" b="1">
                <a:solidFill>
                  <a:schemeClr val="lt1"/>
                </a:solidFill>
              </a:defRPr>
            </a:lvl8pPr>
            <a:lvl9pPr lvl="8">
              <a:lnSpc>
                <a:spcPct val="80000"/>
              </a:lnSpc>
              <a:spcBef>
                <a:spcPts val="0"/>
              </a:spcBef>
              <a:spcAft>
                <a:spcPts val="0"/>
              </a:spcAft>
              <a:buClr>
                <a:schemeClr val="lt1"/>
              </a:buClr>
              <a:buSzPts val="6000"/>
              <a:buFont typeface="Inter"/>
              <a:buNone/>
              <a:defRPr sz="6000" b="1">
                <a:solidFill>
                  <a:schemeClr val="lt1"/>
                </a:solidFill>
              </a:defRPr>
            </a:lvl9pPr>
          </a:lstStyle>
          <a:p>
            <a:endParaRPr/>
          </a:p>
        </p:txBody>
      </p:sp>
      <p:sp>
        <p:nvSpPr>
          <p:cNvPr id="83" name="Google Shape;83;p17"/>
          <p:cNvSpPr txBox="1">
            <a:spLocks noGrp="1"/>
          </p:cNvSpPr>
          <p:nvPr>
            <p:ph type="title" idx="2"/>
          </p:nvPr>
        </p:nvSpPr>
        <p:spPr>
          <a:xfrm>
            <a:off x="472350" y="3144800"/>
            <a:ext cx="2965500" cy="1647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800"/>
              <a:buFont typeface="Inter SemiBold"/>
              <a:buNone/>
              <a:defRPr sz="1800" b="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a:endParaRPr/>
          </a:p>
        </p:txBody>
      </p:sp>
      <p:sp>
        <p:nvSpPr>
          <p:cNvPr id="84" name="Google Shape;84;p17"/>
          <p:cNvSpPr/>
          <p:nvPr/>
        </p:nvSpPr>
        <p:spPr>
          <a:xfrm>
            <a:off x="603475"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5" name="Google Shape;85;p17"/>
          <p:cNvSpPr txBox="1">
            <a:spLocks noGrp="1"/>
          </p:cNvSpPr>
          <p:nvPr>
            <p:ph type="sldNum" idx="12"/>
          </p:nvPr>
        </p:nvSpPr>
        <p:spPr>
          <a:xfrm>
            <a:off x="420872" y="203200"/>
            <a:ext cx="428700" cy="393600"/>
          </a:xfrm>
          <a:prstGeom prst="rect">
            <a:avLst/>
          </a:prstGeom>
        </p:spPr>
        <p:txBody>
          <a:bodyPr spcFirstLastPara="1" wrap="square" lIns="91425" tIns="91425" rIns="91425" bIns="91425" anchor="ctr" anchorCtr="0">
            <a:normAutofit/>
          </a:bodyPr>
          <a:lstStyle>
            <a:lvl1pPr lvl="0" algn="ctr" rtl="0">
              <a:buNone/>
              <a:defRPr sz="800">
                <a:solidFill>
                  <a:schemeClr val="lt2"/>
                </a:solidFill>
                <a:latin typeface="Inter Light"/>
                <a:ea typeface="Inter Light"/>
                <a:cs typeface="Inter Light"/>
                <a:sym typeface="Inter Light"/>
              </a:defRPr>
            </a:lvl1pPr>
            <a:lvl2pPr lvl="1" algn="ctr" rtl="0">
              <a:buNone/>
              <a:defRPr sz="800">
                <a:solidFill>
                  <a:schemeClr val="lt2"/>
                </a:solidFill>
                <a:latin typeface="Inter Light"/>
                <a:ea typeface="Inter Light"/>
                <a:cs typeface="Inter Light"/>
                <a:sym typeface="Inter Light"/>
              </a:defRPr>
            </a:lvl2pPr>
            <a:lvl3pPr lvl="2" algn="ctr" rtl="0">
              <a:buNone/>
              <a:defRPr sz="800">
                <a:solidFill>
                  <a:schemeClr val="lt2"/>
                </a:solidFill>
                <a:latin typeface="Inter Light"/>
                <a:ea typeface="Inter Light"/>
                <a:cs typeface="Inter Light"/>
                <a:sym typeface="Inter Light"/>
              </a:defRPr>
            </a:lvl3pPr>
            <a:lvl4pPr lvl="3" algn="ctr" rtl="0">
              <a:buNone/>
              <a:defRPr sz="800">
                <a:solidFill>
                  <a:schemeClr val="lt2"/>
                </a:solidFill>
                <a:latin typeface="Inter Light"/>
                <a:ea typeface="Inter Light"/>
                <a:cs typeface="Inter Light"/>
                <a:sym typeface="Inter Light"/>
              </a:defRPr>
            </a:lvl4pPr>
            <a:lvl5pPr lvl="4" algn="ctr" rtl="0">
              <a:buNone/>
              <a:defRPr sz="800">
                <a:solidFill>
                  <a:schemeClr val="lt2"/>
                </a:solidFill>
                <a:latin typeface="Inter Light"/>
                <a:ea typeface="Inter Light"/>
                <a:cs typeface="Inter Light"/>
                <a:sym typeface="Inter Light"/>
              </a:defRPr>
            </a:lvl5pPr>
            <a:lvl6pPr lvl="5" algn="ctr" rtl="0">
              <a:buNone/>
              <a:defRPr sz="800">
                <a:solidFill>
                  <a:schemeClr val="lt2"/>
                </a:solidFill>
                <a:latin typeface="Inter Light"/>
                <a:ea typeface="Inter Light"/>
                <a:cs typeface="Inter Light"/>
                <a:sym typeface="Inter Light"/>
              </a:defRPr>
            </a:lvl6pPr>
            <a:lvl7pPr lvl="6" algn="ctr" rtl="0">
              <a:buNone/>
              <a:defRPr sz="800">
                <a:solidFill>
                  <a:schemeClr val="lt2"/>
                </a:solidFill>
                <a:latin typeface="Inter Light"/>
                <a:ea typeface="Inter Light"/>
                <a:cs typeface="Inter Light"/>
                <a:sym typeface="Inter Light"/>
              </a:defRPr>
            </a:lvl7pPr>
            <a:lvl8pPr lvl="7" algn="ctr" rtl="0">
              <a:buNone/>
              <a:defRPr sz="800">
                <a:solidFill>
                  <a:schemeClr val="lt2"/>
                </a:solidFill>
                <a:latin typeface="Inter Light"/>
                <a:ea typeface="Inter Light"/>
                <a:cs typeface="Inter Light"/>
                <a:sym typeface="Inter Light"/>
              </a:defRPr>
            </a:lvl8pPr>
            <a:lvl9pPr lvl="8" algn="ctr" rtl="0">
              <a:buNone/>
              <a:defRPr sz="800">
                <a:solidFill>
                  <a:schemeClr val="lt2"/>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17"/>
          <p:cNvSpPr/>
          <p:nvPr/>
        </p:nvSpPr>
        <p:spPr>
          <a:xfrm>
            <a:off x="1644650"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xmlns:p15="http://schemas.microsoft.com/office/powerpoint/2012/main">
        <p15:guide id="1" pos="35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Revenue Model" type="twoColTx">
  <p:cSld name="TITLE_AND_TWO_COLUMNS">
    <p:bg>
      <p:bgPr>
        <a:solidFill>
          <a:schemeClr val="dk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89" name="Google Shape;89;p18"/>
          <p:cNvCxnSpPr/>
          <p:nvPr/>
        </p:nvCxnSpPr>
        <p:spPr>
          <a:xfrm rot="10800000">
            <a:off x="560525" y="279400"/>
            <a:ext cx="149400" cy="0"/>
          </a:xfrm>
          <a:prstGeom prst="straightConnector1">
            <a:avLst/>
          </a:prstGeom>
          <a:noFill/>
          <a:ln w="9525" cap="flat" cmpd="sng">
            <a:solidFill>
              <a:schemeClr val="lt2"/>
            </a:solidFill>
            <a:prstDash val="solid"/>
            <a:round/>
            <a:headEnd type="none" w="med" len="med"/>
            <a:tailEnd type="none" w="med" len="med"/>
          </a:ln>
        </p:spPr>
      </p:cxnSp>
      <p:sp>
        <p:nvSpPr>
          <p:cNvPr id="90" name="Google Shape;90;p18"/>
          <p:cNvSpPr txBox="1">
            <a:spLocks noGrp="1"/>
          </p:cNvSpPr>
          <p:nvPr>
            <p:ph type="title"/>
          </p:nvPr>
        </p:nvSpPr>
        <p:spPr>
          <a:xfrm>
            <a:off x="450850" y="596800"/>
            <a:ext cx="6767700" cy="1431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a:endParaRPr/>
          </a:p>
        </p:txBody>
      </p:sp>
      <p:sp>
        <p:nvSpPr>
          <p:cNvPr id="91" name="Google Shape;91;p18"/>
          <p:cNvSpPr txBox="1">
            <a:spLocks noGrp="1"/>
          </p:cNvSpPr>
          <p:nvPr>
            <p:ph type="body" idx="1"/>
          </p:nvPr>
        </p:nvSpPr>
        <p:spPr>
          <a:xfrm>
            <a:off x="560525" y="3718900"/>
            <a:ext cx="3552600" cy="8736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Inter"/>
              <a:buChar char="●"/>
              <a:defRPr>
                <a:solidFill>
                  <a:schemeClr val="lt2"/>
                </a:solidFill>
              </a:defRPr>
            </a:lvl1pPr>
            <a:lvl2pPr marL="914400" lvl="1" indent="-304800">
              <a:lnSpc>
                <a:spcPct val="115000"/>
              </a:lnSpc>
              <a:spcBef>
                <a:spcPts val="0"/>
              </a:spcBef>
              <a:spcAft>
                <a:spcPts val="0"/>
              </a:spcAft>
              <a:buClr>
                <a:schemeClr val="lt2"/>
              </a:buClr>
              <a:buSzPts val="1200"/>
              <a:buFont typeface="Inter"/>
              <a:buChar char="○"/>
              <a:defRPr>
                <a:solidFill>
                  <a:schemeClr val="lt2"/>
                </a:solidFill>
              </a:defRPr>
            </a:lvl2pPr>
            <a:lvl3pPr marL="1371600" lvl="2" indent="-304800">
              <a:lnSpc>
                <a:spcPct val="115000"/>
              </a:lnSpc>
              <a:spcBef>
                <a:spcPts val="0"/>
              </a:spcBef>
              <a:spcAft>
                <a:spcPts val="0"/>
              </a:spcAft>
              <a:buClr>
                <a:schemeClr val="lt2"/>
              </a:buClr>
              <a:buSzPts val="1200"/>
              <a:buFont typeface="Inter"/>
              <a:buChar char="■"/>
              <a:defRPr>
                <a:solidFill>
                  <a:schemeClr val="lt2"/>
                </a:solidFill>
              </a:defRPr>
            </a:lvl3pPr>
            <a:lvl4pPr marL="1828800" lvl="3" indent="-304800">
              <a:lnSpc>
                <a:spcPct val="115000"/>
              </a:lnSpc>
              <a:spcBef>
                <a:spcPts val="0"/>
              </a:spcBef>
              <a:spcAft>
                <a:spcPts val="0"/>
              </a:spcAft>
              <a:buClr>
                <a:schemeClr val="lt2"/>
              </a:buClr>
              <a:buSzPts val="1200"/>
              <a:buFont typeface="Inter"/>
              <a:buChar char="●"/>
              <a:defRPr>
                <a:solidFill>
                  <a:schemeClr val="lt2"/>
                </a:solidFill>
              </a:defRPr>
            </a:lvl4pPr>
            <a:lvl5pPr marL="2286000" lvl="4" indent="-304800">
              <a:lnSpc>
                <a:spcPct val="115000"/>
              </a:lnSpc>
              <a:spcBef>
                <a:spcPts val="0"/>
              </a:spcBef>
              <a:spcAft>
                <a:spcPts val="0"/>
              </a:spcAft>
              <a:buClr>
                <a:schemeClr val="lt2"/>
              </a:buClr>
              <a:buSzPts val="1200"/>
              <a:buFont typeface="Inter"/>
              <a:buChar char="○"/>
              <a:defRPr>
                <a:solidFill>
                  <a:schemeClr val="lt2"/>
                </a:solidFill>
              </a:defRPr>
            </a:lvl5pPr>
            <a:lvl6pPr marL="2743200" lvl="5" indent="-304800">
              <a:lnSpc>
                <a:spcPct val="115000"/>
              </a:lnSpc>
              <a:spcBef>
                <a:spcPts val="0"/>
              </a:spcBef>
              <a:spcAft>
                <a:spcPts val="0"/>
              </a:spcAft>
              <a:buClr>
                <a:schemeClr val="lt2"/>
              </a:buClr>
              <a:buSzPts val="1200"/>
              <a:buFont typeface="Inter"/>
              <a:buChar char="■"/>
              <a:defRPr>
                <a:solidFill>
                  <a:schemeClr val="lt2"/>
                </a:solidFill>
              </a:defRPr>
            </a:lvl6pPr>
            <a:lvl7pPr marL="3200400" lvl="6" indent="-304800">
              <a:lnSpc>
                <a:spcPct val="115000"/>
              </a:lnSpc>
              <a:spcBef>
                <a:spcPts val="0"/>
              </a:spcBef>
              <a:spcAft>
                <a:spcPts val="0"/>
              </a:spcAft>
              <a:buClr>
                <a:schemeClr val="lt2"/>
              </a:buClr>
              <a:buSzPts val="1200"/>
              <a:buFont typeface="Inter"/>
              <a:buChar char="●"/>
              <a:defRPr>
                <a:solidFill>
                  <a:schemeClr val="lt2"/>
                </a:solidFill>
              </a:defRPr>
            </a:lvl7pPr>
            <a:lvl8pPr marL="3657600" lvl="7" indent="-304800">
              <a:lnSpc>
                <a:spcPct val="115000"/>
              </a:lnSpc>
              <a:spcBef>
                <a:spcPts val="0"/>
              </a:spcBef>
              <a:spcAft>
                <a:spcPts val="0"/>
              </a:spcAft>
              <a:buClr>
                <a:schemeClr val="lt2"/>
              </a:buClr>
              <a:buSzPts val="1200"/>
              <a:buFont typeface="Inter"/>
              <a:buChar char="○"/>
              <a:defRPr>
                <a:solidFill>
                  <a:schemeClr val="lt2"/>
                </a:solidFill>
              </a:defRPr>
            </a:lvl8pPr>
            <a:lvl9pPr marL="4114800" lvl="8" indent="-304800">
              <a:lnSpc>
                <a:spcPct val="115000"/>
              </a:lnSpc>
              <a:spcBef>
                <a:spcPts val="0"/>
              </a:spcBef>
              <a:spcAft>
                <a:spcPts val="0"/>
              </a:spcAft>
              <a:buClr>
                <a:schemeClr val="lt2"/>
              </a:buClr>
              <a:buSzPts val="1200"/>
              <a:buFont typeface="Inter"/>
              <a:buChar char="■"/>
              <a:defRPr>
                <a:solidFill>
                  <a:schemeClr val="lt2"/>
                </a:solidFill>
              </a:defRPr>
            </a:lvl9pPr>
          </a:lstStyle>
          <a:p>
            <a:endParaRPr/>
          </a:p>
        </p:txBody>
      </p:sp>
      <p:sp>
        <p:nvSpPr>
          <p:cNvPr id="92" name="Google Shape;92;p18"/>
          <p:cNvSpPr txBox="1">
            <a:spLocks noGrp="1"/>
          </p:cNvSpPr>
          <p:nvPr>
            <p:ph type="body" idx="2"/>
          </p:nvPr>
        </p:nvSpPr>
        <p:spPr>
          <a:xfrm>
            <a:off x="4113125" y="3718900"/>
            <a:ext cx="3552600" cy="8736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Inter"/>
              <a:buChar char="●"/>
              <a:defRPr>
                <a:solidFill>
                  <a:schemeClr val="lt2"/>
                </a:solidFill>
              </a:defRPr>
            </a:lvl1pPr>
            <a:lvl2pPr marL="914400" lvl="1" indent="-304800">
              <a:lnSpc>
                <a:spcPct val="115000"/>
              </a:lnSpc>
              <a:spcBef>
                <a:spcPts val="0"/>
              </a:spcBef>
              <a:spcAft>
                <a:spcPts val="0"/>
              </a:spcAft>
              <a:buClr>
                <a:schemeClr val="lt2"/>
              </a:buClr>
              <a:buSzPts val="1200"/>
              <a:buFont typeface="Inter"/>
              <a:buChar char="○"/>
              <a:defRPr>
                <a:solidFill>
                  <a:schemeClr val="lt2"/>
                </a:solidFill>
              </a:defRPr>
            </a:lvl2pPr>
            <a:lvl3pPr marL="1371600" lvl="2" indent="-304800">
              <a:lnSpc>
                <a:spcPct val="115000"/>
              </a:lnSpc>
              <a:spcBef>
                <a:spcPts val="0"/>
              </a:spcBef>
              <a:spcAft>
                <a:spcPts val="0"/>
              </a:spcAft>
              <a:buClr>
                <a:schemeClr val="lt2"/>
              </a:buClr>
              <a:buSzPts val="1200"/>
              <a:buFont typeface="Inter"/>
              <a:buChar char="■"/>
              <a:defRPr>
                <a:solidFill>
                  <a:schemeClr val="lt2"/>
                </a:solidFill>
              </a:defRPr>
            </a:lvl3pPr>
            <a:lvl4pPr marL="1828800" lvl="3" indent="-304800">
              <a:lnSpc>
                <a:spcPct val="115000"/>
              </a:lnSpc>
              <a:spcBef>
                <a:spcPts val="0"/>
              </a:spcBef>
              <a:spcAft>
                <a:spcPts val="0"/>
              </a:spcAft>
              <a:buClr>
                <a:schemeClr val="lt2"/>
              </a:buClr>
              <a:buSzPts val="1200"/>
              <a:buFont typeface="Inter"/>
              <a:buChar char="●"/>
              <a:defRPr>
                <a:solidFill>
                  <a:schemeClr val="lt2"/>
                </a:solidFill>
              </a:defRPr>
            </a:lvl4pPr>
            <a:lvl5pPr marL="2286000" lvl="4" indent="-304800">
              <a:lnSpc>
                <a:spcPct val="115000"/>
              </a:lnSpc>
              <a:spcBef>
                <a:spcPts val="0"/>
              </a:spcBef>
              <a:spcAft>
                <a:spcPts val="0"/>
              </a:spcAft>
              <a:buClr>
                <a:schemeClr val="lt2"/>
              </a:buClr>
              <a:buSzPts val="1200"/>
              <a:buFont typeface="Inter"/>
              <a:buChar char="○"/>
              <a:defRPr>
                <a:solidFill>
                  <a:schemeClr val="lt2"/>
                </a:solidFill>
              </a:defRPr>
            </a:lvl5pPr>
            <a:lvl6pPr marL="2743200" lvl="5" indent="-304800">
              <a:lnSpc>
                <a:spcPct val="115000"/>
              </a:lnSpc>
              <a:spcBef>
                <a:spcPts val="0"/>
              </a:spcBef>
              <a:spcAft>
                <a:spcPts val="0"/>
              </a:spcAft>
              <a:buClr>
                <a:schemeClr val="lt2"/>
              </a:buClr>
              <a:buSzPts val="1200"/>
              <a:buFont typeface="Inter"/>
              <a:buChar char="■"/>
              <a:defRPr>
                <a:solidFill>
                  <a:schemeClr val="lt2"/>
                </a:solidFill>
              </a:defRPr>
            </a:lvl6pPr>
            <a:lvl7pPr marL="3200400" lvl="6" indent="-304800">
              <a:lnSpc>
                <a:spcPct val="115000"/>
              </a:lnSpc>
              <a:spcBef>
                <a:spcPts val="0"/>
              </a:spcBef>
              <a:spcAft>
                <a:spcPts val="0"/>
              </a:spcAft>
              <a:buClr>
                <a:schemeClr val="lt2"/>
              </a:buClr>
              <a:buSzPts val="1200"/>
              <a:buFont typeface="Inter"/>
              <a:buChar char="●"/>
              <a:defRPr>
                <a:solidFill>
                  <a:schemeClr val="lt2"/>
                </a:solidFill>
              </a:defRPr>
            </a:lvl7pPr>
            <a:lvl8pPr marL="3657600" lvl="7" indent="-304800">
              <a:lnSpc>
                <a:spcPct val="115000"/>
              </a:lnSpc>
              <a:spcBef>
                <a:spcPts val="0"/>
              </a:spcBef>
              <a:spcAft>
                <a:spcPts val="0"/>
              </a:spcAft>
              <a:buClr>
                <a:schemeClr val="lt2"/>
              </a:buClr>
              <a:buSzPts val="1200"/>
              <a:buFont typeface="Inter"/>
              <a:buChar char="○"/>
              <a:defRPr>
                <a:solidFill>
                  <a:schemeClr val="lt2"/>
                </a:solidFill>
              </a:defRPr>
            </a:lvl8pPr>
            <a:lvl9pPr marL="4114800" lvl="8" indent="-304800">
              <a:lnSpc>
                <a:spcPct val="115000"/>
              </a:lnSpc>
              <a:spcBef>
                <a:spcPts val="0"/>
              </a:spcBef>
              <a:spcAft>
                <a:spcPts val="0"/>
              </a:spcAft>
              <a:buClr>
                <a:schemeClr val="lt2"/>
              </a:buClr>
              <a:buSzPts val="1200"/>
              <a:buFont typeface="Inter"/>
              <a:buChar char="■"/>
              <a:defRPr>
                <a:solidFill>
                  <a:schemeClr val="lt2"/>
                </a:solidFill>
              </a:defRPr>
            </a:lvl9pPr>
          </a:lstStyle>
          <a:p>
            <a:endParaRPr/>
          </a:p>
        </p:txBody>
      </p:sp>
      <p:sp>
        <p:nvSpPr>
          <p:cNvPr id="93" name="Google Shape;93;p18"/>
          <p:cNvSpPr/>
          <p:nvPr/>
        </p:nvSpPr>
        <p:spPr>
          <a:xfrm>
            <a:off x="603475"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4" name="Google Shape;94;p18"/>
          <p:cNvSpPr txBox="1">
            <a:spLocks noGrp="1"/>
          </p:cNvSpPr>
          <p:nvPr>
            <p:ph type="sldNum" idx="3"/>
          </p:nvPr>
        </p:nvSpPr>
        <p:spPr>
          <a:xfrm>
            <a:off x="420872" y="203200"/>
            <a:ext cx="428700" cy="393600"/>
          </a:xfrm>
          <a:prstGeom prst="rect">
            <a:avLst/>
          </a:prstGeom>
        </p:spPr>
        <p:txBody>
          <a:bodyPr spcFirstLastPara="1" wrap="square" lIns="91425" tIns="91425" rIns="91425" bIns="91425" anchor="ctr" anchorCtr="0">
            <a:normAutofit/>
          </a:bodyPr>
          <a:lstStyle>
            <a:lvl1pPr lvl="0" algn="ctr" rtl="0">
              <a:buNone/>
              <a:defRPr sz="800">
                <a:solidFill>
                  <a:schemeClr val="lt2"/>
                </a:solidFill>
                <a:latin typeface="Inter Light"/>
                <a:ea typeface="Inter Light"/>
                <a:cs typeface="Inter Light"/>
                <a:sym typeface="Inter Light"/>
              </a:defRPr>
            </a:lvl1pPr>
            <a:lvl2pPr lvl="1" algn="ctr" rtl="0">
              <a:buNone/>
              <a:defRPr sz="800">
                <a:solidFill>
                  <a:schemeClr val="lt2"/>
                </a:solidFill>
                <a:latin typeface="Inter Light"/>
                <a:ea typeface="Inter Light"/>
                <a:cs typeface="Inter Light"/>
                <a:sym typeface="Inter Light"/>
              </a:defRPr>
            </a:lvl2pPr>
            <a:lvl3pPr lvl="2" algn="ctr" rtl="0">
              <a:buNone/>
              <a:defRPr sz="800">
                <a:solidFill>
                  <a:schemeClr val="lt2"/>
                </a:solidFill>
                <a:latin typeface="Inter Light"/>
                <a:ea typeface="Inter Light"/>
                <a:cs typeface="Inter Light"/>
                <a:sym typeface="Inter Light"/>
              </a:defRPr>
            </a:lvl3pPr>
            <a:lvl4pPr lvl="3" algn="ctr" rtl="0">
              <a:buNone/>
              <a:defRPr sz="800">
                <a:solidFill>
                  <a:schemeClr val="lt2"/>
                </a:solidFill>
                <a:latin typeface="Inter Light"/>
                <a:ea typeface="Inter Light"/>
                <a:cs typeface="Inter Light"/>
                <a:sym typeface="Inter Light"/>
              </a:defRPr>
            </a:lvl4pPr>
            <a:lvl5pPr lvl="4" algn="ctr" rtl="0">
              <a:buNone/>
              <a:defRPr sz="800">
                <a:solidFill>
                  <a:schemeClr val="lt2"/>
                </a:solidFill>
                <a:latin typeface="Inter Light"/>
                <a:ea typeface="Inter Light"/>
                <a:cs typeface="Inter Light"/>
                <a:sym typeface="Inter Light"/>
              </a:defRPr>
            </a:lvl5pPr>
            <a:lvl6pPr lvl="5" algn="ctr" rtl="0">
              <a:buNone/>
              <a:defRPr sz="800">
                <a:solidFill>
                  <a:schemeClr val="lt2"/>
                </a:solidFill>
                <a:latin typeface="Inter Light"/>
                <a:ea typeface="Inter Light"/>
                <a:cs typeface="Inter Light"/>
                <a:sym typeface="Inter Light"/>
              </a:defRPr>
            </a:lvl6pPr>
            <a:lvl7pPr lvl="6" algn="ctr" rtl="0">
              <a:buNone/>
              <a:defRPr sz="800">
                <a:solidFill>
                  <a:schemeClr val="lt2"/>
                </a:solidFill>
                <a:latin typeface="Inter Light"/>
                <a:ea typeface="Inter Light"/>
                <a:cs typeface="Inter Light"/>
                <a:sym typeface="Inter Light"/>
              </a:defRPr>
            </a:lvl7pPr>
            <a:lvl8pPr lvl="7" algn="ctr" rtl="0">
              <a:buNone/>
              <a:defRPr sz="800">
                <a:solidFill>
                  <a:schemeClr val="lt2"/>
                </a:solidFill>
                <a:latin typeface="Inter Light"/>
                <a:ea typeface="Inter Light"/>
                <a:cs typeface="Inter Light"/>
                <a:sym typeface="Inter Light"/>
              </a:defRPr>
            </a:lvl8pPr>
            <a:lvl9pPr lvl="8" algn="ctr" rtl="0">
              <a:buNone/>
              <a:defRPr sz="800">
                <a:solidFill>
                  <a:schemeClr val="lt2"/>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
        <p:nvSpPr>
          <p:cNvPr id="95" name="Google Shape;95;p18"/>
          <p:cNvSpPr/>
          <p:nvPr/>
        </p:nvSpPr>
        <p:spPr>
          <a:xfrm>
            <a:off x="1644650"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roject Timeline" type="titleOnly">
  <p:cSld name="TITLE_ONLY">
    <p:bg>
      <p:bgPr>
        <a:solidFill>
          <a:schemeClr val="lt1"/>
        </a:soli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98" name="Google Shape;98;p19"/>
          <p:cNvCxnSpPr/>
          <p:nvPr/>
        </p:nvCxnSpPr>
        <p:spPr>
          <a:xfrm rot="10800000">
            <a:off x="560525" y="279400"/>
            <a:ext cx="149400" cy="0"/>
          </a:xfrm>
          <a:prstGeom prst="straightConnector1">
            <a:avLst/>
          </a:prstGeom>
          <a:noFill/>
          <a:ln w="9525" cap="flat" cmpd="sng">
            <a:solidFill>
              <a:schemeClr val="dk1"/>
            </a:solidFill>
            <a:prstDash val="solid"/>
            <a:round/>
            <a:headEnd type="none" w="med" len="med"/>
            <a:tailEnd type="none" w="med" len="med"/>
          </a:ln>
        </p:spPr>
      </p:cxnSp>
      <p:sp>
        <p:nvSpPr>
          <p:cNvPr id="99" name="Google Shape;99;p19"/>
          <p:cNvSpPr txBox="1">
            <a:spLocks noGrp="1"/>
          </p:cNvSpPr>
          <p:nvPr>
            <p:ph type="title"/>
          </p:nvPr>
        </p:nvSpPr>
        <p:spPr>
          <a:xfrm>
            <a:off x="452575" y="596800"/>
            <a:ext cx="6868800" cy="13392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sz="4800" b="1"/>
            </a:lvl2pPr>
            <a:lvl3pPr lvl="2">
              <a:lnSpc>
                <a:spcPct val="80000"/>
              </a:lnSpc>
              <a:spcBef>
                <a:spcPts val="0"/>
              </a:spcBef>
              <a:spcAft>
                <a:spcPts val="0"/>
              </a:spcAft>
              <a:buClr>
                <a:schemeClr val="dk2"/>
              </a:buClr>
              <a:buSzPts val="4800"/>
              <a:buFont typeface="Inter"/>
              <a:buNone/>
              <a:defRPr sz="4800" b="1"/>
            </a:lvl3pPr>
            <a:lvl4pPr lvl="3">
              <a:lnSpc>
                <a:spcPct val="80000"/>
              </a:lnSpc>
              <a:spcBef>
                <a:spcPts val="0"/>
              </a:spcBef>
              <a:spcAft>
                <a:spcPts val="0"/>
              </a:spcAft>
              <a:buClr>
                <a:schemeClr val="dk2"/>
              </a:buClr>
              <a:buSzPts val="4800"/>
              <a:buFont typeface="Inter"/>
              <a:buNone/>
              <a:defRPr sz="4800" b="1"/>
            </a:lvl4pPr>
            <a:lvl5pPr lvl="4">
              <a:lnSpc>
                <a:spcPct val="80000"/>
              </a:lnSpc>
              <a:spcBef>
                <a:spcPts val="0"/>
              </a:spcBef>
              <a:spcAft>
                <a:spcPts val="0"/>
              </a:spcAft>
              <a:buClr>
                <a:schemeClr val="dk2"/>
              </a:buClr>
              <a:buSzPts val="4800"/>
              <a:buFont typeface="Inter"/>
              <a:buNone/>
              <a:defRPr sz="4800" b="1"/>
            </a:lvl5pPr>
            <a:lvl6pPr lvl="5">
              <a:lnSpc>
                <a:spcPct val="80000"/>
              </a:lnSpc>
              <a:spcBef>
                <a:spcPts val="0"/>
              </a:spcBef>
              <a:spcAft>
                <a:spcPts val="0"/>
              </a:spcAft>
              <a:buClr>
                <a:schemeClr val="dk2"/>
              </a:buClr>
              <a:buSzPts val="4800"/>
              <a:buFont typeface="Inter"/>
              <a:buNone/>
              <a:defRPr sz="4800" b="1"/>
            </a:lvl6pPr>
            <a:lvl7pPr lvl="6">
              <a:lnSpc>
                <a:spcPct val="80000"/>
              </a:lnSpc>
              <a:spcBef>
                <a:spcPts val="0"/>
              </a:spcBef>
              <a:spcAft>
                <a:spcPts val="0"/>
              </a:spcAft>
              <a:buClr>
                <a:schemeClr val="dk2"/>
              </a:buClr>
              <a:buSzPts val="4800"/>
              <a:buFont typeface="Inter"/>
              <a:buNone/>
              <a:defRPr sz="4800" b="1"/>
            </a:lvl7pPr>
            <a:lvl8pPr lvl="7">
              <a:lnSpc>
                <a:spcPct val="80000"/>
              </a:lnSpc>
              <a:spcBef>
                <a:spcPts val="0"/>
              </a:spcBef>
              <a:spcAft>
                <a:spcPts val="0"/>
              </a:spcAft>
              <a:buClr>
                <a:schemeClr val="dk2"/>
              </a:buClr>
              <a:buSzPts val="4800"/>
              <a:buFont typeface="Inter"/>
              <a:buNone/>
              <a:defRPr sz="4800" b="1"/>
            </a:lvl8pPr>
            <a:lvl9pPr lvl="8">
              <a:lnSpc>
                <a:spcPct val="80000"/>
              </a:lnSpc>
              <a:spcBef>
                <a:spcPts val="0"/>
              </a:spcBef>
              <a:spcAft>
                <a:spcPts val="0"/>
              </a:spcAft>
              <a:buClr>
                <a:schemeClr val="dk2"/>
              </a:buClr>
              <a:buSzPts val="4800"/>
              <a:buFont typeface="Inter"/>
              <a:buNone/>
              <a:defRPr sz="4800" b="1"/>
            </a:lvl9pPr>
          </a:lstStyle>
          <a:p>
            <a:endParaRPr/>
          </a:p>
        </p:txBody>
      </p:sp>
      <p:sp>
        <p:nvSpPr>
          <p:cNvPr id="100" name="Google Shape;100;p19"/>
          <p:cNvSpPr txBox="1">
            <a:spLocks noGrp="1"/>
          </p:cNvSpPr>
          <p:nvPr>
            <p:ph type="body" idx="1"/>
          </p:nvPr>
        </p:nvSpPr>
        <p:spPr>
          <a:xfrm>
            <a:off x="589475" y="2780825"/>
            <a:ext cx="1641300" cy="17190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Inter"/>
              <a:buChar char="●"/>
              <a:defRPr sz="1000"/>
            </a:lvl1pPr>
            <a:lvl2pPr marL="914400" lvl="1" indent="-292100">
              <a:spcBef>
                <a:spcPts val="0"/>
              </a:spcBef>
              <a:spcAft>
                <a:spcPts val="0"/>
              </a:spcAft>
              <a:buClr>
                <a:schemeClr val="dk2"/>
              </a:buClr>
              <a:buSzPts val="1000"/>
              <a:buFont typeface="Inter"/>
              <a:buChar char="○"/>
              <a:defRPr sz="1000"/>
            </a:lvl2pPr>
            <a:lvl3pPr marL="1371600" lvl="2" indent="-292100">
              <a:spcBef>
                <a:spcPts val="0"/>
              </a:spcBef>
              <a:spcAft>
                <a:spcPts val="0"/>
              </a:spcAft>
              <a:buClr>
                <a:schemeClr val="dk2"/>
              </a:buClr>
              <a:buSzPts val="1000"/>
              <a:buFont typeface="Inter"/>
              <a:buChar char="■"/>
              <a:defRPr sz="1000"/>
            </a:lvl3pPr>
            <a:lvl4pPr marL="1828800" lvl="3" indent="-292100">
              <a:spcBef>
                <a:spcPts val="0"/>
              </a:spcBef>
              <a:spcAft>
                <a:spcPts val="0"/>
              </a:spcAft>
              <a:buClr>
                <a:schemeClr val="dk2"/>
              </a:buClr>
              <a:buSzPts val="1000"/>
              <a:buFont typeface="Inter"/>
              <a:buChar char="●"/>
              <a:defRPr sz="1000"/>
            </a:lvl4pPr>
            <a:lvl5pPr marL="2286000" lvl="4" indent="-292100">
              <a:spcBef>
                <a:spcPts val="0"/>
              </a:spcBef>
              <a:spcAft>
                <a:spcPts val="0"/>
              </a:spcAft>
              <a:buClr>
                <a:schemeClr val="dk2"/>
              </a:buClr>
              <a:buSzPts val="1000"/>
              <a:buFont typeface="Inter"/>
              <a:buChar char="○"/>
              <a:defRPr sz="1000"/>
            </a:lvl5pPr>
            <a:lvl6pPr marL="2743200" lvl="5" indent="-292100">
              <a:spcBef>
                <a:spcPts val="0"/>
              </a:spcBef>
              <a:spcAft>
                <a:spcPts val="0"/>
              </a:spcAft>
              <a:buClr>
                <a:schemeClr val="dk2"/>
              </a:buClr>
              <a:buSzPts val="1000"/>
              <a:buFont typeface="Inter"/>
              <a:buChar char="■"/>
              <a:defRPr sz="1000"/>
            </a:lvl6pPr>
            <a:lvl7pPr marL="3200400" lvl="6" indent="-292100">
              <a:spcBef>
                <a:spcPts val="0"/>
              </a:spcBef>
              <a:spcAft>
                <a:spcPts val="0"/>
              </a:spcAft>
              <a:buClr>
                <a:schemeClr val="dk2"/>
              </a:buClr>
              <a:buSzPts val="1000"/>
              <a:buFont typeface="Inter"/>
              <a:buChar char="●"/>
              <a:defRPr sz="1000"/>
            </a:lvl7pPr>
            <a:lvl8pPr marL="3657600" lvl="7" indent="-292100">
              <a:spcBef>
                <a:spcPts val="0"/>
              </a:spcBef>
              <a:spcAft>
                <a:spcPts val="0"/>
              </a:spcAft>
              <a:buClr>
                <a:schemeClr val="dk2"/>
              </a:buClr>
              <a:buSzPts val="1000"/>
              <a:buFont typeface="Inter"/>
              <a:buChar char="○"/>
              <a:defRPr sz="1000"/>
            </a:lvl8pPr>
            <a:lvl9pPr marL="4114800" lvl="8" indent="-292100">
              <a:spcBef>
                <a:spcPts val="0"/>
              </a:spcBef>
              <a:spcAft>
                <a:spcPts val="0"/>
              </a:spcAft>
              <a:buClr>
                <a:schemeClr val="dk2"/>
              </a:buClr>
              <a:buSzPts val="1000"/>
              <a:buFont typeface="Inter"/>
              <a:buChar char="■"/>
              <a:defRPr sz="1000"/>
            </a:lvl9pPr>
          </a:lstStyle>
          <a:p>
            <a:endParaRPr/>
          </a:p>
        </p:txBody>
      </p:sp>
      <p:sp>
        <p:nvSpPr>
          <p:cNvPr id="101" name="Google Shape;101;p19"/>
          <p:cNvSpPr txBox="1">
            <a:spLocks noGrp="1"/>
          </p:cNvSpPr>
          <p:nvPr>
            <p:ph type="body" idx="2"/>
          </p:nvPr>
        </p:nvSpPr>
        <p:spPr>
          <a:xfrm>
            <a:off x="2601850" y="2780825"/>
            <a:ext cx="1641300" cy="17190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Inter"/>
              <a:buChar char="●"/>
              <a:defRPr sz="1000"/>
            </a:lvl1pPr>
            <a:lvl2pPr marL="914400" lvl="1" indent="-292100">
              <a:spcBef>
                <a:spcPts val="0"/>
              </a:spcBef>
              <a:spcAft>
                <a:spcPts val="0"/>
              </a:spcAft>
              <a:buClr>
                <a:schemeClr val="dk2"/>
              </a:buClr>
              <a:buSzPts val="1000"/>
              <a:buFont typeface="Inter"/>
              <a:buChar char="○"/>
              <a:defRPr sz="1000"/>
            </a:lvl2pPr>
            <a:lvl3pPr marL="1371600" lvl="2" indent="-292100">
              <a:spcBef>
                <a:spcPts val="0"/>
              </a:spcBef>
              <a:spcAft>
                <a:spcPts val="0"/>
              </a:spcAft>
              <a:buClr>
                <a:schemeClr val="dk2"/>
              </a:buClr>
              <a:buSzPts val="1000"/>
              <a:buFont typeface="Inter"/>
              <a:buChar char="■"/>
              <a:defRPr sz="1000"/>
            </a:lvl3pPr>
            <a:lvl4pPr marL="1828800" lvl="3" indent="-292100">
              <a:spcBef>
                <a:spcPts val="0"/>
              </a:spcBef>
              <a:spcAft>
                <a:spcPts val="0"/>
              </a:spcAft>
              <a:buClr>
                <a:schemeClr val="dk2"/>
              </a:buClr>
              <a:buSzPts val="1000"/>
              <a:buFont typeface="Inter"/>
              <a:buChar char="●"/>
              <a:defRPr sz="1000"/>
            </a:lvl4pPr>
            <a:lvl5pPr marL="2286000" lvl="4" indent="-292100">
              <a:spcBef>
                <a:spcPts val="0"/>
              </a:spcBef>
              <a:spcAft>
                <a:spcPts val="0"/>
              </a:spcAft>
              <a:buClr>
                <a:schemeClr val="dk2"/>
              </a:buClr>
              <a:buSzPts val="1000"/>
              <a:buFont typeface="Inter"/>
              <a:buChar char="○"/>
              <a:defRPr sz="1000"/>
            </a:lvl5pPr>
            <a:lvl6pPr marL="2743200" lvl="5" indent="-292100">
              <a:spcBef>
                <a:spcPts val="0"/>
              </a:spcBef>
              <a:spcAft>
                <a:spcPts val="0"/>
              </a:spcAft>
              <a:buClr>
                <a:schemeClr val="dk2"/>
              </a:buClr>
              <a:buSzPts val="1000"/>
              <a:buFont typeface="Inter"/>
              <a:buChar char="■"/>
              <a:defRPr sz="1000"/>
            </a:lvl6pPr>
            <a:lvl7pPr marL="3200400" lvl="6" indent="-292100">
              <a:spcBef>
                <a:spcPts val="0"/>
              </a:spcBef>
              <a:spcAft>
                <a:spcPts val="0"/>
              </a:spcAft>
              <a:buClr>
                <a:schemeClr val="dk2"/>
              </a:buClr>
              <a:buSzPts val="1000"/>
              <a:buFont typeface="Inter"/>
              <a:buChar char="●"/>
              <a:defRPr sz="1000"/>
            </a:lvl7pPr>
            <a:lvl8pPr marL="3657600" lvl="7" indent="-292100">
              <a:spcBef>
                <a:spcPts val="0"/>
              </a:spcBef>
              <a:spcAft>
                <a:spcPts val="0"/>
              </a:spcAft>
              <a:buClr>
                <a:schemeClr val="dk2"/>
              </a:buClr>
              <a:buSzPts val="1000"/>
              <a:buFont typeface="Inter"/>
              <a:buChar char="○"/>
              <a:defRPr sz="1000"/>
            </a:lvl8pPr>
            <a:lvl9pPr marL="4114800" lvl="8" indent="-292100">
              <a:spcBef>
                <a:spcPts val="0"/>
              </a:spcBef>
              <a:spcAft>
                <a:spcPts val="0"/>
              </a:spcAft>
              <a:buClr>
                <a:schemeClr val="dk2"/>
              </a:buClr>
              <a:buSzPts val="1000"/>
              <a:buFont typeface="Inter"/>
              <a:buChar char="■"/>
              <a:defRPr sz="1000"/>
            </a:lvl9pPr>
          </a:lstStyle>
          <a:p>
            <a:endParaRPr/>
          </a:p>
        </p:txBody>
      </p:sp>
      <p:sp>
        <p:nvSpPr>
          <p:cNvPr id="102" name="Google Shape;102;p19"/>
          <p:cNvSpPr txBox="1">
            <a:spLocks noGrp="1"/>
          </p:cNvSpPr>
          <p:nvPr>
            <p:ph type="body" idx="3"/>
          </p:nvPr>
        </p:nvSpPr>
        <p:spPr>
          <a:xfrm>
            <a:off x="4601450" y="2780825"/>
            <a:ext cx="1641300" cy="17190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Inter"/>
              <a:buChar char="●"/>
              <a:defRPr sz="1000"/>
            </a:lvl1pPr>
            <a:lvl2pPr marL="914400" lvl="1" indent="-292100">
              <a:spcBef>
                <a:spcPts val="0"/>
              </a:spcBef>
              <a:spcAft>
                <a:spcPts val="0"/>
              </a:spcAft>
              <a:buClr>
                <a:schemeClr val="dk2"/>
              </a:buClr>
              <a:buSzPts val="1000"/>
              <a:buFont typeface="Inter"/>
              <a:buChar char="○"/>
              <a:defRPr sz="1000"/>
            </a:lvl2pPr>
            <a:lvl3pPr marL="1371600" lvl="2" indent="-292100">
              <a:spcBef>
                <a:spcPts val="0"/>
              </a:spcBef>
              <a:spcAft>
                <a:spcPts val="0"/>
              </a:spcAft>
              <a:buClr>
                <a:schemeClr val="dk2"/>
              </a:buClr>
              <a:buSzPts val="1000"/>
              <a:buFont typeface="Inter"/>
              <a:buChar char="■"/>
              <a:defRPr sz="1000"/>
            </a:lvl3pPr>
            <a:lvl4pPr marL="1828800" lvl="3" indent="-292100">
              <a:spcBef>
                <a:spcPts val="0"/>
              </a:spcBef>
              <a:spcAft>
                <a:spcPts val="0"/>
              </a:spcAft>
              <a:buClr>
                <a:schemeClr val="dk2"/>
              </a:buClr>
              <a:buSzPts val="1000"/>
              <a:buFont typeface="Inter"/>
              <a:buChar char="●"/>
              <a:defRPr sz="1000"/>
            </a:lvl4pPr>
            <a:lvl5pPr marL="2286000" lvl="4" indent="-292100">
              <a:spcBef>
                <a:spcPts val="0"/>
              </a:spcBef>
              <a:spcAft>
                <a:spcPts val="0"/>
              </a:spcAft>
              <a:buClr>
                <a:schemeClr val="dk2"/>
              </a:buClr>
              <a:buSzPts val="1000"/>
              <a:buFont typeface="Inter"/>
              <a:buChar char="○"/>
              <a:defRPr sz="1000"/>
            </a:lvl5pPr>
            <a:lvl6pPr marL="2743200" lvl="5" indent="-292100">
              <a:spcBef>
                <a:spcPts val="0"/>
              </a:spcBef>
              <a:spcAft>
                <a:spcPts val="0"/>
              </a:spcAft>
              <a:buClr>
                <a:schemeClr val="dk2"/>
              </a:buClr>
              <a:buSzPts val="1000"/>
              <a:buFont typeface="Inter"/>
              <a:buChar char="■"/>
              <a:defRPr sz="1000"/>
            </a:lvl6pPr>
            <a:lvl7pPr marL="3200400" lvl="6" indent="-292100">
              <a:spcBef>
                <a:spcPts val="0"/>
              </a:spcBef>
              <a:spcAft>
                <a:spcPts val="0"/>
              </a:spcAft>
              <a:buClr>
                <a:schemeClr val="dk2"/>
              </a:buClr>
              <a:buSzPts val="1000"/>
              <a:buFont typeface="Inter"/>
              <a:buChar char="●"/>
              <a:defRPr sz="1000"/>
            </a:lvl7pPr>
            <a:lvl8pPr marL="3657600" lvl="7" indent="-292100">
              <a:spcBef>
                <a:spcPts val="0"/>
              </a:spcBef>
              <a:spcAft>
                <a:spcPts val="0"/>
              </a:spcAft>
              <a:buClr>
                <a:schemeClr val="dk2"/>
              </a:buClr>
              <a:buSzPts val="1000"/>
              <a:buFont typeface="Inter"/>
              <a:buChar char="○"/>
              <a:defRPr sz="1000"/>
            </a:lvl8pPr>
            <a:lvl9pPr marL="4114800" lvl="8" indent="-292100">
              <a:spcBef>
                <a:spcPts val="0"/>
              </a:spcBef>
              <a:spcAft>
                <a:spcPts val="0"/>
              </a:spcAft>
              <a:buClr>
                <a:schemeClr val="dk2"/>
              </a:buClr>
              <a:buSzPts val="1000"/>
              <a:buFont typeface="Inter"/>
              <a:buChar char="■"/>
              <a:defRPr sz="1000"/>
            </a:lvl9pPr>
          </a:lstStyle>
          <a:p>
            <a:endParaRPr/>
          </a:p>
        </p:txBody>
      </p:sp>
      <p:sp>
        <p:nvSpPr>
          <p:cNvPr id="103" name="Google Shape;103;p19"/>
          <p:cNvSpPr txBox="1">
            <a:spLocks noGrp="1"/>
          </p:cNvSpPr>
          <p:nvPr>
            <p:ph type="body" idx="4"/>
          </p:nvPr>
        </p:nvSpPr>
        <p:spPr>
          <a:xfrm>
            <a:off x="6602800" y="2780825"/>
            <a:ext cx="1641300" cy="17190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Inter"/>
              <a:buChar char="●"/>
              <a:defRPr sz="1000"/>
            </a:lvl1pPr>
            <a:lvl2pPr marL="914400" lvl="1" indent="-292100">
              <a:spcBef>
                <a:spcPts val="0"/>
              </a:spcBef>
              <a:spcAft>
                <a:spcPts val="0"/>
              </a:spcAft>
              <a:buClr>
                <a:schemeClr val="dk2"/>
              </a:buClr>
              <a:buSzPts val="1000"/>
              <a:buFont typeface="Inter"/>
              <a:buChar char="○"/>
              <a:defRPr sz="1000"/>
            </a:lvl2pPr>
            <a:lvl3pPr marL="1371600" lvl="2" indent="-292100">
              <a:spcBef>
                <a:spcPts val="0"/>
              </a:spcBef>
              <a:spcAft>
                <a:spcPts val="0"/>
              </a:spcAft>
              <a:buClr>
                <a:schemeClr val="dk2"/>
              </a:buClr>
              <a:buSzPts val="1000"/>
              <a:buFont typeface="Inter"/>
              <a:buChar char="■"/>
              <a:defRPr sz="1000"/>
            </a:lvl3pPr>
            <a:lvl4pPr marL="1828800" lvl="3" indent="-292100">
              <a:spcBef>
                <a:spcPts val="0"/>
              </a:spcBef>
              <a:spcAft>
                <a:spcPts val="0"/>
              </a:spcAft>
              <a:buClr>
                <a:schemeClr val="dk2"/>
              </a:buClr>
              <a:buSzPts val="1000"/>
              <a:buFont typeface="Inter"/>
              <a:buChar char="●"/>
              <a:defRPr sz="1000"/>
            </a:lvl4pPr>
            <a:lvl5pPr marL="2286000" lvl="4" indent="-292100">
              <a:spcBef>
                <a:spcPts val="0"/>
              </a:spcBef>
              <a:spcAft>
                <a:spcPts val="0"/>
              </a:spcAft>
              <a:buClr>
                <a:schemeClr val="dk2"/>
              </a:buClr>
              <a:buSzPts val="1000"/>
              <a:buFont typeface="Inter"/>
              <a:buChar char="○"/>
              <a:defRPr sz="1000"/>
            </a:lvl5pPr>
            <a:lvl6pPr marL="2743200" lvl="5" indent="-292100">
              <a:spcBef>
                <a:spcPts val="0"/>
              </a:spcBef>
              <a:spcAft>
                <a:spcPts val="0"/>
              </a:spcAft>
              <a:buClr>
                <a:schemeClr val="dk2"/>
              </a:buClr>
              <a:buSzPts val="1000"/>
              <a:buFont typeface="Inter"/>
              <a:buChar char="■"/>
              <a:defRPr sz="1000"/>
            </a:lvl6pPr>
            <a:lvl7pPr marL="3200400" lvl="6" indent="-292100">
              <a:spcBef>
                <a:spcPts val="0"/>
              </a:spcBef>
              <a:spcAft>
                <a:spcPts val="0"/>
              </a:spcAft>
              <a:buClr>
                <a:schemeClr val="dk2"/>
              </a:buClr>
              <a:buSzPts val="1000"/>
              <a:buFont typeface="Inter"/>
              <a:buChar char="●"/>
              <a:defRPr sz="1000"/>
            </a:lvl7pPr>
            <a:lvl8pPr marL="3657600" lvl="7" indent="-292100">
              <a:spcBef>
                <a:spcPts val="0"/>
              </a:spcBef>
              <a:spcAft>
                <a:spcPts val="0"/>
              </a:spcAft>
              <a:buClr>
                <a:schemeClr val="dk2"/>
              </a:buClr>
              <a:buSzPts val="1000"/>
              <a:buFont typeface="Inter"/>
              <a:buChar char="○"/>
              <a:defRPr sz="1000"/>
            </a:lvl8pPr>
            <a:lvl9pPr marL="4114800" lvl="8" indent="-292100">
              <a:spcBef>
                <a:spcPts val="0"/>
              </a:spcBef>
              <a:spcAft>
                <a:spcPts val="0"/>
              </a:spcAft>
              <a:buClr>
                <a:schemeClr val="dk2"/>
              </a:buClr>
              <a:buSzPts val="1000"/>
              <a:buFont typeface="Inter"/>
              <a:buChar char="■"/>
              <a:defRPr sz="1000"/>
            </a:lvl9pPr>
          </a:lstStyle>
          <a:p>
            <a:endParaRPr/>
          </a:p>
        </p:txBody>
      </p:sp>
      <p:sp>
        <p:nvSpPr>
          <p:cNvPr id="104" name="Google Shape;104;p19"/>
          <p:cNvSpPr/>
          <p:nvPr/>
        </p:nvSpPr>
        <p:spPr>
          <a:xfrm>
            <a:off x="603475"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05" name="Google Shape;105;p19"/>
          <p:cNvSpPr txBox="1">
            <a:spLocks noGrp="1"/>
          </p:cNvSpPr>
          <p:nvPr>
            <p:ph type="sldNum" idx="5"/>
          </p:nvPr>
        </p:nvSpPr>
        <p:spPr>
          <a:xfrm>
            <a:off x="420872" y="203200"/>
            <a:ext cx="428700" cy="393600"/>
          </a:xfrm>
          <a:prstGeom prst="rect">
            <a:avLst/>
          </a:prstGeom>
        </p:spPr>
        <p:txBody>
          <a:bodyPr spcFirstLastPara="1" wrap="square" lIns="91425" tIns="91425" rIns="91425" bIns="91425" anchor="ctr" anchorCtr="0">
            <a:normAutofit/>
          </a:bodyPr>
          <a:lstStyle>
            <a:lvl1pPr lvl="0" algn="ctr" rtl="0">
              <a:buNone/>
              <a:defRPr sz="800">
                <a:solidFill>
                  <a:schemeClr val="dk1"/>
                </a:solidFill>
                <a:latin typeface="Inter Light"/>
                <a:ea typeface="Inter Light"/>
                <a:cs typeface="Inter Light"/>
                <a:sym typeface="Inter Light"/>
              </a:defRPr>
            </a:lvl1pPr>
            <a:lvl2pPr lvl="1" algn="ctr" rtl="0">
              <a:buNone/>
              <a:defRPr sz="800">
                <a:solidFill>
                  <a:schemeClr val="dk1"/>
                </a:solidFill>
                <a:latin typeface="Inter Light"/>
                <a:ea typeface="Inter Light"/>
                <a:cs typeface="Inter Light"/>
                <a:sym typeface="Inter Light"/>
              </a:defRPr>
            </a:lvl2pPr>
            <a:lvl3pPr lvl="2" algn="ctr" rtl="0">
              <a:buNone/>
              <a:defRPr sz="800">
                <a:solidFill>
                  <a:schemeClr val="dk1"/>
                </a:solidFill>
                <a:latin typeface="Inter Light"/>
                <a:ea typeface="Inter Light"/>
                <a:cs typeface="Inter Light"/>
                <a:sym typeface="Inter Light"/>
              </a:defRPr>
            </a:lvl3pPr>
            <a:lvl4pPr lvl="3" algn="ctr" rtl="0">
              <a:buNone/>
              <a:defRPr sz="800">
                <a:solidFill>
                  <a:schemeClr val="dk1"/>
                </a:solidFill>
                <a:latin typeface="Inter Light"/>
                <a:ea typeface="Inter Light"/>
                <a:cs typeface="Inter Light"/>
                <a:sym typeface="Inter Light"/>
              </a:defRPr>
            </a:lvl4pPr>
            <a:lvl5pPr lvl="4" algn="ctr" rtl="0">
              <a:buNone/>
              <a:defRPr sz="800">
                <a:solidFill>
                  <a:schemeClr val="dk1"/>
                </a:solidFill>
                <a:latin typeface="Inter Light"/>
                <a:ea typeface="Inter Light"/>
                <a:cs typeface="Inter Light"/>
                <a:sym typeface="Inter Light"/>
              </a:defRPr>
            </a:lvl5pPr>
            <a:lvl6pPr lvl="5" algn="ctr" rtl="0">
              <a:buNone/>
              <a:defRPr sz="800">
                <a:solidFill>
                  <a:schemeClr val="dk1"/>
                </a:solidFill>
                <a:latin typeface="Inter Light"/>
                <a:ea typeface="Inter Light"/>
                <a:cs typeface="Inter Light"/>
                <a:sym typeface="Inter Light"/>
              </a:defRPr>
            </a:lvl6pPr>
            <a:lvl7pPr lvl="6" algn="ctr" rtl="0">
              <a:buNone/>
              <a:defRPr sz="800">
                <a:solidFill>
                  <a:schemeClr val="dk1"/>
                </a:solidFill>
                <a:latin typeface="Inter Light"/>
                <a:ea typeface="Inter Light"/>
                <a:cs typeface="Inter Light"/>
                <a:sym typeface="Inter Light"/>
              </a:defRPr>
            </a:lvl7pPr>
            <a:lvl8pPr lvl="7" algn="ctr" rtl="0">
              <a:buNone/>
              <a:defRPr sz="800">
                <a:solidFill>
                  <a:schemeClr val="dk1"/>
                </a:solidFill>
                <a:latin typeface="Inter Light"/>
                <a:ea typeface="Inter Light"/>
                <a:cs typeface="Inter Light"/>
                <a:sym typeface="Inter Light"/>
              </a:defRPr>
            </a:lvl8pPr>
            <a:lvl9pPr lvl="8" algn="ctr" rtl="0">
              <a:buNone/>
              <a:defRPr sz="800">
                <a:solidFill>
                  <a:schemeClr val="dk1"/>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
        <p:nvSpPr>
          <p:cNvPr id="106" name="Google Shape;106;p19"/>
          <p:cNvSpPr/>
          <p:nvPr/>
        </p:nvSpPr>
        <p:spPr>
          <a:xfrm>
            <a:off x="1644650"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etitive Advantage">
  <p:cSld name="ONE_COLUMN_TEXT">
    <p:bg>
      <p:bgPr>
        <a:solidFill>
          <a:schemeClr val="lt1"/>
        </a:solidFill>
        <a:effectLst/>
      </p:bgPr>
    </p:bg>
    <p:spTree>
      <p:nvGrpSpPr>
        <p:cNvPr id="1" name="Shape 107"/>
        <p:cNvGrpSpPr/>
        <p:nvPr/>
      </p:nvGrpSpPr>
      <p:grpSpPr>
        <a:xfrm>
          <a:off x="0" y="0"/>
          <a:ext cx="0" cy="0"/>
          <a:chOff x="0" y="0"/>
          <a:chExt cx="0" cy="0"/>
        </a:xfrm>
      </p:grpSpPr>
      <p:sp>
        <p:nvSpPr>
          <p:cNvPr id="108" name="Google Shape;10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09" name="Google Shape;109;p20"/>
          <p:cNvCxnSpPr/>
          <p:nvPr/>
        </p:nvCxnSpPr>
        <p:spPr>
          <a:xfrm rot="10800000">
            <a:off x="560525" y="279400"/>
            <a:ext cx="149400" cy="0"/>
          </a:xfrm>
          <a:prstGeom prst="straightConnector1">
            <a:avLst/>
          </a:prstGeom>
          <a:noFill/>
          <a:ln w="9525" cap="flat" cmpd="sng">
            <a:solidFill>
              <a:schemeClr val="dk1"/>
            </a:solidFill>
            <a:prstDash val="solid"/>
            <a:round/>
            <a:headEnd type="none" w="med" len="med"/>
            <a:tailEnd type="none" w="med" len="med"/>
          </a:ln>
        </p:spPr>
      </p:cxnSp>
      <p:sp>
        <p:nvSpPr>
          <p:cNvPr id="110" name="Google Shape;110;p20"/>
          <p:cNvSpPr txBox="1">
            <a:spLocks noGrp="1"/>
          </p:cNvSpPr>
          <p:nvPr>
            <p:ph type="title"/>
          </p:nvPr>
        </p:nvSpPr>
        <p:spPr>
          <a:xfrm>
            <a:off x="452575" y="596800"/>
            <a:ext cx="4418100" cy="29655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sz="4800" b="1"/>
            </a:lvl2pPr>
            <a:lvl3pPr lvl="2">
              <a:lnSpc>
                <a:spcPct val="80000"/>
              </a:lnSpc>
              <a:spcBef>
                <a:spcPts val="0"/>
              </a:spcBef>
              <a:spcAft>
                <a:spcPts val="0"/>
              </a:spcAft>
              <a:buSzPts val="4800"/>
              <a:buFont typeface="Inter"/>
              <a:buNone/>
              <a:defRPr sz="4800" b="1"/>
            </a:lvl3pPr>
            <a:lvl4pPr lvl="3">
              <a:lnSpc>
                <a:spcPct val="80000"/>
              </a:lnSpc>
              <a:spcBef>
                <a:spcPts val="0"/>
              </a:spcBef>
              <a:spcAft>
                <a:spcPts val="0"/>
              </a:spcAft>
              <a:buSzPts val="4800"/>
              <a:buFont typeface="Inter"/>
              <a:buNone/>
              <a:defRPr sz="4800" b="1"/>
            </a:lvl4pPr>
            <a:lvl5pPr lvl="4">
              <a:lnSpc>
                <a:spcPct val="80000"/>
              </a:lnSpc>
              <a:spcBef>
                <a:spcPts val="0"/>
              </a:spcBef>
              <a:spcAft>
                <a:spcPts val="0"/>
              </a:spcAft>
              <a:buSzPts val="4800"/>
              <a:buFont typeface="Inter"/>
              <a:buNone/>
              <a:defRPr sz="4800" b="1"/>
            </a:lvl5pPr>
            <a:lvl6pPr lvl="5">
              <a:lnSpc>
                <a:spcPct val="80000"/>
              </a:lnSpc>
              <a:spcBef>
                <a:spcPts val="0"/>
              </a:spcBef>
              <a:spcAft>
                <a:spcPts val="0"/>
              </a:spcAft>
              <a:buSzPts val="4800"/>
              <a:buFont typeface="Inter"/>
              <a:buNone/>
              <a:defRPr sz="4800" b="1"/>
            </a:lvl6pPr>
            <a:lvl7pPr lvl="6">
              <a:lnSpc>
                <a:spcPct val="80000"/>
              </a:lnSpc>
              <a:spcBef>
                <a:spcPts val="0"/>
              </a:spcBef>
              <a:spcAft>
                <a:spcPts val="0"/>
              </a:spcAft>
              <a:buSzPts val="4800"/>
              <a:buFont typeface="Inter"/>
              <a:buNone/>
              <a:defRPr sz="4800" b="1"/>
            </a:lvl7pPr>
            <a:lvl8pPr lvl="7">
              <a:lnSpc>
                <a:spcPct val="80000"/>
              </a:lnSpc>
              <a:spcBef>
                <a:spcPts val="0"/>
              </a:spcBef>
              <a:spcAft>
                <a:spcPts val="0"/>
              </a:spcAft>
              <a:buSzPts val="4800"/>
              <a:buFont typeface="Inter"/>
              <a:buNone/>
              <a:defRPr sz="4800" b="1"/>
            </a:lvl8pPr>
            <a:lvl9pPr lvl="8">
              <a:lnSpc>
                <a:spcPct val="80000"/>
              </a:lnSpc>
              <a:spcBef>
                <a:spcPts val="0"/>
              </a:spcBef>
              <a:spcAft>
                <a:spcPts val="0"/>
              </a:spcAft>
              <a:buSzPts val="4800"/>
              <a:buFont typeface="Inter"/>
              <a:buNone/>
              <a:defRPr sz="4800" b="1"/>
            </a:lvl9pPr>
          </a:lstStyle>
          <a:p>
            <a:endParaRPr/>
          </a:p>
        </p:txBody>
      </p:sp>
      <p:sp>
        <p:nvSpPr>
          <p:cNvPr id="111" name="Google Shape;111;p20"/>
          <p:cNvSpPr>
            <a:spLocks noGrp="1"/>
          </p:cNvSpPr>
          <p:nvPr>
            <p:ph type="pic" idx="2"/>
          </p:nvPr>
        </p:nvSpPr>
        <p:spPr>
          <a:xfrm>
            <a:off x="5039775" y="196800"/>
            <a:ext cx="3905400" cy="4749900"/>
          </a:xfrm>
          <a:prstGeom prst="roundRect">
            <a:avLst>
              <a:gd name="adj" fmla="val 2053"/>
            </a:avLst>
          </a:prstGeom>
          <a:noFill/>
          <a:ln>
            <a:noFill/>
          </a:ln>
        </p:spPr>
      </p:sp>
      <p:sp>
        <p:nvSpPr>
          <p:cNvPr id="112" name="Google Shape;112;p20"/>
          <p:cNvSpPr txBox="1">
            <a:spLocks noGrp="1"/>
          </p:cNvSpPr>
          <p:nvPr>
            <p:ph type="body" idx="1"/>
          </p:nvPr>
        </p:nvSpPr>
        <p:spPr>
          <a:xfrm>
            <a:off x="452575" y="1966775"/>
            <a:ext cx="3212700" cy="2080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Inter"/>
              <a:buChar char="●"/>
              <a:defRPr/>
            </a:lvl1pPr>
            <a:lvl2pPr marL="914400" lvl="1" indent="-304800">
              <a:spcBef>
                <a:spcPts val="0"/>
              </a:spcBef>
              <a:spcAft>
                <a:spcPts val="0"/>
              </a:spcAft>
              <a:buSzPts val="1200"/>
              <a:buFont typeface="Inter"/>
              <a:buChar char="○"/>
              <a:defRPr/>
            </a:lvl2pPr>
            <a:lvl3pPr marL="1371600" lvl="2" indent="-304800">
              <a:spcBef>
                <a:spcPts val="0"/>
              </a:spcBef>
              <a:spcAft>
                <a:spcPts val="0"/>
              </a:spcAft>
              <a:buSzPts val="1200"/>
              <a:buFont typeface="Inter"/>
              <a:buChar char="■"/>
              <a:defRPr/>
            </a:lvl3pPr>
            <a:lvl4pPr marL="1828800" lvl="3" indent="-304800">
              <a:spcBef>
                <a:spcPts val="0"/>
              </a:spcBef>
              <a:spcAft>
                <a:spcPts val="0"/>
              </a:spcAft>
              <a:buSzPts val="1200"/>
              <a:buFont typeface="Inter"/>
              <a:buChar char="●"/>
              <a:defRPr/>
            </a:lvl4pPr>
            <a:lvl5pPr marL="2286000" lvl="4" indent="-304800">
              <a:spcBef>
                <a:spcPts val="0"/>
              </a:spcBef>
              <a:spcAft>
                <a:spcPts val="0"/>
              </a:spcAft>
              <a:buSzPts val="1200"/>
              <a:buFont typeface="Inter"/>
              <a:buChar char="○"/>
              <a:defRPr/>
            </a:lvl5pPr>
            <a:lvl6pPr marL="2743200" lvl="5" indent="-304800">
              <a:spcBef>
                <a:spcPts val="0"/>
              </a:spcBef>
              <a:spcAft>
                <a:spcPts val="0"/>
              </a:spcAft>
              <a:buSzPts val="1200"/>
              <a:buFont typeface="Inter"/>
              <a:buChar char="■"/>
              <a:defRPr/>
            </a:lvl6pPr>
            <a:lvl7pPr marL="3200400" lvl="6" indent="-304800">
              <a:spcBef>
                <a:spcPts val="0"/>
              </a:spcBef>
              <a:spcAft>
                <a:spcPts val="0"/>
              </a:spcAft>
              <a:buSzPts val="1200"/>
              <a:buFont typeface="Inter"/>
              <a:buChar char="●"/>
              <a:defRPr/>
            </a:lvl7pPr>
            <a:lvl8pPr marL="3657600" lvl="7" indent="-304800">
              <a:spcBef>
                <a:spcPts val="0"/>
              </a:spcBef>
              <a:spcAft>
                <a:spcPts val="0"/>
              </a:spcAft>
              <a:buSzPts val="1200"/>
              <a:buFont typeface="Inter"/>
              <a:buChar char="○"/>
              <a:defRPr/>
            </a:lvl8pPr>
            <a:lvl9pPr marL="4114800" lvl="8" indent="-304800">
              <a:spcBef>
                <a:spcPts val="0"/>
              </a:spcBef>
              <a:spcAft>
                <a:spcPts val="0"/>
              </a:spcAft>
              <a:buSzPts val="1200"/>
              <a:buFont typeface="Inter"/>
              <a:buChar char="■"/>
              <a:defRPr/>
            </a:lvl9pPr>
          </a:lstStyle>
          <a:p>
            <a:endParaRPr/>
          </a:p>
        </p:txBody>
      </p:sp>
      <p:sp>
        <p:nvSpPr>
          <p:cNvPr id="113" name="Google Shape;113;p20"/>
          <p:cNvSpPr/>
          <p:nvPr/>
        </p:nvSpPr>
        <p:spPr>
          <a:xfrm>
            <a:off x="603475"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14" name="Google Shape;114;p20"/>
          <p:cNvSpPr txBox="1">
            <a:spLocks noGrp="1"/>
          </p:cNvSpPr>
          <p:nvPr>
            <p:ph type="sldNum" idx="3"/>
          </p:nvPr>
        </p:nvSpPr>
        <p:spPr>
          <a:xfrm>
            <a:off x="420872" y="203200"/>
            <a:ext cx="428700" cy="393600"/>
          </a:xfrm>
          <a:prstGeom prst="rect">
            <a:avLst/>
          </a:prstGeom>
        </p:spPr>
        <p:txBody>
          <a:bodyPr spcFirstLastPara="1" wrap="square" lIns="91425" tIns="91425" rIns="91425" bIns="91425" anchor="ctr" anchorCtr="0">
            <a:normAutofit/>
          </a:bodyPr>
          <a:lstStyle>
            <a:lvl1pPr lvl="0" algn="ctr" rtl="0">
              <a:buNone/>
              <a:defRPr sz="800">
                <a:solidFill>
                  <a:schemeClr val="dk1"/>
                </a:solidFill>
                <a:latin typeface="Inter Light"/>
                <a:ea typeface="Inter Light"/>
                <a:cs typeface="Inter Light"/>
                <a:sym typeface="Inter Light"/>
              </a:defRPr>
            </a:lvl1pPr>
            <a:lvl2pPr lvl="1" algn="ctr" rtl="0">
              <a:buNone/>
              <a:defRPr sz="800">
                <a:solidFill>
                  <a:schemeClr val="dk1"/>
                </a:solidFill>
                <a:latin typeface="Inter Light"/>
                <a:ea typeface="Inter Light"/>
                <a:cs typeface="Inter Light"/>
                <a:sym typeface="Inter Light"/>
              </a:defRPr>
            </a:lvl2pPr>
            <a:lvl3pPr lvl="2" algn="ctr" rtl="0">
              <a:buNone/>
              <a:defRPr sz="800">
                <a:solidFill>
                  <a:schemeClr val="dk1"/>
                </a:solidFill>
                <a:latin typeface="Inter Light"/>
                <a:ea typeface="Inter Light"/>
                <a:cs typeface="Inter Light"/>
                <a:sym typeface="Inter Light"/>
              </a:defRPr>
            </a:lvl3pPr>
            <a:lvl4pPr lvl="3" algn="ctr" rtl="0">
              <a:buNone/>
              <a:defRPr sz="800">
                <a:solidFill>
                  <a:schemeClr val="dk1"/>
                </a:solidFill>
                <a:latin typeface="Inter Light"/>
                <a:ea typeface="Inter Light"/>
                <a:cs typeface="Inter Light"/>
                <a:sym typeface="Inter Light"/>
              </a:defRPr>
            </a:lvl4pPr>
            <a:lvl5pPr lvl="4" algn="ctr" rtl="0">
              <a:buNone/>
              <a:defRPr sz="800">
                <a:solidFill>
                  <a:schemeClr val="dk1"/>
                </a:solidFill>
                <a:latin typeface="Inter Light"/>
                <a:ea typeface="Inter Light"/>
                <a:cs typeface="Inter Light"/>
                <a:sym typeface="Inter Light"/>
              </a:defRPr>
            </a:lvl5pPr>
            <a:lvl6pPr lvl="5" algn="ctr" rtl="0">
              <a:buNone/>
              <a:defRPr sz="800">
                <a:solidFill>
                  <a:schemeClr val="dk1"/>
                </a:solidFill>
                <a:latin typeface="Inter Light"/>
                <a:ea typeface="Inter Light"/>
                <a:cs typeface="Inter Light"/>
                <a:sym typeface="Inter Light"/>
              </a:defRPr>
            </a:lvl6pPr>
            <a:lvl7pPr lvl="6" algn="ctr" rtl="0">
              <a:buNone/>
              <a:defRPr sz="800">
                <a:solidFill>
                  <a:schemeClr val="dk1"/>
                </a:solidFill>
                <a:latin typeface="Inter Light"/>
                <a:ea typeface="Inter Light"/>
                <a:cs typeface="Inter Light"/>
                <a:sym typeface="Inter Light"/>
              </a:defRPr>
            </a:lvl7pPr>
            <a:lvl8pPr lvl="7" algn="ctr" rtl="0">
              <a:buNone/>
              <a:defRPr sz="800">
                <a:solidFill>
                  <a:schemeClr val="dk1"/>
                </a:solidFill>
                <a:latin typeface="Inter Light"/>
                <a:ea typeface="Inter Light"/>
                <a:cs typeface="Inter Light"/>
                <a:sym typeface="Inter Light"/>
              </a:defRPr>
            </a:lvl8pPr>
            <a:lvl9pPr lvl="8" algn="ctr" rtl="0">
              <a:buNone/>
              <a:defRPr sz="800">
                <a:solidFill>
                  <a:schemeClr val="dk1"/>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
        <p:nvSpPr>
          <p:cNvPr id="115" name="Google Shape;115;p20"/>
          <p:cNvSpPr/>
          <p:nvPr/>
        </p:nvSpPr>
        <p:spPr>
          <a:xfrm>
            <a:off x="1644650"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eet the Team">
  <p:cSld name="MAIN_POINT">
    <p:bg>
      <p:bgPr>
        <a:solidFill>
          <a:schemeClr val="dk1"/>
        </a:solidFill>
        <a:effectLst/>
      </p:bgPr>
    </p:bg>
    <p:spTree>
      <p:nvGrpSpPr>
        <p:cNvPr id="1" name="Shape 116"/>
        <p:cNvGrpSpPr/>
        <p:nvPr/>
      </p:nvGrpSpPr>
      <p:grpSpPr>
        <a:xfrm>
          <a:off x="0" y="0"/>
          <a:ext cx="0" cy="0"/>
          <a:chOff x="0" y="0"/>
          <a:chExt cx="0" cy="0"/>
        </a:xfrm>
      </p:grpSpPr>
      <p:sp>
        <p:nvSpPr>
          <p:cNvPr id="117" name="Google Shape;117;p21"/>
          <p:cNvSpPr>
            <a:spLocks noGrp="1"/>
          </p:cNvSpPr>
          <p:nvPr>
            <p:ph type="pic" idx="2"/>
          </p:nvPr>
        </p:nvSpPr>
        <p:spPr>
          <a:xfrm>
            <a:off x="566350" y="1569300"/>
            <a:ext cx="1466400" cy="1570200"/>
          </a:xfrm>
          <a:prstGeom prst="roundRect">
            <a:avLst>
              <a:gd name="adj" fmla="val 6320"/>
            </a:avLst>
          </a:prstGeom>
          <a:noFill/>
          <a:ln>
            <a:noFill/>
          </a:ln>
        </p:spPr>
      </p:sp>
      <p:sp>
        <p:nvSpPr>
          <p:cNvPr id="118" name="Google Shape;118;p21"/>
          <p:cNvSpPr>
            <a:spLocks noGrp="1"/>
          </p:cNvSpPr>
          <p:nvPr>
            <p:ph type="pic" idx="3"/>
          </p:nvPr>
        </p:nvSpPr>
        <p:spPr>
          <a:xfrm>
            <a:off x="2588275" y="1569300"/>
            <a:ext cx="1466400" cy="1570200"/>
          </a:xfrm>
          <a:prstGeom prst="roundRect">
            <a:avLst>
              <a:gd name="adj" fmla="val 6320"/>
            </a:avLst>
          </a:prstGeom>
          <a:noFill/>
          <a:ln>
            <a:noFill/>
          </a:ln>
        </p:spPr>
      </p:sp>
      <p:sp>
        <p:nvSpPr>
          <p:cNvPr id="119" name="Google Shape;119;p21"/>
          <p:cNvSpPr>
            <a:spLocks noGrp="1"/>
          </p:cNvSpPr>
          <p:nvPr>
            <p:ph type="pic" idx="4"/>
          </p:nvPr>
        </p:nvSpPr>
        <p:spPr>
          <a:xfrm>
            <a:off x="4613113" y="1569300"/>
            <a:ext cx="1466400" cy="1570200"/>
          </a:xfrm>
          <a:prstGeom prst="roundRect">
            <a:avLst>
              <a:gd name="adj" fmla="val 6320"/>
            </a:avLst>
          </a:prstGeom>
          <a:noFill/>
          <a:ln>
            <a:noFill/>
          </a:ln>
        </p:spPr>
      </p:sp>
      <p:sp>
        <p:nvSpPr>
          <p:cNvPr id="120" name="Google Shape;120;p21"/>
          <p:cNvSpPr>
            <a:spLocks noGrp="1"/>
          </p:cNvSpPr>
          <p:nvPr>
            <p:ph type="pic" idx="5"/>
          </p:nvPr>
        </p:nvSpPr>
        <p:spPr>
          <a:xfrm>
            <a:off x="6637950" y="1569300"/>
            <a:ext cx="1466400" cy="1570200"/>
          </a:xfrm>
          <a:prstGeom prst="roundRect">
            <a:avLst>
              <a:gd name="adj" fmla="val 6320"/>
            </a:avLst>
          </a:prstGeom>
          <a:noFill/>
          <a:ln>
            <a:noFill/>
          </a:ln>
        </p:spPr>
      </p:sp>
      <p:cxnSp>
        <p:nvCxnSpPr>
          <p:cNvPr id="121" name="Google Shape;121;p21"/>
          <p:cNvCxnSpPr/>
          <p:nvPr/>
        </p:nvCxnSpPr>
        <p:spPr>
          <a:xfrm rot="10800000">
            <a:off x="560525" y="279400"/>
            <a:ext cx="149400" cy="0"/>
          </a:xfrm>
          <a:prstGeom prst="straightConnector1">
            <a:avLst/>
          </a:prstGeom>
          <a:noFill/>
          <a:ln w="9525" cap="flat" cmpd="sng">
            <a:solidFill>
              <a:schemeClr val="lt2"/>
            </a:solidFill>
            <a:prstDash val="solid"/>
            <a:round/>
            <a:headEnd type="none" w="med" len="med"/>
            <a:tailEnd type="none" w="med" len="med"/>
          </a:ln>
        </p:spPr>
      </p:cxnSp>
      <p:sp>
        <p:nvSpPr>
          <p:cNvPr id="122" name="Google Shape;122;p21"/>
          <p:cNvSpPr txBox="1">
            <a:spLocks noGrp="1"/>
          </p:cNvSpPr>
          <p:nvPr>
            <p:ph type="title"/>
          </p:nvPr>
        </p:nvSpPr>
        <p:spPr>
          <a:xfrm>
            <a:off x="450850" y="596800"/>
            <a:ext cx="6767700" cy="18288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a:endParaRPr/>
          </a:p>
        </p:txBody>
      </p:sp>
      <p:sp>
        <p:nvSpPr>
          <p:cNvPr id="123" name="Google Shape;123;p21"/>
          <p:cNvSpPr txBox="1">
            <a:spLocks noGrp="1"/>
          </p:cNvSpPr>
          <p:nvPr>
            <p:ph type="subTitle" idx="1"/>
          </p:nvPr>
        </p:nvSpPr>
        <p:spPr>
          <a:xfrm>
            <a:off x="566350" y="3190975"/>
            <a:ext cx="1466400" cy="772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a:endParaRPr/>
          </a:p>
        </p:txBody>
      </p:sp>
      <p:sp>
        <p:nvSpPr>
          <p:cNvPr id="124" name="Google Shape;124;p21"/>
          <p:cNvSpPr txBox="1">
            <a:spLocks noGrp="1"/>
          </p:cNvSpPr>
          <p:nvPr>
            <p:ph type="subTitle" idx="6"/>
          </p:nvPr>
        </p:nvSpPr>
        <p:spPr>
          <a:xfrm>
            <a:off x="2588275" y="3190975"/>
            <a:ext cx="1466400" cy="772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a:endParaRPr/>
          </a:p>
        </p:txBody>
      </p:sp>
      <p:sp>
        <p:nvSpPr>
          <p:cNvPr id="125" name="Google Shape;125;p21"/>
          <p:cNvSpPr txBox="1">
            <a:spLocks noGrp="1"/>
          </p:cNvSpPr>
          <p:nvPr>
            <p:ph type="subTitle" idx="7"/>
          </p:nvPr>
        </p:nvSpPr>
        <p:spPr>
          <a:xfrm>
            <a:off x="4613113" y="3190975"/>
            <a:ext cx="1466400" cy="772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a:endParaRPr/>
          </a:p>
        </p:txBody>
      </p:sp>
      <p:sp>
        <p:nvSpPr>
          <p:cNvPr id="126" name="Google Shape;126;p21"/>
          <p:cNvSpPr txBox="1">
            <a:spLocks noGrp="1"/>
          </p:cNvSpPr>
          <p:nvPr>
            <p:ph type="subTitle" idx="8"/>
          </p:nvPr>
        </p:nvSpPr>
        <p:spPr>
          <a:xfrm>
            <a:off x="6637950" y="3190975"/>
            <a:ext cx="1466400" cy="772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a:endParaRPr/>
          </a:p>
        </p:txBody>
      </p:sp>
      <p:sp>
        <p:nvSpPr>
          <p:cNvPr id="127" name="Google Shape;127;p21"/>
          <p:cNvSpPr/>
          <p:nvPr/>
        </p:nvSpPr>
        <p:spPr>
          <a:xfrm>
            <a:off x="603475"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28" name="Google Shape;128;p21"/>
          <p:cNvSpPr txBox="1">
            <a:spLocks noGrp="1"/>
          </p:cNvSpPr>
          <p:nvPr>
            <p:ph type="sldNum" idx="12"/>
          </p:nvPr>
        </p:nvSpPr>
        <p:spPr>
          <a:xfrm>
            <a:off x="420872" y="203200"/>
            <a:ext cx="428700" cy="393600"/>
          </a:xfrm>
          <a:prstGeom prst="rect">
            <a:avLst/>
          </a:prstGeom>
        </p:spPr>
        <p:txBody>
          <a:bodyPr spcFirstLastPara="1" wrap="square" lIns="91425" tIns="91425" rIns="91425" bIns="91425" anchor="ctr" anchorCtr="0">
            <a:normAutofit/>
          </a:bodyPr>
          <a:lstStyle>
            <a:lvl1pPr lvl="0" algn="ctr" rtl="0">
              <a:buNone/>
              <a:defRPr sz="800">
                <a:solidFill>
                  <a:schemeClr val="lt2"/>
                </a:solidFill>
                <a:latin typeface="Inter Light"/>
                <a:ea typeface="Inter Light"/>
                <a:cs typeface="Inter Light"/>
                <a:sym typeface="Inter Light"/>
              </a:defRPr>
            </a:lvl1pPr>
            <a:lvl2pPr lvl="1" algn="ctr" rtl="0">
              <a:buNone/>
              <a:defRPr sz="800">
                <a:solidFill>
                  <a:schemeClr val="lt2"/>
                </a:solidFill>
                <a:latin typeface="Inter Light"/>
                <a:ea typeface="Inter Light"/>
                <a:cs typeface="Inter Light"/>
                <a:sym typeface="Inter Light"/>
              </a:defRPr>
            </a:lvl2pPr>
            <a:lvl3pPr lvl="2" algn="ctr" rtl="0">
              <a:buNone/>
              <a:defRPr sz="800">
                <a:solidFill>
                  <a:schemeClr val="lt2"/>
                </a:solidFill>
                <a:latin typeface="Inter Light"/>
                <a:ea typeface="Inter Light"/>
                <a:cs typeface="Inter Light"/>
                <a:sym typeface="Inter Light"/>
              </a:defRPr>
            </a:lvl3pPr>
            <a:lvl4pPr lvl="3" algn="ctr" rtl="0">
              <a:buNone/>
              <a:defRPr sz="800">
                <a:solidFill>
                  <a:schemeClr val="lt2"/>
                </a:solidFill>
                <a:latin typeface="Inter Light"/>
                <a:ea typeface="Inter Light"/>
                <a:cs typeface="Inter Light"/>
                <a:sym typeface="Inter Light"/>
              </a:defRPr>
            </a:lvl4pPr>
            <a:lvl5pPr lvl="4" algn="ctr" rtl="0">
              <a:buNone/>
              <a:defRPr sz="800">
                <a:solidFill>
                  <a:schemeClr val="lt2"/>
                </a:solidFill>
                <a:latin typeface="Inter Light"/>
                <a:ea typeface="Inter Light"/>
                <a:cs typeface="Inter Light"/>
                <a:sym typeface="Inter Light"/>
              </a:defRPr>
            </a:lvl5pPr>
            <a:lvl6pPr lvl="5" algn="ctr" rtl="0">
              <a:buNone/>
              <a:defRPr sz="800">
                <a:solidFill>
                  <a:schemeClr val="lt2"/>
                </a:solidFill>
                <a:latin typeface="Inter Light"/>
                <a:ea typeface="Inter Light"/>
                <a:cs typeface="Inter Light"/>
                <a:sym typeface="Inter Light"/>
              </a:defRPr>
            </a:lvl6pPr>
            <a:lvl7pPr lvl="6" algn="ctr" rtl="0">
              <a:buNone/>
              <a:defRPr sz="800">
                <a:solidFill>
                  <a:schemeClr val="lt2"/>
                </a:solidFill>
                <a:latin typeface="Inter Light"/>
                <a:ea typeface="Inter Light"/>
                <a:cs typeface="Inter Light"/>
                <a:sym typeface="Inter Light"/>
              </a:defRPr>
            </a:lvl7pPr>
            <a:lvl8pPr lvl="7" algn="ctr" rtl="0">
              <a:buNone/>
              <a:defRPr sz="800">
                <a:solidFill>
                  <a:schemeClr val="lt2"/>
                </a:solidFill>
                <a:latin typeface="Inter Light"/>
                <a:ea typeface="Inter Light"/>
                <a:cs typeface="Inter Light"/>
                <a:sym typeface="Inter Light"/>
              </a:defRPr>
            </a:lvl8pPr>
            <a:lvl9pPr lvl="8" algn="ctr" rtl="0">
              <a:buNone/>
              <a:defRPr sz="800">
                <a:solidFill>
                  <a:schemeClr val="lt2"/>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
        <p:nvSpPr>
          <p:cNvPr id="129" name="Google Shape;129;p21"/>
          <p:cNvSpPr/>
          <p:nvPr/>
        </p:nvSpPr>
        <p:spPr>
          <a:xfrm>
            <a:off x="1644650"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rrent Market / Market Size">
  <p:cSld name="SECTION_TITLE_AND_DESCRIPTION">
    <p:bg>
      <p:bgPr>
        <a:solidFill>
          <a:schemeClr val="dk2"/>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420872" y="203200"/>
            <a:ext cx="42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32" name="Google Shape;132;p22"/>
          <p:cNvCxnSpPr/>
          <p:nvPr/>
        </p:nvCxnSpPr>
        <p:spPr>
          <a:xfrm rot="10800000">
            <a:off x="560525" y="279400"/>
            <a:ext cx="149400" cy="0"/>
          </a:xfrm>
          <a:prstGeom prst="straightConnector1">
            <a:avLst/>
          </a:prstGeom>
          <a:noFill/>
          <a:ln w="9525" cap="flat" cmpd="sng">
            <a:solidFill>
              <a:schemeClr val="lt2"/>
            </a:solidFill>
            <a:prstDash val="solid"/>
            <a:round/>
            <a:headEnd type="none" w="med" len="med"/>
            <a:tailEnd type="none" w="med" len="med"/>
          </a:ln>
        </p:spPr>
      </p:cxnSp>
      <p:sp>
        <p:nvSpPr>
          <p:cNvPr id="133" name="Google Shape;133;p22"/>
          <p:cNvSpPr txBox="1">
            <a:spLocks noGrp="1"/>
          </p:cNvSpPr>
          <p:nvPr>
            <p:ph type="subTitle" idx="1"/>
          </p:nvPr>
        </p:nvSpPr>
        <p:spPr>
          <a:xfrm>
            <a:off x="675475" y="3055900"/>
            <a:ext cx="1466400" cy="772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a:endParaRPr/>
          </a:p>
        </p:txBody>
      </p:sp>
      <p:sp>
        <p:nvSpPr>
          <p:cNvPr id="134" name="Google Shape;134;p22"/>
          <p:cNvSpPr txBox="1">
            <a:spLocks noGrp="1"/>
          </p:cNvSpPr>
          <p:nvPr>
            <p:ph type="body" idx="2"/>
          </p:nvPr>
        </p:nvSpPr>
        <p:spPr>
          <a:xfrm>
            <a:off x="604925" y="3668125"/>
            <a:ext cx="1607400" cy="873600"/>
          </a:xfrm>
          <a:prstGeom prst="rect">
            <a:avLst/>
          </a:prstGeom>
        </p:spPr>
        <p:txBody>
          <a:bodyPr spcFirstLastPara="1" wrap="square" lIns="91425" tIns="91425" rIns="91425" bIns="91425" anchor="t" anchorCtr="0">
            <a:noAutofit/>
          </a:bodyPr>
          <a:lstStyle>
            <a:lvl1pPr marL="457200" lvl="0" indent="-304800" algn="ctr">
              <a:lnSpc>
                <a:spcPct val="115000"/>
              </a:lnSpc>
              <a:spcBef>
                <a:spcPts val="0"/>
              </a:spcBef>
              <a:spcAft>
                <a:spcPts val="0"/>
              </a:spcAft>
              <a:buClr>
                <a:schemeClr val="lt2"/>
              </a:buClr>
              <a:buSzPts val="1200"/>
              <a:buFont typeface="Inter"/>
              <a:buChar char="●"/>
              <a:defRPr>
                <a:solidFill>
                  <a:schemeClr val="lt2"/>
                </a:solidFill>
              </a:defRPr>
            </a:lvl1pPr>
            <a:lvl2pPr marL="914400" lvl="1" indent="-304800" algn="ctr">
              <a:lnSpc>
                <a:spcPct val="115000"/>
              </a:lnSpc>
              <a:spcBef>
                <a:spcPts val="0"/>
              </a:spcBef>
              <a:spcAft>
                <a:spcPts val="0"/>
              </a:spcAft>
              <a:buClr>
                <a:schemeClr val="lt2"/>
              </a:buClr>
              <a:buSzPts val="1200"/>
              <a:buFont typeface="Inter"/>
              <a:buChar char="○"/>
              <a:defRPr>
                <a:solidFill>
                  <a:schemeClr val="lt2"/>
                </a:solidFill>
              </a:defRPr>
            </a:lvl2pPr>
            <a:lvl3pPr marL="1371600" lvl="2" indent="-304800" algn="ctr">
              <a:lnSpc>
                <a:spcPct val="115000"/>
              </a:lnSpc>
              <a:spcBef>
                <a:spcPts val="0"/>
              </a:spcBef>
              <a:spcAft>
                <a:spcPts val="0"/>
              </a:spcAft>
              <a:buClr>
                <a:schemeClr val="lt2"/>
              </a:buClr>
              <a:buSzPts val="1200"/>
              <a:buFont typeface="Inter"/>
              <a:buChar char="■"/>
              <a:defRPr>
                <a:solidFill>
                  <a:schemeClr val="lt2"/>
                </a:solidFill>
              </a:defRPr>
            </a:lvl3pPr>
            <a:lvl4pPr marL="1828800" lvl="3" indent="-304800" algn="ctr">
              <a:lnSpc>
                <a:spcPct val="115000"/>
              </a:lnSpc>
              <a:spcBef>
                <a:spcPts val="0"/>
              </a:spcBef>
              <a:spcAft>
                <a:spcPts val="0"/>
              </a:spcAft>
              <a:buClr>
                <a:schemeClr val="lt2"/>
              </a:buClr>
              <a:buSzPts val="1200"/>
              <a:buFont typeface="Inter"/>
              <a:buChar char="●"/>
              <a:defRPr>
                <a:solidFill>
                  <a:schemeClr val="lt2"/>
                </a:solidFill>
              </a:defRPr>
            </a:lvl4pPr>
            <a:lvl5pPr marL="2286000" lvl="4" indent="-304800" algn="ctr">
              <a:lnSpc>
                <a:spcPct val="115000"/>
              </a:lnSpc>
              <a:spcBef>
                <a:spcPts val="0"/>
              </a:spcBef>
              <a:spcAft>
                <a:spcPts val="0"/>
              </a:spcAft>
              <a:buClr>
                <a:schemeClr val="lt2"/>
              </a:buClr>
              <a:buSzPts val="1200"/>
              <a:buFont typeface="Inter"/>
              <a:buChar char="○"/>
              <a:defRPr>
                <a:solidFill>
                  <a:schemeClr val="lt2"/>
                </a:solidFill>
              </a:defRPr>
            </a:lvl5pPr>
            <a:lvl6pPr marL="2743200" lvl="5" indent="-304800" algn="ctr">
              <a:lnSpc>
                <a:spcPct val="115000"/>
              </a:lnSpc>
              <a:spcBef>
                <a:spcPts val="0"/>
              </a:spcBef>
              <a:spcAft>
                <a:spcPts val="0"/>
              </a:spcAft>
              <a:buClr>
                <a:schemeClr val="lt2"/>
              </a:buClr>
              <a:buSzPts val="1200"/>
              <a:buFont typeface="Inter"/>
              <a:buChar char="■"/>
              <a:defRPr>
                <a:solidFill>
                  <a:schemeClr val="lt2"/>
                </a:solidFill>
              </a:defRPr>
            </a:lvl6pPr>
            <a:lvl7pPr marL="3200400" lvl="6" indent="-304800" algn="ctr">
              <a:lnSpc>
                <a:spcPct val="115000"/>
              </a:lnSpc>
              <a:spcBef>
                <a:spcPts val="0"/>
              </a:spcBef>
              <a:spcAft>
                <a:spcPts val="0"/>
              </a:spcAft>
              <a:buClr>
                <a:schemeClr val="lt2"/>
              </a:buClr>
              <a:buSzPts val="1200"/>
              <a:buFont typeface="Inter"/>
              <a:buChar char="●"/>
              <a:defRPr>
                <a:solidFill>
                  <a:schemeClr val="lt2"/>
                </a:solidFill>
              </a:defRPr>
            </a:lvl7pPr>
            <a:lvl8pPr marL="3657600" lvl="7" indent="-304800" algn="ctr">
              <a:lnSpc>
                <a:spcPct val="115000"/>
              </a:lnSpc>
              <a:spcBef>
                <a:spcPts val="0"/>
              </a:spcBef>
              <a:spcAft>
                <a:spcPts val="0"/>
              </a:spcAft>
              <a:buClr>
                <a:schemeClr val="lt2"/>
              </a:buClr>
              <a:buSzPts val="1200"/>
              <a:buFont typeface="Inter"/>
              <a:buChar char="○"/>
              <a:defRPr>
                <a:solidFill>
                  <a:schemeClr val="lt2"/>
                </a:solidFill>
              </a:defRPr>
            </a:lvl8pPr>
            <a:lvl9pPr marL="4114800" lvl="8" indent="-304800" algn="ctr">
              <a:lnSpc>
                <a:spcPct val="115000"/>
              </a:lnSpc>
              <a:spcBef>
                <a:spcPts val="0"/>
              </a:spcBef>
              <a:spcAft>
                <a:spcPts val="0"/>
              </a:spcAft>
              <a:buClr>
                <a:schemeClr val="lt2"/>
              </a:buClr>
              <a:buSzPts val="1200"/>
              <a:buFont typeface="Inter"/>
              <a:buChar char="■"/>
              <a:defRPr>
                <a:solidFill>
                  <a:schemeClr val="lt2"/>
                </a:solidFill>
              </a:defRPr>
            </a:lvl9pPr>
          </a:lstStyle>
          <a:p>
            <a:endParaRPr/>
          </a:p>
        </p:txBody>
      </p:sp>
      <p:sp>
        <p:nvSpPr>
          <p:cNvPr id="135" name="Google Shape;135;p22"/>
          <p:cNvSpPr txBox="1">
            <a:spLocks noGrp="1"/>
          </p:cNvSpPr>
          <p:nvPr>
            <p:ph type="subTitle" idx="3"/>
          </p:nvPr>
        </p:nvSpPr>
        <p:spPr>
          <a:xfrm>
            <a:off x="3885400" y="3055900"/>
            <a:ext cx="1466400" cy="772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a:endParaRPr/>
          </a:p>
        </p:txBody>
      </p:sp>
      <p:sp>
        <p:nvSpPr>
          <p:cNvPr id="136" name="Google Shape;136;p22"/>
          <p:cNvSpPr txBox="1">
            <a:spLocks noGrp="1"/>
          </p:cNvSpPr>
          <p:nvPr>
            <p:ph type="body" idx="4"/>
          </p:nvPr>
        </p:nvSpPr>
        <p:spPr>
          <a:xfrm>
            <a:off x="3814850" y="3668125"/>
            <a:ext cx="1607400" cy="873600"/>
          </a:xfrm>
          <a:prstGeom prst="rect">
            <a:avLst/>
          </a:prstGeom>
        </p:spPr>
        <p:txBody>
          <a:bodyPr spcFirstLastPara="1" wrap="square" lIns="91425" tIns="91425" rIns="91425" bIns="91425" anchor="t" anchorCtr="0">
            <a:noAutofit/>
          </a:bodyPr>
          <a:lstStyle>
            <a:lvl1pPr marL="457200" lvl="0" indent="-304800" algn="ctr">
              <a:lnSpc>
                <a:spcPct val="115000"/>
              </a:lnSpc>
              <a:spcBef>
                <a:spcPts val="0"/>
              </a:spcBef>
              <a:spcAft>
                <a:spcPts val="0"/>
              </a:spcAft>
              <a:buClr>
                <a:schemeClr val="lt2"/>
              </a:buClr>
              <a:buSzPts val="1200"/>
              <a:buFont typeface="Inter"/>
              <a:buChar char="●"/>
              <a:defRPr>
                <a:solidFill>
                  <a:schemeClr val="lt2"/>
                </a:solidFill>
              </a:defRPr>
            </a:lvl1pPr>
            <a:lvl2pPr marL="914400" lvl="1" indent="-304800" algn="ctr">
              <a:lnSpc>
                <a:spcPct val="115000"/>
              </a:lnSpc>
              <a:spcBef>
                <a:spcPts val="0"/>
              </a:spcBef>
              <a:spcAft>
                <a:spcPts val="0"/>
              </a:spcAft>
              <a:buClr>
                <a:schemeClr val="lt2"/>
              </a:buClr>
              <a:buSzPts val="1200"/>
              <a:buFont typeface="Inter"/>
              <a:buChar char="○"/>
              <a:defRPr>
                <a:solidFill>
                  <a:schemeClr val="lt2"/>
                </a:solidFill>
              </a:defRPr>
            </a:lvl2pPr>
            <a:lvl3pPr marL="1371600" lvl="2" indent="-304800" algn="ctr">
              <a:lnSpc>
                <a:spcPct val="115000"/>
              </a:lnSpc>
              <a:spcBef>
                <a:spcPts val="0"/>
              </a:spcBef>
              <a:spcAft>
                <a:spcPts val="0"/>
              </a:spcAft>
              <a:buClr>
                <a:schemeClr val="lt2"/>
              </a:buClr>
              <a:buSzPts val="1200"/>
              <a:buFont typeface="Inter"/>
              <a:buChar char="■"/>
              <a:defRPr>
                <a:solidFill>
                  <a:schemeClr val="lt2"/>
                </a:solidFill>
              </a:defRPr>
            </a:lvl3pPr>
            <a:lvl4pPr marL="1828800" lvl="3" indent="-304800" algn="ctr">
              <a:lnSpc>
                <a:spcPct val="115000"/>
              </a:lnSpc>
              <a:spcBef>
                <a:spcPts val="0"/>
              </a:spcBef>
              <a:spcAft>
                <a:spcPts val="0"/>
              </a:spcAft>
              <a:buClr>
                <a:schemeClr val="lt2"/>
              </a:buClr>
              <a:buSzPts val="1200"/>
              <a:buFont typeface="Inter"/>
              <a:buChar char="●"/>
              <a:defRPr>
                <a:solidFill>
                  <a:schemeClr val="lt2"/>
                </a:solidFill>
              </a:defRPr>
            </a:lvl4pPr>
            <a:lvl5pPr marL="2286000" lvl="4" indent="-304800" algn="ctr">
              <a:lnSpc>
                <a:spcPct val="115000"/>
              </a:lnSpc>
              <a:spcBef>
                <a:spcPts val="0"/>
              </a:spcBef>
              <a:spcAft>
                <a:spcPts val="0"/>
              </a:spcAft>
              <a:buClr>
                <a:schemeClr val="lt2"/>
              </a:buClr>
              <a:buSzPts val="1200"/>
              <a:buFont typeface="Inter"/>
              <a:buChar char="○"/>
              <a:defRPr>
                <a:solidFill>
                  <a:schemeClr val="lt2"/>
                </a:solidFill>
              </a:defRPr>
            </a:lvl5pPr>
            <a:lvl6pPr marL="2743200" lvl="5" indent="-304800" algn="ctr">
              <a:lnSpc>
                <a:spcPct val="115000"/>
              </a:lnSpc>
              <a:spcBef>
                <a:spcPts val="0"/>
              </a:spcBef>
              <a:spcAft>
                <a:spcPts val="0"/>
              </a:spcAft>
              <a:buClr>
                <a:schemeClr val="lt2"/>
              </a:buClr>
              <a:buSzPts val="1200"/>
              <a:buFont typeface="Inter"/>
              <a:buChar char="■"/>
              <a:defRPr>
                <a:solidFill>
                  <a:schemeClr val="lt2"/>
                </a:solidFill>
              </a:defRPr>
            </a:lvl6pPr>
            <a:lvl7pPr marL="3200400" lvl="6" indent="-304800" algn="ctr">
              <a:lnSpc>
                <a:spcPct val="115000"/>
              </a:lnSpc>
              <a:spcBef>
                <a:spcPts val="0"/>
              </a:spcBef>
              <a:spcAft>
                <a:spcPts val="0"/>
              </a:spcAft>
              <a:buClr>
                <a:schemeClr val="lt2"/>
              </a:buClr>
              <a:buSzPts val="1200"/>
              <a:buFont typeface="Inter"/>
              <a:buChar char="●"/>
              <a:defRPr>
                <a:solidFill>
                  <a:schemeClr val="lt2"/>
                </a:solidFill>
              </a:defRPr>
            </a:lvl7pPr>
            <a:lvl8pPr marL="3657600" lvl="7" indent="-304800" algn="ctr">
              <a:lnSpc>
                <a:spcPct val="115000"/>
              </a:lnSpc>
              <a:spcBef>
                <a:spcPts val="0"/>
              </a:spcBef>
              <a:spcAft>
                <a:spcPts val="0"/>
              </a:spcAft>
              <a:buClr>
                <a:schemeClr val="lt2"/>
              </a:buClr>
              <a:buSzPts val="1200"/>
              <a:buFont typeface="Inter"/>
              <a:buChar char="○"/>
              <a:defRPr>
                <a:solidFill>
                  <a:schemeClr val="lt2"/>
                </a:solidFill>
              </a:defRPr>
            </a:lvl8pPr>
            <a:lvl9pPr marL="4114800" lvl="8" indent="-304800" algn="ctr">
              <a:lnSpc>
                <a:spcPct val="115000"/>
              </a:lnSpc>
              <a:spcBef>
                <a:spcPts val="0"/>
              </a:spcBef>
              <a:spcAft>
                <a:spcPts val="0"/>
              </a:spcAft>
              <a:buClr>
                <a:schemeClr val="lt2"/>
              </a:buClr>
              <a:buSzPts val="1200"/>
              <a:buFont typeface="Inter"/>
              <a:buChar char="■"/>
              <a:defRPr>
                <a:solidFill>
                  <a:schemeClr val="lt2"/>
                </a:solidFill>
              </a:defRPr>
            </a:lvl9pPr>
          </a:lstStyle>
          <a:p>
            <a:endParaRPr/>
          </a:p>
        </p:txBody>
      </p:sp>
      <p:sp>
        <p:nvSpPr>
          <p:cNvPr id="137" name="Google Shape;137;p22"/>
          <p:cNvSpPr txBox="1">
            <a:spLocks noGrp="1"/>
          </p:cNvSpPr>
          <p:nvPr>
            <p:ph type="subTitle" idx="5"/>
          </p:nvPr>
        </p:nvSpPr>
        <p:spPr>
          <a:xfrm>
            <a:off x="7024719" y="3055900"/>
            <a:ext cx="1466400" cy="772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a:endParaRPr/>
          </a:p>
        </p:txBody>
      </p:sp>
      <p:sp>
        <p:nvSpPr>
          <p:cNvPr id="138" name="Google Shape;138;p22"/>
          <p:cNvSpPr txBox="1">
            <a:spLocks noGrp="1"/>
          </p:cNvSpPr>
          <p:nvPr>
            <p:ph type="body" idx="6"/>
          </p:nvPr>
        </p:nvSpPr>
        <p:spPr>
          <a:xfrm>
            <a:off x="6954219" y="3668125"/>
            <a:ext cx="1607400" cy="873600"/>
          </a:xfrm>
          <a:prstGeom prst="rect">
            <a:avLst/>
          </a:prstGeom>
        </p:spPr>
        <p:txBody>
          <a:bodyPr spcFirstLastPara="1" wrap="square" lIns="91425" tIns="91425" rIns="91425" bIns="91425" anchor="t" anchorCtr="0">
            <a:noAutofit/>
          </a:bodyPr>
          <a:lstStyle>
            <a:lvl1pPr marL="457200" lvl="0" indent="-304800" algn="ctr">
              <a:lnSpc>
                <a:spcPct val="115000"/>
              </a:lnSpc>
              <a:spcBef>
                <a:spcPts val="0"/>
              </a:spcBef>
              <a:spcAft>
                <a:spcPts val="0"/>
              </a:spcAft>
              <a:buClr>
                <a:schemeClr val="lt2"/>
              </a:buClr>
              <a:buSzPts val="1200"/>
              <a:buFont typeface="Inter"/>
              <a:buChar char="●"/>
              <a:defRPr>
                <a:solidFill>
                  <a:schemeClr val="lt2"/>
                </a:solidFill>
              </a:defRPr>
            </a:lvl1pPr>
            <a:lvl2pPr marL="914400" lvl="1" indent="-304800" algn="ctr">
              <a:lnSpc>
                <a:spcPct val="115000"/>
              </a:lnSpc>
              <a:spcBef>
                <a:spcPts val="0"/>
              </a:spcBef>
              <a:spcAft>
                <a:spcPts val="0"/>
              </a:spcAft>
              <a:buClr>
                <a:schemeClr val="lt2"/>
              </a:buClr>
              <a:buSzPts val="1200"/>
              <a:buFont typeface="Inter"/>
              <a:buChar char="○"/>
              <a:defRPr>
                <a:solidFill>
                  <a:schemeClr val="lt2"/>
                </a:solidFill>
              </a:defRPr>
            </a:lvl2pPr>
            <a:lvl3pPr marL="1371600" lvl="2" indent="-304800" algn="ctr">
              <a:lnSpc>
                <a:spcPct val="115000"/>
              </a:lnSpc>
              <a:spcBef>
                <a:spcPts val="0"/>
              </a:spcBef>
              <a:spcAft>
                <a:spcPts val="0"/>
              </a:spcAft>
              <a:buClr>
                <a:schemeClr val="lt2"/>
              </a:buClr>
              <a:buSzPts val="1200"/>
              <a:buFont typeface="Inter"/>
              <a:buChar char="■"/>
              <a:defRPr>
                <a:solidFill>
                  <a:schemeClr val="lt2"/>
                </a:solidFill>
              </a:defRPr>
            </a:lvl3pPr>
            <a:lvl4pPr marL="1828800" lvl="3" indent="-304800" algn="ctr">
              <a:lnSpc>
                <a:spcPct val="115000"/>
              </a:lnSpc>
              <a:spcBef>
                <a:spcPts val="0"/>
              </a:spcBef>
              <a:spcAft>
                <a:spcPts val="0"/>
              </a:spcAft>
              <a:buClr>
                <a:schemeClr val="lt2"/>
              </a:buClr>
              <a:buSzPts val="1200"/>
              <a:buFont typeface="Inter"/>
              <a:buChar char="●"/>
              <a:defRPr>
                <a:solidFill>
                  <a:schemeClr val="lt2"/>
                </a:solidFill>
              </a:defRPr>
            </a:lvl4pPr>
            <a:lvl5pPr marL="2286000" lvl="4" indent="-304800" algn="ctr">
              <a:lnSpc>
                <a:spcPct val="115000"/>
              </a:lnSpc>
              <a:spcBef>
                <a:spcPts val="0"/>
              </a:spcBef>
              <a:spcAft>
                <a:spcPts val="0"/>
              </a:spcAft>
              <a:buClr>
                <a:schemeClr val="lt2"/>
              </a:buClr>
              <a:buSzPts val="1200"/>
              <a:buFont typeface="Inter"/>
              <a:buChar char="○"/>
              <a:defRPr>
                <a:solidFill>
                  <a:schemeClr val="lt2"/>
                </a:solidFill>
              </a:defRPr>
            </a:lvl5pPr>
            <a:lvl6pPr marL="2743200" lvl="5" indent="-304800" algn="ctr">
              <a:lnSpc>
                <a:spcPct val="115000"/>
              </a:lnSpc>
              <a:spcBef>
                <a:spcPts val="0"/>
              </a:spcBef>
              <a:spcAft>
                <a:spcPts val="0"/>
              </a:spcAft>
              <a:buClr>
                <a:schemeClr val="lt2"/>
              </a:buClr>
              <a:buSzPts val="1200"/>
              <a:buFont typeface="Inter"/>
              <a:buChar char="■"/>
              <a:defRPr>
                <a:solidFill>
                  <a:schemeClr val="lt2"/>
                </a:solidFill>
              </a:defRPr>
            </a:lvl6pPr>
            <a:lvl7pPr marL="3200400" lvl="6" indent="-304800" algn="ctr">
              <a:lnSpc>
                <a:spcPct val="115000"/>
              </a:lnSpc>
              <a:spcBef>
                <a:spcPts val="0"/>
              </a:spcBef>
              <a:spcAft>
                <a:spcPts val="0"/>
              </a:spcAft>
              <a:buClr>
                <a:schemeClr val="lt2"/>
              </a:buClr>
              <a:buSzPts val="1200"/>
              <a:buFont typeface="Inter"/>
              <a:buChar char="●"/>
              <a:defRPr>
                <a:solidFill>
                  <a:schemeClr val="lt2"/>
                </a:solidFill>
              </a:defRPr>
            </a:lvl7pPr>
            <a:lvl8pPr marL="3657600" lvl="7" indent="-304800" algn="ctr">
              <a:lnSpc>
                <a:spcPct val="115000"/>
              </a:lnSpc>
              <a:spcBef>
                <a:spcPts val="0"/>
              </a:spcBef>
              <a:spcAft>
                <a:spcPts val="0"/>
              </a:spcAft>
              <a:buClr>
                <a:schemeClr val="lt2"/>
              </a:buClr>
              <a:buSzPts val="1200"/>
              <a:buFont typeface="Inter"/>
              <a:buChar char="○"/>
              <a:defRPr>
                <a:solidFill>
                  <a:schemeClr val="lt2"/>
                </a:solidFill>
              </a:defRPr>
            </a:lvl8pPr>
            <a:lvl9pPr marL="4114800" lvl="8" indent="-304800" algn="ctr">
              <a:lnSpc>
                <a:spcPct val="115000"/>
              </a:lnSpc>
              <a:spcBef>
                <a:spcPts val="0"/>
              </a:spcBef>
              <a:spcAft>
                <a:spcPts val="0"/>
              </a:spcAft>
              <a:buClr>
                <a:schemeClr val="lt2"/>
              </a:buClr>
              <a:buSzPts val="1200"/>
              <a:buFont typeface="Inter"/>
              <a:buChar char="■"/>
              <a:defRPr>
                <a:solidFill>
                  <a:schemeClr val="lt2"/>
                </a:solidFill>
              </a:defRPr>
            </a:lvl9pPr>
          </a:lstStyle>
          <a:p>
            <a:endParaRPr/>
          </a:p>
        </p:txBody>
      </p:sp>
      <p:sp>
        <p:nvSpPr>
          <p:cNvPr id="139" name="Google Shape;139;p22"/>
          <p:cNvSpPr txBox="1">
            <a:spLocks noGrp="1"/>
          </p:cNvSpPr>
          <p:nvPr>
            <p:ph type="title"/>
          </p:nvPr>
        </p:nvSpPr>
        <p:spPr>
          <a:xfrm>
            <a:off x="450850" y="596800"/>
            <a:ext cx="6767700" cy="1287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a:endParaRPr/>
          </a:p>
        </p:txBody>
      </p:sp>
      <p:sp>
        <p:nvSpPr>
          <p:cNvPr id="140" name="Google Shape;140;p22"/>
          <p:cNvSpPr/>
          <p:nvPr/>
        </p:nvSpPr>
        <p:spPr>
          <a:xfrm>
            <a:off x="603475"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1" name="Google Shape;141;p22"/>
          <p:cNvSpPr/>
          <p:nvPr/>
        </p:nvSpPr>
        <p:spPr>
          <a:xfrm>
            <a:off x="1644650"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inancial Breakdown">
  <p:cSld name="SECTION_TITLE_AND_DESCRIPTION_1">
    <p:bg>
      <p:bgPr>
        <a:solidFill>
          <a:schemeClr val="dk2"/>
        </a:solidFill>
        <a:effectLst/>
      </p:bgPr>
    </p:bg>
    <p:spTree>
      <p:nvGrpSpPr>
        <p:cNvPr id="1" name="Shape 142"/>
        <p:cNvGrpSpPr/>
        <p:nvPr/>
      </p:nvGrpSpPr>
      <p:grpSpPr>
        <a:xfrm>
          <a:off x="0" y="0"/>
          <a:ext cx="0" cy="0"/>
          <a:chOff x="0" y="0"/>
          <a:chExt cx="0" cy="0"/>
        </a:xfrm>
      </p:grpSpPr>
      <p:sp>
        <p:nvSpPr>
          <p:cNvPr id="143" name="Google Shape;143;p23"/>
          <p:cNvSpPr txBox="1"/>
          <p:nvPr/>
        </p:nvSpPr>
        <p:spPr>
          <a:xfrm>
            <a:off x="420872" y="203200"/>
            <a:ext cx="42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44" name="Google Shape;144;p23"/>
          <p:cNvCxnSpPr/>
          <p:nvPr/>
        </p:nvCxnSpPr>
        <p:spPr>
          <a:xfrm rot="10800000">
            <a:off x="560525" y="279400"/>
            <a:ext cx="149400" cy="0"/>
          </a:xfrm>
          <a:prstGeom prst="straightConnector1">
            <a:avLst/>
          </a:prstGeom>
          <a:noFill/>
          <a:ln w="9525" cap="flat" cmpd="sng">
            <a:solidFill>
              <a:schemeClr val="lt2"/>
            </a:solidFill>
            <a:prstDash val="solid"/>
            <a:round/>
            <a:headEnd type="none" w="med" len="med"/>
            <a:tailEnd type="none" w="med" len="med"/>
          </a:ln>
        </p:spPr>
      </p:cxnSp>
      <p:sp>
        <p:nvSpPr>
          <p:cNvPr id="145" name="Google Shape;145;p23"/>
          <p:cNvSpPr txBox="1">
            <a:spLocks noGrp="1"/>
          </p:cNvSpPr>
          <p:nvPr>
            <p:ph type="subTitle" idx="1"/>
          </p:nvPr>
        </p:nvSpPr>
        <p:spPr>
          <a:xfrm>
            <a:off x="3486575" y="2706950"/>
            <a:ext cx="1466400" cy="772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a:endParaRPr/>
          </a:p>
        </p:txBody>
      </p:sp>
      <p:sp>
        <p:nvSpPr>
          <p:cNvPr id="146" name="Google Shape;146;p23"/>
          <p:cNvSpPr txBox="1">
            <a:spLocks noGrp="1"/>
          </p:cNvSpPr>
          <p:nvPr>
            <p:ph type="body" idx="2"/>
          </p:nvPr>
        </p:nvSpPr>
        <p:spPr>
          <a:xfrm>
            <a:off x="3416075" y="2982325"/>
            <a:ext cx="1607400" cy="873600"/>
          </a:xfrm>
          <a:prstGeom prst="rect">
            <a:avLst/>
          </a:prstGeom>
        </p:spPr>
        <p:txBody>
          <a:bodyPr spcFirstLastPara="1" wrap="square" lIns="91425" tIns="91425" rIns="91425" bIns="91425" anchor="t" anchorCtr="0">
            <a:noAutofit/>
          </a:bodyPr>
          <a:lstStyle>
            <a:lvl1pPr marL="457200" lvl="0" indent="-304800" algn="ctr">
              <a:lnSpc>
                <a:spcPct val="115000"/>
              </a:lnSpc>
              <a:spcBef>
                <a:spcPts val="0"/>
              </a:spcBef>
              <a:spcAft>
                <a:spcPts val="0"/>
              </a:spcAft>
              <a:buClr>
                <a:schemeClr val="lt2"/>
              </a:buClr>
              <a:buSzPts val="1200"/>
              <a:buFont typeface="Inter"/>
              <a:buChar char="●"/>
              <a:defRPr>
                <a:solidFill>
                  <a:schemeClr val="lt2"/>
                </a:solidFill>
              </a:defRPr>
            </a:lvl1pPr>
            <a:lvl2pPr marL="914400" lvl="1" indent="-304800" algn="ctr">
              <a:lnSpc>
                <a:spcPct val="115000"/>
              </a:lnSpc>
              <a:spcBef>
                <a:spcPts val="0"/>
              </a:spcBef>
              <a:spcAft>
                <a:spcPts val="0"/>
              </a:spcAft>
              <a:buClr>
                <a:schemeClr val="lt2"/>
              </a:buClr>
              <a:buSzPts val="1200"/>
              <a:buFont typeface="Inter"/>
              <a:buChar char="○"/>
              <a:defRPr>
                <a:solidFill>
                  <a:schemeClr val="lt2"/>
                </a:solidFill>
              </a:defRPr>
            </a:lvl2pPr>
            <a:lvl3pPr marL="1371600" lvl="2" indent="-304800" algn="ctr">
              <a:lnSpc>
                <a:spcPct val="115000"/>
              </a:lnSpc>
              <a:spcBef>
                <a:spcPts val="0"/>
              </a:spcBef>
              <a:spcAft>
                <a:spcPts val="0"/>
              </a:spcAft>
              <a:buClr>
                <a:schemeClr val="lt2"/>
              </a:buClr>
              <a:buSzPts val="1200"/>
              <a:buFont typeface="Inter"/>
              <a:buChar char="■"/>
              <a:defRPr>
                <a:solidFill>
                  <a:schemeClr val="lt2"/>
                </a:solidFill>
              </a:defRPr>
            </a:lvl3pPr>
            <a:lvl4pPr marL="1828800" lvl="3" indent="-304800" algn="ctr">
              <a:lnSpc>
                <a:spcPct val="115000"/>
              </a:lnSpc>
              <a:spcBef>
                <a:spcPts val="0"/>
              </a:spcBef>
              <a:spcAft>
                <a:spcPts val="0"/>
              </a:spcAft>
              <a:buClr>
                <a:schemeClr val="lt2"/>
              </a:buClr>
              <a:buSzPts val="1200"/>
              <a:buFont typeface="Inter"/>
              <a:buChar char="●"/>
              <a:defRPr>
                <a:solidFill>
                  <a:schemeClr val="lt2"/>
                </a:solidFill>
              </a:defRPr>
            </a:lvl4pPr>
            <a:lvl5pPr marL="2286000" lvl="4" indent="-304800" algn="ctr">
              <a:lnSpc>
                <a:spcPct val="115000"/>
              </a:lnSpc>
              <a:spcBef>
                <a:spcPts val="0"/>
              </a:spcBef>
              <a:spcAft>
                <a:spcPts val="0"/>
              </a:spcAft>
              <a:buClr>
                <a:schemeClr val="lt2"/>
              </a:buClr>
              <a:buSzPts val="1200"/>
              <a:buFont typeface="Inter"/>
              <a:buChar char="○"/>
              <a:defRPr>
                <a:solidFill>
                  <a:schemeClr val="lt2"/>
                </a:solidFill>
              </a:defRPr>
            </a:lvl5pPr>
            <a:lvl6pPr marL="2743200" lvl="5" indent="-304800" algn="ctr">
              <a:lnSpc>
                <a:spcPct val="115000"/>
              </a:lnSpc>
              <a:spcBef>
                <a:spcPts val="0"/>
              </a:spcBef>
              <a:spcAft>
                <a:spcPts val="0"/>
              </a:spcAft>
              <a:buClr>
                <a:schemeClr val="lt2"/>
              </a:buClr>
              <a:buSzPts val="1200"/>
              <a:buFont typeface="Inter"/>
              <a:buChar char="■"/>
              <a:defRPr>
                <a:solidFill>
                  <a:schemeClr val="lt2"/>
                </a:solidFill>
              </a:defRPr>
            </a:lvl6pPr>
            <a:lvl7pPr marL="3200400" lvl="6" indent="-304800" algn="ctr">
              <a:lnSpc>
                <a:spcPct val="115000"/>
              </a:lnSpc>
              <a:spcBef>
                <a:spcPts val="0"/>
              </a:spcBef>
              <a:spcAft>
                <a:spcPts val="0"/>
              </a:spcAft>
              <a:buClr>
                <a:schemeClr val="lt2"/>
              </a:buClr>
              <a:buSzPts val="1200"/>
              <a:buFont typeface="Inter"/>
              <a:buChar char="●"/>
              <a:defRPr>
                <a:solidFill>
                  <a:schemeClr val="lt2"/>
                </a:solidFill>
              </a:defRPr>
            </a:lvl7pPr>
            <a:lvl8pPr marL="3657600" lvl="7" indent="-304800" algn="ctr">
              <a:lnSpc>
                <a:spcPct val="115000"/>
              </a:lnSpc>
              <a:spcBef>
                <a:spcPts val="0"/>
              </a:spcBef>
              <a:spcAft>
                <a:spcPts val="0"/>
              </a:spcAft>
              <a:buClr>
                <a:schemeClr val="lt2"/>
              </a:buClr>
              <a:buSzPts val="1200"/>
              <a:buFont typeface="Inter"/>
              <a:buChar char="○"/>
              <a:defRPr>
                <a:solidFill>
                  <a:schemeClr val="lt2"/>
                </a:solidFill>
              </a:defRPr>
            </a:lvl8pPr>
            <a:lvl9pPr marL="4114800" lvl="8" indent="-304800" algn="ctr">
              <a:lnSpc>
                <a:spcPct val="115000"/>
              </a:lnSpc>
              <a:spcBef>
                <a:spcPts val="0"/>
              </a:spcBef>
              <a:spcAft>
                <a:spcPts val="0"/>
              </a:spcAft>
              <a:buClr>
                <a:schemeClr val="lt2"/>
              </a:buClr>
              <a:buSzPts val="1200"/>
              <a:buFont typeface="Inter"/>
              <a:buChar char="■"/>
              <a:defRPr>
                <a:solidFill>
                  <a:schemeClr val="lt2"/>
                </a:solidFill>
              </a:defRPr>
            </a:lvl9pPr>
          </a:lstStyle>
          <a:p>
            <a:endParaRPr/>
          </a:p>
        </p:txBody>
      </p:sp>
      <p:cxnSp>
        <p:nvCxnSpPr>
          <p:cNvPr id="147" name="Google Shape;147;p23"/>
          <p:cNvCxnSpPr>
            <a:endCxn id="148" idx="2"/>
          </p:cNvCxnSpPr>
          <p:nvPr/>
        </p:nvCxnSpPr>
        <p:spPr>
          <a:xfrm>
            <a:off x="2904275" y="2048466"/>
            <a:ext cx="771900" cy="0"/>
          </a:xfrm>
          <a:prstGeom prst="straightConnector1">
            <a:avLst/>
          </a:prstGeom>
          <a:noFill/>
          <a:ln w="19050" cap="flat" cmpd="sng">
            <a:solidFill>
              <a:schemeClr val="lt1"/>
            </a:solidFill>
            <a:prstDash val="solid"/>
            <a:round/>
            <a:headEnd type="none" w="med" len="med"/>
            <a:tailEnd type="none" w="med" len="med"/>
          </a:ln>
        </p:spPr>
      </p:cxnSp>
      <p:cxnSp>
        <p:nvCxnSpPr>
          <p:cNvPr id="149" name="Google Shape;149;p23"/>
          <p:cNvCxnSpPr/>
          <p:nvPr/>
        </p:nvCxnSpPr>
        <p:spPr>
          <a:xfrm>
            <a:off x="4765924" y="2048466"/>
            <a:ext cx="771900" cy="0"/>
          </a:xfrm>
          <a:prstGeom prst="straightConnector1">
            <a:avLst/>
          </a:prstGeom>
          <a:noFill/>
          <a:ln w="19050" cap="flat" cmpd="sng">
            <a:solidFill>
              <a:schemeClr val="lt1"/>
            </a:solidFill>
            <a:prstDash val="solid"/>
            <a:round/>
            <a:headEnd type="none" w="med" len="med"/>
            <a:tailEnd type="none" w="med" len="med"/>
          </a:ln>
        </p:spPr>
      </p:cxnSp>
      <p:cxnSp>
        <p:nvCxnSpPr>
          <p:cNvPr id="150" name="Google Shape;150;p23"/>
          <p:cNvCxnSpPr/>
          <p:nvPr/>
        </p:nvCxnSpPr>
        <p:spPr>
          <a:xfrm>
            <a:off x="6635736" y="2048466"/>
            <a:ext cx="771900" cy="0"/>
          </a:xfrm>
          <a:prstGeom prst="straightConnector1">
            <a:avLst/>
          </a:prstGeom>
          <a:noFill/>
          <a:ln w="19050" cap="flat" cmpd="sng">
            <a:solidFill>
              <a:schemeClr val="lt1"/>
            </a:solidFill>
            <a:prstDash val="solid"/>
            <a:round/>
            <a:headEnd type="none" w="med" len="med"/>
            <a:tailEnd type="none" w="med" len="med"/>
          </a:ln>
        </p:spPr>
      </p:cxnSp>
      <p:sp>
        <p:nvSpPr>
          <p:cNvPr id="148" name="Google Shape;148;p23"/>
          <p:cNvSpPr/>
          <p:nvPr/>
        </p:nvSpPr>
        <p:spPr>
          <a:xfrm>
            <a:off x="3676175" y="1504866"/>
            <a:ext cx="1087200" cy="1087200"/>
          </a:xfrm>
          <a:prstGeom prst="flowChartConnector">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900">
              <a:latin typeface="Inter"/>
              <a:ea typeface="Inter"/>
              <a:cs typeface="Inter"/>
              <a:sym typeface="Inter"/>
            </a:endParaRPr>
          </a:p>
        </p:txBody>
      </p:sp>
      <p:sp>
        <p:nvSpPr>
          <p:cNvPr id="151" name="Google Shape;151;p23"/>
          <p:cNvSpPr/>
          <p:nvPr/>
        </p:nvSpPr>
        <p:spPr>
          <a:xfrm>
            <a:off x="5548513" y="1504866"/>
            <a:ext cx="1087200" cy="1087200"/>
          </a:xfrm>
          <a:prstGeom prst="flowChartConnector">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900">
              <a:latin typeface="Inter"/>
              <a:ea typeface="Inter"/>
              <a:cs typeface="Inter"/>
              <a:sym typeface="Inter"/>
            </a:endParaRPr>
          </a:p>
        </p:txBody>
      </p:sp>
      <p:sp>
        <p:nvSpPr>
          <p:cNvPr id="152" name="Google Shape;152;p23"/>
          <p:cNvSpPr/>
          <p:nvPr/>
        </p:nvSpPr>
        <p:spPr>
          <a:xfrm>
            <a:off x="7417725" y="1504866"/>
            <a:ext cx="1087200" cy="1087200"/>
          </a:xfrm>
          <a:prstGeom prst="flowChartConnector">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900">
              <a:latin typeface="Inter"/>
              <a:ea typeface="Inter"/>
              <a:cs typeface="Inter"/>
              <a:sym typeface="Inter"/>
            </a:endParaRPr>
          </a:p>
        </p:txBody>
      </p:sp>
      <p:sp>
        <p:nvSpPr>
          <p:cNvPr id="153" name="Google Shape;153;p23"/>
          <p:cNvSpPr txBox="1">
            <a:spLocks noGrp="1"/>
          </p:cNvSpPr>
          <p:nvPr>
            <p:ph type="subTitle" idx="3"/>
          </p:nvPr>
        </p:nvSpPr>
        <p:spPr>
          <a:xfrm>
            <a:off x="5358925" y="2706950"/>
            <a:ext cx="1466400" cy="772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a:endParaRPr/>
          </a:p>
        </p:txBody>
      </p:sp>
      <p:sp>
        <p:nvSpPr>
          <p:cNvPr id="154" name="Google Shape;154;p23"/>
          <p:cNvSpPr txBox="1">
            <a:spLocks noGrp="1"/>
          </p:cNvSpPr>
          <p:nvPr>
            <p:ph type="body" idx="4"/>
          </p:nvPr>
        </p:nvSpPr>
        <p:spPr>
          <a:xfrm>
            <a:off x="5288425" y="2982325"/>
            <a:ext cx="1607400" cy="873600"/>
          </a:xfrm>
          <a:prstGeom prst="rect">
            <a:avLst/>
          </a:prstGeom>
        </p:spPr>
        <p:txBody>
          <a:bodyPr spcFirstLastPara="1" wrap="square" lIns="91425" tIns="91425" rIns="91425" bIns="91425" anchor="t" anchorCtr="0">
            <a:noAutofit/>
          </a:bodyPr>
          <a:lstStyle>
            <a:lvl1pPr marL="457200" lvl="0" indent="-304800" algn="ctr">
              <a:lnSpc>
                <a:spcPct val="115000"/>
              </a:lnSpc>
              <a:spcBef>
                <a:spcPts val="0"/>
              </a:spcBef>
              <a:spcAft>
                <a:spcPts val="0"/>
              </a:spcAft>
              <a:buClr>
                <a:schemeClr val="lt2"/>
              </a:buClr>
              <a:buSzPts val="1200"/>
              <a:buFont typeface="Inter"/>
              <a:buChar char="●"/>
              <a:defRPr>
                <a:solidFill>
                  <a:schemeClr val="lt2"/>
                </a:solidFill>
              </a:defRPr>
            </a:lvl1pPr>
            <a:lvl2pPr marL="914400" lvl="1" indent="-304800" algn="ctr">
              <a:lnSpc>
                <a:spcPct val="115000"/>
              </a:lnSpc>
              <a:spcBef>
                <a:spcPts val="0"/>
              </a:spcBef>
              <a:spcAft>
                <a:spcPts val="0"/>
              </a:spcAft>
              <a:buClr>
                <a:schemeClr val="lt2"/>
              </a:buClr>
              <a:buSzPts val="1200"/>
              <a:buFont typeface="Inter"/>
              <a:buChar char="○"/>
              <a:defRPr>
                <a:solidFill>
                  <a:schemeClr val="lt2"/>
                </a:solidFill>
              </a:defRPr>
            </a:lvl2pPr>
            <a:lvl3pPr marL="1371600" lvl="2" indent="-304800" algn="ctr">
              <a:lnSpc>
                <a:spcPct val="115000"/>
              </a:lnSpc>
              <a:spcBef>
                <a:spcPts val="0"/>
              </a:spcBef>
              <a:spcAft>
                <a:spcPts val="0"/>
              </a:spcAft>
              <a:buClr>
                <a:schemeClr val="lt2"/>
              </a:buClr>
              <a:buSzPts val="1200"/>
              <a:buFont typeface="Inter"/>
              <a:buChar char="■"/>
              <a:defRPr>
                <a:solidFill>
                  <a:schemeClr val="lt2"/>
                </a:solidFill>
              </a:defRPr>
            </a:lvl3pPr>
            <a:lvl4pPr marL="1828800" lvl="3" indent="-304800" algn="ctr">
              <a:lnSpc>
                <a:spcPct val="115000"/>
              </a:lnSpc>
              <a:spcBef>
                <a:spcPts val="0"/>
              </a:spcBef>
              <a:spcAft>
                <a:spcPts val="0"/>
              </a:spcAft>
              <a:buClr>
                <a:schemeClr val="lt2"/>
              </a:buClr>
              <a:buSzPts val="1200"/>
              <a:buFont typeface="Inter"/>
              <a:buChar char="●"/>
              <a:defRPr>
                <a:solidFill>
                  <a:schemeClr val="lt2"/>
                </a:solidFill>
              </a:defRPr>
            </a:lvl4pPr>
            <a:lvl5pPr marL="2286000" lvl="4" indent="-304800" algn="ctr">
              <a:lnSpc>
                <a:spcPct val="115000"/>
              </a:lnSpc>
              <a:spcBef>
                <a:spcPts val="0"/>
              </a:spcBef>
              <a:spcAft>
                <a:spcPts val="0"/>
              </a:spcAft>
              <a:buClr>
                <a:schemeClr val="lt2"/>
              </a:buClr>
              <a:buSzPts val="1200"/>
              <a:buFont typeface="Inter"/>
              <a:buChar char="○"/>
              <a:defRPr>
                <a:solidFill>
                  <a:schemeClr val="lt2"/>
                </a:solidFill>
              </a:defRPr>
            </a:lvl5pPr>
            <a:lvl6pPr marL="2743200" lvl="5" indent="-304800" algn="ctr">
              <a:lnSpc>
                <a:spcPct val="115000"/>
              </a:lnSpc>
              <a:spcBef>
                <a:spcPts val="0"/>
              </a:spcBef>
              <a:spcAft>
                <a:spcPts val="0"/>
              </a:spcAft>
              <a:buClr>
                <a:schemeClr val="lt2"/>
              </a:buClr>
              <a:buSzPts val="1200"/>
              <a:buFont typeface="Inter"/>
              <a:buChar char="■"/>
              <a:defRPr>
                <a:solidFill>
                  <a:schemeClr val="lt2"/>
                </a:solidFill>
              </a:defRPr>
            </a:lvl6pPr>
            <a:lvl7pPr marL="3200400" lvl="6" indent="-304800" algn="ctr">
              <a:lnSpc>
                <a:spcPct val="115000"/>
              </a:lnSpc>
              <a:spcBef>
                <a:spcPts val="0"/>
              </a:spcBef>
              <a:spcAft>
                <a:spcPts val="0"/>
              </a:spcAft>
              <a:buClr>
                <a:schemeClr val="lt2"/>
              </a:buClr>
              <a:buSzPts val="1200"/>
              <a:buFont typeface="Inter"/>
              <a:buChar char="●"/>
              <a:defRPr>
                <a:solidFill>
                  <a:schemeClr val="lt2"/>
                </a:solidFill>
              </a:defRPr>
            </a:lvl7pPr>
            <a:lvl8pPr marL="3657600" lvl="7" indent="-304800" algn="ctr">
              <a:lnSpc>
                <a:spcPct val="115000"/>
              </a:lnSpc>
              <a:spcBef>
                <a:spcPts val="0"/>
              </a:spcBef>
              <a:spcAft>
                <a:spcPts val="0"/>
              </a:spcAft>
              <a:buClr>
                <a:schemeClr val="lt2"/>
              </a:buClr>
              <a:buSzPts val="1200"/>
              <a:buFont typeface="Inter"/>
              <a:buChar char="○"/>
              <a:defRPr>
                <a:solidFill>
                  <a:schemeClr val="lt2"/>
                </a:solidFill>
              </a:defRPr>
            </a:lvl8pPr>
            <a:lvl9pPr marL="4114800" lvl="8" indent="-304800" algn="ctr">
              <a:lnSpc>
                <a:spcPct val="115000"/>
              </a:lnSpc>
              <a:spcBef>
                <a:spcPts val="0"/>
              </a:spcBef>
              <a:spcAft>
                <a:spcPts val="0"/>
              </a:spcAft>
              <a:buClr>
                <a:schemeClr val="lt2"/>
              </a:buClr>
              <a:buSzPts val="1200"/>
              <a:buFont typeface="Inter"/>
              <a:buChar char="■"/>
              <a:defRPr>
                <a:solidFill>
                  <a:schemeClr val="lt2"/>
                </a:solidFill>
              </a:defRPr>
            </a:lvl9pPr>
          </a:lstStyle>
          <a:p>
            <a:endParaRPr/>
          </a:p>
        </p:txBody>
      </p:sp>
      <p:sp>
        <p:nvSpPr>
          <p:cNvPr id="155" name="Google Shape;155;p23"/>
          <p:cNvSpPr txBox="1">
            <a:spLocks noGrp="1"/>
          </p:cNvSpPr>
          <p:nvPr>
            <p:ph type="subTitle" idx="5"/>
          </p:nvPr>
        </p:nvSpPr>
        <p:spPr>
          <a:xfrm>
            <a:off x="7231275" y="2706950"/>
            <a:ext cx="1466400" cy="772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a:endParaRPr/>
          </a:p>
        </p:txBody>
      </p:sp>
      <p:sp>
        <p:nvSpPr>
          <p:cNvPr id="156" name="Google Shape;156;p23"/>
          <p:cNvSpPr txBox="1">
            <a:spLocks noGrp="1"/>
          </p:cNvSpPr>
          <p:nvPr>
            <p:ph type="body" idx="6"/>
          </p:nvPr>
        </p:nvSpPr>
        <p:spPr>
          <a:xfrm>
            <a:off x="7160775" y="2982325"/>
            <a:ext cx="1607400" cy="873600"/>
          </a:xfrm>
          <a:prstGeom prst="rect">
            <a:avLst/>
          </a:prstGeom>
        </p:spPr>
        <p:txBody>
          <a:bodyPr spcFirstLastPara="1" wrap="square" lIns="91425" tIns="91425" rIns="91425" bIns="91425" anchor="t" anchorCtr="0">
            <a:noAutofit/>
          </a:bodyPr>
          <a:lstStyle>
            <a:lvl1pPr marL="457200" lvl="0" indent="-304800" algn="ctr">
              <a:lnSpc>
                <a:spcPct val="115000"/>
              </a:lnSpc>
              <a:spcBef>
                <a:spcPts val="0"/>
              </a:spcBef>
              <a:spcAft>
                <a:spcPts val="0"/>
              </a:spcAft>
              <a:buClr>
                <a:schemeClr val="lt2"/>
              </a:buClr>
              <a:buSzPts val="1200"/>
              <a:buFont typeface="Inter"/>
              <a:buChar char="●"/>
              <a:defRPr>
                <a:solidFill>
                  <a:schemeClr val="lt2"/>
                </a:solidFill>
              </a:defRPr>
            </a:lvl1pPr>
            <a:lvl2pPr marL="914400" lvl="1" indent="-304800" algn="ctr">
              <a:lnSpc>
                <a:spcPct val="115000"/>
              </a:lnSpc>
              <a:spcBef>
                <a:spcPts val="0"/>
              </a:spcBef>
              <a:spcAft>
                <a:spcPts val="0"/>
              </a:spcAft>
              <a:buClr>
                <a:schemeClr val="lt2"/>
              </a:buClr>
              <a:buSzPts val="1200"/>
              <a:buFont typeface="Inter"/>
              <a:buChar char="○"/>
              <a:defRPr>
                <a:solidFill>
                  <a:schemeClr val="lt2"/>
                </a:solidFill>
              </a:defRPr>
            </a:lvl2pPr>
            <a:lvl3pPr marL="1371600" lvl="2" indent="-304800" algn="ctr">
              <a:lnSpc>
                <a:spcPct val="115000"/>
              </a:lnSpc>
              <a:spcBef>
                <a:spcPts val="0"/>
              </a:spcBef>
              <a:spcAft>
                <a:spcPts val="0"/>
              </a:spcAft>
              <a:buClr>
                <a:schemeClr val="lt2"/>
              </a:buClr>
              <a:buSzPts val="1200"/>
              <a:buFont typeface="Inter"/>
              <a:buChar char="■"/>
              <a:defRPr>
                <a:solidFill>
                  <a:schemeClr val="lt2"/>
                </a:solidFill>
              </a:defRPr>
            </a:lvl3pPr>
            <a:lvl4pPr marL="1828800" lvl="3" indent="-304800" algn="ctr">
              <a:lnSpc>
                <a:spcPct val="115000"/>
              </a:lnSpc>
              <a:spcBef>
                <a:spcPts val="0"/>
              </a:spcBef>
              <a:spcAft>
                <a:spcPts val="0"/>
              </a:spcAft>
              <a:buClr>
                <a:schemeClr val="lt2"/>
              </a:buClr>
              <a:buSzPts val="1200"/>
              <a:buFont typeface="Inter"/>
              <a:buChar char="●"/>
              <a:defRPr>
                <a:solidFill>
                  <a:schemeClr val="lt2"/>
                </a:solidFill>
              </a:defRPr>
            </a:lvl4pPr>
            <a:lvl5pPr marL="2286000" lvl="4" indent="-304800" algn="ctr">
              <a:lnSpc>
                <a:spcPct val="115000"/>
              </a:lnSpc>
              <a:spcBef>
                <a:spcPts val="0"/>
              </a:spcBef>
              <a:spcAft>
                <a:spcPts val="0"/>
              </a:spcAft>
              <a:buClr>
                <a:schemeClr val="lt2"/>
              </a:buClr>
              <a:buSzPts val="1200"/>
              <a:buFont typeface="Inter"/>
              <a:buChar char="○"/>
              <a:defRPr>
                <a:solidFill>
                  <a:schemeClr val="lt2"/>
                </a:solidFill>
              </a:defRPr>
            </a:lvl5pPr>
            <a:lvl6pPr marL="2743200" lvl="5" indent="-304800" algn="ctr">
              <a:lnSpc>
                <a:spcPct val="115000"/>
              </a:lnSpc>
              <a:spcBef>
                <a:spcPts val="0"/>
              </a:spcBef>
              <a:spcAft>
                <a:spcPts val="0"/>
              </a:spcAft>
              <a:buClr>
                <a:schemeClr val="lt2"/>
              </a:buClr>
              <a:buSzPts val="1200"/>
              <a:buFont typeface="Inter"/>
              <a:buChar char="■"/>
              <a:defRPr>
                <a:solidFill>
                  <a:schemeClr val="lt2"/>
                </a:solidFill>
              </a:defRPr>
            </a:lvl6pPr>
            <a:lvl7pPr marL="3200400" lvl="6" indent="-304800" algn="ctr">
              <a:lnSpc>
                <a:spcPct val="115000"/>
              </a:lnSpc>
              <a:spcBef>
                <a:spcPts val="0"/>
              </a:spcBef>
              <a:spcAft>
                <a:spcPts val="0"/>
              </a:spcAft>
              <a:buClr>
                <a:schemeClr val="lt2"/>
              </a:buClr>
              <a:buSzPts val="1200"/>
              <a:buFont typeface="Inter"/>
              <a:buChar char="●"/>
              <a:defRPr>
                <a:solidFill>
                  <a:schemeClr val="lt2"/>
                </a:solidFill>
              </a:defRPr>
            </a:lvl7pPr>
            <a:lvl8pPr marL="3657600" lvl="7" indent="-304800" algn="ctr">
              <a:lnSpc>
                <a:spcPct val="115000"/>
              </a:lnSpc>
              <a:spcBef>
                <a:spcPts val="0"/>
              </a:spcBef>
              <a:spcAft>
                <a:spcPts val="0"/>
              </a:spcAft>
              <a:buClr>
                <a:schemeClr val="lt2"/>
              </a:buClr>
              <a:buSzPts val="1200"/>
              <a:buFont typeface="Inter"/>
              <a:buChar char="○"/>
              <a:defRPr>
                <a:solidFill>
                  <a:schemeClr val="lt2"/>
                </a:solidFill>
              </a:defRPr>
            </a:lvl8pPr>
            <a:lvl9pPr marL="4114800" lvl="8" indent="-304800" algn="ctr">
              <a:lnSpc>
                <a:spcPct val="115000"/>
              </a:lnSpc>
              <a:spcBef>
                <a:spcPts val="0"/>
              </a:spcBef>
              <a:spcAft>
                <a:spcPts val="0"/>
              </a:spcAft>
              <a:buClr>
                <a:schemeClr val="lt2"/>
              </a:buClr>
              <a:buSzPts val="1200"/>
              <a:buFont typeface="Inter"/>
              <a:buChar char="■"/>
              <a:defRPr>
                <a:solidFill>
                  <a:schemeClr val="lt2"/>
                </a:solidFill>
              </a:defRPr>
            </a:lvl9pPr>
          </a:lstStyle>
          <a:p>
            <a:endParaRPr/>
          </a:p>
        </p:txBody>
      </p:sp>
      <p:sp>
        <p:nvSpPr>
          <p:cNvPr id="157" name="Google Shape;157;p23"/>
          <p:cNvSpPr/>
          <p:nvPr/>
        </p:nvSpPr>
        <p:spPr>
          <a:xfrm>
            <a:off x="603475" y="2706950"/>
            <a:ext cx="2313300" cy="1413600"/>
          </a:xfrm>
          <a:prstGeom prst="roundRect">
            <a:avLst>
              <a:gd name="adj" fmla="val 741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None/>
            </a:pPr>
            <a:endParaRPr>
              <a:solidFill>
                <a:srgbClr val="F6F5EC"/>
              </a:solidFill>
            </a:endParaRPr>
          </a:p>
        </p:txBody>
      </p:sp>
      <p:sp>
        <p:nvSpPr>
          <p:cNvPr id="158" name="Google Shape;158;p23"/>
          <p:cNvSpPr txBox="1">
            <a:spLocks noGrp="1"/>
          </p:cNvSpPr>
          <p:nvPr>
            <p:ph type="title"/>
          </p:nvPr>
        </p:nvSpPr>
        <p:spPr>
          <a:xfrm>
            <a:off x="450850" y="596800"/>
            <a:ext cx="6767700" cy="1431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a:endParaRPr/>
          </a:p>
        </p:txBody>
      </p:sp>
      <p:sp>
        <p:nvSpPr>
          <p:cNvPr id="159" name="Google Shape;159;p23"/>
          <p:cNvSpPr txBox="1">
            <a:spLocks noGrp="1"/>
          </p:cNvSpPr>
          <p:nvPr>
            <p:ph type="body" idx="7"/>
          </p:nvPr>
        </p:nvSpPr>
        <p:spPr>
          <a:xfrm>
            <a:off x="603475" y="2758400"/>
            <a:ext cx="2313300" cy="13107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Clr>
                <a:schemeClr val="lt1"/>
              </a:buClr>
              <a:buSzPts val="1200"/>
              <a:buFont typeface="Inter"/>
              <a:buChar char="●"/>
              <a:defRPr>
                <a:solidFill>
                  <a:schemeClr val="lt1"/>
                </a:solidFill>
              </a:defRPr>
            </a:lvl1pPr>
            <a:lvl2pPr marL="914400" lvl="1" indent="-304800" algn="ctr">
              <a:spcBef>
                <a:spcPts val="0"/>
              </a:spcBef>
              <a:spcAft>
                <a:spcPts val="0"/>
              </a:spcAft>
              <a:buClr>
                <a:schemeClr val="lt1"/>
              </a:buClr>
              <a:buSzPts val="1200"/>
              <a:buFont typeface="Inter"/>
              <a:buChar char="○"/>
              <a:defRPr>
                <a:solidFill>
                  <a:schemeClr val="lt1"/>
                </a:solidFill>
              </a:defRPr>
            </a:lvl2pPr>
            <a:lvl3pPr marL="1371600" lvl="2" indent="-304800" algn="ctr">
              <a:spcBef>
                <a:spcPts val="0"/>
              </a:spcBef>
              <a:spcAft>
                <a:spcPts val="0"/>
              </a:spcAft>
              <a:buClr>
                <a:schemeClr val="lt1"/>
              </a:buClr>
              <a:buSzPts val="1200"/>
              <a:buFont typeface="Inter"/>
              <a:buChar char="■"/>
              <a:defRPr>
                <a:solidFill>
                  <a:schemeClr val="lt1"/>
                </a:solidFill>
              </a:defRPr>
            </a:lvl3pPr>
            <a:lvl4pPr marL="1828800" lvl="3" indent="-304800" algn="ctr">
              <a:spcBef>
                <a:spcPts val="0"/>
              </a:spcBef>
              <a:spcAft>
                <a:spcPts val="0"/>
              </a:spcAft>
              <a:buClr>
                <a:schemeClr val="lt1"/>
              </a:buClr>
              <a:buSzPts val="1200"/>
              <a:buFont typeface="Inter"/>
              <a:buChar char="●"/>
              <a:defRPr>
                <a:solidFill>
                  <a:schemeClr val="lt1"/>
                </a:solidFill>
              </a:defRPr>
            </a:lvl4pPr>
            <a:lvl5pPr marL="2286000" lvl="4" indent="-304800" algn="ctr">
              <a:spcBef>
                <a:spcPts val="0"/>
              </a:spcBef>
              <a:spcAft>
                <a:spcPts val="0"/>
              </a:spcAft>
              <a:buClr>
                <a:schemeClr val="lt1"/>
              </a:buClr>
              <a:buSzPts val="1200"/>
              <a:buFont typeface="Inter"/>
              <a:buChar char="○"/>
              <a:defRPr>
                <a:solidFill>
                  <a:schemeClr val="lt1"/>
                </a:solidFill>
              </a:defRPr>
            </a:lvl5pPr>
            <a:lvl6pPr marL="2743200" lvl="5" indent="-304800" algn="ctr">
              <a:spcBef>
                <a:spcPts val="0"/>
              </a:spcBef>
              <a:spcAft>
                <a:spcPts val="0"/>
              </a:spcAft>
              <a:buClr>
                <a:schemeClr val="lt1"/>
              </a:buClr>
              <a:buSzPts val="1200"/>
              <a:buFont typeface="Inter"/>
              <a:buChar char="■"/>
              <a:defRPr>
                <a:solidFill>
                  <a:schemeClr val="lt1"/>
                </a:solidFill>
              </a:defRPr>
            </a:lvl6pPr>
            <a:lvl7pPr marL="3200400" lvl="6" indent="-304800" algn="ctr">
              <a:spcBef>
                <a:spcPts val="0"/>
              </a:spcBef>
              <a:spcAft>
                <a:spcPts val="0"/>
              </a:spcAft>
              <a:buClr>
                <a:schemeClr val="lt1"/>
              </a:buClr>
              <a:buSzPts val="1200"/>
              <a:buFont typeface="Inter"/>
              <a:buChar char="●"/>
              <a:defRPr>
                <a:solidFill>
                  <a:schemeClr val="lt1"/>
                </a:solidFill>
              </a:defRPr>
            </a:lvl7pPr>
            <a:lvl8pPr marL="3657600" lvl="7" indent="-304800" algn="ctr">
              <a:spcBef>
                <a:spcPts val="0"/>
              </a:spcBef>
              <a:spcAft>
                <a:spcPts val="0"/>
              </a:spcAft>
              <a:buClr>
                <a:schemeClr val="lt1"/>
              </a:buClr>
              <a:buSzPts val="1200"/>
              <a:buFont typeface="Inter"/>
              <a:buChar char="○"/>
              <a:defRPr>
                <a:solidFill>
                  <a:schemeClr val="lt1"/>
                </a:solidFill>
              </a:defRPr>
            </a:lvl8pPr>
            <a:lvl9pPr marL="4114800" lvl="8" indent="-304800" algn="ctr">
              <a:spcBef>
                <a:spcPts val="0"/>
              </a:spcBef>
              <a:spcAft>
                <a:spcPts val="0"/>
              </a:spcAft>
              <a:buClr>
                <a:schemeClr val="lt1"/>
              </a:buClr>
              <a:buSzPts val="1200"/>
              <a:buFont typeface="Inter"/>
              <a:buChar char="■"/>
              <a:defRPr>
                <a:solidFill>
                  <a:schemeClr val="lt1"/>
                </a:solidFill>
              </a:defRPr>
            </a:lvl9pPr>
          </a:lstStyle>
          <a:p>
            <a:endParaRPr/>
          </a:p>
        </p:txBody>
      </p:sp>
      <p:sp>
        <p:nvSpPr>
          <p:cNvPr id="160" name="Google Shape;160;p23"/>
          <p:cNvSpPr/>
          <p:nvPr/>
        </p:nvSpPr>
        <p:spPr>
          <a:xfrm>
            <a:off x="603475"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61" name="Google Shape;161;p23"/>
          <p:cNvSpPr/>
          <p:nvPr/>
        </p:nvSpPr>
        <p:spPr>
          <a:xfrm>
            <a:off x="1644650"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xt / Graph">
  <p:cSld name="CAPTION_ONLY">
    <p:bg>
      <p:bgPr>
        <a:solidFill>
          <a:schemeClr val="lt1"/>
        </a:solidFill>
        <a:effectLst/>
      </p:bgPr>
    </p:bg>
    <p:spTree>
      <p:nvGrpSpPr>
        <p:cNvPr id="1" name="Shape 162"/>
        <p:cNvGrpSpPr/>
        <p:nvPr/>
      </p:nvGrpSpPr>
      <p:grpSpPr>
        <a:xfrm>
          <a:off x="0" y="0"/>
          <a:ext cx="0" cy="0"/>
          <a:chOff x="0" y="0"/>
          <a:chExt cx="0" cy="0"/>
        </a:xfrm>
      </p:grpSpPr>
      <p:cxnSp>
        <p:nvCxnSpPr>
          <p:cNvPr id="163" name="Google Shape;163;p24"/>
          <p:cNvCxnSpPr/>
          <p:nvPr/>
        </p:nvCxnSpPr>
        <p:spPr>
          <a:xfrm rot="10800000">
            <a:off x="560525" y="279400"/>
            <a:ext cx="149400" cy="0"/>
          </a:xfrm>
          <a:prstGeom prst="straightConnector1">
            <a:avLst/>
          </a:prstGeom>
          <a:noFill/>
          <a:ln w="9525" cap="flat" cmpd="sng">
            <a:solidFill>
              <a:schemeClr val="dk1"/>
            </a:solidFill>
            <a:prstDash val="solid"/>
            <a:round/>
            <a:headEnd type="none" w="med" len="med"/>
            <a:tailEnd type="none" w="med" len="med"/>
          </a:ln>
        </p:spPr>
      </p:cxnSp>
      <p:sp>
        <p:nvSpPr>
          <p:cNvPr id="164" name="Google Shape;164;p24"/>
          <p:cNvSpPr txBox="1">
            <a:spLocks noGrp="1"/>
          </p:cNvSpPr>
          <p:nvPr>
            <p:ph type="title"/>
          </p:nvPr>
        </p:nvSpPr>
        <p:spPr>
          <a:xfrm>
            <a:off x="452575" y="596800"/>
            <a:ext cx="4418100" cy="137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sz="4800" b="1"/>
            </a:lvl2pPr>
            <a:lvl3pPr lvl="2">
              <a:lnSpc>
                <a:spcPct val="80000"/>
              </a:lnSpc>
              <a:spcBef>
                <a:spcPts val="0"/>
              </a:spcBef>
              <a:spcAft>
                <a:spcPts val="0"/>
              </a:spcAft>
              <a:buSzPts val="4800"/>
              <a:buFont typeface="Inter"/>
              <a:buNone/>
              <a:defRPr sz="4800" b="1"/>
            </a:lvl3pPr>
            <a:lvl4pPr lvl="3">
              <a:lnSpc>
                <a:spcPct val="80000"/>
              </a:lnSpc>
              <a:spcBef>
                <a:spcPts val="0"/>
              </a:spcBef>
              <a:spcAft>
                <a:spcPts val="0"/>
              </a:spcAft>
              <a:buSzPts val="4800"/>
              <a:buFont typeface="Inter"/>
              <a:buNone/>
              <a:defRPr sz="4800" b="1"/>
            </a:lvl4pPr>
            <a:lvl5pPr lvl="4">
              <a:lnSpc>
                <a:spcPct val="80000"/>
              </a:lnSpc>
              <a:spcBef>
                <a:spcPts val="0"/>
              </a:spcBef>
              <a:spcAft>
                <a:spcPts val="0"/>
              </a:spcAft>
              <a:buSzPts val="4800"/>
              <a:buFont typeface="Inter"/>
              <a:buNone/>
              <a:defRPr sz="4800" b="1"/>
            </a:lvl5pPr>
            <a:lvl6pPr lvl="5">
              <a:lnSpc>
                <a:spcPct val="80000"/>
              </a:lnSpc>
              <a:spcBef>
                <a:spcPts val="0"/>
              </a:spcBef>
              <a:spcAft>
                <a:spcPts val="0"/>
              </a:spcAft>
              <a:buSzPts val="4800"/>
              <a:buFont typeface="Inter"/>
              <a:buNone/>
              <a:defRPr sz="4800" b="1"/>
            </a:lvl6pPr>
            <a:lvl7pPr lvl="6">
              <a:lnSpc>
                <a:spcPct val="80000"/>
              </a:lnSpc>
              <a:spcBef>
                <a:spcPts val="0"/>
              </a:spcBef>
              <a:spcAft>
                <a:spcPts val="0"/>
              </a:spcAft>
              <a:buSzPts val="4800"/>
              <a:buFont typeface="Inter"/>
              <a:buNone/>
              <a:defRPr sz="4800" b="1"/>
            </a:lvl7pPr>
            <a:lvl8pPr lvl="7">
              <a:lnSpc>
                <a:spcPct val="80000"/>
              </a:lnSpc>
              <a:spcBef>
                <a:spcPts val="0"/>
              </a:spcBef>
              <a:spcAft>
                <a:spcPts val="0"/>
              </a:spcAft>
              <a:buSzPts val="4800"/>
              <a:buFont typeface="Inter"/>
              <a:buNone/>
              <a:defRPr sz="4800" b="1"/>
            </a:lvl8pPr>
            <a:lvl9pPr lvl="8">
              <a:lnSpc>
                <a:spcPct val="80000"/>
              </a:lnSpc>
              <a:spcBef>
                <a:spcPts val="0"/>
              </a:spcBef>
              <a:spcAft>
                <a:spcPts val="0"/>
              </a:spcAft>
              <a:buSzPts val="4800"/>
              <a:buFont typeface="Inter"/>
              <a:buNone/>
              <a:defRPr sz="4800" b="1"/>
            </a:lvl9pPr>
          </a:lstStyle>
          <a:p>
            <a:endParaRPr/>
          </a:p>
        </p:txBody>
      </p:sp>
      <p:sp>
        <p:nvSpPr>
          <p:cNvPr id="165" name="Google Shape;165;p24"/>
          <p:cNvSpPr txBox="1">
            <a:spLocks noGrp="1"/>
          </p:cNvSpPr>
          <p:nvPr>
            <p:ph type="body" idx="1"/>
          </p:nvPr>
        </p:nvSpPr>
        <p:spPr>
          <a:xfrm>
            <a:off x="560525" y="1966775"/>
            <a:ext cx="3212700" cy="2080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Inter"/>
              <a:buChar char="●"/>
              <a:defRPr/>
            </a:lvl1pPr>
            <a:lvl2pPr marL="914400" lvl="1" indent="-304800">
              <a:spcBef>
                <a:spcPts val="0"/>
              </a:spcBef>
              <a:spcAft>
                <a:spcPts val="0"/>
              </a:spcAft>
              <a:buSzPts val="1200"/>
              <a:buFont typeface="Inter"/>
              <a:buChar char="○"/>
              <a:defRPr/>
            </a:lvl2pPr>
            <a:lvl3pPr marL="1371600" lvl="2" indent="-304800">
              <a:spcBef>
                <a:spcPts val="0"/>
              </a:spcBef>
              <a:spcAft>
                <a:spcPts val="0"/>
              </a:spcAft>
              <a:buSzPts val="1200"/>
              <a:buFont typeface="Inter"/>
              <a:buChar char="■"/>
              <a:defRPr/>
            </a:lvl3pPr>
            <a:lvl4pPr marL="1828800" lvl="3" indent="-304800">
              <a:spcBef>
                <a:spcPts val="0"/>
              </a:spcBef>
              <a:spcAft>
                <a:spcPts val="0"/>
              </a:spcAft>
              <a:buSzPts val="1200"/>
              <a:buFont typeface="Inter"/>
              <a:buChar char="●"/>
              <a:defRPr/>
            </a:lvl4pPr>
            <a:lvl5pPr marL="2286000" lvl="4" indent="-304800">
              <a:spcBef>
                <a:spcPts val="0"/>
              </a:spcBef>
              <a:spcAft>
                <a:spcPts val="0"/>
              </a:spcAft>
              <a:buSzPts val="1200"/>
              <a:buFont typeface="Inter"/>
              <a:buChar char="○"/>
              <a:defRPr/>
            </a:lvl5pPr>
            <a:lvl6pPr marL="2743200" lvl="5" indent="-304800">
              <a:spcBef>
                <a:spcPts val="0"/>
              </a:spcBef>
              <a:spcAft>
                <a:spcPts val="0"/>
              </a:spcAft>
              <a:buSzPts val="1200"/>
              <a:buFont typeface="Inter"/>
              <a:buChar char="■"/>
              <a:defRPr/>
            </a:lvl6pPr>
            <a:lvl7pPr marL="3200400" lvl="6" indent="-304800">
              <a:spcBef>
                <a:spcPts val="0"/>
              </a:spcBef>
              <a:spcAft>
                <a:spcPts val="0"/>
              </a:spcAft>
              <a:buSzPts val="1200"/>
              <a:buFont typeface="Inter"/>
              <a:buChar char="●"/>
              <a:defRPr/>
            </a:lvl7pPr>
            <a:lvl8pPr marL="3657600" lvl="7" indent="-304800">
              <a:spcBef>
                <a:spcPts val="0"/>
              </a:spcBef>
              <a:spcAft>
                <a:spcPts val="0"/>
              </a:spcAft>
              <a:buSzPts val="1200"/>
              <a:buFont typeface="Inter"/>
              <a:buChar char="○"/>
              <a:defRPr/>
            </a:lvl8pPr>
            <a:lvl9pPr marL="4114800" lvl="8" indent="-304800">
              <a:spcBef>
                <a:spcPts val="0"/>
              </a:spcBef>
              <a:spcAft>
                <a:spcPts val="0"/>
              </a:spcAft>
              <a:buSzPts val="1200"/>
              <a:buFont typeface="Inter"/>
              <a:buChar char="■"/>
              <a:defRPr/>
            </a:lvl9pPr>
          </a:lstStyle>
          <a:p>
            <a:endParaRPr/>
          </a:p>
        </p:txBody>
      </p:sp>
      <p:sp>
        <p:nvSpPr>
          <p:cNvPr id="166" name="Google Shape;166;p24"/>
          <p:cNvSpPr/>
          <p:nvPr/>
        </p:nvSpPr>
        <p:spPr>
          <a:xfrm>
            <a:off x="603475"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7" name="Google Shape;167;p24"/>
          <p:cNvSpPr txBox="1">
            <a:spLocks noGrp="1"/>
          </p:cNvSpPr>
          <p:nvPr>
            <p:ph type="sldNum" idx="12"/>
          </p:nvPr>
        </p:nvSpPr>
        <p:spPr>
          <a:xfrm>
            <a:off x="420872" y="203200"/>
            <a:ext cx="428700" cy="393600"/>
          </a:xfrm>
          <a:prstGeom prst="rect">
            <a:avLst/>
          </a:prstGeom>
        </p:spPr>
        <p:txBody>
          <a:bodyPr spcFirstLastPara="1" wrap="square" lIns="91425" tIns="91425" rIns="91425" bIns="91425" anchor="ctr" anchorCtr="0">
            <a:normAutofit/>
          </a:bodyPr>
          <a:lstStyle>
            <a:lvl1pPr lvl="0" algn="ctr" rtl="0">
              <a:buNone/>
              <a:defRPr sz="800">
                <a:solidFill>
                  <a:schemeClr val="accent2"/>
                </a:solidFill>
                <a:latin typeface="Inter Light"/>
                <a:ea typeface="Inter Light"/>
                <a:cs typeface="Inter Light"/>
                <a:sym typeface="Inter Light"/>
              </a:defRPr>
            </a:lvl1pPr>
            <a:lvl2pPr lvl="1" algn="ctr" rtl="0">
              <a:buNone/>
              <a:defRPr sz="800">
                <a:solidFill>
                  <a:schemeClr val="accent2"/>
                </a:solidFill>
                <a:latin typeface="Inter Light"/>
                <a:ea typeface="Inter Light"/>
                <a:cs typeface="Inter Light"/>
                <a:sym typeface="Inter Light"/>
              </a:defRPr>
            </a:lvl2pPr>
            <a:lvl3pPr lvl="2" algn="ctr" rtl="0">
              <a:buNone/>
              <a:defRPr sz="800">
                <a:solidFill>
                  <a:schemeClr val="accent2"/>
                </a:solidFill>
                <a:latin typeface="Inter Light"/>
                <a:ea typeface="Inter Light"/>
                <a:cs typeface="Inter Light"/>
                <a:sym typeface="Inter Light"/>
              </a:defRPr>
            </a:lvl3pPr>
            <a:lvl4pPr lvl="3" algn="ctr" rtl="0">
              <a:buNone/>
              <a:defRPr sz="800">
                <a:solidFill>
                  <a:schemeClr val="accent2"/>
                </a:solidFill>
                <a:latin typeface="Inter Light"/>
                <a:ea typeface="Inter Light"/>
                <a:cs typeface="Inter Light"/>
                <a:sym typeface="Inter Light"/>
              </a:defRPr>
            </a:lvl4pPr>
            <a:lvl5pPr lvl="4" algn="ctr" rtl="0">
              <a:buNone/>
              <a:defRPr sz="800">
                <a:solidFill>
                  <a:schemeClr val="accent2"/>
                </a:solidFill>
                <a:latin typeface="Inter Light"/>
                <a:ea typeface="Inter Light"/>
                <a:cs typeface="Inter Light"/>
                <a:sym typeface="Inter Light"/>
              </a:defRPr>
            </a:lvl5pPr>
            <a:lvl6pPr lvl="5" algn="ctr" rtl="0">
              <a:buNone/>
              <a:defRPr sz="800">
                <a:solidFill>
                  <a:schemeClr val="accent2"/>
                </a:solidFill>
                <a:latin typeface="Inter Light"/>
                <a:ea typeface="Inter Light"/>
                <a:cs typeface="Inter Light"/>
                <a:sym typeface="Inter Light"/>
              </a:defRPr>
            </a:lvl6pPr>
            <a:lvl7pPr lvl="6" algn="ctr" rtl="0">
              <a:buNone/>
              <a:defRPr sz="800">
                <a:solidFill>
                  <a:schemeClr val="accent2"/>
                </a:solidFill>
                <a:latin typeface="Inter Light"/>
                <a:ea typeface="Inter Light"/>
                <a:cs typeface="Inter Light"/>
                <a:sym typeface="Inter Light"/>
              </a:defRPr>
            </a:lvl7pPr>
            <a:lvl8pPr lvl="7" algn="ctr" rtl="0">
              <a:buNone/>
              <a:defRPr sz="800">
                <a:solidFill>
                  <a:schemeClr val="accent2"/>
                </a:solidFill>
                <a:latin typeface="Inter Light"/>
                <a:ea typeface="Inter Light"/>
                <a:cs typeface="Inter Light"/>
                <a:sym typeface="Inter Light"/>
              </a:defRPr>
            </a:lvl8pPr>
            <a:lvl9pPr lvl="8" algn="ctr" rtl="0">
              <a:buNone/>
              <a:defRPr sz="800">
                <a:solidFill>
                  <a:schemeClr val="accent2"/>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p:nvPr/>
        </p:nvSpPr>
        <p:spPr>
          <a:xfrm>
            <a:off x="1644650"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age Header">
  <p:cSld name="BIG_NUMBER">
    <p:bg>
      <p:bgPr>
        <a:solidFill>
          <a:schemeClr val="dk2"/>
        </a:solidFill>
        <a:effectLst/>
      </p:bgPr>
    </p:bg>
    <p:spTree>
      <p:nvGrpSpPr>
        <p:cNvPr id="1" name="Shape 169"/>
        <p:cNvGrpSpPr/>
        <p:nvPr/>
      </p:nvGrpSpPr>
      <p:grpSpPr>
        <a:xfrm>
          <a:off x="0" y="0"/>
          <a:ext cx="0" cy="0"/>
          <a:chOff x="0" y="0"/>
          <a:chExt cx="0" cy="0"/>
        </a:xfrm>
      </p:grpSpPr>
      <p:sp>
        <p:nvSpPr>
          <p:cNvPr id="170" name="Google Shape;170;p25"/>
          <p:cNvSpPr>
            <a:spLocks noGrp="1"/>
          </p:cNvSpPr>
          <p:nvPr>
            <p:ph type="pic" idx="2"/>
          </p:nvPr>
        </p:nvSpPr>
        <p:spPr>
          <a:xfrm>
            <a:off x="213750" y="586950"/>
            <a:ext cx="8701800" cy="2327100"/>
          </a:xfrm>
          <a:prstGeom prst="roundRect">
            <a:avLst>
              <a:gd name="adj" fmla="val 3913"/>
            </a:avLst>
          </a:prstGeom>
          <a:noFill/>
          <a:ln>
            <a:noFill/>
          </a:ln>
        </p:spPr>
      </p:sp>
      <p:sp>
        <p:nvSpPr>
          <p:cNvPr id="171" name="Google Shape;171;p25"/>
          <p:cNvSpPr txBox="1"/>
          <p:nvPr/>
        </p:nvSpPr>
        <p:spPr>
          <a:xfrm>
            <a:off x="420872" y="203200"/>
            <a:ext cx="42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72" name="Google Shape;172;p25"/>
          <p:cNvCxnSpPr/>
          <p:nvPr/>
        </p:nvCxnSpPr>
        <p:spPr>
          <a:xfrm rot="10800000">
            <a:off x="560525" y="279400"/>
            <a:ext cx="149400" cy="0"/>
          </a:xfrm>
          <a:prstGeom prst="straightConnector1">
            <a:avLst/>
          </a:prstGeom>
          <a:noFill/>
          <a:ln w="9525" cap="flat" cmpd="sng">
            <a:solidFill>
              <a:schemeClr val="lt2"/>
            </a:solidFill>
            <a:prstDash val="solid"/>
            <a:round/>
            <a:headEnd type="none" w="med" len="med"/>
            <a:tailEnd type="none" w="med" len="med"/>
          </a:ln>
        </p:spPr>
      </p:cxnSp>
      <p:sp>
        <p:nvSpPr>
          <p:cNvPr id="173" name="Google Shape;173;p25"/>
          <p:cNvSpPr txBox="1">
            <a:spLocks noGrp="1"/>
          </p:cNvSpPr>
          <p:nvPr>
            <p:ph type="body" idx="1"/>
          </p:nvPr>
        </p:nvSpPr>
        <p:spPr>
          <a:xfrm>
            <a:off x="5362800" y="3071200"/>
            <a:ext cx="3552600" cy="8736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Inter"/>
              <a:buChar char="●"/>
              <a:defRPr>
                <a:solidFill>
                  <a:schemeClr val="lt2"/>
                </a:solidFill>
              </a:defRPr>
            </a:lvl1pPr>
            <a:lvl2pPr marL="914400" lvl="1" indent="-304800">
              <a:lnSpc>
                <a:spcPct val="115000"/>
              </a:lnSpc>
              <a:spcBef>
                <a:spcPts val="0"/>
              </a:spcBef>
              <a:spcAft>
                <a:spcPts val="0"/>
              </a:spcAft>
              <a:buClr>
                <a:schemeClr val="lt2"/>
              </a:buClr>
              <a:buSzPts val="1200"/>
              <a:buFont typeface="Inter"/>
              <a:buChar char="○"/>
              <a:defRPr>
                <a:solidFill>
                  <a:schemeClr val="lt2"/>
                </a:solidFill>
              </a:defRPr>
            </a:lvl2pPr>
            <a:lvl3pPr marL="1371600" lvl="2" indent="-304800">
              <a:lnSpc>
                <a:spcPct val="115000"/>
              </a:lnSpc>
              <a:spcBef>
                <a:spcPts val="0"/>
              </a:spcBef>
              <a:spcAft>
                <a:spcPts val="0"/>
              </a:spcAft>
              <a:buClr>
                <a:schemeClr val="lt2"/>
              </a:buClr>
              <a:buSzPts val="1200"/>
              <a:buFont typeface="Inter"/>
              <a:buChar char="■"/>
              <a:defRPr>
                <a:solidFill>
                  <a:schemeClr val="lt2"/>
                </a:solidFill>
              </a:defRPr>
            </a:lvl3pPr>
            <a:lvl4pPr marL="1828800" lvl="3" indent="-304800">
              <a:lnSpc>
                <a:spcPct val="115000"/>
              </a:lnSpc>
              <a:spcBef>
                <a:spcPts val="0"/>
              </a:spcBef>
              <a:spcAft>
                <a:spcPts val="0"/>
              </a:spcAft>
              <a:buClr>
                <a:schemeClr val="lt2"/>
              </a:buClr>
              <a:buSzPts val="1200"/>
              <a:buFont typeface="Inter"/>
              <a:buChar char="●"/>
              <a:defRPr>
                <a:solidFill>
                  <a:schemeClr val="lt2"/>
                </a:solidFill>
              </a:defRPr>
            </a:lvl4pPr>
            <a:lvl5pPr marL="2286000" lvl="4" indent="-304800">
              <a:lnSpc>
                <a:spcPct val="115000"/>
              </a:lnSpc>
              <a:spcBef>
                <a:spcPts val="0"/>
              </a:spcBef>
              <a:spcAft>
                <a:spcPts val="0"/>
              </a:spcAft>
              <a:buClr>
                <a:schemeClr val="lt2"/>
              </a:buClr>
              <a:buSzPts val="1200"/>
              <a:buFont typeface="Inter"/>
              <a:buChar char="○"/>
              <a:defRPr>
                <a:solidFill>
                  <a:schemeClr val="lt2"/>
                </a:solidFill>
              </a:defRPr>
            </a:lvl5pPr>
            <a:lvl6pPr marL="2743200" lvl="5" indent="-304800">
              <a:lnSpc>
                <a:spcPct val="115000"/>
              </a:lnSpc>
              <a:spcBef>
                <a:spcPts val="0"/>
              </a:spcBef>
              <a:spcAft>
                <a:spcPts val="0"/>
              </a:spcAft>
              <a:buClr>
                <a:schemeClr val="lt2"/>
              </a:buClr>
              <a:buSzPts val="1200"/>
              <a:buFont typeface="Inter"/>
              <a:buChar char="■"/>
              <a:defRPr>
                <a:solidFill>
                  <a:schemeClr val="lt2"/>
                </a:solidFill>
              </a:defRPr>
            </a:lvl6pPr>
            <a:lvl7pPr marL="3200400" lvl="6" indent="-304800">
              <a:lnSpc>
                <a:spcPct val="115000"/>
              </a:lnSpc>
              <a:spcBef>
                <a:spcPts val="0"/>
              </a:spcBef>
              <a:spcAft>
                <a:spcPts val="0"/>
              </a:spcAft>
              <a:buClr>
                <a:schemeClr val="lt2"/>
              </a:buClr>
              <a:buSzPts val="1200"/>
              <a:buFont typeface="Inter"/>
              <a:buChar char="●"/>
              <a:defRPr>
                <a:solidFill>
                  <a:schemeClr val="lt2"/>
                </a:solidFill>
              </a:defRPr>
            </a:lvl7pPr>
            <a:lvl8pPr marL="3657600" lvl="7" indent="-304800">
              <a:lnSpc>
                <a:spcPct val="115000"/>
              </a:lnSpc>
              <a:spcBef>
                <a:spcPts val="0"/>
              </a:spcBef>
              <a:spcAft>
                <a:spcPts val="0"/>
              </a:spcAft>
              <a:buClr>
                <a:schemeClr val="lt2"/>
              </a:buClr>
              <a:buSzPts val="1200"/>
              <a:buFont typeface="Inter"/>
              <a:buChar char="○"/>
              <a:defRPr>
                <a:solidFill>
                  <a:schemeClr val="lt2"/>
                </a:solidFill>
              </a:defRPr>
            </a:lvl8pPr>
            <a:lvl9pPr marL="4114800" lvl="8" indent="-304800">
              <a:lnSpc>
                <a:spcPct val="115000"/>
              </a:lnSpc>
              <a:spcBef>
                <a:spcPts val="0"/>
              </a:spcBef>
              <a:spcAft>
                <a:spcPts val="0"/>
              </a:spcAft>
              <a:buClr>
                <a:schemeClr val="lt2"/>
              </a:buClr>
              <a:buSzPts val="1200"/>
              <a:buFont typeface="Inter"/>
              <a:buChar char="■"/>
              <a:defRPr>
                <a:solidFill>
                  <a:schemeClr val="lt2"/>
                </a:solidFill>
              </a:defRPr>
            </a:lvl9pPr>
          </a:lstStyle>
          <a:p>
            <a:endParaRPr/>
          </a:p>
        </p:txBody>
      </p:sp>
      <p:sp>
        <p:nvSpPr>
          <p:cNvPr id="174" name="Google Shape;174;p25"/>
          <p:cNvSpPr/>
          <p:nvPr/>
        </p:nvSpPr>
        <p:spPr>
          <a:xfrm>
            <a:off x="603475"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75" name="Google Shape;175;p25"/>
          <p:cNvSpPr/>
          <p:nvPr/>
        </p:nvSpPr>
        <p:spPr>
          <a:xfrm>
            <a:off x="1644650"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Go-to-Market Strategy" type="blank">
  <p:cSld name="BLANK">
    <p:bg>
      <p:bgPr>
        <a:solidFill>
          <a:schemeClr val="dk1"/>
        </a:solidFill>
        <a:effectLst/>
      </p:bgPr>
    </p:bg>
    <p:spTree>
      <p:nvGrpSpPr>
        <p:cNvPr id="1" name="Shape 176"/>
        <p:cNvGrpSpPr/>
        <p:nvPr/>
      </p:nvGrpSpPr>
      <p:grpSpPr>
        <a:xfrm>
          <a:off x="0" y="0"/>
          <a:ext cx="0" cy="0"/>
          <a:chOff x="0" y="0"/>
          <a:chExt cx="0" cy="0"/>
        </a:xfrm>
      </p:grpSpPr>
      <p:sp>
        <p:nvSpPr>
          <p:cNvPr id="177" name="Google Shape;177;p26"/>
          <p:cNvSpPr>
            <a:spLocks noGrp="1"/>
          </p:cNvSpPr>
          <p:nvPr>
            <p:ph type="pic" idx="2"/>
          </p:nvPr>
        </p:nvSpPr>
        <p:spPr>
          <a:xfrm>
            <a:off x="6445900" y="626975"/>
            <a:ext cx="1932900" cy="2070000"/>
          </a:xfrm>
          <a:prstGeom prst="roundRect">
            <a:avLst>
              <a:gd name="adj" fmla="val 5387"/>
            </a:avLst>
          </a:prstGeom>
          <a:noFill/>
          <a:ln>
            <a:noFill/>
          </a:ln>
        </p:spPr>
      </p:sp>
      <p:sp>
        <p:nvSpPr>
          <p:cNvPr id="178" name="Google Shape;178;p26"/>
          <p:cNvSpPr>
            <a:spLocks noGrp="1"/>
          </p:cNvSpPr>
          <p:nvPr>
            <p:ph type="pic" idx="3"/>
          </p:nvPr>
        </p:nvSpPr>
        <p:spPr>
          <a:xfrm>
            <a:off x="4210025" y="626975"/>
            <a:ext cx="1932900" cy="2070000"/>
          </a:xfrm>
          <a:prstGeom prst="roundRect">
            <a:avLst>
              <a:gd name="adj" fmla="val 5387"/>
            </a:avLst>
          </a:prstGeom>
          <a:noFill/>
          <a:ln>
            <a:noFill/>
          </a:ln>
        </p:spPr>
      </p:sp>
      <p:cxnSp>
        <p:nvCxnSpPr>
          <p:cNvPr id="179" name="Google Shape;179;p26"/>
          <p:cNvCxnSpPr/>
          <p:nvPr/>
        </p:nvCxnSpPr>
        <p:spPr>
          <a:xfrm rot="10800000">
            <a:off x="560525" y="279400"/>
            <a:ext cx="149400" cy="0"/>
          </a:xfrm>
          <a:prstGeom prst="straightConnector1">
            <a:avLst/>
          </a:prstGeom>
          <a:noFill/>
          <a:ln w="9525" cap="flat" cmpd="sng">
            <a:solidFill>
              <a:schemeClr val="lt2"/>
            </a:solidFill>
            <a:prstDash val="solid"/>
            <a:round/>
            <a:headEnd type="none" w="med" len="med"/>
            <a:tailEnd type="none" w="med" len="med"/>
          </a:ln>
        </p:spPr>
      </p:cxnSp>
      <p:sp>
        <p:nvSpPr>
          <p:cNvPr id="180" name="Google Shape;180;p26"/>
          <p:cNvSpPr txBox="1">
            <a:spLocks noGrp="1"/>
          </p:cNvSpPr>
          <p:nvPr>
            <p:ph type="title"/>
          </p:nvPr>
        </p:nvSpPr>
        <p:spPr>
          <a:xfrm>
            <a:off x="450850" y="596800"/>
            <a:ext cx="4083000" cy="18288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a:endParaRPr/>
          </a:p>
        </p:txBody>
      </p:sp>
      <p:sp>
        <p:nvSpPr>
          <p:cNvPr id="181" name="Google Shape;181;p26"/>
          <p:cNvSpPr txBox="1">
            <a:spLocks noGrp="1"/>
          </p:cNvSpPr>
          <p:nvPr>
            <p:ph type="subTitle" idx="1"/>
          </p:nvPr>
        </p:nvSpPr>
        <p:spPr>
          <a:xfrm>
            <a:off x="4210025" y="2802675"/>
            <a:ext cx="1906800" cy="772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a:endParaRPr/>
          </a:p>
        </p:txBody>
      </p:sp>
      <p:sp>
        <p:nvSpPr>
          <p:cNvPr id="182" name="Google Shape;182;p26"/>
          <p:cNvSpPr txBox="1">
            <a:spLocks noGrp="1"/>
          </p:cNvSpPr>
          <p:nvPr>
            <p:ph type="body" idx="4"/>
          </p:nvPr>
        </p:nvSpPr>
        <p:spPr>
          <a:xfrm>
            <a:off x="4210025" y="3441550"/>
            <a:ext cx="1607400" cy="10686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Inter"/>
              <a:buChar char="●"/>
              <a:defRPr>
                <a:solidFill>
                  <a:schemeClr val="lt2"/>
                </a:solidFill>
              </a:defRPr>
            </a:lvl1pPr>
            <a:lvl2pPr marL="914400" lvl="1" indent="-304800">
              <a:lnSpc>
                <a:spcPct val="115000"/>
              </a:lnSpc>
              <a:spcBef>
                <a:spcPts val="0"/>
              </a:spcBef>
              <a:spcAft>
                <a:spcPts val="0"/>
              </a:spcAft>
              <a:buClr>
                <a:schemeClr val="lt2"/>
              </a:buClr>
              <a:buSzPts val="1200"/>
              <a:buFont typeface="Inter"/>
              <a:buChar char="○"/>
              <a:defRPr>
                <a:solidFill>
                  <a:schemeClr val="lt2"/>
                </a:solidFill>
              </a:defRPr>
            </a:lvl2pPr>
            <a:lvl3pPr marL="1371600" lvl="2" indent="-304800">
              <a:lnSpc>
                <a:spcPct val="115000"/>
              </a:lnSpc>
              <a:spcBef>
                <a:spcPts val="0"/>
              </a:spcBef>
              <a:spcAft>
                <a:spcPts val="0"/>
              </a:spcAft>
              <a:buClr>
                <a:schemeClr val="lt2"/>
              </a:buClr>
              <a:buSzPts val="1200"/>
              <a:buFont typeface="Inter"/>
              <a:buChar char="■"/>
              <a:defRPr>
                <a:solidFill>
                  <a:schemeClr val="lt2"/>
                </a:solidFill>
              </a:defRPr>
            </a:lvl3pPr>
            <a:lvl4pPr marL="1828800" lvl="3" indent="-304800">
              <a:lnSpc>
                <a:spcPct val="115000"/>
              </a:lnSpc>
              <a:spcBef>
                <a:spcPts val="0"/>
              </a:spcBef>
              <a:spcAft>
                <a:spcPts val="0"/>
              </a:spcAft>
              <a:buClr>
                <a:schemeClr val="lt2"/>
              </a:buClr>
              <a:buSzPts val="1200"/>
              <a:buFont typeface="Inter"/>
              <a:buChar char="●"/>
              <a:defRPr>
                <a:solidFill>
                  <a:schemeClr val="lt2"/>
                </a:solidFill>
              </a:defRPr>
            </a:lvl4pPr>
            <a:lvl5pPr marL="2286000" lvl="4" indent="-304800">
              <a:lnSpc>
                <a:spcPct val="115000"/>
              </a:lnSpc>
              <a:spcBef>
                <a:spcPts val="0"/>
              </a:spcBef>
              <a:spcAft>
                <a:spcPts val="0"/>
              </a:spcAft>
              <a:buClr>
                <a:schemeClr val="lt2"/>
              </a:buClr>
              <a:buSzPts val="1200"/>
              <a:buFont typeface="Inter"/>
              <a:buChar char="○"/>
              <a:defRPr>
                <a:solidFill>
                  <a:schemeClr val="lt2"/>
                </a:solidFill>
              </a:defRPr>
            </a:lvl5pPr>
            <a:lvl6pPr marL="2743200" lvl="5" indent="-304800">
              <a:lnSpc>
                <a:spcPct val="115000"/>
              </a:lnSpc>
              <a:spcBef>
                <a:spcPts val="0"/>
              </a:spcBef>
              <a:spcAft>
                <a:spcPts val="0"/>
              </a:spcAft>
              <a:buClr>
                <a:schemeClr val="lt2"/>
              </a:buClr>
              <a:buSzPts val="1200"/>
              <a:buFont typeface="Inter"/>
              <a:buChar char="■"/>
              <a:defRPr>
                <a:solidFill>
                  <a:schemeClr val="lt2"/>
                </a:solidFill>
              </a:defRPr>
            </a:lvl6pPr>
            <a:lvl7pPr marL="3200400" lvl="6" indent="-304800">
              <a:lnSpc>
                <a:spcPct val="115000"/>
              </a:lnSpc>
              <a:spcBef>
                <a:spcPts val="0"/>
              </a:spcBef>
              <a:spcAft>
                <a:spcPts val="0"/>
              </a:spcAft>
              <a:buClr>
                <a:schemeClr val="lt2"/>
              </a:buClr>
              <a:buSzPts val="1200"/>
              <a:buFont typeface="Inter"/>
              <a:buChar char="●"/>
              <a:defRPr>
                <a:solidFill>
                  <a:schemeClr val="lt2"/>
                </a:solidFill>
              </a:defRPr>
            </a:lvl7pPr>
            <a:lvl8pPr marL="3657600" lvl="7" indent="-304800">
              <a:lnSpc>
                <a:spcPct val="115000"/>
              </a:lnSpc>
              <a:spcBef>
                <a:spcPts val="0"/>
              </a:spcBef>
              <a:spcAft>
                <a:spcPts val="0"/>
              </a:spcAft>
              <a:buClr>
                <a:schemeClr val="lt2"/>
              </a:buClr>
              <a:buSzPts val="1200"/>
              <a:buFont typeface="Inter"/>
              <a:buChar char="○"/>
              <a:defRPr>
                <a:solidFill>
                  <a:schemeClr val="lt2"/>
                </a:solidFill>
              </a:defRPr>
            </a:lvl8pPr>
            <a:lvl9pPr marL="4114800" lvl="8" indent="-304800">
              <a:lnSpc>
                <a:spcPct val="115000"/>
              </a:lnSpc>
              <a:spcBef>
                <a:spcPts val="0"/>
              </a:spcBef>
              <a:spcAft>
                <a:spcPts val="0"/>
              </a:spcAft>
              <a:buClr>
                <a:schemeClr val="lt2"/>
              </a:buClr>
              <a:buSzPts val="1200"/>
              <a:buFont typeface="Inter"/>
              <a:buChar char="■"/>
              <a:defRPr>
                <a:solidFill>
                  <a:schemeClr val="lt2"/>
                </a:solidFill>
              </a:defRPr>
            </a:lvl9pPr>
          </a:lstStyle>
          <a:p>
            <a:endParaRPr/>
          </a:p>
        </p:txBody>
      </p:sp>
      <p:sp>
        <p:nvSpPr>
          <p:cNvPr id="183" name="Google Shape;183;p26"/>
          <p:cNvSpPr txBox="1">
            <a:spLocks noGrp="1"/>
          </p:cNvSpPr>
          <p:nvPr>
            <p:ph type="subTitle" idx="5"/>
          </p:nvPr>
        </p:nvSpPr>
        <p:spPr>
          <a:xfrm>
            <a:off x="6458950" y="2802675"/>
            <a:ext cx="1906800" cy="772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a:endParaRPr/>
          </a:p>
        </p:txBody>
      </p:sp>
      <p:sp>
        <p:nvSpPr>
          <p:cNvPr id="184" name="Google Shape;184;p26"/>
          <p:cNvSpPr txBox="1">
            <a:spLocks noGrp="1"/>
          </p:cNvSpPr>
          <p:nvPr>
            <p:ph type="body" idx="6"/>
          </p:nvPr>
        </p:nvSpPr>
        <p:spPr>
          <a:xfrm>
            <a:off x="6458950" y="3441550"/>
            <a:ext cx="1607400" cy="10686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Inter"/>
              <a:buChar char="●"/>
              <a:defRPr>
                <a:solidFill>
                  <a:schemeClr val="lt2"/>
                </a:solidFill>
              </a:defRPr>
            </a:lvl1pPr>
            <a:lvl2pPr marL="914400" lvl="1" indent="-304800">
              <a:lnSpc>
                <a:spcPct val="115000"/>
              </a:lnSpc>
              <a:spcBef>
                <a:spcPts val="0"/>
              </a:spcBef>
              <a:spcAft>
                <a:spcPts val="0"/>
              </a:spcAft>
              <a:buClr>
                <a:schemeClr val="lt2"/>
              </a:buClr>
              <a:buSzPts val="1200"/>
              <a:buFont typeface="Inter"/>
              <a:buChar char="○"/>
              <a:defRPr>
                <a:solidFill>
                  <a:schemeClr val="lt2"/>
                </a:solidFill>
              </a:defRPr>
            </a:lvl2pPr>
            <a:lvl3pPr marL="1371600" lvl="2" indent="-304800">
              <a:lnSpc>
                <a:spcPct val="115000"/>
              </a:lnSpc>
              <a:spcBef>
                <a:spcPts val="0"/>
              </a:spcBef>
              <a:spcAft>
                <a:spcPts val="0"/>
              </a:spcAft>
              <a:buClr>
                <a:schemeClr val="lt2"/>
              </a:buClr>
              <a:buSzPts val="1200"/>
              <a:buFont typeface="Inter"/>
              <a:buChar char="■"/>
              <a:defRPr>
                <a:solidFill>
                  <a:schemeClr val="lt2"/>
                </a:solidFill>
              </a:defRPr>
            </a:lvl3pPr>
            <a:lvl4pPr marL="1828800" lvl="3" indent="-304800">
              <a:lnSpc>
                <a:spcPct val="115000"/>
              </a:lnSpc>
              <a:spcBef>
                <a:spcPts val="0"/>
              </a:spcBef>
              <a:spcAft>
                <a:spcPts val="0"/>
              </a:spcAft>
              <a:buClr>
                <a:schemeClr val="lt2"/>
              </a:buClr>
              <a:buSzPts val="1200"/>
              <a:buFont typeface="Inter"/>
              <a:buChar char="●"/>
              <a:defRPr>
                <a:solidFill>
                  <a:schemeClr val="lt2"/>
                </a:solidFill>
              </a:defRPr>
            </a:lvl4pPr>
            <a:lvl5pPr marL="2286000" lvl="4" indent="-304800">
              <a:lnSpc>
                <a:spcPct val="115000"/>
              </a:lnSpc>
              <a:spcBef>
                <a:spcPts val="0"/>
              </a:spcBef>
              <a:spcAft>
                <a:spcPts val="0"/>
              </a:spcAft>
              <a:buClr>
                <a:schemeClr val="lt2"/>
              </a:buClr>
              <a:buSzPts val="1200"/>
              <a:buFont typeface="Inter"/>
              <a:buChar char="○"/>
              <a:defRPr>
                <a:solidFill>
                  <a:schemeClr val="lt2"/>
                </a:solidFill>
              </a:defRPr>
            </a:lvl5pPr>
            <a:lvl6pPr marL="2743200" lvl="5" indent="-304800">
              <a:lnSpc>
                <a:spcPct val="115000"/>
              </a:lnSpc>
              <a:spcBef>
                <a:spcPts val="0"/>
              </a:spcBef>
              <a:spcAft>
                <a:spcPts val="0"/>
              </a:spcAft>
              <a:buClr>
                <a:schemeClr val="lt2"/>
              </a:buClr>
              <a:buSzPts val="1200"/>
              <a:buFont typeface="Inter"/>
              <a:buChar char="■"/>
              <a:defRPr>
                <a:solidFill>
                  <a:schemeClr val="lt2"/>
                </a:solidFill>
              </a:defRPr>
            </a:lvl6pPr>
            <a:lvl7pPr marL="3200400" lvl="6" indent="-304800">
              <a:lnSpc>
                <a:spcPct val="115000"/>
              </a:lnSpc>
              <a:spcBef>
                <a:spcPts val="0"/>
              </a:spcBef>
              <a:spcAft>
                <a:spcPts val="0"/>
              </a:spcAft>
              <a:buClr>
                <a:schemeClr val="lt2"/>
              </a:buClr>
              <a:buSzPts val="1200"/>
              <a:buFont typeface="Inter"/>
              <a:buChar char="●"/>
              <a:defRPr>
                <a:solidFill>
                  <a:schemeClr val="lt2"/>
                </a:solidFill>
              </a:defRPr>
            </a:lvl7pPr>
            <a:lvl8pPr marL="3657600" lvl="7" indent="-304800">
              <a:lnSpc>
                <a:spcPct val="115000"/>
              </a:lnSpc>
              <a:spcBef>
                <a:spcPts val="0"/>
              </a:spcBef>
              <a:spcAft>
                <a:spcPts val="0"/>
              </a:spcAft>
              <a:buClr>
                <a:schemeClr val="lt2"/>
              </a:buClr>
              <a:buSzPts val="1200"/>
              <a:buFont typeface="Inter"/>
              <a:buChar char="○"/>
              <a:defRPr>
                <a:solidFill>
                  <a:schemeClr val="lt2"/>
                </a:solidFill>
              </a:defRPr>
            </a:lvl8pPr>
            <a:lvl9pPr marL="4114800" lvl="8" indent="-304800">
              <a:lnSpc>
                <a:spcPct val="115000"/>
              </a:lnSpc>
              <a:spcBef>
                <a:spcPts val="0"/>
              </a:spcBef>
              <a:spcAft>
                <a:spcPts val="0"/>
              </a:spcAft>
              <a:buClr>
                <a:schemeClr val="lt2"/>
              </a:buClr>
              <a:buSzPts val="1200"/>
              <a:buFont typeface="Inter"/>
              <a:buChar char="■"/>
              <a:defRPr>
                <a:solidFill>
                  <a:schemeClr val="lt2"/>
                </a:solidFill>
              </a:defRPr>
            </a:lvl9pPr>
          </a:lstStyle>
          <a:p>
            <a:endParaRPr/>
          </a:p>
        </p:txBody>
      </p:sp>
      <p:sp>
        <p:nvSpPr>
          <p:cNvPr id="185" name="Google Shape;185;p26"/>
          <p:cNvSpPr txBox="1">
            <a:spLocks noGrp="1"/>
          </p:cNvSpPr>
          <p:nvPr>
            <p:ph type="body" idx="7"/>
          </p:nvPr>
        </p:nvSpPr>
        <p:spPr>
          <a:xfrm>
            <a:off x="450850" y="2399275"/>
            <a:ext cx="3048000" cy="211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Font typeface="Inter"/>
              <a:buChar char="●"/>
              <a:defRPr>
                <a:solidFill>
                  <a:schemeClr val="lt1"/>
                </a:solidFill>
              </a:defRPr>
            </a:lvl1pPr>
            <a:lvl2pPr marL="914400" lvl="1" indent="-304800">
              <a:spcBef>
                <a:spcPts val="0"/>
              </a:spcBef>
              <a:spcAft>
                <a:spcPts val="0"/>
              </a:spcAft>
              <a:buClr>
                <a:schemeClr val="lt1"/>
              </a:buClr>
              <a:buSzPts val="1200"/>
              <a:buFont typeface="Inter"/>
              <a:buChar char="○"/>
              <a:defRPr>
                <a:solidFill>
                  <a:schemeClr val="lt1"/>
                </a:solidFill>
              </a:defRPr>
            </a:lvl2pPr>
            <a:lvl3pPr marL="1371600" lvl="2" indent="-304800">
              <a:spcBef>
                <a:spcPts val="0"/>
              </a:spcBef>
              <a:spcAft>
                <a:spcPts val="0"/>
              </a:spcAft>
              <a:buClr>
                <a:schemeClr val="lt1"/>
              </a:buClr>
              <a:buSzPts val="1200"/>
              <a:buFont typeface="Inter"/>
              <a:buChar char="■"/>
              <a:defRPr>
                <a:solidFill>
                  <a:schemeClr val="lt1"/>
                </a:solidFill>
              </a:defRPr>
            </a:lvl3pPr>
            <a:lvl4pPr marL="1828800" lvl="3" indent="-304800">
              <a:spcBef>
                <a:spcPts val="0"/>
              </a:spcBef>
              <a:spcAft>
                <a:spcPts val="0"/>
              </a:spcAft>
              <a:buClr>
                <a:schemeClr val="lt1"/>
              </a:buClr>
              <a:buSzPts val="1200"/>
              <a:buFont typeface="Inter"/>
              <a:buChar char="●"/>
              <a:defRPr>
                <a:solidFill>
                  <a:schemeClr val="lt1"/>
                </a:solidFill>
              </a:defRPr>
            </a:lvl4pPr>
            <a:lvl5pPr marL="2286000" lvl="4" indent="-304800">
              <a:spcBef>
                <a:spcPts val="0"/>
              </a:spcBef>
              <a:spcAft>
                <a:spcPts val="0"/>
              </a:spcAft>
              <a:buClr>
                <a:schemeClr val="lt1"/>
              </a:buClr>
              <a:buSzPts val="1200"/>
              <a:buFont typeface="Inter"/>
              <a:buChar char="○"/>
              <a:defRPr>
                <a:solidFill>
                  <a:schemeClr val="lt1"/>
                </a:solidFill>
              </a:defRPr>
            </a:lvl5pPr>
            <a:lvl6pPr marL="2743200" lvl="5" indent="-304800">
              <a:spcBef>
                <a:spcPts val="0"/>
              </a:spcBef>
              <a:spcAft>
                <a:spcPts val="0"/>
              </a:spcAft>
              <a:buClr>
                <a:schemeClr val="lt1"/>
              </a:buClr>
              <a:buSzPts val="1200"/>
              <a:buFont typeface="Inter"/>
              <a:buChar char="■"/>
              <a:defRPr>
                <a:solidFill>
                  <a:schemeClr val="lt1"/>
                </a:solidFill>
              </a:defRPr>
            </a:lvl6pPr>
            <a:lvl7pPr marL="3200400" lvl="6" indent="-304800">
              <a:spcBef>
                <a:spcPts val="0"/>
              </a:spcBef>
              <a:spcAft>
                <a:spcPts val="0"/>
              </a:spcAft>
              <a:buClr>
                <a:schemeClr val="lt1"/>
              </a:buClr>
              <a:buSzPts val="1200"/>
              <a:buFont typeface="Inter"/>
              <a:buChar char="●"/>
              <a:defRPr>
                <a:solidFill>
                  <a:schemeClr val="lt1"/>
                </a:solidFill>
              </a:defRPr>
            </a:lvl7pPr>
            <a:lvl8pPr marL="3657600" lvl="7" indent="-304800">
              <a:spcBef>
                <a:spcPts val="0"/>
              </a:spcBef>
              <a:spcAft>
                <a:spcPts val="0"/>
              </a:spcAft>
              <a:buClr>
                <a:schemeClr val="lt1"/>
              </a:buClr>
              <a:buSzPts val="1200"/>
              <a:buFont typeface="Inter"/>
              <a:buChar char="○"/>
              <a:defRPr>
                <a:solidFill>
                  <a:schemeClr val="lt1"/>
                </a:solidFill>
              </a:defRPr>
            </a:lvl8pPr>
            <a:lvl9pPr marL="4114800" lvl="8" indent="-304800">
              <a:spcBef>
                <a:spcPts val="0"/>
              </a:spcBef>
              <a:spcAft>
                <a:spcPts val="0"/>
              </a:spcAft>
              <a:buClr>
                <a:schemeClr val="lt1"/>
              </a:buClr>
              <a:buSzPts val="1200"/>
              <a:buFont typeface="Inter"/>
              <a:buChar char="■"/>
              <a:defRPr>
                <a:solidFill>
                  <a:schemeClr val="lt1"/>
                </a:solidFill>
              </a:defRPr>
            </a:lvl9pPr>
          </a:lstStyle>
          <a:p>
            <a:endParaRPr/>
          </a:p>
        </p:txBody>
      </p:sp>
      <p:sp>
        <p:nvSpPr>
          <p:cNvPr id="186" name="Google Shape;186;p26"/>
          <p:cNvSpPr/>
          <p:nvPr/>
        </p:nvSpPr>
        <p:spPr>
          <a:xfrm>
            <a:off x="603475"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87" name="Google Shape;187;p26"/>
          <p:cNvSpPr txBox="1">
            <a:spLocks noGrp="1"/>
          </p:cNvSpPr>
          <p:nvPr>
            <p:ph type="sldNum" idx="12"/>
          </p:nvPr>
        </p:nvSpPr>
        <p:spPr>
          <a:xfrm>
            <a:off x="420872" y="203200"/>
            <a:ext cx="428700" cy="393600"/>
          </a:xfrm>
          <a:prstGeom prst="rect">
            <a:avLst/>
          </a:prstGeom>
        </p:spPr>
        <p:txBody>
          <a:bodyPr spcFirstLastPara="1" wrap="square" lIns="91425" tIns="91425" rIns="91425" bIns="91425" anchor="ctr" anchorCtr="0">
            <a:normAutofit/>
          </a:bodyPr>
          <a:lstStyle>
            <a:lvl1pPr lvl="0" algn="ctr" rtl="0">
              <a:buNone/>
              <a:defRPr sz="800">
                <a:solidFill>
                  <a:schemeClr val="lt2"/>
                </a:solidFill>
                <a:latin typeface="Inter Light"/>
                <a:ea typeface="Inter Light"/>
                <a:cs typeface="Inter Light"/>
                <a:sym typeface="Inter Light"/>
              </a:defRPr>
            </a:lvl1pPr>
            <a:lvl2pPr lvl="1" algn="ctr" rtl="0">
              <a:buNone/>
              <a:defRPr sz="800">
                <a:solidFill>
                  <a:schemeClr val="lt2"/>
                </a:solidFill>
                <a:latin typeface="Inter Light"/>
                <a:ea typeface="Inter Light"/>
                <a:cs typeface="Inter Light"/>
                <a:sym typeface="Inter Light"/>
              </a:defRPr>
            </a:lvl2pPr>
            <a:lvl3pPr lvl="2" algn="ctr" rtl="0">
              <a:buNone/>
              <a:defRPr sz="800">
                <a:solidFill>
                  <a:schemeClr val="lt2"/>
                </a:solidFill>
                <a:latin typeface="Inter Light"/>
                <a:ea typeface="Inter Light"/>
                <a:cs typeface="Inter Light"/>
                <a:sym typeface="Inter Light"/>
              </a:defRPr>
            </a:lvl3pPr>
            <a:lvl4pPr lvl="3" algn="ctr" rtl="0">
              <a:buNone/>
              <a:defRPr sz="800">
                <a:solidFill>
                  <a:schemeClr val="lt2"/>
                </a:solidFill>
                <a:latin typeface="Inter Light"/>
                <a:ea typeface="Inter Light"/>
                <a:cs typeface="Inter Light"/>
                <a:sym typeface="Inter Light"/>
              </a:defRPr>
            </a:lvl4pPr>
            <a:lvl5pPr lvl="4" algn="ctr" rtl="0">
              <a:buNone/>
              <a:defRPr sz="800">
                <a:solidFill>
                  <a:schemeClr val="lt2"/>
                </a:solidFill>
                <a:latin typeface="Inter Light"/>
                <a:ea typeface="Inter Light"/>
                <a:cs typeface="Inter Light"/>
                <a:sym typeface="Inter Light"/>
              </a:defRPr>
            </a:lvl5pPr>
            <a:lvl6pPr lvl="5" algn="ctr" rtl="0">
              <a:buNone/>
              <a:defRPr sz="800">
                <a:solidFill>
                  <a:schemeClr val="lt2"/>
                </a:solidFill>
                <a:latin typeface="Inter Light"/>
                <a:ea typeface="Inter Light"/>
                <a:cs typeface="Inter Light"/>
                <a:sym typeface="Inter Light"/>
              </a:defRPr>
            </a:lvl6pPr>
            <a:lvl7pPr lvl="6" algn="ctr" rtl="0">
              <a:buNone/>
              <a:defRPr sz="800">
                <a:solidFill>
                  <a:schemeClr val="lt2"/>
                </a:solidFill>
                <a:latin typeface="Inter Light"/>
                <a:ea typeface="Inter Light"/>
                <a:cs typeface="Inter Light"/>
                <a:sym typeface="Inter Light"/>
              </a:defRPr>
            </a:lvl7pPr>
            <a:lvl8pPr lvl="7" algn="ctr" rtl="0">
              <a:buNone/>
              <a:defRPr sz="800">
                <a:solidFill>
                  <a:schemeClr val="lt2"/>
                </a:solidFill>
                <a:latin typeface="Inter Light"/>
                <a:ea typeface="Inter Light"/>
                <a:cs typeface="Inter Light"/>
                <a:sym typeface="Inter Light"/>
              </a:defRPr>
            </a:lvl8pPr>
            <a:lvl9pPr lvl="8" algn="ctr" rtl="0">
              <a:buNone/>
              <a:defRPr sz="800">
                <a:solidFill>
                  <a:schemeClr val="lt2"/>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
        <p:nvSpPr>
          <p:cNvPr id="188" name="Google Shape;188;p26"/>
          <p:cNvSpPr/>
          <p:nvPr/>
        </p:nvSpPr>
        <p:spPr>
          <a:xfrm>
            <a:off x="1644650"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ilestones">
  <p:cSld name="TITLE_1">
    <p:bg>
      <p:bgPr>
        <a:solidFill>
          <a:schemeClr val="lt1"/>
        </a:solidFill>
        <a:effectLst/>
      </p:bgPr>
    </p:bg>
    <p:spTree>
      <p:nvGrpSpPr>
        <p:cNvPr id="1" name="Shape 189"/>
        <p:cNvGrpSpPr/>
        <p:nvPr/>
      </p:nvGrpSpPr>
      <p:grpSpPr>
        <a:xfrm>
          <a:off x="0" y="0"/>
          <a:ext cx="0" cy="0"/>
          <a:chOff x="0" y="0"/>
          <a:chExt cx="0" cy="0"/>
        </a:xfrm>
      </p:grpSpPr>
      <p:cxnSp>
        <p:nvCxnSpPr>
          <p:cNvPr id="190" name="Google Shape;190;p27"/>
          <p:cNvCxnSpPr/>
          <p:nvPr/>
        </p:nvCxnSpPr>
        <p:spPr>
          <a:xfrm rot="10800000">
            <a:off x="560525" y="279400"/>
            <a:ext cx="149400" cy="0"/>
          </a:xfrm>
          <a:prstGeom prst="straightConnector1">
            <a:avLst/>
          </a:prstGeom>
          <a:noFill/>
          <a:ln w="9525" cap="flat" cmpd="sng">
            <a:solidFill>
              <a:schemeClr val="dk1"/>
            </a:solidFill>
            <a:prstDash val="solid"/>
            <a:round/>
            <a:headEnd type="none" w="med" len="med"/>
            <a:tailEnd type="none" w="med" len="med"/>
          </a:ln>
        </p:spPr>
      </p:cxnSp>
      <p:sp>
        <p:nvSpPr>
          <p:cNvPr id="191" name="Google Shape;191;p27"/>
          <p:cNvSpPr txBox="1">
            <a:spLocks noGrp="1"/>
          </p:cNvSpPr>
          <p:nvPr>
            <p:ph type="title"/>
          </p:nvPr>
        </p:nvSpPr>
        <p:spPr>
          <a:xfrm>
            <a:off x="452575" y="596800"/>
            <a:ext cx="4418100" cy="1359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sz="4800" b="1"/>
            </a:lvl2pPr>
            <a:lvl3pPr lvl="2">
              <a:lnSpc>
                <a:spcPct val="80000"/>
              </a:lnSpc>
              <a:spcBef>
                <a:spcPts val="0"/>
              </a:spcBef>
              <a:spcAft>
                <a:spcPts val="0"/>
              </a:spcAft>
              <a:buSzPts val="4800"/>
              <a:buFont typeface="Inter"/>
              <a:buNone/>
              <a:defRPr sz="4800" b="1"/>
            </a:lvl3pPr>
            <a:lvl4pPr lvl="3">
              <a:lnSpc>
                <a:spcPct val="80000"/>
              </a:lnSpc>
              <a:spcBef>
                <a:spcPts val="0"/>
              </a:spcBef>
              <a:spcAft>
                <a:spcPts val="0"/>
              </a:spcAft>
              <a:buSzPts val="4800"/>
              <a:buFont typeface="Inter"/>
              <a:buNone/>
              <a:defRPr sz="4800" b="1"/>
            </a:lvl4pPr>
            <a:lvl5pPr lvl="4">
              <a:lnSpc>
                <a:spcPct val="80000"/>
              </a:lnSpc>
              <a:spcBef>
                <a:spcPts val="0"/>
              </a:spcBef>
              <a:spcAft>
                <a:spcPts val="0"/>
              </a:spcAft>
              <a:buSzPts val="4800"/>
              <a:buFont typeface="Inter"/>
              <a:buNone/>
              <a:defRPr sz="4800" b="1"/>
            </a:lvl5pPr>
            <a:lvl6pPr lvl="5">
              <a:lnSpc>
                <a:spcPct val="80000"/>
              </a:lnSpc>
              <a:spcBef>
                <a:spcPts val="0"/>
              </a:spcBef>
              <a:spcAft>
                <a:spcPts val="0"/>
              </a:spcAft>
              <a:buSzPts val="4800"/>
              <a:buFont typeface="Inter"/>
              <a:buNone/>
              <a:defRPr sz="4800" b="1"/>
            </a:lvl6pPr>
            <a:lvl7pPr lvl="6">
              <a:lnSpc>
                <a:spcPct val="80000"/>
              </a:lnSpc>
              <a:spcBef>
                <a:spcPts val="0"/>
              </a:spcBef>
              <a:spcAft>
                <a:spcPts val="0"/>
              </a:spcAft>
              <a:buSzPts val="4800"/>
              <a:buFont typeface="Inter"/>
              <a:buNone/>
              <a:defRPr sz="4800" b="1"/>
            </a:lvl7pPr>
            <a:lvl8pPr lvl="7">
              <a:lnSpc>
                <a:spcPct val="80000"/>
              </a:lnSpc>
              <a:spcBef>
                <a:spcPts val="0"/>
              </a:spcBef>
              <a:spcAft>
                <a:spcPts val="0"/>
              </a:spcAft>
              <a:buSzPts val="4800"/>
              <a:buFont typeface="Inter"/>
              <a:buNone/>
              <a:defRPr sz="4800" b="1"/>
            </a:lvl8pPr>
            <a:lvl9pPr lvl="8">
              <a:lnSpc>
                <a:spcPct val="80000"/>
              </a:lnSpc>
              <a:spcBef>
                <a:spcPts val="0"/>
              </a:spcBef>
              <a:spcAft>
                <a:spcPts val="0"/>
              </a:spcAft>
              <a:buSzPts val="4800"/>
              <a:buFont typeface="Inter"/>
              <a:buNone/>
              <a:defRPr sz="4800" b="1"/>
            </a:lvl9pPr>
          </a:lstStyle>
          <a:p>
            <a:endParaRPr/>
          </a:p>
        </p:txBody>
      </p:sp>
      <p:sp>
        <p:nvSpPr>
          <p:cNvPr id="192" name="Google Shape;192;p27"/>
          <p:cNvSpPr txBox="1">
            <a:spLocks noGrp="1"/>
          </p:cNvSpPr>
          <p:nvPr>
            <p:ph type="subTitle" idx="1"/>
          </p:nvPr>
        </p:nvSpPr>
        <p:spPr>
          <a:xfrm>
            <a:off x="467825" y="1857300"/>
            <a:ext cx="2151000" cy="7722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a:endParaRPr/>
          </a:p>
        </p:txBody>
      </p:sp>
      <p:sp>
        <p:nvSpPr>
          <p:cNvPr id="193" name="Google Shape;193;p27"/>
          <p:cNvSpPr txBox="1">
            <a:spLocks noGrp="1"/>
          </p:cNvSpPr>
          <p:nvPr>
            <p:ph type="body" idx="2"/>
          </p:nvPr>
        </p:nvSpPr>
        <p:spPr>
          <a:xfrm>
            <a:off x="391625" y="2271825"/>
            <a:ext cx="2151000" cy="9450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Inter"/>
              <a:buChar char="●"/>
              <a:defRPr/>
            </a:lvl1pPr>
            <a:lvl2pPr marL="914400" lvl="1" indent="-304800">
              <a:lnSpc>
                <a:spcPct val="115000"/>
              </a:lnSpc>
              <a:spcBef>
                <a:spcPts val="0"/>
              </a:spcBef>
              <a:spcAft>
                <a:spcPts val="0"/>
              </a:spcAft>
              <a:buSzPts val="1200"/>
              <a:buFont typeface="Inter"/>
              <a:buChar char="○"/>
              <a:defRPr/>
            </a:lvl2pPr>
            <a:lvl3pPr marL="1371600" lvl="2" indent="-304800">
              <a:lnSpc>
                <a:spcPct val="115000"/>
              </a:lnSpc>
              <a:spcBef>
                <a:spcPts val="0"/>
              </a:spcBef>
              <a:spcAft>
                <a:spcPts val="0"/>
              </a:spcAft>
              <a:buSzPts val="1200"/>
              <a:buFont typeface="Inter"/>
              <a:buChar char="■"/>
              <a:defRPr/>
            </a:lvl3pPr>
            <a:lvl4pPr marL="1828800" lvl="3" indent="-304800">
              <a:lnSpc>
                <a:spcPct val="115000"/>
              </a:lnSpc>
              <a:spcBef>
                <a:spcPts val="0"/>
              </a:spcBef>
              <a:spcAft>
                <a:spcPts val="0"/>
              </a:spcAft>
              <a:buSzPts val="1200"/>
              <a:buFont typeface="Inter"/>
              <a:buChar char="●"/>
              <a:defRPr/>
            </a:lvl4pPr>
            <a:lvl5pPr marL="2286000" lvl="4" indent="-304800">
              <a:lnSpc>
                <a:spcPct val="115000"/>
              </a:lnSpc>
              <a:spcBef>
                <a:spcPts val="0"/>
              </a:spcBef>
              <a:spcAft>
                <a:spcPts val="0"/>
              </a:spcAft>
              <a:buSzPts val="1200"/>
              <a:buFont typeface="Inter"/>
              <a:buChar char="○"/>
              <a:defRPr/>
            </a:lvl5pPr>
            <a:lvl6pPr marL="2743200" lvl="5" indent="-304800">
              <a:lnSpc>
                <a:spcPct val="115000"/>
              </a:lnSpc>
              <a:spcBef>
                <a:spcPts val="0"/>
              </a:spcBef>
              <a:spcAft>
                <a:spcPts val="0"/>
              </a:spcAft>
              <a:buSzPts val="1200"/>
              <a:buFont typeface="Inter"/>
              <a:buChar char="■"/>
              <a:defRPr/>
            </a:lvl6pPr>
            <a:lvl7pPr marL="3200400" lvl="6" indent="-304800">
              <a:lnSpc>
                <a:spcPct val="115000"/>
              </a:lnSpc>
              <a:spcBef>
                <a:spcPts val="0"/>
              </a:spcBef>
              <a:spcAft>
                <a:spcPts val="0"/>
              </a:spcAft>
              <a:buSzPts val="1200"/>
              <a:buFont typeface="Inter"/>
              <a:buChar char="●"/>
              <a:defRPr/>
            </a:lvl7pPr>
            <a:lvl8pPr marL="3657600" lvl="7" indent="-304800">
              <a:lnSpc>
                <a:spcPct val="115000"/>
              </a:lnSpc>
              <a:spcBef>
                <a:spcPts val="0"/>
              </a:spcBef>
              <a:spcAft>
                <a:spcPts val="0"/>
              </a:spcAft>
              <a:buSzPts val="1200"/>
              <a:buFont typeface="Inter"/>
              <a:buChar char="○"/>
              <a:defRPr/>
            </a:lvl8pPr>
            <a:lvl9pPr marL="4114800" lvl="8" indent="-304800">
              <a:lnSpc>
                <a:spcPct val="115000"/>
              </a:lnSpc>
              <a:spcBef>
                <a:spcPts val="0"/>
              </a:spcBef>
              <a:spcAft>
                <a:spcPts val="0"/>
              </a:spcAft>
              <a:buSzPts val="1200"/>
              <a:buFont typeface="Inter"/>
              <a:buChar char="■"/>
              <a:defRPr/>
            </a:lvl9pPr>
          </a:lstStyle>
          <a:p>
            <a:endParaRPr/>
          </a:p>
        </p:txBody>
      </p:sp>
      <p:sp>
        <p:nvSpPr>
          <p:cNvPr id="194" name="Google Shape;194;p27"/>
          <p:cNvSpPr txBox="1">
            <a:spLocks noGrp="1"/>
          </p:cNvSpPr>
          <p:nvPr>
            <p:ph type="subTitle" idx="3"/>
          </p:nvPr>
        </p:nvSpPr>
        <p:spPr>
          <a:xfrm>
            <a:off x="3052450" y="1857300"/>
            <a:ext cx="2151000" cy="7722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a:endParaRPr/>
          </a:p>
        </p:txBody>
      </p:sp>
      <p:sp>
        <p:nvSpPr>
          <p:cNvPr id="195" name="Google Shape;195;p27"/>
          <p:cNvSpPr txBox="1">
            <a:spLocks noGrp="1"/>
          </p:cNvSpPr>
          <p:nvPr>
            <p:ph type="body" idx="4"/>
          </p:nvPr>
        </p:nvSpPr>
        <p:spPr>
          <a:xfrm>
            <a:off x="2976250" y="2271825"/>
            <a:ext cx="2151000" cy="9450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Inter"/>
              <a:buChar char="●"/>
              <a:defRPr/>
            </a:lvl1pPr>
            <a:lvl2pPr marL="914400" lvl="1" indent="-304800">
              <a:lnSpc>
                <a:spcPct val="115000"/>
              </a:lnSpc>
              <a:spcBef>
                <a:spcPts val="0"/>
              </a:spcBef>
              <a:spcAft>
                <a:spcPts val="0"/>
              </a:spcAft>
              <a:buSzPts val="1200"/>
              <a:buFont typeface="Inter"/>
              <a:buChar char="○"/>
              <a:defRPr/>
            </a:lvl2pPr>
            <a:lvl3pPr marL="1371600" lvl="2" indent="-304800">
              <a:lnSpc>
                <a:spcPct val="115000"/>
              </a:lnSpc>
              <a:spcBef>
                <a:spcPts val="0"/>
              </a:spcBef>
              <a:spcAft>
                <a:spcPts val="0"/>
              </a:spcAft>
              <a:buSzPts val="1200"/>
              <a:buFont typeface="Inter"/>
              <a:buChar char="■"/>
              <a:defRPr/>
            </a:lvl3pPr>
            <a:lvl4pPr marL="1828800" lvl="3" indent="-304800">
              <a:lnSpc>
                <a:spcPct val="115000"/>
              </a:lnSpc>
              <a:spcBef>
                <a:spcPts val="0"/>
              </a:spcBef>
              <a:spcAft>
                <a:spcPts val="0"/>
              </a:spcAft>
              <a:buSzPts val="1200"/>
              <a:buFont typeface="Inter"/>
              <a:buChar char="●"/>
              <a:defRPr/>
            </a:lvl4pPr>
            <a:lvl5pPr marL="2286000" lvl="4" indent="-304800">
              <a:lnSpc>
                <a:spcPct val="115000"/>
              </a:lnSpc>
              <a:spcBef>
                <a:spcPts val="0"/>
              </a:spcBef>
              <a:spcAft>
                <a:spcPts val="0"/>
              </a:spcAft>
              <a:buSzPts val="1200"/>
              <a:buFont typeface="Inter"/>
              <a:buChar char="○"/>
              <a:defRPr/>
            </a:lvl5pPr>
            <a:lvl6pPr marL="2743200" lvl="5" indent="-304800">
              <a:lnSpc>
                <a:spcPct val="115000"/>
              </a:lnSpc>
              <a:spcBef>
                <a:spcPts val="0"/>
              </a:spcBef>
              <a:spcAft>
                <a:spcPts val="0"/>
              </a:spcAft>
              <a:buSzPts val="1200"/>
              <a:buFont typeface="Inter"/>
              <a:buChar char="■"/>
              <a:defRPr/>
            </a:lvl6pPr>
            <a:lvl7pPr marL="3200400" lvl="6" indent="-304800">
              <a:lnSpc>
                <a:spcPct val="115000"/>
              </a:lnSpc>
              <a:spcBef>
                <a:spcPts val="0"/>
              </a:spcBef>
              <a:spcAft>
                <a:spcPts val="0"/>
              </a:spcAft>
              <a:buSzPts val="1200"/>
              <a:buFont typeface="Inter"/>
              <a:buChar char="●"/>
              <a:defRPr/>
            </a:lvl7pPr>
            <a:lvl8pPr marL="3657600" lvl="7" indent="-304800">
              <a:lnSpc>
                <a:spcPct val="115000"/>
              </a:lnSpc>
              <a:spcBef>
                <a:spcPts val="0"/>
              </a:spcBef>
              <a:spcAft>
                <a:spcPts val="0"/>
              </a:spcAft>
              <a:buSzPts val="1200"/>
              <a:buFont typeface="Inter"/>
              <a:buChar char="○"/>
              <a:defRPr/>
            </a:lvl8pPr>
            <a:lvl9pPr marL="4114800" lvl="8" indent="-304800">
              <a:lnSpc>
                <a:spcPct val="115000"/>
              </a:lnSpc>
              <a:spcBef>
                <a:spcPts val="0"/>
              </a:spcBef>
              <a:spcAft>
                <a:spcPts val="0"/>
              </a:spcAft>
              <a:buSzPts val="1200"/>
              <a:buFont typeface="Inter"/>
              <a:buChar char="■"/>
              <a:defRPr/>
            </a:lvl9pPr>
          </a:lstStyle>
          <a:p>
            <a:endParaRPr/>
          </a:p>
        </p:txBody>
      </p:sp>
      <p:sp>
        <p:nvSpPr>
          <p:cNvPr id="196" name="Google Shape;196;p27"/>
          <p:cNvSpPr txBox="1">
            <a:spLocks noGrp="1"/>
          </p:cNvSpPr>
          <p:nvPr>
            <p:ph type="subTitle" idx="5"/>
          </p:nvPr>
        </p:nvSpPr>
        <p:spPr>
          <a:xfrm>
            <a:off x="5637075" y="1857300"/>
            <a:ext cx="2151000" cy="7722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a:endParaRPr/>
          </a:p>
        </p:txBody>
      </p:sp>
      <p:sp>
        <p:nvSpPr>
          <p:cNvPr id="197" name="Google Shape;197;p27"/>
          <p:cNvSpPr txBox="1">
            <a:spLocks noGrp="1"/>
          </p:cNvSpPr>
          <p:nvPr>
            <p:ph type="body" idx="6"/>
          </p:nvPr>
        </p:nvSpPr>
        <p:spPr>
          <a:xfrm>
            <a:off x="5560875" y="2271825"/>
            <a:ext cx="2151000" cy="9450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Inter"/>
              <a:buChar char="●"/>
              <a:defRPr/>
            </a:lvl1pPr>
            <a:lvl2pPr marL="914400" lvl="1" indent="-304800">
              <a:lnSpc>
                <a:spcPct val="115000"/>
              </a:lnSpc>
              <a:spcBef>
                <a:spcPts val="0"/>
              </a:spcBef>
              <a:spcAft>
                <a:spcPts val="0"/>
              </a:spcAft>
              <a:buSzPts val="1200"/>
              <a:buFont typeface="Inter"/>
              <a:buChar char="○"/>
              <a:defRPr/>
            </a:lvl2pPr>
            <a:lvl3pPr marL="1371600" lvl="2" indent="-304800">
              <a:lnSpc>
                <a:spcPct val="115000"/>
              </a:lnSpc>
              <a:spcBef>
                <a:spcPts val="0"/>
              </a:spcBef>
              <a:spcAft>
                <a:spcPts val="0"/>
              </a:spcAft>
              <a:buSzPts val="1200"/>
              <a:buFont typeface="Inter"/>
              <a:buChar char="■"/>
              <a:defRPr/>
            </a:lvl3pPr>
            <a:lvl4pPr marL="1828800" lvl="3" indent="-304800">
              <a:lnSpc>
                <a:spcPct val="115000"/>
              </a:lnSpc>
              <a:spcBef>
                <a:spcPts val="0"/>
              </a:spcBef>
              <a:spcAft>
                <a:spcPts val="0"/>
              </a:spcAft>
              <a:buSzPts val="1200"/>
              <a:buFont typeface="Inter"/>
              <a:buChar char="●"/>
              <a:defRPr/>
            </a:lvl4pPr>
            <a:lvl5pPr marL="2286000" lvl="4" indent="-304800">
              <a:lnSpc>
                <a:spcPct val="115000"/>
              </a:lnSpc>
              <a:spcBef>
                <a:spcPts val="0"/>
              </a:spcBef>
              <a:spcAft>
                <a:spcPts val="0"/>
              </a:spcAft>
              <a:buSzPts val="1200"/>
              <a:buFont typeface="Inter"/>
              <a:buChar char="○"/>
              <a:defRPr/>
            </a:lvl5pPr>
            <a:lvl6pPr marL="2743200" lvl="5" indent="-304800">
              <a:lnSpc>
                <a:spcPct val="115000"/>
              </a:lnSpc>
              <a:spcBef>
                <a:spcPts val="0"/>
              </a:spcBef>
              <a:spcAft>
                <a:spcPts val="0"/>
              </a:spcAft>
              <a:buSzPts val="1200"/>
              <a:buFont typeface="Inter"/>
              <a:buChar char="■"/>
              <a:defRPr/>
            </a:lvl6pPr>
            <a:lvl7pPr marL="3200400" lvl="6" indent="-304800">
              <a:lnSpc>
                <a:spcPct val="115000"/>
              </a:lnSpc>
              <a:spcBef>
                <a:spcPts val="0"/>
              </a:spcBef>
              <a:spcAft>
                <a:spcPts val="0"/>
              </a:spcAft>
              <a:buSzPts val="1200"/>
              <a:buFont typeface="Inter"/>
              <a:buChar char="●"/>
              <a:defRPr/>
            </a:lvl7pPr>
            <a:lvl8pPr marL="3657600" lvl="7" indent="-304800">
              <a:lnSpc>
                <a:spcPct val="115000"/>
              </a:lnSpc>
              <a:spcBef>
                <a:spcPts val="0"/>
              </a:spcBef>
              <a:spcAft>
                <a:spcPts val="0"/>
              </a:spcAft>
              <a:buSzPts val="1200"/>
              <a:buFont typeface="Inter"/>
              <a:buChar char="○"/>
              <a:defRPr/>
            </a:lvl8pPr>
            <a:lvl9pPr marL="4114800" lvl="8" indent="-304800">
              <a:lnSpc>
                <a:spcPct val="115000"/>
              </a:lnSpc>
              <a:spcBef>
                <a:spcPts val="0"/>
              </a:spcBef>
              <a:spcAft>
                <a:spcPts val="0"/>
              </a:spcAft>
              <a:buSzPts val="1200"/>
              <a:buFont typeface="Inter"/>
              <a:buChar char="■"/>
              <a:defRPr/>
            </a:lvl9pPr>
          </a:lstStyle>
          <a:p>
            <a:endParaRPr/>
          </a:p>
        </p:txBody>
      </p:sp>
      <p:sp>
        <p:nvSpPr>
          <p:cNvPr id="198" name="Google Shape;198;p27"/>
          <p:cNvSpPr txBox="1">
            <a:spLocks noGrp="1"/>
          </p:cNvSpPr>
          <p:nvPr>
            <p:ph type="subTitle" idx="7"/>
          </p:nvPr>
        </p:nvSpPr>
        <p:spPr>
          <a:xfrm>
            <a:off x="467825" y="3075100"/>
            <a:ext cx="2151000" cy="7722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a:endParaRPr/>
          </a:p>
        </p:txBody>
      </p:sp>
      <p:sp>
        <p:nvSpPr>
          <p:cNvPr id="199" name="Google Shape;199;p27"/>
          <p:cNvSpPr txBox="1">
            <a:spLocks noGrp="1"/>
          </p:cNvSpPr>
          <p:nvPr>
            <p:ph type="body" idx="8"/>
          </p:nvPr>
        </p:nvSpPr>
        <p:spPr>
          <a:xfrm>
            <a:off x="391625" y="3489625"/>
            <a:ext cx="2151000" cy="9450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Inter"/>
              <a:buChar char="●"/>
              <a:defRPr/>
            </a:lvl1pPr>
            <a:lvl2pPr marL="914400" lvl="1" indent="-304800">
              <a:lnSpc>
                <a:spcPct val="115000"/>
              </a:lnSpc>
              <a:spcBef>
                <a:spcPts val="0"/>
              </a:spcBef>
              <a:spcAft>
                <a:spcPts val="0"/>
              </a:spcAft>
              <a:buSzPts val="1200"/>
              <a:buFont typeface="Inter"/>
              <a:buChar char="○"/>
              <a:defRPr/>
            </a:lvl2pPr>
            <a:lvl3pPr marL="1371600" lvl="2" indent="-304800">
              <a:lnSpc>
                <a:spcPct val="115000"/>
              </a:lnSpc>
              <a:spcBef>
                <a:spcPts val="0"/>
              </a:spcBef>
              <a:spcAft>
                <a:spcPts val="0"/>
              </a:spcAft>
              <a:buSzPts val="1200"/>
              <a:buFont typeface="Inter"/>
              <a:buChar char="■"/>
              <a:defRPr/>
            </a:lvl3pPr>
            <a:lvl4pPr marL="1828800" lvl="3" indent="-304800">
              <a:lnSpc>
                <a:spcPct val="115000"/>
              </a:lnSpc>
              <a:spcBef>
                <a:spcPts val="0"/>
              </a:spcBef>
              <a:spcAft>
                <a:spcPts val="0"/>
              </a:spcAft>
              <a:buSzPts val="1200"/>
              <a:buFont typeface="Inter"/>
              <a:buChar char="●"/>
              <a:defRPr/>
            </a:lvl4pPr>
            <a:lvl5pPr marL="2286000" lvl="4" indent="-304800">
              <a:lnSpc>
                <a:spcPct val="115000"/>
              </a:lnSpc>
              <a:spcBef>
                <a:spcPts val="0"/>
              </a:spcBef>
              <a:spcAft>
                <a:spcPts val="0"/>
              </a:spcAft>
              <a:buSzPts val="1200"/>
              <a:buFont typeface="Inter"/>
              <a:buChar char="○"/>
              <a:defRPr/>
            </a:lvl5pPr>
            <a:lvl6pPr marL="2743200" lvl="5" indent="-304800">
              <a:lnSpc>
                <a:spcPct val="115000"/>
              </a:lnSpc>
              <a:spcBef>
                <a:spcPts val="0"/>
              </a:spcBef>
              <a:spcAft>
                <a:spcPts val="0"/>
              </a:spcAft>
              <a:buSzPts val="1200"/>
              <a:buFont typeface="Inter"/>
              <a:buChar char="■"/>
              <a:defRPr/>
            </a:lvl6pPr>
            <a:lvl7pPr marL="3200400" lvl="6" indent="-304800">
              <a:lnSpc>
                <a:spcPct val="115000"/>
              </a:lnSpc>
              <a:spcBef>
                <a:spcPts val="0"/>
              </a:spcBef>
              <a:spcAft>
                <a:spcPts val="0"/>
              </a:spcAft>
              <a:buSzPts val="1200"/>
              <a:buFont typeface="Inter"/>
              <a:buChar char="●"/>
              <a:defRPr/>
            </a:lvl7pPr>
            <a:lvl8pPr marL="3657600" lvl="7" indent="-304800">
              <a:lnSpc>
                <a:spcPct val="115000"/>
              </a:lnSpc>
              <a:spcBef>
                <a:spcPts val="0"/>
              </a:spcBef>
              <a:spcAft>
                <a:spcPts val="0"/>
              </a:spcAft>
              <a:buSzPts val="1200"/>
              <a:buFont typeface="Inter"/>
              <a:buChar char="○"/>
              <a:defRPr/>
            </a:lvl8pPr>
            <a:lvl9pPr marL="4114800" lvl="8" indent="-304800">
              <a:lnSpc>
                <a:spcPct val="115000"/>
              </a:lnSpc>
              <a:spcBef>
                <a:spcPts val="0"/>
              </a:spcBef>
              <a:spcAft>
                <a:spcPts val="0"/>
              </a:spcAft>
              <a:buSzPts val="1200"/>
              <a:buFont typeface="Inter"/>
              <a:buChar char="■"/>
              <a:defRPr/>
            </a:lvl9pPr>
          </a:lstStyle>
          <a:p>
            <a:endParaRPr/>
          </a:p>
        </p:txBody>
      </p:sp>
      <p:sp>
        <p:nvSpPr>
          <p:cNvPr id="200" name="Google Shape;200;p27"/>
          <p:cNvSpPr txBox="1">
            <a:spLocks noGrp="1"/>
          </p:cNvSpPr>
          <p:nvPr>
            <p:ph type="subTitle" idx="9"/>
          </p:nvPr>
        </p:nvSpPr>
        <p:spPr>
          <a:xfrm>
            <a:off x="3052450" y="3075100"/>
            <a:ext cx="2151000" cy="7722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a:endParaRPr/>
          </a:p>
        </p:txBody>
      </p:sp>
      <p:sp>
        <p:nvSpPr>
          <p:cNvPr id="201" name="Google Shape;201;p27"/>
          <p:cNvSpPr txBox="1">
            <a:spLocks noGrp="1"/>
          </p:cNvSpPr>
          <p:nvPr>
            <p:ph type="body" idx="13"/>
          </p:nvPr>
        </p:nvSpPr>
        <p:spPr>
          <a:xfrm>
            <a:off x="2976250" y="3489625"/>
            <a:ext cx="2151000" cy="9450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Inter"/>
              <a:buChar char="●"/>
              <a:defRPr/>
            </a:lvl1pPr>
            <a:lvl2pPr marL="914400" lvl="1" indent="-304800">
              <a:lnSpc>
                <a:spcPct val="115000"/>
              </a:lnSpc>
              <a:spcBef>
                <a:spcPts val="0"/>
              </a:spcBef>
              <a:spcAft>
                <a:spcPts val="0"/>
              </a:spcAft>
              <a:buSzPts val="1200"/>
              <a:buFont typeface="Inter"/>
              <a:buChar char="○"/>
              <a:defRPr/>
            </a:lvl2pPr>
            <a:lvl3pPr marL="1371600" lvl="2" indent="-304800">
              <a:lnSpc>
                <a:spcPct val="115000"/>
              </a:lnSpc>
              <a:spcBef>
                <a:spcPts val="0"/>
              </a:spcBef>
              <a:spcAft>
                <a:spcPts val="0"/>
              </a:spcAft>
              <a:buSzPts val="1200"/>
              <a:buFont typeface="Inter"/>
              <a:buChar char="■"/>
              <a:defRPr/>
            </a:lvl3pPr>
            <a:lvl4pPr marL="1828800" lvl="3" indent="-304800">
              <a:lnSpc>
                <a:spcPct val="115000"/>
              </a:lnSpc>
              <a:spcBef>
                <a:spcPts val="0"/>
              </a:spcBef>
              <a:spcAft>
                <a:spcPts val="0"/>
              </a:spcAft>
              <a:buSzPts val="1200"/>
              <a:buFont typeface="Inter"/>
              <a:buChar char="●"/>
              <a:defRPr/>
            </a:lvl4pPr>
            <a:lvl5pPr marL="2286000" lvl="4" indent="-304800">
              <a:lnSpc>
                <a:spcPct val="115000"/>
              </a:lnSpc>
              <a:spcBef>
                <a:spcPts val="0"/>
              </a:spcBef>
              <a:spcAft>
                <a:spcPts val="0"/>
              </a:spcAft>
              <a:buSzPts val="1200"/>
              <a:buFont typeface="Inter"/>
              <a:buChar char="○"/>
              <a:defRPr/>
            </a:lvl5pPr>
            <a:lvl6pPr marL="2743200" lvl="5" indent="-304800">
              <a:lnSpc>
                <a:spcPct val="115000"/>
              </a:lnSpc>
              <a:spcBef>
                <a:spcPts val="0"/>
              </a:spcBef>
              <a:spcAft>
                <a:spcPts val="0"/>
              </a:spcAft>
              <a:buSzPts val="1200"/>
              <a:buFont typeface="Inter"/>
              <a:buChar char="■"/>
              <a:defRPr/>
            </a:lvl6pPr>
            <a:lvl7pPr marL="3200400" lvl="6" indent="-304800">
              <a:lnSpc>
                <a:spcPct val="115000"/>
              </a:lnSpc>
              <a:spcBef>
                <a:spcPts val="0"/>
              </a:spcBef>
              <a:spcAft>
                <a:spcPts val="0"/>
              </a:spcAft>
              <a:buSzPts val="1200"/>
              <a:buFont typeface="Inter"/>
              <a:buChar char="●"/>
              <a:defRPr/>
            </a:lvl7pPr>
            <a:lvl8pPr marL="3657600" lvl="7" indent="-304800">
              <a:lnSpc>
                <a:spcPct val="115000"/>
              </a:lnSpc>
              <a:spcBef>
                <a:spcPts val="0"/>
              </a:spcBef>
              <a:spcAft>
                <a:spcPts val="0"/>
              </a:spcAft>
              <a:buSzPts val="1200"/>
              <a:buFont typeface="Inter"/>
              <a:buChar char="○"/>
              <a:defRPr/>
            </a:lvl8pPr>
            <a:lvl9pPr marL="4114800" lvl="8" indent="-304800">
              <a:lnSpc>
                <a:spcPct val="115000"/>
              </a:lnSpc>
              <a:spcBef>
                <a:spcPts val="0"/>
              </a:spcBef>
              <a:spcAft>
                <a:spcPts val="0"/>
              </a:spcAft>
              <a:buSzPts val="1200"/>
              <a:buFont typeface="Inter"/>
              <a:buChar char="■"/>
              <a:defRPr/>
            </a:lvl9pPr>
          </a:lstStyle>
          <a:p>
            <a:endParaRPr/>
          </a:p>
        </p:txBody>
      </p:sp>
      <p:sp>
        <p:nvSpPr>
          <p:cNvPr id="202" name="Google Shape;202;p27"/>
          <p:cNvSpPr txBox="1">
            <a:spLocks noGrp="1"/>
          </p:cNvSpPr>
          <p:nvPr>
            <p:ph type="subTitle" idx="14"/>
          </p:nvPr>
        </p:nvSpPr>
        <p:spPr>
          <a:xfrm>
            <a:off x="5637075" y="3075100"/>
            <a:ext cx="2151000" cy="7722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a:endParaRPr/>
          </a:p>
        </p:txBody>
      </p:sp>
      <p:sp>
        <p:nvSpPr>
          <p:cNvPr id="203" name="Google Shape;203;p27"/>
          <p:cNvSpPr txBox="1">
            <a:spLocks noGrp="1"/>
          </p:cNvSpPr>
          <p:nvPr>
            <p:ph type="body" idx="15"/>
          </p:nvPr>
        </p:nvSpPr>
        <p:spPr>
          <a:xfrm>
            <a:off x="5560875" y="3489625"/>
            <a:ext cx="2151000" cy="9450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Inter"/>
              <a:buChar char="●"/>
              <a:defRPr/>
            </a:lvl1pPr>
            <a:lvl2pPr marL="914400" lvl="1" indent="-304800">
              <a:lnSpc>
                <a:spcPct val="115000"/>
              </a:lnSpc>
              <a:spcBef>
                <a:spcPts val="0"/>
              </a:spcBef>
              <a:spcAft>
                <a:spcPts val="0"/>
              </a:spcAft>
              <a:buSzPts val="1200"/>
              <a:buFont typeface="Inter"/>
              <a:buChar char="○"/>
              <a:defRPr/>
            </a:lvl2pPr>
            <a:lvl3pPr marL="1371600" lvl="2" indent="-304800">
              <a:lnSpc>
                <a:spcPct val="115000"/>
              </a:lnSpc>
              <a:spcBef>
                <a:spcPts val="0"/>
              </a:spcBef>
              <a:spcAft>
                <a:spcPts val="0"/>
              </a:spcAft>
              <a:buSzPts val="1200"/>
              <a:buFont typeface="Inter"/>
              <a:buChar char="■"/>
              <a:defRPr/>
            </a:lvl3pPr>
            <a:lvl4pPr marL="1828800" lvl="3" indent="-304800">
              <a:lnSpc>
                <a:spcPct val="115000"/>
              </a:lnSpc>
              <a:spcBef>
                <a:spcPts val="0"/>
              </a:spcBef>
              <a:spcAft>
                <a:spcPts val="0"/>
              </a:spcAft>
              <a:buSzPts val="1200"/>
              <a:buFont typeface="Inter"/>
              <a:buChar char="●"/>
              <a:defRPr/>
            </a:lvl4pPr>
            <a:lvl5pPr marL="2286000" lvl="4" indent="-304800">
              <a:lnSpc>
                <a:spcPct val="115000"/>
              </a:lnSpc>
              <a:spcBef>
                <a:spcPts val="0"/>
              </a:spcBef>
              <a:spcAft>
                <a:spcPts val="0"/>
              </a:spcAft>
              <a:buSzPts val="1200"/>
              <a:buFont typeface="Inter"/>
              <a:buChar char="○"/>
              <a:defRPr/>
            </a:lvl5pPr>
            <a:lvl6pPr marL="2743200" lvl="5" indent="-304800">
              <a:lnSpc>
                <a:spcPct val="115000"/>
              </a:lnSpc>
              <a:spcBef>
                <a:spcPts val="0"/>
              </a:spcBef>
              <a:spcAft>
                <a:spcPts val="0"/>
              </a:spcAft>
              <a:buSzPts val="1200"/>
              <a:buFont typeface="Inter"/>
              <a:buChar char="■"/>
              <a:defRPr/>
            </a:lvl6pPr>
            <a:lvl7pPr marL="3200400" lvl="6" indent="-304800">
              <a:lnSpc>
                <a:spcPct val="115000"/>
              </a:lnSpc>
              <a:spcBef>
                <a:spcPts val="0"/>
              </a:spcBef>
              <a:spcAft>
                <a:spcPts val="0"/>
              </a:spcAft>
              <a:buSzPts val="1200"/>
              <a:buFont typeface="Inter"/>
              <a:buChar char="●"/>
              <a:defRPr/>
            </a:lvl7pPr>
            <a:lvl8pPr marL="3657600" lvl="7" indent="-304800">
              <a:lnSpc>
                <a:spcPct val="115000"/>
              </a:lnSpc>
              <a:spcBef>
                <a:spcPts val="0"/>
              </a:spcBef>
              <a:spcAft>
                <a:spcPts val="0"/>
              </a:spcAft>
              <a:buSzPts val="1200"/>
              <a:buFont typeface="Inter"/>
              <a:buChar char="○"/>
              <a:defRPr/>
            </a:lvl8pPr>
            <a:lvl9pPr marL="4114800" lvl="8" indent="-304800">
              <a:lnSpc>
                <a:spcPct val="115000"/>
              </a:lnSpc>
              <a:spcBef>
                <a:spcPts val="0"/>
              </a:spcBef>
              <a:spcAft>
                <a:spcPts val="0"/>
              </a:spcAft>
              <a:buSzPts val="1200"/>
              <a:buFont typeface="Inter"/>
              <a:buChar char="■"/>
              <a:defRPr/>
            </a:lvl9pPr>
          </a:lstStyle>
          <a:p>
            <a:endParaRPr/>
          </a:p>
        </p:txBody>
      </p:sp>
      <p:sp>
        <p:nvSpPr>
          <p:cNvPr id="204" name="Google Shape;204;p27"/>
          <p:cNvSpPr/>
          <p:nvPr/>
        </p:nvSpPr>
        <p:spPr>
          <a:xfrm>
            <a:off x="603475"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05" name="Google Shape;205;p27"/>
          <p:cNvSpPr txBox="1">
            <a:spLocks noGrp="1"/>
          </p:cNvSpPr>
          <p:nvPr>
            <p:ph type="sldNum" idx="12"/>
          </p:nvPr>
        </p:nvSpPr>
        <p:spPr>
          <a:xfrm>
            <a:off x="420872" y="203200"/>
            <a:ext cx="428700" cy="393600"/>
          </a:xfrm>
          <a:prstGeom prst="rect">
            <a:avLst/>
          </a:prstGeom>
        </p:spPr>
        <p:txBody>
          <a:bodyPr spcFirstLastPara="1" wrap="square" lIns="91425" tIns="91425" rIns="91425" bIns="91425" anchor="ctr" anchorCtr="0">
            <a:normAutofit/>
          </a:bodyPr>
          <a:lstStyle>
            <a:lvl1pPr lvl="0" algn="ctr" rtl="0">
              <a:buNone/>
              <a:defRPr sz="800">
                <a:solidFill>
                  <a:schemeClr val="dk1"/>
                </a:solidFill>
                <a:latin typeface="Inter Light"/>
                <a:ea typeface="Inter Light"/>
                <a:cs typeface="Inter Light"/>
                <a:sym typeface="Inter Light"/>
              </a:defRPr>
            </a:lvl1pPr>
            <a:lvl2pPr lvl="1" algn="ctr" rtl="0">
              <a:buNone/>
              <a:defRPr sz="800">
                <a:solidFill>
                  <a:schemeClr val="dk1"/>
                </a:solidFill>
                <a:latin typeface="Inter Light"/>
                <a:ea typeface="Inter Light"/>
                <a:cs typeface="Inter Light"/>
                <a:sym typeface="Inter Light"/>
              </a:defRPr>
            </a:lvl2pPr>
            <a:lvl3pPr lvl="2" algn="ctr" rtl="0">
              <a:buNone/>
              <a:defRPr sz="800">
                <a:solidFill>
                  <a:schemeClr val="dk1"/>
                </a:solidFill>
                <a:latin typeface="Inter Light"/>
                <a:ea typeface="Inter Light"/>
                <a:cs typeface="Inter Light"/>
                <a:sym typeface="Inter Light"/>
              </a:defRPr>
            </a:lvl3pPr>
            <a:lvl4pPr lvl="3" algn="ctr" rtl="0">
              <a:buNone/>
              <a:defRPr sz="800">
                <a:solidFill>
                  <a:schemeClr val="dk1"/>
                </a:solidFill>
                <a:latin typeface="Inter Light"/>
                <a:ea typeface="Inter Light"/>
                <a:cs typeface="Inter Light"/>
                <a:sym typeface="Inter Light"/>
              </a:defRPr>
            </a:lvl4pPr>
            <a:lvl5pPr lvl="4" algn="ctr" rtl="0">
              <a:buNone/>
              <a:defRPr sz="800">
                <a:solidFill>
                  <a:schemeClr val="dk1"/>
                </a:solidFill>
                <a:latin typeface="Inter Light"/>
                <a:ea typeface="Inter Light"/>
                <a:cs typeface="Inter Light"/>
                <a:sym typeface="Inter Light"/>
              </a:defRPr>
            </a:lvl5pPr>
            <a:lvl6pPr lvl="5" algn="ctr" rtl="0">
              <a:buNone/>
              <a:defRPr sz="800">
                <a:solidFill>
                  <a:schemeClr val="dk1"/>
                </a:solidFill>
                <a:latin typeface="Inter Light"/>
                <a:ea typeface="Inter Light"/>
                <a:cs typeface="Inter Light"/>
                <a:sym typeface="Inter Light"/>
              </a:defRPr>
            </a:lvl6pPr>
            <a:lvl7pPr lvl="6" algn="ctr" rtl="0">
              <a:buNone/>
              <a:defRPr sz="800">
                <a:solidFill>
                  <a:schemeClr val="dk1"/>
                </a:solidFill>
                <a:latin typeface="Inter Light"/>
                <a:ea typeface="Inter Light"/>
                <a:cs typeface="Inter Light"/>
                <a:sym typeface="Inter Light"/>
              </a:defRPr>
            </a:lvl7pPr>
            <a:lvl8pPr lvl="7" algn="ctr" rtl="0">
              <a:buNone/>
              <a:defRPr sz="800">
                <a:solidFill>
                  <a:schemeClr val="dk1"/>
                </a:solidFill>
                <a:latin typeface="Inter Light"/>
                <a:ea typeface="Inter Light"/>
                <a:cs typeface="Inter Light"/>
                <a:sym typeface="Inter Light"/>
              </a:defRPr>
            </a:lvl8pPr>
            <a:lvl9pPr lvl="8" algn="ctr" rtl="0">
              <a:buNone/>
              <a:defRPr sz="800">
                <a:solidFill>
                  <a:schemeClr val="dk1"/>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
        <p:nvSpPr>
          <p:cNvPr id="206" name="Google Shape;206;p27"/>
          <p:cNvSpPr/>
          <p:nvPr/>
        </p:nvSpPr>
        <p:spPr>
          <a:xfrm>
            <a:off x="1644650"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eatures / Benefits">
  <p:cSld name="CUSTOM">
    <p:bg>
      <p:bgPr>
        <a:solidFill>
          <a:schemeClr val="lt1"/>
        </a:solidFill>
        <a:effectLst/>
      </p:bgPr>
    </p:bg>
    <p:spTree>
      <p:nvGrpSpPr>
        <p:cNvPr id="1" name="Shape 207"/>
        <p:cNvGrpSpPr/>
        <p:nvPr/>
      </p:nvGrpSpPr>
      <p:grpSpPr>
        <a:xfrm>
          <a:off x="0" y="0"/>
          <a:ext cx="0" cy="0"/>
          <a:chOff x="0" y="0"/>
          <a:chExt cx="0" cy="0"/>
        </a:xfrm>
      </p:grpSpPr>
      <p:sp>
        <p:nvSpPr>
          <p:cNvPr id="208" name="Google Shape;20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09" name="Google Shape;209;p28"/>
          <p:cNvCxnSpPr/>
          <p:nvPr/>
        </p:nvCxnSpPr>
        <p:spPr>
          <a:xfrm rot="10800000">
            <a:off x="560525" y="279400"/>
            <a:ext cx="149400" cy="0"/>
          </a:xfrm>
          <a:prstGeom prst="straightConnector1">
            <a:avLst/>
          </a:prstGeom>
          <a:noFill/>
          <a:ln w="9525" cap="flat" cmpd="sng">
            <a:solidFill>
              <a:schemeClr val="dk1"/>
            </a:solidFill>
            <a:prstDash val="solid"/>
            <a:round/>
            <a:headEnd type="none" w="med" len="med"/>
            <a:tailEnd type="none" w="med" len="med"/>
          </a:ln>
        </p:spPr>
      </p:cxnSp>
      <p:sp>
        <p:nvSpPr>
          <p:cNvPr id="210" name="Google Shape;210;p28"/>
          <p:cNvSpPr txBox="1">
            <a:spLocks noGrp="1"/>
          </p:cNvSpPr>
          <p:nvPr>
            <p:ph type="title"/>
          </p:nvPr>
        </p:nvSpPr>
        <p:spPr>
          <a:xfrm>
            <a:off x="452575" y="633600"/>
            <a:ext cx="3954600" cy="1316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a:endParaRPr/>
          </a:p>
        </p:txBody>
      </p:sp>
      <p:sp>
        <p:nvSpPr>
          <p:cNvPr id="211" name="Google Shape;211;p28"/>
          <p:cNvSpPr txBox="1">
            <a:spLocks noGrp="1"/>
          </p:cNvSpPr>
          <p:nvPr>
            <p:ph type="body" idx="1"/>
          </p:nvPr>
        </p:nvSpPr>
        <p:spPr>
          <a:xfrm>
            <a:off x="560525" y="1966775"/>
            <a:ext cx="3212700" cy="2080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Inter"/>
              <a:buChar char="●"/>
              <a:defRPr/>
            </a:lvl1pPr>
            <a:lvl2pPr marL="914400" lvl="1" indent="-304800">
              <a:spcBef>
                <a:spcPts val="0"/>
              </a:spcBef>
              <a:spcAft>
                <a:spcPts val="0"/>
              </a:spcAft>
              <a:buSzPts val="1200"/>
              <a:buFont typeface="Inter"/>
              <a:buChar char="○"/>
              <a:defRPr/>
            </a:lvl2pPr>
            <a:lvl3pPr marL="1371600" lvl="2" indent="-304800">
              <a:spcBef>
                <a:spcPts val="0"/>
              </a:spcBef>
              <a:spcAft>
                <a:spcPts val="0"/>
              </a:spcAft>
              <a:buSzPts val="1200"/>
              <a:buFont typeface="Inter"/>
              <a:buChar char="■"/>
              <a:defRPr/>
            </a:lvl3pPr>
            <a:lvl4pPr marL="1828800" lvl="3" indent="-304800">
              <a:spcBef>
                <a:spcPts val="0"/>
              </a:spcBef>
              <a:spcAft>
                <a:spcPts val="0"/>
              </a:spcAft>
              <a:buSzPts val="1200"/>
              <a:buFont typeface="Inter"/>
              <a:buChar char="●"/>
              <a:defRPr/>
            </a:lvl4pPr>
            <a:lvl5pPr marL="2286000" lvl="4" indent="-304800">
              <a:spcBef>
                <a:spcPts val="0"/>
              </a:spcBef>
              <a:spcAft>
                <a:spcPts val="0"/>
              </a:spcAft>
              <a:buSzPts val="1200"/>
              <a:buFont typeface="Inter"/>
              <a:buChar char="○"/>
              <a:defRPr/>
            </a:lvl5pPr>
            <a:lvl6pPr marL="2743200" lvl="5" indent="-304800">
              <a:spcBef>
                <a:spcPts val="0"/>
              </a:spcBef>
              <a:spcAft>
                <a:spcPts val="0"/>
              </a:spcAft>
              <a:buSzPts val="1200"/>
              <a:buFont typeface="Inter"/>
              <a:buChar char="■"/>
              <a:defRPr/>
            </a:lvl6pPr>
            <a:lvl7pPr marL="3200400" lvl="6" indent="-304800">
              <a:spcBef>
                <a:spcPts val="0"/>
              </a:spcBef>
              <a:spcAft>
                <a:spcPts val="0"/>
              </a:spcAft>
              <a:buSzPts val="1200"/>
              <a:buFont typeface="Inter"/>
              <a:buChar char="●"/>
              <a:defRPr/>
            </a:lvl7pPr>
            <a:lvl8pPr marL="3657600" lvl="7" indent="-304800">
              <a:spcBef>
                <a:spcPts val="0"/>
              </a:spcBef>
              <a:spcAft>
                <a:spcPts val="0"/>
              </a:spcAft>
              <a:buSzPts val="1200"/>
              <a:buFont typeface="Inter"/>
              <a:buChar char="○"/>
              <a:defRPr/>
            </a:lvl8pPr>
            <a:lvl9pPr marL="4114800" lvl="8" indent="-304800">
              <a:spcBef>
                <a:spcPts val="0"/>
              </a:spcBef>
              <a:spcAft>
                <a:spcPts val="0"/>
              </a:spcAft>
              <a:buSzPts val="1200"/>
              <a:buFont typeface="Inter"/>
              <a:buChar char="■"/>
              <a:defRPr/>
            </a:lvl9pPr>
          </a:lstStyle>
          <a:p>
            <a:endParaRPr/>
          </a:p>
        </p:txBody>
      </p:sp>
      <p:sp>
        <p:nvSpPr>
          <p:cNvPr id="212" name="Google Shape;212;p28"/>
          <p:cNvSpPr/>
          <p:nvPr/>
        </p:nvSpPr>
        <p:spPr>
          <a:xfrm>
            <a:off x="603475"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13" name="Google Shape;213;p28"/>
          <p:cNvSpPr txBox="1">
            <a:spLocks noGrp="1"/>
          </p:cNvSpPr>
          <p:nvPr>
            <p:ph type="sldNum" idx="2"/>
          </p:nvPr>
        </p:nvSpPr>
        <p:spPr>
          <a:xfrm>
            <a:off x="420872" y="203200"/>
            <a:ext cx="428700" cy="393600"/>
          </a:xfrm>
          <a:prstGeom prst="rect">
            <a:avLst/>
          </a:prstGeom>
        </p:spPr>
        <p:txBody>
          <a:bodyPr spcFirstLastPara="1" wrap="square" lIns="91425" tIns="91425" rIns="91425" bIns="91425" anchor="ctr" anchorCtr="0">
            <a:normAutofit/>
          </a:bodyPr>
          <a:lstStyle>
            <a:lvl1pPr lvl="0" algn="ctr" rtl="0">
              <a:buNone/>
              <a:defRPr sz="800">
                <a:solidFill>
                  <a:schemeClr val="accent2"/>
                </a:solidFill>
                <a:latin typeface="Inter Light"/>
                <a:ea typeface="Inter Light"/>
                <a:cs typeface="Inter Light"/>
                <a:sym typeface="Inter Light"/>
              </a:defRPr>
            </a:lvl1pPr>
            <a:lvl2pPr lvl="1" algn="ctr" rtl="0">
              <a:buNone/>
              <a:defRPr sz="800">
                <a:solidFill>
                  <a:schemeClr val="accent2"/>
                </a:solidFill>
                <a:latin typeface="Inter Light"/>
                <a:ea typeface="Inter Light"/>
                <a:cs typeface="Inter Light"/>
                <a:sym typeface="Inter Light"/>
              </a:defRPr>
            </a:lvl2pPr>
            <a:lvl3pPr lvl="2" algn="ctr" rtl="0">
              <a:buNone/>
              <a:defRPr sz="800">
                <a:solidFill>
                  <a:schemeClr val="accent2"/>
                </a:solidFill>
                <a:latin typeface="Inter Light"/>
                <a:ea typeface="Inter Light"/>
                <a:cs typeface="Inter Light"/>
                <a:sym typeface="Inter Light"/>
              </a:defRPr>
            </a:lvl3pPr>
            <a:lvl4pPr lvl="3" algn="ctr" rtl="0">
              <a:buNone/>
              <a:defRPr sz="800">
                <a:solidFill>
                  <a:schemeClr val="accent2"/>
                </a:solidFill>
                <a:latin typeface="Inter Light"/>
                <a:ea typeface="Inter Light"/>
                <a:cs typeface="Inter Light"/>
                <a:sym typeface="Inter Light"/>
              </a:defRPr>
            </a:lvl4pPr>
            <a:lvl5pPr lvl="4" algn="ctr" rtl="0">
              <a:buNone/>
              <a:defRPr sz="800">
                <a:solidFill>
                  <a:schemeClr val="accent2"/>
                </a:solidFill>
                <a:latin typeface="Inter Light"/>
                <a:ea typeface="Inter Light"/>
                <a:cs typeface="Inter Light"/>
                <a:sym typeface="Inter Light"/>
              </a:defRPr>
            </a:lvl5pPr>
            <a:lvl6pPr lvl="5" algn="ctr" rtl="0">
              <a:buNone/>
              <a:defRPr sz="800">
                <a:solidFill>
                  <a:schemeClr val="accent2"/>
                </a:solidFill>
                <a:latin typeface="Inter Light"/>
                <a:ea typeface="Inter Light"/>
                <a:cs typeface="Inter Light"/>
                <a:sym typeface="Inter Light"/>
              </a:defRPr>
            </a:lvl6pPr>
            <a:lvl7pPr lvl="6" algn="ctr" rtl="0">
              <a:buNone/>
              <a:defRPr sz="800">
                <a:solidFill>
                  <a:schemeClr val="accent2"/>
                </a:solidFill>
                <a:latin typeface="Inter Light"/>
                <a:ea typeface="Inter Light"/>
                <a:cs typeface="Inter Light"/>
                <a:sym typeface="Inter Light"/>
              </a:defRPr>
            </a:lvl7pPr>
            <a:lvl8pPr lvl="7" algn="ctr" rtl="0">
              <a:buNone/>
              <a:defRPr sz="800">
                <a:solidFill>
                  <a:schemeClr val="accent2"/>
                </a:solidFill>
                <a:latin typeface="Inter Light"/>
                <a:ea typeface="Inter Light"/>
                <a:cs typeface="Inter Light"/>
                <a:sym typeface="Inter Light"/>
              </a:defRPr>
            </a:lvl8pPr>
            <a:lvl9pPr lvl="8" algn="ctr" rtl="0">
              <a:buNone/>
              <a:defRPr sz="800">
                <a:solidFill>
                  <a:schemeClr val="accent2"/>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
        <p:nvSpPr>
          <p:cNvPr id="214" name="Google Shape;214;p28"/>
          <p:cNvSpPr/>
          <p:nvPr/>
        </p:nvSpPr>
        <p:spPr>
          <a:xfrm>
            <a:off x="1644650"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Images">
  <p:cSld name="CUSTOM_1">
    <p:bg>
      <p:bgPr>
        <a:solidFill>
          <a:schemeClr val="dk2"/>
        </a:solidFill>
        <a:effectLst/>
      </p:bgPr>
    </p:bg>
    <p:spTree>
      <p:nvGrpSpPr>
        <p:cNvPr id="1" name="Shape 215"/>
        <p:cNvGrpSpPr/>
        <p:nvPr/>
      </p:nvGrpSpPr>
      <p:grpSpPr>
        <a:xfrm>
          <a:off x="0" y="0"/>
          <a:ext cx="0" cy="0"/>
          <a:chOff x="0" y="0"/>
          <a:chExt cx="0" cy="0"/>
        </a:xfrm>
      </p:grpSpPr>
      <p:sp>
        <p:nvSpPr>
          <p:cNvPr id="216" name="Google Shape;216;p29"/>
          <p:cNvSpPr>
            <a:spLocks noGrp="1"/>
          </p:cNvSpPr>
          <p:nvPr>
            <p:ph type="pic" idx="2"/>
          </p:nvPr>
        </p:nvSpPr>
        <p:spPr>
          <a:xfrm>
            <a:off x="211850" y="203250"/>
            <a:ext cx="4292400" cy="4737000"/>
          </a:xfrm>
          <a:prstGeom prst="roundRect">
            <a:avLst>
              <a:gd name="adj" fmla="val 3358"/>
            </a:avLst>
          </a:prstGeom>
          <a:noFill/>
          <a:ln>
            <a:noFill/>
          </a:ln>
        </p:spPr>
      </p:sp>
      <p:sp>
        <p:nvSpPr>
          <p:cNvPr id="217" name="Google Shape;217;p29"/>
          <p:cNvSpPr>
            <a:spLocks noGrp="1"/>
          </p:cNvSpPr>
          <p:nvPr>
            <p:ph type="pic" idx="3"/>
          </p:nvPr>
        </p:nvSpPr>
        <p:spPr>
          <a:xfrm>
            <a:off x="4639750" y="203250"/>
            <a:ext cx="4292400" cy="4737000"/>
          </a:xfrm>
          <a:prstGeom prst="roundRect">
            <a:avLst>
              <a:gd name="adj" fmla="val 3358"/>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e Competition">
  <p:cSld name="CUSTOM_2">
    <p:bg>
      <p:bgPr>
        <a:solidFill>
          <a:schemeClr val="lt1"/>
        </a:solidFill>
        <a:effectLst/>
      </p:bgPr>
    </p:bg>
    <p:spTree>
      <p:nvGrpSpPr>
        <p:cNvPr id="1" name="Shape 218"/>
        <p:cNvGrpSpPr/>
        <p:nvPr/>
      </p:nvGrpSpPr>
      <p:grpSpPr>
        <a:xfrm>
          <a:off x="0" y="0"/>
          <a:ext cx="0" cy="0"/>
          <a:chOff x="0" y="0"/>
          <a:chExt cx="0" cy="0"/>
        </a:xfrm>
      </p:grpSpPr>
      <p:sp>
        <p:nvSpPr>
          <p:cNvPr id="219" name="Google Shape;219;p30"/>
          <p:cNvSpPr>
            <a:spLocks noGrp="1"/>
          </p:cNvSpPr>
          <p:nvPr>
            <p:ph type="pic" idx="2"/>
          </p:nvPr>
        </p:nvSpPr>
        <p:spPr>
          <a:xfrm>
            <a:off x="4014725" y="557375"/>
            <a:ext cx="1374300" cy="1471500"/>
          </a:xfrm>
          <a:prstGeom prst="roundRect">
            <a:avLst>
              <a:gd name="adj" fmla="val 7582"/>
            </a:avLst>
          </a:prstGeom>
          <a:noFill/>
          <a:ln>
            <a:noFill/>
          </a:ln>
        </p:spPr>
      </p:sp>
      <p:sp>
        <p:nvSpPr>
          <p:cNvPr id="220" name="Google Shape;220;p30"/>
          <p:cNvSpPr>
            <a:spLocks noGrp="1"/>
          </p:cNvSpPr>
          <p:nvPr>
            <p:ph type="pic" idx="3"/>
          </p:nvPr>
        </p:nvSpPr>
        <p:spPr>
          <a:xfrm>
            <a:off x="5688575" y="557375"/>
            <a:ext cx="1374300" cy="1471500"/>
          </a:xfrm>
          <a:prstGeom prst="roundRect">
            <a:avLst>
              <a:gd name="adj" fmla="val 7582"/>
            </a:avLst>
          </a:prstGeom>
          <a:noFill/>
          <a:ln>
            <a:noFill/>
          </a:ln>
        </p:spPr>
      </p:sp>
      <p:sp>
        <p:nvSpPr>
          <p:cNvPr id="221" name="Google Shape;221;p30"/>
          <p:cNvSpPr>
            <a:spLocks noGrp="1"/>
          </p:cNvSpPr>
          <p:nvPr>
            <p:ph type="pic" idx="4"/>
          </p:nvPr>
        </p:nvSpPr>
        <p:spPr>
          <a:xfrm>
            <a:off x="7362425" y="557375"/>
            <a:ext cx="1374300" cy="1471500"/>
          </a:xfrm>
          <a:prstGeom prst="roundRect">
            <a:avLst>
              <a:gd name="adj" fmla="val 7582"/>
            </a:avLst>
          </a:prstGeom>
          <a:noFill/>
          <a:ln>
            <a:noFill/>
          </a:ln>
        </p:spPr>
      </p:sp>
      <p:sp>
        <p:nvSpPr>
          <p:cNvPr id="222" name="Google Shape;222;p30"/>
          <p:cNvSpPr>
            <a:spLocks noGrp="1"/>
          </p:cNvSpPr>
          <p:nvPr>
            <p:ph type="pic" idx="5"/>
          </p:nvPr>
        </p:nvSpPr>
        <p:spPr>
          <a:xfrm>
            <a:off x="4014725" y="2644475"/>
            <a:ext cx="1374300" cy="1471500"/>
          </a:xfrm>
          <a:prstGeom prst="roundRect">
            <a:avLst>
              <a:gd name="adj" fmla="val 7582"/>
            </a:avLst>
          </a:prstGeom>
          <a:noFill/>
          <a:ln>
            <a:noFill/>
          </a:ln>
        </p:spPr>
      </p:sp>
      <p:sp>
        <p:nvSpPr>
          <p:cNvPr id="223" name="Google Shape;223;p30"/>
          <p:cNvSpPr>
            <a:spLocks noGrp="1"/>
          </p:cNvSpPr>
          <p:nvPr>
            <p:ph type="pic" idx="6"/>
          </p:nvPr>
        </p:nvSpPr>
        <p:spPr>
          <a:xfrm>
            <a:off x="5688575" y="2644475"/>
            <a:ext cx="1374300" cy="1471500"/>
          </a:xfrm>
          <a:prstGeom prst="roundRect">
            <a:avLst>
              <a:gd name="adj" fmla="val 7582"/>
            </a:avLst>
          </a:prstGeom>
          <a:noFill/>
          <a:ln>
            <a:noFill/>
          </a:ln>
        </p:spPr>
      </p:sp>
      <p:sp>
        <p:nvSpPr>
          <p:cNvPr id="224" name="Google Shape;224;p30"/>
          <p:cNvSpPr>
            <a:spLocks noGrp="1"/>
          </p:cNvSpPr>
          <p:nvPr>
            <p:ph type="pic" idx="7"/>
          </p:nvPr>
        </p:nvSpPr>
        <p:spPr>
          <a:xfrm>
            <a:off x="7362425" y="2644475"/>
            <a:ext cx="1374300" cy="1471500"/>
          </a:xfrm>
          <a:prstGeom prst="roundRect">
            <a:avLst>
              <a:gd name="adj" fmla="val 7582"/>
            </a:avLst>
          </a:prstGeom>
          <a:noFill/>
          <a:ln>
            <a:noFill/>
          </a:ln>
        </p:spPr>
      </p:sp>
      <p:cxnSp>
        <p:nvCxnSpPr>
          <p:cNvPr id="225" name="Google Shape;225;p30"/>
          <p:cNvCxnSpPr/>
          <p:nvPr/>
        </p:nvCxnSpPr>
        <p:spPr>
          <a:xfrm rot="10800000">
            <a:off x="560525" y="279400"/>
            <a:ext cx="149400" cy="0"/>
          </a:xfrm>
          <a:prstGeom prst="straightConnector1">
            <a:avLst/>
          </a:prstGeom>
          <a:noFill/>
          <a:ln w="9525" cap="flat" cmpd="sng">
            <a:solidFill>
              <a:schemeClr val="dk1"/>
            </a:solidFill>
            <a:prstDash val="solid"/>
            <a:round/>
            <a:headEnd type="none" w="med" len="med"/>
            <a:tailEnd type="none" w="med" len="med"/>
          </a:ln>
        </p:spPr>
      </p:cxnSp>
      <p:sp>
        <p:nvSpPr>
          <p:cNvPr id="226" name="Google Shape;226;p30"/>
          <p:cNvSpPr txBox="1">
            <a:spLocks noGrp="1"/>
          </p:cNvSpPr>
          <p:nvPr>
            <p:ph type="title"/>
          </p:nvPr>
        </p:nvSpPr>
        <p:spPr>
          <a:xfrm>
            <a:off x="452575" y="596800"/>
            <a:ext cx="3262500" cy="1359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sz="4800" b="1"/>
            </a:lvl2pPr>
            <a:lvl3pPr lvl="2">
              <a:lnSpc>
                <a:spcPct val="80000"/>
              </a:lnSpc>
              <a:spcBef>
                <a:spcPts val="0"/>
              </a:spcBef>
              <a:spcAft>
                <a:spcPts val="0"/>
              </a:spcAft>
              <a:buSzPts val="4800"/>
              <a:buFont typeface="Inter"/>
              <a:buNone/>
              <a:defRPr sz="4800" b="1"/>
            </a:lvl3pPr>
            <a:lvl4pPr lvl="3">
              <a:lnSpc>
                <a:spcPct val="80000"/>
              </a:lnSpc>
              <a:spcBef>
                <a:spcPts val="0"/>
              </a:spcBef>
              <a:spcAft>
                <a:spcPts val="0"/>
              </a:spcAft>
              <a:buSzPts val="4800"/>
              <a:buFont typeface="Inter"/>
              <a:buNone/>
              <a:defRPr sz="4800" b="1"/>
            </a:lvl4pPr>
            <a:lvl5pPr lvl="4">
              <a:lnSpc>
                <a:spcPct val="80000"/>
              </a:lnSpc>
              <a:spcBef>
                <a:spcPts val="0"/>
              </a:spcBef>
              <a:spcAft>
                <a:spcPts val="0"/>
              </a:spcAft>
              <a:buSzPts val="4800"/>
              <a:buFont typeface="Inter"/>
              <a:buNone/>
              <a:defRPr sz="4800" b="1"/>
            </a:lvl5pPr>
            <a:lvl6pPr lvl="5">
              <a:lnSpc>
                <a:spcPct val="80000"/>
              </a:lnSpc>
              <a:spcBef>
                <a:spcPts val="0"/>
              </a:spcBef>
              <a:spcAft>
                <a:spcPts val="0"/>
              </a:spcAft>
              <a:buSzPts val="4800"/>
              <a:buFont typeface="Inter"/>
              <a:buNone/>
              <a:defRPr sz="4800" b="1"/>
            </a:lvl6pPr>
            <a:lvl7pPr lvl="6">
              <a:lnSpc>
                <a:spcPct val="80000"/>
              </a:lnSpc>
              <a:spcBef>
                <a:spcPts val="0"/>
              </a:spcBef>
              <a:spcAft>
                <a:spcPts val="0"/>
              </a:spcAft>
              <a:buSzPts val="4800"/>
              <a:buFont typeface="Inter"/>
              <a:buNone/>
              <a:defRPr sz="4800" b="1"/>
            </a:lvl7pPr>
            <a:lvl8pPr lvl="7">
              <a:lnSpc>
                <a:spcPct val="80000"/>
              </a:lnSpc>
              <a:spcBef>
                <a:spcPts val="0"/>
              </a:spcBef>
              <a:spcAft>
                <a:spcPts val="0"/>
              </a:spcAft>
              <a:buSzPts val="4800"/>
              <a:buFont typeface="Inter"/>
              <a:buNone/>
              <a:defRPr sz="4800" b="1"/>
            </a:lvl8pPr>
            <a:lvl9pPr lvl="8">
              <a:lnSpc>
                <a:spcPct val="80000"/>
              </a:lnSpc>
              <a:spcBef>
                <a:spcPts val="0"/>
              </a:spcBef>
              <a:spcAft>
                <a:spcPts val="0"/>
              </a:spcAft>
              <a:buSzPts val="4800"/>
              <a:buFont typeface="Inter"/>
              <a:buNone/>
              <a:defRPr sz="4800" b="1"/>
            </a:lvl9pPr>
          </a:lstStyle>
          <a:p>
            <a:endParaRPr/>
          </a:p>
        </p:txBody>
      </p:sp>
      <p:sp>
        <p:nvSpPr>
          <p:cNvPr id="227" name="Google Shape;227;p30"/>
          <p:cNvSpPr txBox="1">
            <a:spLocks noGrp="1"/>
          </p:cNvSpPr>
          <p:nvPr>
            <p:ph type="subTitle" idx="1"/>
          </p:nvPr>
        </p:nvSpPr>
        <p:spPr>
          <a:xfrm>
            <a:off x="452575" y="1956400"/>
            <a:ext cx="2616000" cy="6273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a:endParaRPr/>
          </a:p>
        </p:txBody>
      </p:sp>
      <p:sp>
        <p:nvSpPr>
          <p:cNvPr id="228" name="Google Shape;228;p30"/>
          <p:cNvSpPr txBox="1">
            <a:spLocks noGrp="1"/>
          </p:cNvSpPr>
          <p:nvPr>
            <p:ph type="body" idx="8"/>
          </p:nvPr>
        </p:nvSpPr>
        <p:spPr>
          <a:xfrm>
            <a:off x="467825" y="2583700"/>
            <a:ext cx="3247200" cy="9450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Inter"/>
              <a:buChar char="●"/>
              <a:defRPr/>
            </a:lvl1pPr>
            <a:lvl2pPr marL="914400" lvl="1" indent="-304800">
              <a:lnSpc>
                <a:spcPct val="115000"/>
              </a:lnSpc>
              <a:spcBef>
                <a:spcPts val="0"/>
              </a:spcBef>
              <a:spcAft>
                <a:spcPts val="0"/>
              </a:spcAft>
              <a:buSzPts val="1200"/>
              <a:buFont typeface="Inter"/>
              <a:buChar char="○"/>
              <a:defRPr/>
            </a:lvl2pPr>
            <a:lvl3pPr marL="1371600" lvl="2" indent="-304800">
              <a:lnSpc>
                <a:spcPct val="115000"/>
              </a:lnSpc>
              <a:spcBef>
                <a:spcPts val="0"/>
              </a:spcBef>
              <a:spcAft>
                <a:spcPts val="0"/>
              </a:spcAft>
              <a:buSzPts val="1200"/>
              <a:buFont typeface="Inter"/>
              <a:buChar char="■"/>
              <a:defRPr/>
            </a:lvl3pPr>
            <a:lvl4pPr marL="1828800" lvl="3" indent="-304800">
              <a:lnSpc>
                <a:spcPct val="115000"/>
              </a:lnSpc>
              <a:spcBef>
                <a:spcPts val="0"/>
              </a:spcBef>
              <a:spcAft>
                <a:spcPts val="0"/>
              </a:spcAft>
              <a:buSzPts val="1200"/>
              <a:buFont typeface="Inter"/>
              <a:buChar char="●"/>
              <a:defRPr/>
            </a:lvl4pPr>
            <a:lvl5pPr marL="2286000" lvl="4" indent="-304800">
              <a:lnSpc>
                <a:spcPct val="115000"/>
              </a:lnSpc>
              <a:spcBef>
                <a:spcPts val="0"/>
              </a:spcBef>
              <a:spcAft>
                <a:spcPts val="0"/>
              </a:spcAft>
              <a:buSzPts val="1200"/>
              <a:buFont typeface="Inter"/>
              <a:buChar char="○"/>
              <a:defRPr/>
            </a:lvl5pPr>
            <a:lvl6pPr marL="2743200" lvl="5" indent="-304800">
              <a:lnSpc>
                <a:spcPct val="115000"/>
              </a:lnSpc>
              <a:spcBef>
                <a:spcPts val="0"/>
              </a:spcBef>
              <a:spcAft>
                <a:spcPts val="0"/>
              </a:spcAft>
              <a:buSzPts val="1200"/>
              <a:buFont typeface="Inter"/>
              <a:buChar char="■"/>
              <a:defRPr/>
            </a:lvl6pPr>
            <a:lvl7pPr marL="3200400" lvl="6" indent="-304800">
              <a:lnSpc>
                <a:spcPct val="115000"/>
              </a:lnSpc>
              <a:spcBef>
                <a:spcPts val="0"/>
              </a:spcBef>
              <a:spcAft>
                <a:spcPts val="0"/>
              </a:spcAft>
              <a:buSzPts val="1200"/>
              <a:buFont typeface="Inter"/>
              <a:buChar char="●"/>
              <a:defRPr/>
            </a:lvl7pPr>
            <a:lvl8pPr marL="3657600" lvl="7" indent="-304800">
              <a:lnSpc>
                <a:spcPct val="115000"/>
              </a:lnSpc>
              <a:spcBef>
                <a:spcPts val="0"/>
              </a:spcBef>
              <a:spcAft>
                <a:spcPts val="0"/>
              </a:spcAft>
              <a:buSzPts val="1200"/>
              <a:buFont typeface="Inter"/>
              <a:buChar char="○"/>
              <a:defRPr/>
            </a:lvl8pPr>
            <a:lvl9pPr marL="4114800" lvl="8" indent="-304800">
              <a:lnSpc>
                <a:spcPct val="115000"/>
              </a:lnSpc>
              <a:spcBef>
                <a:spcPts val="0"/>
              </a:spcBef>
              <a:spcAft>
                <a:spcPts val="0"/>
              </a:spcAft>
              <a:buSzPts val="1200"/>
              <a:buFont typeface="Inter"/>
              <a:buChar char="■"/>
              <a:defRPr/>
            </a:lvl9pPr>
          </a:lstStyle>
          <a:p>
            <a:endParaRPr/>
          </a:p>
        </p:txBody>
      </p:sp>
      <p:sp>
        <p:nvSpPr>
          <p:cNvPr id="229" name="Google Shape;229;p30"/>
          <p:cNvSpPr txBox="1">
            <a:spLocks noGrp="1"/>
          </p:cNvSpPr>
          <p:nvPr>
            <p:ph type="subTitle" idx="9"/>
          </p:nvPr>
        </p:nvSpPr>
        <p:spPr>
          <a:xfrm>
            <a:off x="4014725" y="2028875"/>
            <a:ext cx="1374300" cy="627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a:endParaRPr/>
          </a:p>
        </p:txBody>
      </p:sp>
      <p:sp>
        <p:nvSpPr>
          <p:cNvPr id="230" name="Google Shape;230;p30"/>
          <p:cNvSpPr txBox="1">
            <a:spLocks noGrp="1"/>
          </p:cNvSpPr>
          <p:nvPr>
            <p:ph type="subTitle" idx="13"/>
          </p:nvPr>
        </p:nvSpPr>
        <p:spPr>
          <a:xfrm>
            <a:off x="5688575" y="2028875"/>
            <a:ext cx="1374300" cy="627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a:endParaRPr/>
          </a:p>
        </p:txBody>
      </p:sp>
      <p:sp>
        <p:nvSpPr>
          <p:cNvPr id="231" name="Google Shape;231;p30"/>
          <p:cNvSpPr txBox="1">
            <a:spLocks noGrp="1"/>
          </p:cNvSpPr>
          <p:nvPr>
            <p:ph type="subTitle" idx="14"/>
          </p:nvPr>
        </p:nvSpPr>
        <p:spPr>
          <a:xfrm>
            <a:off x="7362425" y="2028875"/>
            <a:ext cx="1374300" cy="627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a:endParaRPr/>
          </a:p>
        </p:txBody>
      </p:sp>
      <p:sp>
        <p:nvSpPr>
          <p:cNvPr id="232" name="Google Shape;232;p30"/>
          <p:cNvSpPr txBox="1">
            <a:spLocks noGrp="1"/>
          </p:cNvSpPr>
          <p:nvPr>
            <p:ph type="subTitle" idx="15"/>
          </p:nvPr>
        </p:nvSpPr>
        <p:spPr>
          <a:xfrm>
            <a:off x="4014725" y="4067725"/>
            <a:ext cx="1374300" cy="627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a:endParaRPr/>
          </a:p>
        </p:txBody>
      </p:sp>
      <p:sp>
        <p:nvSpPr>
          <p:cNvPr id="233" name="Google Shape;233;p30"/>
          <p:cNvSpPr txBox="1">
            <a:spLocks noGrp="1"/>
          </p:cNvSpPr>
          <p:nvPr>
            <p:ph type="subTitle" idx="16"/>
          </p:nvPr>
        </p:nvSpPr>
        <p:spPr>
          <a:xfrm>
            <a:off x="5688575" y="4067725"/>
            <a:ext cx="1374300" cy="627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a:endParaRPr/>
          </a:p>
        </p:txBody>
      </p:sp>
      <p:sp>
        <p:nvSpPr>
          <p:cNvPr id="234" name="Google Shape;234;p30"/>
          <p:cNvSpPr txBox="1">
            <a:spLocks noGrp="1"/>
          </p:cNvSpPr>
          <p:nvPr>
            <p:ph type="subTitle" idx="17"/>
          </p:nvPr>
        </p:nvSpPr>
        <p:spPr>
          <a:xfrm>
            <a:off x="7362425" y="4067725"/>
            <a:ext cx="1374300" cy="627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a:endParaRPr/>
          </a:p>
        </p:txBody>
      </p:sp>
      <p:sp>
        <p:nvSpPr>
          <p:cNvPr id="235" name="Google Shape;235;p30"/>
          <p:cNvSpPr/>
          <p:nvPr/>
        </p:nvSpPr>
        <p:spPr>
          <a:xfrm>
            <a:off x="603475"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36" name="Google Shape;236;p30"/>
          <p:cNvSpPr txBox="1">
            <a:spLocks noGrp="1"/>
          </p:cNvSpPr>
          <p:nvPr>
            <p:ph type="sldNum" idx="12"/>
          </p:nvPr>
        </p:nvSpPr>
        <p:spPr>
          <a:xfrm>
            <a:off x="420872" y="203200"/>
            <a:ext cx="428700" cy="393600"/>
          </a:xfrm>
          <a:prstGeom prst="rect">
            <a:avLst/>
          </a:prstGeom>
        </p:spPr>
        <p:txBody>
          <a:bodyPr spcFirstLastPara="1" wrap="square" lIns="91425" tIns="91425" rIns="91425" bIns="91425" anchor="ctr" anchorCtr="0">
            <a:normAutofit/>
          </a:bodyPr>
          <a:lstStyle>
            <a:lvl1pPr lvl="0" algn="ctr" rtl="0">
              <a:buNone/>
              <a:defRPr sz="800">
                <a:solidFill>
                  <a:schemeClr val="dk1"/>
                </a:solidFill>
                <a:latin typeface="Inter Light"/>
                <a:ea typeface="Inter Light"/>
                <a:cs typeface="Inter Light"/>
                <a:sym typeface="Inter Light"/>
              </a:defRPr>
            </a:lvl1pPr>
            <a:lvl2pPr lvl="1" algn="ctr" rtl="0">
              <a:buNone/>
              <a:defRPr sz="800">
                <a:solidFill>
                  <a:schemeClr val="dk1"/>
                </a:solidFill>
                <a:latin typeface="Inter Light"/>
                <a:ea typeface="Inter Light"/>
                <a:cs typeface="Inter Light"/>
                <a:sym typeface="Inter Light"/>
              </a:defRPr>
            </a:lvl2pPr>
            <a:lvl3pPr lvl="2" algn="ctr" rtl="0">
              <a:buNone/>
              <a:defRPr sz="800">
                <a:solidFill>
                  <a:schemeClr val="dk1"/>
                </a:solidFill>
                <a:latin typeface="Inter Light"/>
                <a:ea typeface="Inter Light"/>
                <a:cs typeface="Inter Light"/>
                <a:sym typeface="Inter Light"/>
              </a:defRPr>
            </a:lvl3pPr>
            <a:lvl4pPr lvl="3" algn="ctr" rtl="0">
              <a:buNone/>
              <a:defRPr sz="800">
                <a:solidFill>
                  <a:schemeClr val="dk1"/>
                </a:solidFill>
                <a:latin typeface="Inter Light"/>
                <a:ea typeface="Inter Light"/>
                <a:cs typeface="Inter Light"/>
                <a:sym typeface="Inter Light"/>
              </a:defRPr>
            </a:lvl4pPr>
            <a:lvl5pPr lvl="4" algn="ctr" rtl="0">
              <a:buNone/>
              <a:defRPr sz="800">
                <a:solidFill>
                  <a:schemeClr val="dk1"/>
                </a:solidFill>
                <a:latin typeface="Inter Light"/>
                <a:ea typeface="Inter Light"/>
                <a:cs typeface="Inter Light"/>
                <a:sym typeface="Inter Light"/>
              </a:defRPr>
            </a:lvl5pPr>
            <a:lvl6pPr lvl="5" algn="ctr" rtl="0">
              <a:buNone/>
              <a:defRPr sz="800">
                <a:solidFill>
                  <a:schemeClr val="dk1"/>
                </a:solidFill>
                <a:latin typeface="Inter Light"/>
                <a:ea typeface="Inter Light"/>
                <a:cs typeface="Inter Light"/>
                <a:sym typeface="Inter Light"/>
              </a:defRPr>
            </a:lvl6pPr>
            <a:lvl7pPr lvl="6" algn="ctr" rtl="0">
              <a:buNone/>
              <a:defRPr sz="800">
                <a:solidFill>
                  <a:schemeClr val="dk1"/>
                </a:solidFill>
                <a:latin typeface="Inter Light"/>
                <a:ea typeface="Inter Light"/>
                <a:cs typeface="Inter Light"/>
                <a:sym typeface="Inter Light"/>
              </a:defRPr>
            </a:lvl7pPr>
            <a:lvl8pPr lvl="7" algn="ctr" rtl="0">
              <a:buNone/>
              <a:defRPr sz="800">
                <a:solidFill>
                  <a:schemeClr val="dk1"/>
                </a:solidFill>
                <a:latin typeface="Inter Light"/>
                <a:ea typeface="Inter Light"/>
                <a:cs typeface="Inter Light"/>
                <a:sym typeface="Inter Light"/>
              </a:defRPr>
            </a:lvl8pPr>
            <a:lvl9pPr lvl="8" algn="ctr" rtl="0">
              <a:buNone/>
              <a:defRPr sz="800">
                <a:solidFill>
                  <a:schemeClr val="dk1"/>
                </a:solidFill>
                <a:latin typeface="Inter Light"/>
                <a:ea typeface="Inter Light"/>
                <a:cs typeface="Inter Light"/>
                <a:sym typeface="Inter Light"/>
              </a:defRPr>
            </a:lvl9pPr>
          </a:lstStyle>
          <a:p>
            <a:pPr marL="0" lvl="0" indent="0" algn="ctr" rtl="0">
              <a:spcBef>
                <a:spcPts val="0"/>
              </a:spcBef>
              <a:spcAft>
                <a:spcPts val="0"/>
              </a:spcAft>
              <a:buNone/>
            </a:pPr>
            <a:fld id="{00000000-1234-1234-1234-123412341234}" type="slidenum">
              <a:rPr lang="en"/>
              <a:t>‹#›</a:t>
            </a:fld>
            <a:endParaRPr/>
          </a:p>
        </p:txBody>
      </p:sp>
      <p:sp>
        <p:nvSpPr>
          <p:cNvPr id="237" name="Google Shape;237;p30"/>
          <p:cNvSpPr/>
          <p:nvPr/>
        </p:nvSpPr>
        <p:spPr>
          <a:xfrm>
            <a:off x="1644650" y="4749800"/>
            <a:ext cx="768000" cy="190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Gallery">
  <p:cSld name="CUSTOM_1_1">
    <p:bg>
      <p:bgPr>
        <a:solidFill>
          <a:schemeClr val="dk2"/>
        </a:solidFill>
        <a:effectLst/>
      </p:bgPr>
    </p:bg>
    <p:spTree>
      <p:nvGrpSpPr>
        <p:cNvPr id="1" name="Shape 238"/>
        <p:cNvGrpSpPr/>
        <p:nvPr/>
      </p:nvGrpSpPr>
      <p:grpSpPr>
        <a:xfrm>
          <a:off x="0" y="0"/>
          <a:ext cx="0" cy="0"/>
          <a:chOff x="0" y="0"/>
          <a:chExt cx="0" cy="0"/>
        </a:xfrm>
      </p:grpSpPr>
      <p:sp>
        <p:nvSpPr>
          <p:cNvPr id="239" name="Google Shape;239;p31"/>
          <p:cNvSpPr>
            <a:spLocks noGrp="1"/>
          </p:cNvSpPr>
          <p:nvPr>
            <p:ph type="pic" idx="2"/>
          </p:nvPr>
        </p:nvSpPr>
        <p:spPr>
          <a:xfrm>
            <a:off x="228625" y="592625"/>
            <a:ext cx="2205000" cy="1215600"/>
          </a:xfrm>
          <a:prstGeom prst="roundRect">
            <a:avLst>
              <a:gd name="adj" fmla="val 3655"/>
            </a:avLst>
          </a:prstGeom>
          <a:noFill/>
          <a:ln>
            <a:noFill/>
          </a:ln>
        </p:spPr>
      </p:sp>
      <p:sp>
        <p:nvSpPr>
          <p:cNvPr id="240" name="Google Shape;240;p31"/>
          <p:cNvSpPr>
            <a:spLocks noGrp="1"/>
          </p:cNvSpPr>
          <p:nvPr>
            <p:ph type="pic" idx="3"/>
          </p:nvPr>
        </p:nvSpPr>
        <p:spPr>
          <a:xfrm>
            <a:off x="3931925" y="592625"/>
            <a:ext cx="2205000" cy="1215600"/>
          </a:xfrm>
          <a:prstGeom prst="roundRect">
            <a:avLst>
              <a:gd name="adj" fmla="val 3655"/>
            </a:avLst>
          </a:prstGeom>
          <a:noFill/>
          <a:ln>
            <a:noFill/>
          </a:ln>
        </p:spPr>
      </p:sp>
      <p:sp>
        <p:nvSpPr>
          <p:cNvPr id="241" name="Google Shape;241;p31"/>
          <p:cNvSpPr>
            <a:spLocks noGrp="1"/>
          </p:cNvSpPr>
          <p:nvPr>
            <p:ph type="pic" idx="4"/>
          </p:nvPr>
        </p:nvSpPr>
        <p:spPr>
          <a:xfrm>
            <a:off x="7635600" y="592625"/>
            <a:ext cx="1135200" cy="1215600"/>
          </a:xfrm>
          <a:prstGeom prst="roundRect">
            <a:avLst>
              <a:gd name="adj" fmla="val 3655"/>
            </a:avLst>
          </a:prstGeom>
          <a:noFill/>
          <a:ln>
            <a:noFill/>
          </a:ln>
        </p:spPr>
      </p:sp>
      <p:sp>
        <p:nvSpPr>
          <p:cNvPr id="242" name="Google Shape;242;p31"/>
          <p:cNvSpPr>
            <a:spLocks noGrp="1"/>
          </p:cNvSpPr>
          <p:nvPr>
            <p:ph type="pic" idx="5"/>
          </p:nvPr>
        </p:nvSpPr>
        <p:spPr>
          <a:xfrm>
            <a:off x="2575300" y="593225"/>
            <a:ext cx="1215000" cy="1215000"/>
          </a:xfrm>
          <a:prstGeom prst="ellipse">
            <a:avLst/>
          </a:prstGeom>
          <a:noFill/>
          <a:ln>
            <a:noFill/>
          </a:ln>
        </p:spPr>
      </p:sp>
      <p:sp>
        <p:nvSpPr>
          <p:cNvPr id="243" name="Google Shape;243;p31"/>
          <p:cNvSpPr>
            <a:spLocks noGrp="1"/>
          </p:cNvSpPr>
          <p:nvPr>
            <p:ph type="pic" idx="6"/>
          </p:nvPr>
        </p:nvSpPr>
        <p:spPr>
          <a:xfrm>
            <a:off x="6278800" y="593225"/>
            <a:ext cx="1215000" cy="1215000"/>
          </a:xfrm>
          <a:prstGeom prst="ellipse">
            <a:avLst/>
          </a:prstGeom>
          <a:noFill/>
          <a:ln>
            <a:noFill/>
          </a:ln>
        </p:spPr>
      </p:sp>
      <p:sp>
        <p:nvSpPr>
          <p:cNvPr id="244" name="Google Shape;244;p31"/>
          <p:cNvSpPr>
            <a:spLocks noGrp="1"/>
          </p:cNvSpPr>
          <p:nvPr>
            <p:ph type="pic" idx="7"/>
          </p:nvPr>
        </p:nvSpPr>
        <p:spPr>
          <a:xfrm>
            <a:off x="228613" y="1964250"/>
            <a:ext cx="1215000" cy="1215000"/>
          </a:xfrm>
          <a:prstGeom prst="ellipse">
            <a:avLst/>
          </a:prstGeom>
          <a:noFill/>
          <a:ln>
            <a:noFill/>
          </a:ln>
        </p:spPr>
      </p:sp>
      <p:sp>
        <p:nvSpPr>
          <p:cNvPr id="245" name="Google Shape;245;p31"/>
          <p:cNvSpPr>
            <a:spLocks noGrp="1"/>
          </p:cNvSpPr>
          <p:nvPr>
            <p:ph type="pic" idx="8"/>
          </p:nvPr>
        </p:nvSpPr>
        <p:spPr>
          <a:xfrm>
            <a:off x="1545425" y="1963950"/>
            <a:ext cx="2205000" cy="1215600"/>
          </a:xfrm>
          <a:prstGeom prst="roundRect">
            <a:avLst>
              <a:gd name="adj" fmla="val 3655"/>
            </a:avLst>
          </a:prstGeom>
          <a:noFill/>
          <a:ln>
            <a:noFill/>
          </a:ln>
        </p:spPr>
      </p:sp>
      <p:sp>
        <p:nvSpPr>
          <p:cNvPr id="246" name="Google Shape;246;p31"/>
          <p:cNvSpPr>
            <a:spLocks noGrp="1"/>
          </p:cNvSpPr>
          <p:nvPr>
            <p:ph type="pic" idx="9"/>
          </p:nvPr>
        </p:nvSpPr>
        <p:spPr>
          <a:xfrm>
            <a:off x="3932063" y="1963950"/>
            <a:ext cx="1135200" cy="1215600"/>
          </a:xfrm>
          <a:prstGeom prst="roundRect">
            <a:avLst>
              <a:gd name="adj" fmla="val 3655"/>
            </a:avLst>
          </a:prstGeom>
          <a:noFill/>
          <a:ln>
            <a:noFill/>
          </a:ln>
        </p:spPr>
      </p:sp>
      <p:sp>
        <p:nvSpPr>
          <p:cNvPr id="247" name="Google Shape;247;p31"/>
          <p:cNvSpPr>
            <a:spLocks noGrp="1"/>
          </p:cNvSpPr>
          <p:nvPr>
            <p:ph type="pic" idx="13"/>
          </p:nvPr>
        </p:nvSpPr>
        <p:spPr>
          <a:xfrm>
            <a:off x="5248888" y="1963950"/>
            <a:ext cx="2205000" cy="1215600"/>
          </a:xfrm>
          <a:prstGeom prst="roundRect">
            <a:avLst>
              <a:gd name="adj" fmla="val 3655"/>
            </a:avLst>
          </a:prstGeom>
          <a:noFill/>
          <a:ln>
            <a:noFill/>
          </a:ln>
        </p:spPr>
      </p:sp>
      <p:sp>
        <p:nvSpPr>
          <p:cNvPr id="248" name="Google Shape;248;p31"/>
          <p:cNvSpPr>
            <a:spLocks noGrp="1"/>
          </p:cNvSpPr>
          <p:nvPr>
            <p:ph type="pic" idx="14"/>
          </p:nvPr>
        </p:nvSpPr>
        <p:spPr>
          <a:xfrm>
            <a:off x="7555713" y="1964250"/>
            <a:ext cx="1215000" cy="1215000"/>
          </a:xfrm>
          <a:prstGeom prst="ellipse">
            <a:avLst/>
          </a:prstGeom>
          <a:noFill/>
          <a:ln>
            <a:noFill/>
          </a:ln>
        </p:spPr>
      </p:sp>
      <p:sp>
        <p:nvSpPr>
          <p:cNvPr id="249" name="Google Shape;249;p31"/>
          <p:cNvSpPr>
            <a:spLocks noGrp="1"/>
          </p:cNvSpPr>
          <p:nvPr>
            <p:ph type="pic" idx="15"/>
          </p:nvPr>
        </p:nvSpPr>
        <p:spPr>
          <a:xfrm>
            <a:off x="228625" y="3335275"/>
            <a:ext cx="2205000" cy="1215600"/>
          </a:xfrm>
          <a:prstGeom prst="roundRect">
            <a:avLst>
              <a:gd name="adj" fmla="val 3655"/>
            </a:avLst>
          </a:prstGeom>
          <a:noFill/>
          <a:ln>
            <a:noFill/>
          </a:ln>
        </p:spPr>
      </p:sp>
      <p:sp>
        <p:nvSpPr>
          <p:cNvPr id="250" name="Google Shape;250;p31"/>
          <p:cNvSpPr>
            <a:spLocks noGrp="1"/>
          </p:cNvSpPr>
          <p:nvPr>
            <p:ph type="pic" idx="16"/>
          </p:nvPr>
        </p:nvSpPr>
        <p:spPr>
          <a:xfrm>
            <a:off x="3931925" y="3335275"/>
            <a:ext cx="2205000" cy="1215600"/>
          </a:xfrm>
          <a:prstGeom prst="roundRect">
            <a:avLst>
              <a:gd name="adj" fmla="val 3655"/>
            </a:avLst>
          </a:prstGeom>
          <a:noFill/>
          <a:ln>
            <a:noFill/>
          </a:ln>
        </p:spPr>
      </p:sp>
      <p:sp>
        <p:nvSpPr>
          <p:cNvPr id="251" name="Google Shape;251;p31"/>
          <p:cNvSpPr>
            <a:spLocks noGrp="1"/>
          </p:cNvSpPr>
          <p:nvPr>
            <p:ph type="pic" idx="17"/>
          </p:nvPr>
        </p:nvSpPr>
        <p:spPr>
          <a:xfrm>
            <a:off x="7635600" y="3335275"/>
            <a:ext cx="1135200" cy="1215600"/>
          </a:xfrm>
          <a:prstGeom prst="roundRect">
            <a:avLst>
              <a:gd name="adj" fmla="val 3655"/>
            </a:avLst>
          </a:prstGeom>
          <a:noFill/>
          <a:ln>
            <a:noFill/>
          </a:ln>
        </p:spPr>
      </p:sp>
      <p:sp>
        <p:nvSpPr>
          <p:cNvPr id="252" name="Google Shape;252;p31"/>
          <p:cNvSpPr>
            <a:spLocks noGrp="1"/>
          </p:cNvSpPr>
          <p:nvPr>
            <p:ph type="pic" idx="18"/>
          </p:nvPr>
        </p:nvSpPr>
        <p:spPr>
          <a:xfrm>
            <a:off x="2575300" y="3335875"/>
            <a:ext cx="1215000" cy="1215000"/>
          </a:xfrm>
          <a:prstGeom prst="ellipse">
            <a:avLst/>
          </a:prstGeom>
          <a:noFill/>
          <a:ln>
            <a:noFill/>
          </a:ln>
        </p:spPr>
      </p:sp>
      <p:sp>
        <p:nvSpPr>
          <p:cNvPr id="253" name="Google Shape;253;p31"/>
          <p:cNvSpPr>
            <a:spLocks noGrp="1"/>
          </p:cNvSpPr>
          <p:nvPr>
            <p:ph type="pic" idx="19"/>
          </p:nvPr>
        </p:nvSpPr>
        <p:spPr>
          <a:xfrm>
            <a:off x="6278800" y="3335875"/>
            <a:ext cx="1215000" cy="1215000"/>
          </a:xfrm>
          <a:prstGeom prst="ellipse">
            <a:avLst/>
          </a:prstGeom>
          <a:noFill/>
          <a:ln>
            <a:noFill/>
          </a:ln>
        </p:spPr>
      </p:sp>
      <p:sp>
        <p:nvSpPr>
          <p:cNvPr id="254" name="Google Shape;254;p31"/>
          <p:cNvSpPr txBox="1"/>
          <p:nvPr/>
        </p:nvSpPr>
        <p:spPr>
          <a:xfrm>
            <a:off x="420872" y="203200"/>
            <a:ext cx="42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55" name="Google Shape;255;p31"/>
          <p:cNvCxnSpPr/>
          <p:nvPr/>
        </p:nvCxnSpPr>
        <p:spPr>
          <a:xfrm rot="10800000">
            <a:off x="560525" y="279400"/>
            <a:ext cx="149400" cy="0"/>
          </a:xfrm>
          <a:prstGeom prst="straightConnector1">
            <a:avLst/>
          </a:prstGeom>
          <a:noFill/>
          <a:ln w="9525" cap="flat" cmpd="sng">
            <a:solidFill>
              <a:schemeClr val="lt2"/>
            </a:solidFill>
            <a:prstDash val="solid"/>
            <a:round/>
            <a:headEnd type="none" w="med" len="med"/>
            <a:tailEnd type="none" w="med" len="med"/>
          </a:ln>
        </p:spPr>
      </p:cxnSp>
      <p:sp>
        <p:nvSpPr>
          <p:cNvPr id="256" name="Google Shape;256;p31"/>
          <p:cNvSpPr/>
          <p:nvPr/>
        </p:nvSpPr>
        <p:spPr>
          <a:xfrm>
            <a:off x="603475"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57" name="Google Shape;257;p31"/>
          <p:cNvSpPr/>
          <p:nvPr/>
        </p:nvSpPr>
        <p:spPr>
          <a:xfrm>
            <a:off x="1644650" y="4749800"/>
            <a:ext cx="768000" cy="1905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258"/>
        <p:cNvGrpSpPr/>
        <p:nvPr/>
      </p:nvGrpSpPr>
      <p:grpSpPr>
        <a:xfrm>
          <a:off x="0" y="0"/>
          <a:ext cx="0" cy="0"/>
          <a:chOff x="0" y="0"/>
          <a:chExt cx="0" cy="0"/>
        </a:xfrm>
      </p:grpSpPr>
      <p:sp>
        <p:nvSpPr>
          <p:cNvPr id="259" name="Google Shape;259;p3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60" name="Google Shape;260;p3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261" name="Google Shape;26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4" name="Google Shape;26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67" name="Google Shape;26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68" name="Google Shape;26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
    <p:spTree>
      <p:nvGrpSpPr>
        <p:cNvPr id="1" name="Shape 269"/>
        <p:cNvGrpSpPr/>
        <p:nvPr/>
      </p:nvGrpSpPr>
      <p:grpSpPr>
        <a:xfrm>
          <a:off x="0" y="0"/>
          <a:ext cx="0" cy="0"/>
          <a:chOff x="0" y="0"/>
          <a:chExt cx="0" cy="0"/>
        </a:xfrm>
      </p:grpSpPr>
      <p:sp>
        <p:nvSpPr>
          <p:cNvPr id="270" name="Google Shape;27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1" name="Google Shape;271;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72" name="Google Shape;272;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73" name="Google Shape;27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74"/>
        <p:cNvGrpSpPr/>
        <p:nvPr/>
      </p:nvGrpSpPr>
      <p:grpSpPr>
        <a:xfrm>
          <a:off x="0" y="0"/>
          <a:ext cx="0" cy="0"/>
          <a:chOff x="0" y="0"/>
          <a:chExt cx="0" cy="0"/>
        </a:xfrm>
      </p:grpSpPr>
      <p:sp>
        <p:nvSpPr>
          <p:cNvPr id="275" name="Google Shape;27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6" name="Google Shape;276;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9" name="Google Shape;279;p3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80" name="Google Shape;28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281"/>
        <p:cNvGrpSpPr/>
        <p:nvPr/>
      </p:nvGrpSpPr>
      <p:grpSpPr>
        <a:xfrm>
          <a:off x="0" y="0"/>
          <a:ext cx="0" cy="0"/>
          <a:chOff x="0" y="0"/>
          <a:chExt cx="0" cy="0"/>
        </a:xfrm>
      </p:grpSpPr>
      <p:sp>
        <p:nvSpPr>
          <p:cNvPr id="282" name="Google Shape;282;p3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83" name="Google Shape;28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_1">
    <p:spTree>
      <p:nvGrpSpPr>
        <p:cNvPr id="1" name="Shape 284"/>
        <p:cNvGrpSpPr/>
        <p:nvPr/>
      </p:nvGrpSpPr>
      <p:grpSpPr>
        <a:xfrm>
          <a:off x="0" y="0"/>
          <a:ext cx="0" cy="0"/>
          <a:chOff x="0" y="0"/>
          <a:chExt cx="0" cy="0"/>
        </a:xfrm>
      </p:grpSpPr>
      <p:sp>
        <p:nvSpPr>
          <p:cNvPr id="285" name="Google Shape;285;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287" name="Google Shape;287;p3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288" name="Google Shape;288;p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89" name="Google Shape;28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290"/>
        <p:cNvGrpSpPr/>
        <p:nvPr/>
      </p:nvGrpSpPr>
      <p:grpSpPr>
        <a:xfrm>
          <a:off x="0" y="0"/>
          <a:ext cx="0" cy="0"/>
          <a:chOff x="0" y="0"/>
          <a:chExt cx="0" cy="0"/>
        </a:xfrm>
      </p:grpSpPr>
      <p:sp>
        <p:nvSpPr>
          <p:cNvPr id="291" name="Google Shape;291;p4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200"/>
              <a:buNone/>
              <a:defRPr/>
            </a:lvl1pPr>
          </a:lstStyle>
          <a:p>
            <a:endParaRPr/>
          </a:p>
        </p:txBody>
      </p:sp>
      <p:sp>
        <p:nvSpPr>
          <p:cNvPr id="292" name="Google Shape;29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293"/>
        <p:cNvGrpSpPr/>
        <p:nvPr/>
      </p:nvGrpSpPr>
      <p:grpSpPr>
        <a:xfrm>
          <a:off x="0" y="0"/>
          <a:ext cx="0" cy="0"/>
          <a:chOff x="0" y="0"/>
          <a:chExt cx="0" cy="0"/>
        </a:xfrm>
      </p:grpSpPr>
      <p:sp>
        <p:nvSpPr>
          <p:cNvPr id="294" name="Google Shape;294;p4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5" name="Google Shape;295;p4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296" name="Google Shape;29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_1">
  <p:cSld name="BLANK_1">
    <p:spTree>
      <p:nvGrpSpPr>
        <p:cNvPr id="1" name="Shape 297"/>
        <p:cNvGrpSpPr/>
        <p:nvPr/>
      </p:nvGrpSpPr>
      <p:grpSpPr>
        <a:xfrm>
          <a:off x="0" y="0"/>
          <a:ext cx="0" cy="0"/>
          <a:chOff x="0" y="0"/>
          <a:chExt cx="0" cy="0"/>
        </a:xfrm>
      </p:grpSpPr>
      <p:sp>
        <p:nvSpPr>
          <p:cNvPr id="298" name="Google Shape;29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299"/>
        <p:cNvGrpSpPr/>
        <p:nvPr/>
      </p:nvGrpSpPr>
      <p:grpSpPr>
        <a:xfrm>
          <a:off x="0" y="0"/>
          <a:ext cx="0" cy="0"/>
          <a:chOff x="0" y="0"/>
          <a:chExt cx="0" cy="0"/>
        </a:xfrm>
      </p:grpSpPr>
      <p:sp>
        <p:nvSpPr>
          <p:cNvPr id="300" name="Google Shape;300;p43"/>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01" name="Google Shape;30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02" name="Google Shape;302;p43"/>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03" name="Google Shape;303;p43"/>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04" name="Google Shape;304;p43"/>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05" name="Google Shape;305;p43"/>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06" name="Google Shape;306;p43"/>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07" name="Google Shape;307;p43"/>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308"/>
        <p:cNvGrpSpPr/>
        <p:nvPr/>
      </p:nvGrpSpPr>
      <p:grpSpPr>
        <a:xfrm>
          <a:off x="0" y="0"/>
          <a:ext cx="0" cy="0"/>
          <a:chOff x="0" y="0"/>
          <a:chExt cx="0" cy="0"/>
        </a:xfrm>
      </p:grpSpPr>
      <p:sp>
        <p:nvSpPr>
          <p:cNvPr id="309" name="Google Shape;30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10" name="Google Shape;310;p44"/>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11" name="Google Shape;311;p44"/>
          <p:cNvSpPr>
            <a:spLocks noGrp="1"/>
          </p:cNvSpPr>
          <p:nvPr>
            <p:ph type="pic" idx="2"/>
          </p:nvPr>
        </p:nvSpPr>
        <p:spPr>
          <a:xfrm>
            <a:off x="4992024" y="1152775"/>
            <a:ext cx="3840300" cy="3416400"/>
          </a:xfrm>
          <a:prstGeom prst="rect">
            <a:avLst/>
          </a:prstGeom>
          <a:noFill/>
          <a:ln>
            <a:noFill/>
          </a:ln>
        </p:spPr>
      </p:sp>
      <p:sp>
        <p:nvSpPr>
          <p:cNvPr id="312" name="Google Shape;31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wo big ideas">
  <p:cSld name="CUSTOM_1_2">
    <p:spTree>
      <p:nvGrpSpPr>
        <p:cNvPr id="1" name="Shape 313"/>
        <p:cNvGrpSpPr/>
        <p:nvPr/>
      </p:nvGrpSpPr>
      <p:grpSpPr>
        <a:xfrm>
          <a:off x="0" y="0"/>
          <a:ext cx="0" cy="0"/>
          <a:chOff x="0" y="0"/>
          <a:chExt cx="0" cy="0"/>
        </a:xfrm>
      </p:grpSpPr>
      <p:sp>
        <p:nvSpPr>
          <p:cNvPr id="314" name="Google Shape;31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15" name="Google Shape;315;p45"/>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16" name="Google Shape;316;p45"/>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17" name="Google Shape;317;p45"/>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18" name="Google Shape;318;p45"/>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19" name="Google Shape;319;p45"/>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320"/>
        <p:cNvGrpSpPr/>
        <p:nvPr/>
      </p:nvGrpSpPr>
      <p:grpSpPr>
        <a:xfrm>
          <a:off x="0" y="0"/>
          <a:ext cx="0" cy="0"/>
          <a:chOff x="0" y="0"/>
          <a:chExt cx="0" cy="0"/>
        </a:xfrm>
      </p:grpSpPr>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22" name="Google Shape;322;p46"/>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23" name="Google Shape;323;p46"/>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24" name="Google Shape;324;p46"/>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25" name="Google Shape;325;p46"/>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26" name="Google Shape;326;p46"/>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27" name="Google Shape;327;p46"/>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28" name="Google Shape;328;p46"/>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329"/>
        <p:cNvGrpSpPr/>
        <p:nvPr/>
      </p:nvGrpSpPr>
      <p:grpSpPr>
        <a:xfrm>
          <a:off x="0" y="0"/>
          <a:ext cx="0" cy="0"/>
          <a:chOff x="0" y="0"/>
          <a:chExt cx="0" cy="0"/>
        </a:xfrm>
      </p:grpSpPr>
      <p:sp>
        <p:nvSpPr>
          <p:cNvPr id="330" name="Google Shape;330;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31" name="Google Shape;331;p47"/>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32" name="Google Shape;332;p47"/>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33" name="Google Shape;333;p47"/>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34" name="Google Shape;334;p47"/>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35" name="Google Shape;335;p47"/>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36" name="Google Shape;336;p47"/>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37" name="Google Shape;337;p47"/>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38" name="Google Shape;338;p47"/>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39" name="Google Shape;339;p47"/>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340"/>
        <p:cNvGrpSpPr/>
        <p:nvPr/>
      </p:nvGrpSpPr>
      <p:grpSpPr>
        <a:xfrm>
          <a:off x="0" y="0"/>
          <a:ext cx="0" cy="0"/>
          <a:chOff x="0" y="0"/>
          <a:chExt cx="0" cy="0"/>
        </a:xfrm>
      </p:grpSpPr>
      <p:sp>
        <p:nvSpPr>
          <p:cNvPr id="341" name="Google Shape;34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42" name="Google Shape;342;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43" name="Google Shape;343;p48"/>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344"/>
        <p:cNvGrpSpPr/>
        <p:nvPr/>
      </p:nvGrpSpPr>
      <p:grpSpPr>
        <a:xfrm>
          <a:off x="0" y="0"/>
          <a:ext cx="0" cy="0"/>
          <a:chOff x="0" y="0"/>
          <a:chExt cx="0" cy="0"/>
        </a:xfrm>
      </p:grpSpPr>
      <p:sp>
        <p:nvSpPr>
          <p:cNvPr id="345" name="Google Shape;345;p49"/>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46" name="Google Shape;346;p49"/>
          <p:cNvSpPr>
            <a:spLocks noGrp="1"/>
          </p:cNvSpPr>
          <p:nvPr>
            <p:ph type="pic" idx="2"/>
          </p:nvPr>
        </p:nvSpPr>
        <p:spPr>
          <a:xfrm>
            <a:off x="4804825" y="1133300"/>
            <a:ext cx="4027500" cy="2392800"/>
          </a:xfrm>
          <a:prstGeom prst="rect">
            <a:avLst/>
          </a:prstGeom>
          <a:noFill/>
          <a:ln>
            <a:noFill/>
          </a:ln>
        </p:spPr>
      </p:sp>
      <p:sp>
        <p:nvSpPr>
          <p:cNvPr id="347" name="Google Shape;347;p49"/>
          <p:cNvSpPr>
            <a:spLocks noGrp="1"/>
          </p:cNvSpPr>
          <p:nvPr>
            <p:ph type="pic" idx="3"/>
          </p:nvPr>
        </p:nvSpPr>
        <p:spPr>
          <a:xfrm>
            <a:off x="311725" y="1133300"/>
            <a:ext cx="4027500" cy="2392800"/>
          </a:xfrm>
          <a:prstGeom prst="rect">
            <a:avLst/>
          </a:prstGeom>
          <a:noFill/>
          <a:ln>
            <a:noFill/>
          </a:ln>
        </p:spPr>
      </p:sp>
      <p:sp>
        <p:nvSpPr>
          <p:cNvPr id="348" name="Google Shape;348;p49"/>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49" name="Google Shape;349;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50" name="Google Shape;35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51" name="Google Shape;351;p49"/>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52" name="Google Shape;352;p49"/>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353"/>
        <p:cNvGrpSpPr/>
        <p:nvPr/>
      </p:nvGrpSpPr>
      <p:grpSpPr>
        <a:xfrm>
          <a:off x="0" y="0"/>
          <a:ext cx="0" cy="0"/>
          <a:chOff x="0" y="0"/>
          <a:chExt cx="0" cy="0"/>
        </a:xfrm>
      </p:grpSpPr>
      <p:sp>
        <p:nvSpPr>
          <p:cNvPr id="354" name="Google Shape;354;p50"/>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55" name="Google Shape;355;p50"/>
          <p:cNvSpPr>
            <a:spLocks noGrp="1"/>
          </p:cNvSpPr>
          <p:nvPr>
            <p:ph type="pic" idx="2"/>
          </p:nvPr>
        </p:nvSpPr>
        <p:spPr>
          <a:xfrm>
            <a:off x="6205225" y="1128325"/>
            <a:ext cx="2627100" cy="2273100"/>
          </a:xfrm>
          <a:prstGeom prst="rect">
            <a:avLst/>
          </a:prstGeom>
          <a:noFill/>
          <a:ln>
            <a:noFill/>
          </a:ln>
        </p:spPr>
      </p:sp>
      <p:sp>
        <p:nvSpPr>
          <p:cNvPr id="356" name="Google Shape;356;p50"/>
          <p:cNvSpPr>
            <a:spLocks noGrp="1"/>
          </p:cNvSpPr>
          <p:nvPr>
            <p:ph type="pic" idx="3"/>
          </p:nvPr>
        </p:nvSpPr>
        <p:spPr>
          <a:xfrm>
            <a:off x="311725" y="1128325"/>
            <a:ext cx="2627100" cy="2273100"/>
          </a:xfrm>
          <a:prstGeom prst="rect">
            <a:avLst/>
          </a:prstGeom>
          <a:noFill/>
          <a:ln>
            <a:noFill/>
          </a:ln>
        </p:spPr>
      </p:sp>
      <p:sp>
        <p:nvSpPr>
          <p:cNvPr id="357" name="Google Shape;357;p50"/>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58" name="Google Shape;358;p50"/>
          <p:cNvSpPr>
            <a:spLocks noGrp="1"/>
          </p:cNvSpPr>
          <p:nvPr>
            <p:ph type="pic" idx="5"/>
          </p:nvPr>
        </p:nvSpPr>
        <p:spPr>
          <a:xfrm>
            <a:off x="3255250" y="1128325"/>
            <a:ext cx="2627100" cy="2273100"/>
          </a:xfrm>
          <a:prstGeom prst="rect">
            <a:avLst/>
          </a:prstGeom>
          <a:noFill/>
          <a:ln>
            <a:noFill/>
          </a:ln>
        </p:spPr>
      </p:sp>
      <p:sp>
        <p:nvSpPr>
          <p:cNvPr id="359" name="Google Shape;359;p50"/>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60" name="Google Shape;36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1" name="Google Shape;361;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62" name="Google Shape;362;p50"/>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63" name="Google Shape;363;p50"/>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64" name="Google Shape;364;p50"/>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365"/>
        <p:cNvGrpSpPr/>
        <p:nvPr/>
      </p:nvGrpSpPr>
      <p:grpSpPr>
        <a:xfrm>
          <a:off x="0" y="0"/>
          <a:ext cx="0" cy="0"/>
          <a:chOff x="0" y="0"/>
          <a:chExt cx="0" cy="0"/>
        </a:xfrm>
      </p:grpSpPr>
      <p:sp>
        <p:nvSpPr>
          <p:cNvPr id="366" name="Google Shape;366;p51"/>
          <p:cNvSpPr>
            <a:spLocks noGrp="1"/>
          </p:cNvSpPr>
          <p:nvPr>
            <p:ph type="pic" idx="2"/>
          </p:nvPr>
        </p:nvSpPr>
        <p:spPr>
          <a:xfrm>
            <a:off x="311700" y="445025"/>
            <a:ext cx="8520600" cy="4218300"/>
          </a:xfrm>
          <a:prstGeom prst="rect">
            <a:avLst/>
          </a:prstGeom>
          <a:noFill/>
          <a:ln>
            <a:noFill/>
          </a:ln>
        </p:spPr>
      </p:sp>
      <p:sp>
        <p:nvSpPr>
          <p:cNvPr id="367" name="Google Shape;36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368"/>
        <p:cNvGrpSpPr/>
        <p:nvPr/>
      </p:nvGrpSpPr>
      <p:grpSpPr>
        <a:xfrm>
          <a:off x="0" y="0"/>
          <a:ext cx="0" cy="0"/>
          <a:chOff x="0" y="0"/>
          <a:chExt cx="0" cy="0"/>
        </a:xfrm>
      </p:grpSpPr>
      <p:sp>
        <p:nvSpPr>
          <p:cNvPr id="369" name="Google Shape;369;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70" name="Google Shape;370;p52"/>
          <p:cNvSpPr>
            <a:spLocks noGrp="1"/>
          </p:cNvSpPr>
          <p:nvPr>
            <p:ph type="pic" idx="2"/>
          </p:nvPr>
        </p:nvSpPr>
        <p:spPr>
          <a:xfrm>
            <a:off x="3389600" y="118913"/>
            <a:ext cx="1643700" cy="1535100"/>
          </a:xfrm>
          <a:prstGeom prst="rect">
            <a:avLst/>
          </a:prstGeom>
          <a:noFill/>
          <a:ln>
            <a:noFill/>
          </a:ln>
        </p:spPr>
      </p:sp>
      <p:sp>
        <p:nvSpPr>
          <p:cNvPr id="371" name="Google Shape;371;p52"/>
          <p:cNvSpPr>
            <a:spLocks noGrp="1"/>
          </p:cNvSpPr>
          <p:nvPr>
            <p:ph type="pic" idx="3"/>
          </p:nvPr>
        </p:nvSpPr>
        <p:spPr>
          <a:xfrm>
            <a:off x="5195935" y="118913"/>
            <a:ext cx="1643700" cy="1535100"/>
          </a:xfrm>
          <a:prstGeom prst="rect">
            <a:avLst/>
          </a:prstGeom>
          <a:noFill/>
          <a:ln>
            <a:noFill/>
          </a:ln>
        </p:spPr>
      </p:sp>
      <p:sp>
        <p:nvSpPr>
          <p:cNvPr id="372" name="Google Shape;372;p52"/>
          <p:cNvSpPr>
            <a:spLocks noGrp="1"/>
          </p:cNvSpPr>
          <p:nvPr>
            <p:ph type="pic" idx="4"/>
          </p:nvPr>
        </p:nvSpPr>
        <p:spPr>
          <a:xfrm>
            <a:off x="7002270" y="118913"/>
            <a:ext cx="1643700" cy="1535100"/>
          </a:xfrm>
          <a:prstGeom prst="rect">
            <a:avLst/>
          </a:prstGeom>
          <a:noFill/>
          <a:ln>
            <a:noFill/>
          </a:ln>
        </p:spPr>
      </p:sp>
      <p:sp>
        <p:nvSpPr>
          <p:cNvPr id="373" name="Google Shape;373;p52"/>
          <p:cNvSpPr>
            <a:spLocks noGrp="1"/>
          </p:cNvSpPr>
          <p:nvPr>
            <p:ph type="pic" idx="5"/>
          </p:nvPr>
        </p:nvSpPr>
        <p:spPr>
          <a:xfrm>
            <a:off x="3389588" y="1804212"/>
            <a:ext cx="1643700" cy="1535100"/>
          </a:xfrm>
          <a:prstGeom prst="rect">
            <a:avLst/>
          </a:prstGeom>
          <a:noFill/>
          <a:ln>
            <a:noFill/>
          </a:ln>
        </p:spPr>
      </p:sp>
      <p:sp>
        <p:nvSpPr>
          <p:cNvPr id="374" name="Google Shape;374;p52"/>
          <p:cNvSpPr>
            <a:spLocks noGrp="1"/>
          </p:cNvSpPr>
          <p:nvPr>
            <p:ph type="pic" idx="6"/>
          </p:nvPr>
        </p:nvSpPr>
        <p:spPr>
          <a:xfrm>
            <a:off x="5195922" y="1804212"/>
            <a:ext cx="1643700" cy="1535100"/>
          </a:xfrm>
          <a:prstGeom prst="rect">
            <a:avLst/>
          </a:prstGeom>
          <a:noFill/>
          <a:ln>
            <a:noFill/>
          </a:ln>
        </p:spPr>
      </p:sp>
      <p:sp>
        <p:nvSpPr>
          <p:cNvPr id="375" name="Google Shape;375;p52"/>
          <p:cNvSpPr>
            <a:spLocks noGrp="1"/>
          </p:cNvSpPr>
          <p:nvPr>
            <p:ph type="pic" idx="7"/>
          </p:nvPr>
        </p:nvSpPr>
        <p:spPr>
          <a:xfrm>
            <a:off x="7002257" y="1804212"/>
            <a:ext cx="1643700" cy="1535100"/>
          </a:xfrm>
          <a:prstGeom prst="rect">
            <a:avLst/>
          </a:prstGeom>
          <a:noFill/>
          <a:ln>
            <a:noFill/>
          </a:ln>
        </p:spPr>
      </p:sp>
      <p:sp>
        <p:nvSpPr>
          <p:cNvPr id="376" name="Google Shape;376;p52"/>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77" name="Google Shape;377;p52"/>
          <p:cNvSpPr>
            <a:spLocks noGrp="1"/>
          </p:cNvSpPr>
          <p:nvPr>
            <p:ph type="pic" idx="8"/>
          </p:nvPr>
        </p:nvSpPr>
        <p:spPr>
          <a:xfrm>
            <a:off x="3389588" y="3489487"/>
            <a:ext cx="1643700" cy="1535100"/>
          </a:xfrm>
          <a:prstGeom prst="rect">
            <a:avLst/>
          </a:prstGeom>
          <a:noFill/>
          <a:ln>
            <a:noFill/>
          </a:ln>
        </p:spPr>
      </p:sp>
      <p:sp>
        <p:nvSpPr>
          <p:cNvPr id="378" name="Google Shape;378;p52"/>
          <p:cNvSpPr>
            <a:spLocks noGrp="1"/>
          </p:cNvSpPr>
          <p:nvPr>
            <p:ph type="pic" idx="9"/>
          </p:nvPr>
        </p:nvSpPr>
        <p:spPr>
          <a:xfrm>
            <a:off x="5195922" y="3489487"/>
            <a:ext cx="1643700" cy="1535100"/>
          </a:xfrm>
          <a:prstGeom prst="rect">
            <a:avLst/>
          </a:prstGeom>
          <a:noFill/>
          <a:ln>
            <a:noFill/>
          </a:ln>
        </p:spPr>
      </p:sp>
      <p:sp>
        <p:nvSpPr>
          <p:cNvPr id="379" name="Google Shape;379;p52"/>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3"/>
          <p:cNvSpPr txBox="1">
            <a:spLocks noGrp="1"/>
          </p:cNvSpPr>
          <p:nvPr>
            <p:ph type="title"/>
          </p:nvPr>
        </p:nvSpPr>
        <p:spPr>
          <a:xfrm>
            <a:off x="308925" y="278025"/>
            <a:ext cx="4448400" cy="2965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4200"/>
              <a:buFont typeface="Inter"/>
              <a:buNone/>
              <a:defRPr sz="4200" b="1">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a:endParaRPr/>
          </a:p>
        </p:txBody>
      </p:sp>
      <p:sp>
        <p:nvSpPr>
          <p:cNvPr id="53" name="Google Shape;53;p13"/>
          <p:cNvSpPr txBox="1">
            <a:spLocks noGrp="1"/>
          </p:cNvSpPr>
          <p:nvPr>
            <p:ph type="body" idx="1"/>
          </p:nvPr>
        </p:nvSpPr>
        <p:spPr>
          <a:xfrm>
            <a:off x="4613175" y="278025"/>
            <a:ext cx="2965500" cy="2965500"/>
          </a:xfrm>
          <a:prstGeom prst="rect">
            <a:avLst/>
          </a:prstGeom>
          <a:noFill/>
          <a:ln>
            <a:noFill/>
          </a:ln>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marL="914400" lvl="1" indent="-30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marL="1371600" lvl="2" indent="-30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marL="1828800" lvl="3" indent="-30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marL="2286000" lvl="4" indent="-30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marL="2743200" lvl="5" indent="-30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marL="3200400" lvl="6" indent="-30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marL="3657600" lvl="7" indent="-30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marL="4114800" lvl="8" indent="-30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114300" y="507900"/>
            <a:ext cx="5273040" cy="1212043"/>
          </a:xfrm>
          <a:prstGeom prst="rect">
            <a:avLst/>
          </a:prstGeom>
        </p:spPr>
        <p:txBody>
          <a:bodyPr spcFirstLastPara="1" wrap="square" lIns="91425" tIns="91425" rIns="91425" bIns="91425" anchor="t" anchorCtr="0">
            <a:noAutofit/>
          </a:bodyPr>
          <a:lstStyle/>
          <a:p>
            <a:r>
              <a:rPr lang="en-US" sz="3200" i="0" cap="all" dirty="0">
                <a:solidFill>
                  <a:srgbClr val="313A43"/>
                </a:solidFill>
                <a:effectLst/>
                <a:latin typeface="Inter" panose="020B0604020202020204" charset="0"/>
              </a:rPr>
              <a:t>Exploring the Snake Game in Python Turtle</a:t>
            </a:r>
            <a:br>
              <a:rPr lang="en-US" sz="2000" dirty="0"/>
            </a:br>
            <a:endParaRPr sz="2000" dirty="0"/>
          </a:p>
        </p:txBody>
      </p:sp>
      <p:sp>
        <p:nvSpPr>
          <p:cNvPr id="385" name="Google Shape;385;p53"/>
          <p:cNvSpPr txBox="1">
            <a:spLocks noGrp="1"/>
          </p:cNvSpPr>
          <p:nvPr>
            <p:ph type="title" idx="2"/>
          </p:nvPr>
        </p:nvSpPr>
        <p:spPr>
          <a:xfrm>
            <a:off x="332442" y="2827343"/>
            <a:ext cx="4239557" cy="1394613"/>
          </a:xfrm>
          <a:prstGeom prst="rect">
            <a:avLst/>
          </a:prstGeom>
        </p:spPr>
        <p:txBody>
          <a:bodyPr spcFirstLastPara="1" wrap="square" lIns="91425" tIns="91425" rIns="91425" bIns="91425" anchor="t" anchorCtr="0">
            <a:noAutofit/>
          </a:bodyPr>
          <a:lstStyle/>
          <a:p>
            <a:pPr algn="l"/>
            <a:r>
              <a:rPr lang="en-US" sz="1400" b="1" i="0" dirty="0">
                <a:solidFill>
                  <a:schemeClr val="accent1">
                    <a:lumMod val="85000"/>
                  </a:schemeClr>
                </a:solidFill>
                <a:effectLst/>
                <a:latin typeface="Inter" panose="020B0604020202020204" charset="0"/>
              </a:rPr>
              <a:t>This presentation dives into the development of the Snake Game using Turtle graphics in Python, covering programming concepts, educational value, and potential future applications</a:t>
            </a:r>
            <a:r>
              <a:rPr lang="en-US" sz="1400" b="1" i="0" dirty="0">
                <a:solidFill>
                  <a:srgbClr val="414C58"/>
                </a:solidFill>
                <a:effectLst/>
                <a:latin typeface="Inter" panose="020B0604020202020204" charset="0"/>
              </a:rPr>
              <a:t>.</a:t>
            </a:r>
          </a:p>
        </p:txBody>
      </p:sp>
      <p:pic>
        <p:nvPicPr>
          <p:cNvPr id="386" name="Google Shape;386;p53" descr="Abstract image of blue ribbons on a black background."/>
          <p:cNvPicPr preferRelativeResize="0">
            <a:picLocks noGrp="1"/>
          </p:cNvPicPr>
          <p:nvPr>
            <p:ph type="pic" idx="3"/>
          </p:nvPr>
        </p:nvPicPr>
        <p:blipFill rotWithShape="1">
          <a:blip r:embed="rId3">
            <a:alphaModFix/>
          </a:blip>
          <a:srcRect l="12943" r="32255"/>
          <a:stretch/>
        </p:blipFill>
        <p:spPr>
          <a:xfrm>
            <a:off x="5039775" y="196800"/>
            <a:ext cx="3905400" cy="4749900"/>
          </a:xfrm>
          <a:prstGeom prst="roundRect">
            <a:avLst>
              <a:gd name="adj" fmla="val 16667"/>
            </a:avLst>
          </a:prstGeom>
        </p:spPr>
      </p:pic>
      <p:sp>
        <p:nvSpPr>
          <p:cNvPr id="387" name="Google Shape;387;p53"/>
          <p:cNvSpPr/>
          <p:nvPr/>
        </p:nvSpPr>
        <p:spPr>
          <a:xfrm>
            <a:off x="406170" y="1980090"/>
            <a:ext cx="4689300" cy="58710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latin typeface="Inter ExtraBold"/>
                <a:ea typeface="Inter ExtraBold"/>
                <a:cs typeface="Inter ExtraBold"/>
                <a:sym typeface="Inter ExtraBold"/>
              </a:rPr>
              <a:t>Shradha Jadhav</a:t>
            </a:r>
            <a:endParaRPr dirty="0">
              <a:solidFill>
                <a:schemeClr val="lt1"/>
              </a:solidFill>
              <a:latin typeface="Inter ExtraBold"/>
              <a:ea typeface="Inter ExtraBold"/>
              <a:cs typeface="Inter ExtraBold"/>
              <a:sym typeface="Inter ExtraBold"/>
            </a:endParaRPr>
          </a:p>
        </p:txBody>
      </p:sp>
      <p:pic>
        <p:nvPicPr>
          <p:cNvPr id="388" name="Google Shape;388;p53"/>
          <p:cNvPicPr preferRelativeResize="0"/>
          <p:nvPr/>
        </p:nvPicPr>
        <p:blipFill>
          <a:blip r:embed="rId4">
            <a:alphaModFix/>
          </a:blip>
          <a:stretch>
            <a:fillRect/>
          </a:stretch>
        </p:blipFill>
        <p:spPr>
          <a:xfrm>
            <a:off x="5039775" y="1145700"/>
            <a:ext cx="3905398" cy="23310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D6E37-CEBA-3AAB-F7B6-F3ADE2B101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1EC9E-F86C-DD02-88A4-B54ED3C91802}"/>
              </a:ext>
            </a:extLst>
          </p:cNvPr>
          <p:cNvSpPr>
            <a:spLocks noGrp="1"/>
          </p:cNvSpPr>
          <p:nvPr>
            <p:ph type="title"/>
          </p:nvPr>
        </p:nvSpPr>
        <p:spPr>
          <a:xfrm>
            <a:off x="472350" y="129540"/>
            <a:ext cx="6231300" cy="545374"/>
          </a:xfrm>
        </p:spPr>
        <p:txBody>
          <a:bodyPr/>
          <a:lstStyle/>
          <a:p>
            <a:pPr lvl="0"/>
            <a:r>
              <a:rPr lang="en-US" sz="2400" dirty="0"/>
              <a:t>Solution </a:t>
            </a:r>
            <a:r>
              <a:rPr lang="en-US" sz="2400" dirty="0">
                <a:latin typeface="Inter SemiBold" panose="020B0604020202020204" charset="0"/>
                <a:ea typeface="Inter SemiBold" panose="020B0604020202020204" charset="0"/>
              </a:rPr>
              <a:t>Architecture</a:t>
            </a:r>
            <a:r>
              <a:rPr lang="en-US" sz="2400" dirty="0"/>
              <a:t> </a:t>
            </a:r>
            <a:br>
              <a:rPr lang="en-US" sz="1800" dirty="0"/>
            </a:br>
            <a:endParaRPr lang="en-US" sz="1800" dirty="0">
              <a:latin typeface="Inter SemiBold" panose="020B0604020202020204" charset="0"/>
              <a:ea typeface="Inter SemiBold" panose="020B0604020202020204" charset="0"/>
            </a:endParaRPr>
          </a:p>
        </p:txBody>
      </p:sp>
      <p:sp>
        <p:nvSpPr>
          <p:cNvPr id="3" name="Title 2">
            <a:extLst>
              <a:ext uri="{FF2B5EF4-FFF2-40B4-BE49-F238E27FC236}">
                <a16:creationId xmlns:a16="http://schemas.microsoft.com/office/drawing/2014/main" id="{E1433BC5-E5A3-9836-7DF4-A2C9B1E9C999}"/>
              </a:ext>
            </a:extLst>
          </p:cNvPr>
          <p:cNvSpPr>
            <a:spLocks noGrp="1"/>
          </p:cNvSpPr>
          <p:nvPr>
            <p:ph type="title" idx="2"/>
          </p:nvPr>
        </p:nvSpPr>
        <p:spPr>
          <a:xfrm>
            <a:off x="472350" y="822960"/>
            <a:ext cx="8160021" cy="3848100"/>
          </a:xfrm>
        </p:spPr>
        <p:txBody>
          <a:bodyPr/>
          <a:lstStyle/>
          <a:p>
            <a:r>
              <a:rPr lang="en-US" sz="2000" dirty="0"/>
              <a:t>5. Score Tracking:</a:t>
            </a:r>
            <a:br>
              <a:rPr lang="en-US" sz="2000" dirty="0"/>
            </a:br>
            <a:r>
              <a:rPr lang="en-US" sz="2000" dirty="0"/>
              <a:t>     Each time the snake eats food, the score increases.</a:t>
            </a:r>
            <a:br>
              <a:rPr lang="en-US" sz="2000" dirty="0"/>
            </a:br>
            <a:r>
              <a:rPr lang="en-US" sz="2000" dirty="0"/>
              <a:t>     The scoreboard dynamically updates and displays the current  </a:t>
            </a:r>
            <a:br>
              <a:rPr lang="en-US" sz="2000" dirty="0"/>
            </a:br>
            <a:r>
              <a:rPr lang="en-US" sz="2000" dirty="0"/>
              <a:t>     score.</a:t>
            </a:r>
            <a:br>
              <a:rPr lang="en-US" sz="2000" dirty="0"/>
            </a:br>
            <a:br>
              <a:rPr lang="en-US" sz="2000" dirty="0"/>
            </a:br>
            <a:r>
              <a:rPr lang="en-US" sz="2000" dirty="0"/>
              <a:t>6. Game State Management</a:t>
            </a:r>
            <a:br>
              <a:rPr lang="en-US" sz="2000" dirty="0"/>
            </a:br>
            <a:r>
              <a:rPr lang="en-US" sz="2000" dirty="0"/>
              <a:t>     - Game Over: When a collision is detected, the game stops,  </a:t>
            </a:r>
            <a:br>
              <a:rPr lang="en-US" sz="2000" dirty="0"/>
            </a:br>
            <a:r>
              <a:rPr lang="en-US" sz="2000" dirty="0"/>
              <a:t>        and a "Game Over" message is displayed. Optionally, the        </a:t>
            </a:r>
            <a:br>
              <a:rPr lang="en-US" sz="2000" dirty="0"/>
            </a:br>
            <a:r>
              <a:rPr lang="en-US" sz="2000" dirty="0"/>
              <a:t>        player can restart the game.</a:t>
            </a:r>
          </a:p>
        </p:txBody>
      </p:sp>
    </p:spTree>
    <p:extLst>
      <p:ext uri="{BB962C8B-B14F-4D97-AF65-F5344CB8AC3E}">
        <p14:creationId xmlns:p14="http://schemas.microsoft.com/office/powerpoint/2010/main" val="391067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49" y="152400"/>
            <a:ext cx="7866107" cy="581213"/>
          </a:xfrm>
        </p:spPr>
        <p:txBody>
          <a:bodyPr/>
          <a:lstStyle/>
          <a:p>
            <a:r>
              <a:rPr lang="en-US" sz="2400" dirty="0">
                <a:latin typeface="Inter SemiBold" panose="020B0604020202020204" charset="0"/>
                <a:ea typeface="Inter SemiBold" panose="020B0604020202020204" charset="0"/>
              </a:rPr>
              <a:t>Each Module / Component of the Solution</a:t>
            </a:r>
          </a:p>
        </p:txBody>
      </p:sp>
      <p:sp>
        <p:nvSpPr>
          <p:cNvPr id="3" name="Title 2"/>
          <p:cNvSpPr>
            <a:spLocks noGrp="1"/>
          </p:cNvSpPr>
          <p:nvPr>
            <p:ph type="title" idx="2"/>
          </p:nvPr>
        </p:nvSpPr>
        <p:spPr>
          <a:xfrm>
            <a:off x="472349" y="733613"/>
            <a:ext cx="8029394" cy="3676273"/>
          </a:xfrm>
        </p:spPr>
        <p:txBody>
          <a:bodyPr/>
          <a:lstStyle/>
          <a:p>
            <a:r>
              <a:rPr lang="en-US" dirty="0"/>
              <a:t>SNAKE HEAD:</a:t>
            </a:r>
            <a:br>
              <a:rPr lang="en-US" dirty="0"/>
            </a:br>
            <a:endParaRPr lang="en-US" dirty="0"/>
          </a:p>
        </p:txBody>
      </p:sp>
      <p:pic>
        <p:nvPicPr>
          <p:cNvPr id="5" name="Picture 4">
            <a:extLst>
              <a:ext uri="{FF2B5EF4-FFF2-40B4-BE49-F238E27FC236}">
                <a16:creationId xmlns:a16="http://schemas.microsoft.com/office/drawing/2014/main" id="{6A5E30A2-3B60-7BEF-B318-E0974E0B8C00}"/>
              </a:ext>
            </a:extLst>
          </p:cNvPr>
          <p:cNvPicPr>
            <a:picLocks noChangeAspect="1"/>
          </p:cNvPicPr>
          <p:nvPr/>
        </p:nvPicPr>
        <p:blipFill>
          <a:blip r:embed="rId2"/>
          <a:stretch>
            <a:fillRect/>
          </a:stretch>
        </p:blipFill>
        <p:spPr>
          <a:xfrm>
            <a:off x="2255520" y="1318260"/>
            <a:ext cx="4244340" cy="3091626"/>
          </a:xfrm>
          <a:prstGeom prst="rect">
            <a:avLst/>
          </a:prstGeom>
        </p:spPr>
      </p:pic>
    </p:spTree>
    <p:extLst>
      <p:ext uri="{BB962C8B-B14F-4D97-AF65-F5344CB8AC3E}">
        <p14:creationId xmlns:p14="http://schemas.microsoft.com/office/powerpoint/2010/main" val="51949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79" y="144780"/>
            <a:ext cx="7169421" cy="584563"/>
          </a:xfrm>
        </p:spPr>
        <p:txBody>
          <a:bodyPr/>
          <a:lstStyle/>
          <a:p>
            <a:r>
              <a:rPr lang="en-US" sz="2400" dirty="0">
                <a:latin typeface="Inter SemiBold" panose="020B0604020202020204" charset="0"/>
                <a:ea typeface="Inter SemiBold" panose="020B0604020202020204" charset="0"/>
              </a:rPr>
              <a:t>Each Module / Component of the Solution</a:t>
            </a:r>
          </a:p>
        </p:txBody>
      </p:sp>
      <p:sp>
        <p:nvSpPr>
          <p:cNvPr id="3" name="Title 2"/>
          <p:cNvSpPr>
            <a:spLocks noGrp="1"/>
          </p:cNvSpPr>
          <p:nvPr>
            <p:ph type="title" idx="2"/>
          </p:nvPr>
        </p:nvSpPr>
        <p:spPr>
          <a:xfrm>
            <a:off x="374379" y="729343"/>
            <a:ext cx="7724592" cy="3864427"/>
          </a:xfrm>
        </p:spPr>
        <p:txBody>
          <a:bodyPr/>
          <a:lstStyle/>
          <a:p>
            <a:r>
              <a:rPr lang="en-US" dirty="0"/>
              <a:t>SNAKE FOOD </a:t>
            </a:r>
            <a:br>
              <a:rPr lang="en-US" dirty="0"/>
            </a:br>
            <a:endParaRPr lang="en-US" dirty="0"/>
          </a:p>
        </p:txBody>
      </p:sp>
      <p:pic>
        <p:nvPicPr>
          <p:cNvPr id="5" name="Picture 4">
            <a:extLst>
              <a:ext uri="{FF2B5EF4-FFF2-40B4-BE49-F238E27FC236}">
                <a16:creationId xmlns:a16="http://schemas.microsoft.com/office/drawing/2014/main" id="{5D211FBD-DAF0-E1B4-C3F0-D2038B21C5FA}"/>
              </a:ext>
            </a:extLst>
          </p:cNvPr>
          <p:cNvPicPr>
            <a:picLocks noChangeAspect="1"/>
          </p:cNvPicPr>
          <p:nvPr/>
        </p:nvPicPr>
        <p:blipFill>
          <a:blip r:embed="rId2"/>
          <a:stretch>
            <a:fillRect/>
          </a:stretch>
        </p:blipFill>
        <p:spPr>
          <a:xfrm>
            <a:off x="2019300" y="1135380"/>
            <a:ext cx="4853940" cy="3458390"/>
          </a:xfrm>
          <a:prstGeom prst="rect">
            <a:avLst/>
          </a:prstGeom>
        </p:spPr>
      </p:pic>
    </p:spTree>
    <p:extLst>
      <p:ext uri="{BB962C8B-B14F-4D97-AF65-F5344CB8AC3E}">
        <p14:creationId xmlns:p14="http://schemas.microsoft.com/office/powerpoint/2010/main" val="258576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50" y="160021"/>
            <a:ext cx="6231300" cy="506765"/>
          </a:xfrm>
        </p:spPr>
        <p:txBody>
          <a:bodyPr/>
          <a:lstStyle/>
          <a:p>
            <a:r>
              <a:rPr lang="en-US" sz="2400" dirty="0">
                <a:latin typeface="Inter SemiBold" panose="020B0604020202020204" charset="0"/>
                <a:ea typeface="Inter SemiBold" panose="020B0604020202020204" charset="0"/>
              </a:rPr>
              <a:t>Demo - Solution</a:t>
            </a:r>
          </a:p>
        </p:txBody>
      </p:sp>
      <p:sp>
        <p:nvSpPr>
          <p:cNvPr id="3" name="Title 2"/>
          <p:cNvSpPr>
            <a:spLocks noGrp="1"/>
          </p:cNvSpPr>
          <p:nvPr>
            <p:ph type="title" idx="2"/>
          </p:nvPr>
        </p:nvSpPr>
        <p:spPr>
          <a:xfrm>
            <a:off x="472350" y="666786"/>
            <a:ext cx="7726769" cy="3809928"/>
          </a:xfrm>
        </p:spPr>
        <p:txBody>
          <a:bodyPr/>
          <a:lstStyle/>
          <a:p>
            <a:endParaRPr lang="en-US" dirty="0"/>
          </a:p>
        </p:txBody>
      </p:sp>
      <p:pic>
        <p:nvPicPr>
          <p:cNvPr id="5" name="Picture 4">
            <a:extLst>
              <a:ext uri="{FF2B5EF4-FFF2-40B4-BE49-F238E27FC236}">
                <a16:creationId xmlns:a16="http://schemas.microsoft.com/office/drawing/2014/main" id="{7DFE41E9-2926-9387-51BF-75A03F1DF362}"/>
              </a:ext>
            </a:extLst>
          </p:cNvPr>
          <p:cNvPicPr>
            <a:picLocks noChangeAspect="1"/>
          </p:cNvPicPr>
          <p:nvPr/>
        </p:nvPicPr>
        <p:blipFill>
          <a:blip r:embed="rId2"/>
          <a:stretch>
            <a:fillRect/>
          </a:stretch>
        </p:blipFill>
        <p:spPr>
          <a:xfrm>
            <a:off x="472350" y="666786"/>
            <a:ext cx="7726769" cy="3809928"/>
          </a:xfrm>
          <a:prstGeom prst="rect">
            <a:avLst/>
          </a:prstGeom>
        </p:spPr>
      </p:pic>
    </p:spTree>
    <p:extLst>
      <p:ext uri="{BB962C8B-B14F-4D97-AF65-F5344CB8AC3E}">
        <p14:creationId xmlns:p14="http://schemas.microsoft.com/office/powerpoint/2010/main" val="301569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49" y="175260"/>
            <a:ext cx="6231300" cy="477883"/>
          </a:xfrm>
        </p:spPr>
        <p:txBody>
          <a:bodyPr/>
          <a:lstStyle/>
          <a:p>
            <a:r>
              <a:rPr lang="en-US" sz="2400" dirty="0">
                <a:latin typeface="Inter SemiBold" panose="020B0604020202020204" charset="0"/>
                <a:ea typeface="Inter SemiBold" panose="020B0604020202020204" charset="0"/>
              </a:rPr>
              <a:t>Future Expansion / Application</a:t>
            </a:r>
          </a:p>
        </p:txBody>
      </p:sp>
      <p:sp>
        <p:nvSpPr>
          <p:cNvPr id="3" name="Title 2"/>
          <p:cNvSpPr>
            <a:spLocks noGrp="1"/>
          </p:cNvSpPr>
          <p:nvPr>
            <p:ph type="title" idx="2"/>
          </p:nvPr>
        </p:nvSpPr>
        <p:spPr>
          <a:xfrm>
            <a:off x="472349" y="792480"/>
            <a:ext cx="8399507" cy="3999920"/>
          </a:xfrm>
        </p:spPr>
        <p:txBody>
          <a:bodyPr/>
          <a:lstStyle/>
          <a:p>
            <a:r>
              <a:rPr lang="en-US" sz="2000" dirty="0"/>
              <a:t>1. Game Window Setup: A window is created using the  </a:t>
            </a:r>
            <a:br>
              <a:rPr lang="en-US" sz="2000" dirty="0"/>
            </a:br>
            <a:r>
              <a:rPr lang="en-US" sz="2000" dirty="0"/>
              <a:t>    </a:t>
            </a:r>
            <a:r>
              <a:rPr lang="en-US" sz="2000" dirty="0" err="1"/>
              <a:t>turtle.Screen</a:t>
            </a:r>
            <a:r>
              <a:rPr lang="en-US" sz="2000" dirty="0"/>
              <a:t>() method with a blue background and dimensions </a:t>
            </a:r>
            <a:br>
              <a:rPr lang="en-US" sz="2000" dirty="0"/>
            </a:br>
            <a:r>
              <a:rPr lang="en-US" sz="2000" dirty="0"/>
              <a:t>    of 600x600 pixels. The </a:t>
            </a:r>
            <a:r>
              <a:rPr lang="en-US" sz="2000" dirty="0" err="1"/>
              <a:t>wn.tracer</a:t>
            </a:r>
            <a:r>
              <a:rPr lang="en-US" sz="2000" dirty="0"/>
              <a:t>(0) ensures smoother </a:t>
            </a:r>
            <a:br>
              <a:rPr lang="en-US" sz="2000" dirty="0"/>
            </a:br>
            <a:r>
              <a:rPr lang="en-US" sz="2000" dirty="0"/>
              <a:t>    animation by controlling the update rate of the screen.</a:t>
            </a:r>
            <a:br>
              <a:rPr lang="en-US" sz="2000" dirty="0"/>
            </a:br>
            <a:br>
              <a:rPr lang="en-US" sz="2000" dirty="0"/>
            </a:br>
            <a:r>
              <a:rPr lang="en-US" sz="2000" dirty="0"/>
              <a:t>2. Snake (Head) Initialization: The snake's head is created using </a:t>
            </a:r>
            <a:br>
              <a:rPr lang="en-US" sz="2000" dirty="0"/>
            </a:br>
            <a:r>
              <a:rPr lang="en-US" sz="2000" dirty="0"/>
              <a:t>     </a:t>
            </a:r>
            <a:r>
              <a:rPr lang="en-US" sz="2000" dirty="0" err="1"/>
              <a:t>turtle.Turtle</a:t>
            </a:r>
            <a:r>
              <a:rPr lang="en-US" sz="2000" dirty="0"/>
              <a:t>(). It is set as a yellow square and initially positioned </a:t>
            </a:r>
            <a:br>
              <a:rPr lang="en-US" sz="2000" dirty="0"/>
            </a:br>
            <a:r>
              <a:rPr lang="en-US" sz="2000" dirty="0"/>
              <a:t>     at the center of the screen (0, 0). The direction is initialized as </a:t>
            </a:r>
            <a:br>
              <a:rPr lang="en-US" sz="2000" dirty="0"/>
            </a:br>
            <a:r>
              <a:rPr lang="en-US" sz="2000" dirty="0"/>
              <a:t>     "Stop," indicating the snake starts in a neutral state.</a:t>
            </a:r>
            <a:br>
              <a:rPr lang="en-US" sz="2000" dirty="0"/>
            </a:br>
            <a:br>
              <a:rPr lang="en-US" sz="2000" dirty="0"/>
            </a:br>
            <a:r>
              <a:rPr lang="en-US" sz="2000" dirty="0"/>
              <a:t>3. Food Initialization: The food is represented by a circle and is   </a:t>
            </a:r>
            <a:br>
              <a:rPr lang="en-US" sz="2000" dirty="0"/>
            </a:br>
            <a:r>
              <a:rPr lang="en-US" sz="2000" dirty="0"/>
              <a:t>     represented by pink color. It is initially placed at (0, 100).</a:t>
            </a:r>
            <a:br>
              <a:rPr lang="en-US" sz="2000" dirty="0"/>
            </a:br>
            <a:br>
              <a:rPr lang="en-US" sz="2000" dirty="0"/>
            </a:br>
            <a:endParaRPr lang="en-US" sz="2000" dirty="0"/>
          </a:p>
        </p:txBody>
      </p:sp>
    </p:spTree>
    <p:extLst>
      <p:ext uri="{BB962C8B-B14F-4D97-AF65-F5344CB8AC3E}">
        <p14:creationId xmlns:p14="http://schemas.microsoft.com/office/powerpoint/2010/main" val="2676475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DB76B-E5EB-F854-DF27-58D6DC5ADF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72B5C7-024D-84FC-279D-91C6BF39673E}"/>
              </a:ext>
            </a:extLst>
          </p:cNvPr>
          <p:cNvSpPr>
            <a:spLocks noGrp="1"/>
          </p:cNvSpPr>
          <p:nvPr>
            <p:ph type="title"/>
          </p:nvPr>
        </p:nvSpPr>
        <p:spPr>
          <a:xfrm>
            <a:off x="472349" y="175260"/>
            <a:ext cx="6231300" cy="464821"/>
          </a:xfrm>
        </p:spPr>
        <p:txBody>
          <a:bodyPr/>
          <a:lstStyle/>
          <a:p>
            <a:r>
              <a:rPr lang="en-US" sz="2400" dirty="0">
                <a:latin typeface="Inter SemiBold" panose="020B0604020202020204" charset="0"/>
                <a:ea typeface="Inter SemiBold" panose="020B0604020202020204" charset="0"/>
              </a:rPr>
              <a:t>Future Expansion / Application</a:t>
            </a:r>
          </a:p>
        </p:txBody>
      </p:sp>
      <p:sp>
        <p:nvSpPr>
          <p:cNvPr id="3" name="Title 2">
            <a:extLst>
              <a:ext uri="{FF2B5EF4-FFF2-40B4-BE49-F238E27FC236}">
                <a16:creationId xmlns:a16="http://schemas.microsoft.com/office/drawing/2014/main" id="{721D4768-DCDB-9B4A-1392-207442BE7C58}"/>
              </a:ext>
            </a:extLst>
          </p:cNvPr>
          <p:cNvSpPr>
            <a:spLocks noGrp="1"/>
          </p:cNvSpPr>
          <p:nvPr>
            <p:ph type="title" idx="2"/>
          </p:nvPr>
        </p:nvSpPr>
        <p:spPr>
          <a:xfrm>
            <a:off x="472349" y="784860"/>
            <a:ext cx="8399507" cy="4007540"/>
          </a:xfrm>
        </p:spPr>
        <p:txBody>
          <a:bodyPr/>
          <a:lstStyle/>
          <a:p>
            <a:r>
              <a:rPr lang="en-US" sz="2000" dirty="0"/>
              <a:t>4. Score and High Score Display: A pen turtle is used to display the </a:t>
            </a:r>
            <a:br>
              <a:rPr lang="en-US" sz="2000" dirty="0"/>
            </a:br>
            <a:r>
              <a:rPr lang="en-US" sz="2000" dirty="0"/>
              <a:t>     current score and the high score at the top of the window. The </a:t>
            </a:r>
            <a:br>
              <a:rPr lang="en-US" sz="2000" dirty="0"/>
            </a:br>
            <a:r>
              <a:rPr lang="en-US" sz="2000" dirty="0"/>
              <a:t>     score updates as the snake eats food, and the high score is</a:t>
            </a:r>
            <a:br>
              <a:rPr lang="en-US" sz="2000" dirty="0"/>
            </a:br>
            <a:r>
              <a:rPr lang="en-US" sz="2000" dirty="0"/>
              <a:t>     recorded if the player beats their previous best.</a:t>
            </a:r>
            <a:br>
              <a:rPr lang="en-US" sz="2000" dirty="0"/>
            </a:br>
            <a:br>
              <a:rPr lang="en-US" sz="2000" dirty="0"/>
            </a:br>
            <a:r>
              <a:rPr lang="en-US" sz="2000" dirty="0"/>
              <a:t>5. Movement Controls: The game listens for keypresses (W, A, S, </a:t>
            </a:r>
            <a:br>
              <a:rPr lang="en-US" sz="2000" dirty="0"/>
            </a:br>
            <a:r>
              <a:rPr lang="en-US" sz="2000" dirty="0"/>
              <a:t>    D) to control the snake's movement:</a:t>
            </a:r>
            <a:br>
              <a:rPr lang="en-US" sz="2000" dirty="0"/>
            </a:br>
            <a:r>
              <a:rPr lang="en-US" sz="2000" dirty="0"/>
              <a:t>    - W moves the snake up.</a:t>
            </a:r>
            <a:br>
              <a:rPr lang="en-US" sz="2000" dirty="0"/>
            </a:br>
            <a:r>
              <a:rPr lang="en-US" sz="2000" dirty="0"/>
              <a:t>    - S moves the snake down.</a:t>
            </a:r>
            <a:br>
              <a:rPr lang="en-US" sz="2000" dirty="0"/>
            </a:br>
            <a:r>
              <a:rPr lang="en-US" sz="2000" dirty="0"/>
              <a:t>    - A moves the snake left.</a:t>
            </a:r>
            <a:br>
              <a:rPr lang="en-US" sz="2000" dirty="0"/>
            </a:br>
            <a:r>
              <a:rPr lang="en-US" sz="2000" dirty="0"/>
              <a:t>    - D moves the snake right.</a:t>
            </a:r>
          </a:p>
        </p:txBody>
      </p:sp>
    </p:spTree>
    <p:extLst>
      <p:ext uri="{BB962C8B-B14F-4D97-AF65-F5344CB8AC3E}">
        <p14:creationId xmlns:p14="http://schemas.microsoft.com/office/powerpoint/2010/main" val="304351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50" y="175260"/>
            <a:ext cx="6231300" cy="477884"/>
          </a:xfrm>
        </p:spPr>
        <p:txBody>
          <a:bodyPr/>
          <a:lstStyle/>
          <a:p>
            <a:r>
              <a:rPr lang="en-US" sz="2400" dirty="0">
                <a:latin typeface="Inter SemiBold" panose="020B0604020202020204" charset="0"/>
                <a:ea typeface="Inter SemiBold" panose="020B0604020202020204" charset="0"/>
              </a:rPr>
              <a:t>Future Expansion / Application</a:t>
            </a:r>
          </a:p>
        </p:txBody>
      </p:sp>
      <p:sp>
        <p:nvSpPr>
          <p:cNvPr id="3" name="Title 2"/>
          <p:cNvSpPr>
            <a:spLocks noGrp="1"/>
          </p:cNvSpPr>
          <p:nvPr>
            <p:ph type="title" idx="2"/>
          </p:nvPr>
        </p:nvSpPr>
        <p:spPr>
          <a:xfrm>
            <a:off x="472350" y="653144"/>
            <a:ext cx="8432164" cy="4139256"/>
          </a:xfrm>
        </p:spPr>
        <p:txBody>
          <a:bodyPr/>
          <a:lstStyle/>
          <a:p>
            <a:r>
              <a:rPr lang="en-US" sz="2000" dirty="0"/>
              <a:t>6. Snake Body Segments: When the snake eats food, a new </a:t>
            </a:r>
            <a:br>
              <a:rPr lang="en-US" sz="2000" dirty="0"/>
            </a:br>
            <a:r>
              <a:rPr lang="en-US" sz="2000" dirty="0"/>
              <a:t>     segment is added to its body, and its length increases. The </a:t>
            </a:r>
            <a:br>
              <a:rPr lang="en-US" sz="2000" dirty="0"/>
            </a:br>
            <a:r>
              <a:rPr lang="en-US" sz="2000" dirty="0"/>
              <a:t>     snake's body is managed by the segments list, which stores </a:t>
            </a:r>
            <a:br>
              <a:rPr lang="en-US" sz="2000" dirty="0"/>
            </a:br>
            <a:r>
              <a:rPr lang="en-US" sz="2000" dirty="0"/>
              <a:t>     each segment as a </a:t>
            </a:r>
            <a:r>
              <a:rPr lang="en-US" sz="2000" dirty="0" err="1"/>
              <a:t>turtle.Turtle</a:t>
            </a:r>
            <a:r>
              <a:rPr lang="en-US" sz="2000" dirty="0"/>
              <a:t>() object. </a:t>
            </a:r>
            <a:br>
              <a:rPr lang="en-US" sz="2000" dirty="0"/>
            </a:br>
            <a:br>
              <a:rPr lang="en-US" sz="2000" dirty="0"/>
            </a:br>
            <a:r>
              <a:rPr lang="en-US" sz="2000" dirty="0"/>
              <a:t>7. Game Logic: The game continuously checks whether the snake  </a:t>
            </a:r>
            <a:br>
              <a:rPr lang="en-US" sz="2000" dirty="0"/>
            </a:br>
            <a:r>
              <a:rPr lang="en-US" sz="2000" dirty="0"/>
              <a:t>     collides with the food, the walls, or its own body:</a:t>
            </a:r>
            <a:br>
              <a:rPr lang="en-US" sz="2000" dirty="0"/>
            </a:br>
            <a:r>
              <a:rPr lang="en-US" sz="2000" dirty="0"/>
              <a:t>     - Food Collision: When the snake's head touches the food, a    </a:t>
            </a:r>
            <a:br>
              <a:rPr lang="en-US" sz="2000" dirty="0"/>
            </a:br>
            <a:r>
              <a:rPr lang="en-US" sz="2000" dirty="0"/>
              <a:t>        new segment is added, the food moves to a random position,    </a:t>
            </a:r>
            <a:br>
              <a:rPr lang="en-US" sz="2000" dirty="0"/>
            </a:br>
            <a:r>
              <a:rPr lang="en-US" sz="2000" dirty="0"/>
              <a:t>        and the score increases.</a:t>
            </a:r>
            <a:br>
              <a:rPr lang="en-US" sz="2000" dirty="0"/>
            </a:br>
            <a:r>
              <a:rPr lang="en-US" sz="2000" dirty="0"/>
              <a:t>     - Wall Collision: If the snake hits the boundary of the screen, the </a:t>
            </a:r>
            <a:br>
              <a:rPr lang="en-US" sz="2000" dirty="0"/>
            </a:br>
            <a:r>
              <a:rPr lang="en-US" sz="2000" dirty="0"/>
              <a:t>        game resets the snake to the center with a "Stop" direction,    </a:t>
            </a:r>
            <a:br>
              <a:rPr lang="en-US" sz="2000" dirty="0"/>
            </a:br>
            <a:r>
              <a:rPr lang="en-US" sz="2000" dirty="0"/>
              <a:t>        and the score is reset to 0.</a:t>
            </a:r>
            <a:br>
              <a:rPr lang="en-US" sz="2000" dirty="0"/>
            </a:br>
            <a:endParaRPr lang="en-US" sz="2000" dirty="0"/>
          </a:p>
        </p:txBody>
      </p:sp>
    </p:spTree>
    <p:extLst>
      <p:ext uri="{BB962C8B-B14F-4D97-AF65-F5344CB8AC3E}">
        <p14:creationId xmlns:p14="http://schemas.microsoft.com/office/powerpoint/2010/main" val="3180551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89F62-FDA4-11BC-4986-EC41639C6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C08514-57B8-AC83-7BB2-8FAA8A5CE0CA}"/>
              </a:ext>
            </a:extLst>
          </p:cNvPr>
          <p:cNvSpPr>
            <a:spLocks noGrp="1"/>
          </p:cNvSpPr>
          <p:nvPr>
            <p:ph type="title"/>
          </p:nvPr>
        </p:nvSpPr>
        <p:spPr>
          <a:xfrm>
            <a:off x="472350" y="175260"/>
            <a:ext cx="6231300" cy="477884"/>
          </a:xfrm>
        </p:spPr>
        <p:txBody>
          <a:bodyPr/>
          <a:lstStyle/>
          <a:p>
            <a:r>
              <a:rPr lang="en-US" sz="2400" dirty="0">
                <a:latin typeface="Inter SemiBold" panose="020B0604020202020204" charset="0"/>
                <a:ea typeface="Inter SemiBold" panose="020B0604020202020204" charset="0"/>
              </a:rPr>
              <a:t>Future Expansion / Application</a:t>
            </a:r>
          </a:p>
        </p:txBody>
      </p:sp>
      <p:sp>
        <p:nvSpPr>
          <p:cNvPr id="3" name="Title 2">
            <a:extLst>
              <a:ext uri="{FF2B5EF4-FFF2-40B4-BE49-F238E27FC236}">
                <a16:creationId xmlns:a16="http://schemas.microsoft.com/office/drawing/2014/main" id="{55017427-5F50-C011-8196-3460A21E9FE0}"/>
              </a:ext>
            </a:extLst>
          </p:cNvPr>
          <p:cNvSpPr>
            <a:spLocks noGrp="1"/>
          </p:cNvSpPr>
          <p:nvPr>
            <p:ph type="title" idx="2"/>
          </p:nvPr>
        </p:nvSpPr>
        <p:spPr>
          <a:xfrm>
            <a:off x="472350" y="792480"/>
            <a:ext cx="8432164" cy="3999920"/>
          </a:xfrm>
        </p:spPr>
        <p:txBody>
          <a:bodyPr/>
          <a:lstStyle/>
          <a:p>
            <a:r>
              <a:rPr lang="en-US" sz="2000" dirty="0"/>
              <a:t>    - Self-Collision: If the snake's head touches any part of its body,  </a:t>
            </a:r>
            <a:br>
              <a:rPr lang="en-US" sz="2000" dirty="0"/>
            </a:br>
            <a:r>
              <a:rPr lang="en-US" sz="2000" dirty="0"/>
              <a:t>       the game resets similarly, and the score is reset.</a:t>
            </a:r>
            <a:br>
              <a:rPr lang="en-US" sz="2000" dirty="0"/>
            </a:br>
            <a:br>
              <a:rPr lang="en-US" sz="2000" dirty="0"/>
            </a:br>
            <a:r>
              <a:rPr lang="en-US" sz="2000" dirty="0"/>
              <a:t>8. Game Reset: If the snake collides with the walls or itself, the  </a:t>
            </a:r>
            <a:br>
              <a:rPr lang="en-US" sz="2000" dirty="0"/>
            </a:br>
            <a:r>
              <a:rPr lang="en-US" sz="2000" dirty="0"/>
              <a:t>     game pauses for a short time (using </a:t>
            </a:r>
            <a:r>
              <a:rPr lang="en-US" sz="2000" dirty="0" err="1"/>
              <a:t>time.sleep</a:t>
            </a:r>
            <a:r>
              <a:rPr lang="en-US" sz="2000" dirty="0"/>
              <a:t>(1)), clears the </a:t>
            </a:r>
            <a:br>
              <a:rPr lang="en-US" sz="2000" dirty="0"/>
            </a:br>
            <a:r>
              <a:rPr lang="en-US" sz="2000" dirty="0"/>
              <a:t>     segments, resets the score, and updates the displayed score </a:t>
            </a:r>
            <a:br>
              <a:rPr lang="en-US" sz="2000" dirty="0"/>
            </a:br>
            <a:r>
              <a:rPr lang="en-US" sz="2000" dirty="0"/>
              <a:t>     and high score.</a:t>
            </a:r>
            <a:br>
              <a:rPr lang="en-US" sz="2000" dirty="0"/>
            </a:br>
            <a:br>
              <a:rPr lang="en-US" sz="2000" dirty="0"/>
            </a:br>
            <a:r>
              <a:rPr lang="en-US" sz="2000" dirty="0"/>
              <a:t>9. Speed Control: The game speed is controlled using a delay, </a:t>
            </a:r>
            <a:br>
              <a:rPr lang="en-US" sz="2000" dirty="0"/>
            </a:br>
            <a:r>
              <a:rPr lang="en-US" sz="2000" dirty="0"/>
              <a:t>     which is adjusted every time the snake eats food. The more the </a:t>
            </a:r>
            <a:br>
              <a:rPr lang="en-US" sz="2000" dirty="0"/>
            </a:br>
            <a:r>
              <a:rPr lang="en-US" sz="2000" dirty="0"/>
              <a:t>     snake eats, the faster the game becomes.</a:t>
            </a:r>
          </a:p>
        </p:txBody>
      </p:sp>
    </p:spTree>
    <p:extLst>
      <p:ext uri="{BB962C8B-B14F-4D97-AF65-F5344CB8AC3E}">
        <p14:creationId xmlns:p14="http://schemas.microsoft.com/office/powerpoint/2010/main" val="154274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 y="175260"/>
            <a:ext cx="6071966" cy="556260"/>
          </a:xfrm>
        </p:spPr>
        <p:txBody>
          <a:bodyPr/>
          <a:lstStyle/>
          <a:p>
            <a:r>
              <a:rPr lang="en-US" sz="2400" dirty="0">
                <a:latin typeface="Inter SemiBold" panose="020B0604020202020204" charset="0"/>
                <a:ea typeface="Inter SemiBold" panose="020B0604020202020204" charset="0"/>
              </a:rPr>
              <a:t>Application</a:t>
            </a:r>
          </a:p>
        </p:txBody>
      </p:sp>
      <p:sp>
        <p:nvSpPr>
          <p:cNvPr id="3" name="Title 2"/>
          <p:cNvSpPr>
            <a:spLocks noGrp="1"/>
          </p:cNvSpPr>
          <p:nvPr>
            <p:ph type="title" idx="2"/>
          </p:nvPr>
        </p:nvSpPr>
        <p:spPr>
          <a:xfrm>
            <a:off x="449580" y="807720"/>
            <a:ext cx="8244840" cy="3818709"/>
          </a:xfrm>
        </p:spPr>
        <p:txBody>
          <a:bodyPr/>
          <a:lstStyle/>
          <a:p>
            <a:r>
              <a:rPr lang="en-US" sz="2000" dirty="0"/>
              <a:t>1. Learning Game Development: Provides a basic foundation for </a:t>
            </a:r>
            <a:br>
              <a:rPr lang="en-US" sz="2000" dirty="0"/>
            </a:br>
            <a:r>
              <a:rPr lang="en-US" sz="2000" dirty="0"/>
              <a:t>    understanding how to create 2D games, manage user input, </a:t>
            </a:r>
            <a:br>
              <a:rPr lang="en-US" sz="2000" dirty="0"/>
            </a:br>
            <a:r>
              <a:rPr lang="en-US" sz="2000" dirty="0"/>
              <a:t>    and implement game loops.</a:t>
            </a:r>
            <a:br>
              <a:rPr lang="en-US" sz="2000" dirty="0"/>
            </a:br>
            <a:br>
              <a:rPr lang="en-US" sz="2000" dirty="0"/>
            </a:br>
            <a:r>
              <a:rPr lang="en-US" sz="2000" dirty="0"/>
              <a:t>2. Introduction to Python Programming: A beginner-friendly </a:t>
            </a:r>
            <a:br>
              <a:rPr lang="en-US" sz="2000" dirty="0"/>
            </a:br>
            <a:r>
              <a:rPr lang="en-US" sz="2000" dirty="0"/>
              <a:t>     project that teaches key Python concepts such as loops, </a:t>
            </a:r>
            <a:br>
              <a:rPr lang="en-US" sz="2000" dirty="0"/>
            </a:br>
            <a:r>
              <a:rPr lang="en-US" sz="2000" dirty="0"/>
              <a:t>     conditionals, and data structures (e.g., lists).</a:t>
            </a:r>
            <a:br>
              <a:rPr lang="en-US" sz="2000" dirty="0"/>
            </a:br>
            <a:br>
              <a:rPr lang="en-US" sz="2000" dirty="0"/>
            </a:br>
            <a:r>
              <a:rPr lang="en-US" sz="2000" dirty="0"/>
              <a:t>3. Real-Time User Interaction: Demonstrates how to handle real- </a:t>
            </a:r>
            <a:br>
              <a:rPr lang="en-US" sz="2000" dirty="0"/>
            </a:br>
            <a:r>
              <a:rPr lang="en-US" sz="2000" dirty="0"/>
              <a:t>     time user input (keyboard events) and update game elements  </a:t>
            </a:r>
            <a:br>
              <a:rPr lang="en-US" sz="2000" dirty="0"/>
            </a:br>
            <a:r>
              <a:rPr lang="en-US" sz="2000" dirty="0"/>
              <a:t>     accordingly.</a:t>
            </a:r>
            <a:br>
              <a:rPr lang="en-US" sz="2000" dirty="0"/>
            </a:br>
            <a:br>
              <a:rPr lang="en-US" sz="2000" dirty="0"/>
            </a:br>
            <a:br>
              <a:rPr lang="en-US" sz="1000" dirty="0"/>
            </a:br>
            <a:br>
              <a:rPr lang="en-US" sz="1000" dirty="0"/>
            </a:br>
            <a:endParaRPr lang="en-US" sz="1000" dirty="0"/>
          </a:p>
        </p:txBody>
      </p:sp>
    </p:spTree>
    <p:extLst>
      <p:ext uri="{BB962C8B-B14F-4D97-AF65-F5344CB8AC3E}">
        <p14:creationId xmlns:p14="http://schemas.microsoft.com/office/powerpoint/2010/main" val="1256497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15A78-1F99-89A9-4EEB-506CE7AC46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60F12A-DE06-F992-3EAF-D05ED0B186BF}"/>
              </a:ext>
            </a:extLst>
          </p:cNvPr>
          <p:cNvSpPr>
            <a:spLocks noGrp="1"/>
          </p:cNvSpPr>
          <p:nvPr>
            <p:ph type="title"/>
          </p:nvPr>
        </p:nvSpPr>
        <p:spPr>
          <a:xfrm>
            <a:off x="449580" y="175260"/>
            <a:ext cx="6071966" cy="556260"/>
          </a:xfrm>
        </p:spPr>
        <p:txBody>
          <a:bodyPr/>
          <a:lstStyle/>
          <a:p>
            <a:r>
              <a:rPr lang="en-US" sz="2400" dirty="0">
                <a:latin typeface="Inter SemiBold" panose="020B0604020202020204" charset="0"/>
                <a:ea typeface="Inter SemiBold" panose="020B0604020202020204" charset="0"/>
              </a:rPr>
              <a:t>Application</a:t>
            </a:r>
          </a:p>
        </p:txBody>
      </p:sp>
      <p:sp>
        <p:nvSpPr>
          <p:cNvPr id="3" name="Title 2">
            <a:extLst>
              <a:ext uri="{FF2B5EF4-FFF2-40B4-BE49-F238E27FC236}">
                <a16:creationId xmlns:a16="http://schemas.microsoft.com/office/drawing/2014/main" id="{9F8819BF-078F-C4A1-B99D-4F996BD0678C}"/>
              </a:ext>
            </a:extLst>
          </p:cNvPr>
          <p:cNvSpPr>
            <a:spLocks noGrp="1"/>
          </p:cNvSpPr>
          <p:nvPr>
            <p:ph type="title" idx="2"/>
          </p:nvPr>
        </p:nvSpPr>
        <p:spPr>
          <a:xfrm>
            <a:off x="449580" y="853440"/>
            <a:ext cx="8244840" cy="3772989"/>
          </a:xfrm>
        </p:spPr>
        <p:txBody>
          <a:bodyPr/>
          <a:lstStyle/>
          <a:p>
            <a:r>
              <a:rPr lang="en-US" sz="2000" dirty="0"/>
              <a:t>4. Graphics and Animation: Introduces graphics handling and   </a:t>
            </a:r>
            <a:br>
              <a:rPr lang="en-US" sz="2000" dirty="0"/>
            </a:br>
            <a:r>
              <a:rPr lang="en-US" sz="2000" dirty="0"/>
              <a:t>     animation in Python using the turtle library, which is helpful for </a:t>
            </a:r>
            <a:br>
              <a:rPr lang="en-US" sz="2000" dirty="0"/>
            </a:br>
            <a:r>
              <a:rPr lang="en-US" sz="2000" dirty="0"/>
              <a:t>     visualizing game development concepts.</a:t>
            </a:r>
            <a:br>
              <a:rPr lang="en-US" sz="2000" dirty="0"/>
            </a:br>
            <a:br>
              <a:rPr lang="en-US" sz="2000" dirty="0"/>
            </a:br>
            <a:r>
              <a:rPr lang="en-US" sz="2000" dirty="0"/>
              <a:t>5. Event-Driven Programming: Uses event-driven programming </a:t>
            </a:r>
            <a:br>
              <a:rPr lang="en-US" sz="2000" dirty="0"/>
            </a:br>
            <a:r>
              <a:rPr lang="en-US" sz="2000" dirty="0"/>
              <a:t>     to manage keyboard inputs, allowing for real-time interaction </a:t>
            </a:r>
            <a:br>
              <a:rPr lang="en-US" sz="2000" dirty="0"/>
            </a:br>
            <a:r>
              <a:rPr lang="en-US" sz="2000" dirty="0"/>
              <a:t>     and control over the snake.</a:t>
            </a:r>
            <a:br>
              <a:rPr lang="en-US" sz="2000" dirty="0"/>
            </a:br>
            <a:br>
              <a:rPr lang="en-US" sz="2000" dirty="0"/>
            </a:br>
            <a:r>
              <a:rPr lang="en-US" sz="2000" dirty="0"/>
              <a:t>6. Collision Detection: Teaches basic collision detection</a:t>
            </a:r>
            <a:br>
              <a:rPr lang="en-US" sz="2000" dirty="0"/>
            </a:br>
            <a:r>
              <a:rPr lang="en-US" sz="2000" dirty="0"/>
              <a:t>     techniques, including handling the snake's interactions with </a:t>
            </a:r>
            <a:br>
              <a:rPr lang="en-US" sz="2000" dirty="0"/>
            </a:br>
            <a:r>
              <a:rPr lang="en-US" sz="2000" dirty="0"/>
              <a:t>     the boundaries and itself.</a:t>
            </a:r>
            <a:br>
              <a:rPr lang="en-US" sz="2000" dirty="0"/>
            </a:br>
            <a:br>
              <a:rPr lang="en-US" sz="2000" dirty="0"/>
            </a:br>
            <a:endParaRPr lang="en-US" sz="2000" dirty="0"/>
          </a:p>
        </p:txBody>
      </p:sp>
    </p:spTree>
    <p:extLst>
      <p:ext uri="{BB962C8B-B14F-4D97-AF65-F5344CB8AC3E}">
        <p14:creationId xmlns:p14="http://schemas.microsoft.com/office/powerpoint/2010/main" val="27201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4"/>
          <p:cNvSpPr txBox="1">
            <a:spLocks noGrp="1"/>
          </p:cNvSpPr>
          <p:nvPr>
            <p:ph type="title"/>
          </p:nvPr>
        </p:nvSpPr>
        <p:spPr>
          <a:xfrm>
            <a:off x="1519850" y="101150"/>
            <a:ext cx="6231300" cy="8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a:t>
            </a:r>
            <a:endParaRPr/>
          </a:p>
        </p:txBody>
      </p:sp>
      <p:sp>
        <p:nvSpPr>
          <p:cNvPr id="394" name="Google Shape;394;p54"/>
          <p:cNvSpPr txBox="1">
            <a:spLocks noGrp="1"/>
          </p:cNvSpPr>
          <p:nvPr>
            <p:ph type="title" idx="2"/>
          </p:nvPr>
        </p:nvSpPr>
        <p:spPr>
          <a:xfrm>
            <a:off x="472350" y="1059675"/>
            <a:ext cx="8391300" cy="33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a:t>
            </a:r>
            <a:endParaRPr dirty="0"/>
          </a:p>
          <a:p>
            <a:pPr marL="457200" lvl="0" indent="-342900" algn="l" rtl="0">
              <a:spcBef>
                <a:spcPts val="0"/>
              </a:spcBef>
              <a:spcAft>
                <a:spcPts val="0"/>
              </a:spcAft>
              <a:buSzPts val="1800"/>
              <a:buChar char="-"/>
            </a:pPr>
            <a:r>
              <a:rPr lang="en" dirty="0"/>
              <a:t>Domain</a:t>
            </a:r>
            <a:endParaRPr dirty="0"/>
          </a:p>
          <a:p>
            <a:pPr marL="457200" lvl="0" indent="-342900" algn="l" rtl="0">
              <a:spcBef>
                <a:spcPts val="0"/>
              </a:spcBef>
              <a:spcAft>
                <a:spcPts val="0"/>
              </a:spcAft>
              <a:buSzPts val="1800"/>
              <a:buChar char="-"/>
            </a:pPr>
            <a:r>
              <a:rPr lang="en" dirty="0"/>
              <a:t>Technology</a:t>
            </a:r>
            <a:endParaRPr dirty="0"/>
          </a:p>
          <a:p>
            <a:pPr marL="0" lvl="0" indent="0" algn="l" rtl="0">
              <a:spcBef>
                <a:spcPts val="0"/>
              </a:spcBef>
              <a:spcAft>
                <a:spcPts val="0"/>
              </a:spcAft>
              <a:buNone/>
            </a:pPr>
            <a:r>
              <a:rPr lang="en" dirty="0"/>
              <a:t>Project Overview</a:t>
            </a:r>
            <a:endParaRPr dirty="0"/>
          </a:p>
          <a:p>
            <a:pPr marL="0" lvl="0" indent="0" algn="l" rtl="0">
              <a:spcBef>
                <a:spcPts val="0"/>
              </a:spcBef>
              <a:spcAft>
                <a:spcPts val="0"/>
              </a:spcAft>
              <a:buNone/>
            </a:pPr>
            <a:r>
              <a:rPr lang="en" dirty="0"/>
              <a:t>Solution Architecture </a:t>
            </a:r>
            <a:endParaRPr dirty="0"/>
          </a:p>
          <a:p>
            <a:pPr marL="0" lvl="0" indent="0" algn="l" rtl="0">
              <a:spcBef>
                <a:spcPts val="0"/>
              </a:spcBef>
              <a:spcAft>
                <a:spcPts val="0"/>
              </a:spcAft>
              <a:buNone/>
            </a:pPr>
            <a:r>
              <a:rPr lang="en" dirty="0"/>
              <a:t>Each Module / Component of the Solution </a:t>
            </a:r>
            <a:endParaRPr dirty="0"/>
          </a:p>
          <a:p>
            <a:pPr marL="0" lvl="0" indent="0" algn="l" rtl="0">
              <a:spcBef>
                <a:spcPts val="0"/>
              </a:spcBef>
              <a:spcAft>
                <a:spcPts val="0"/>
              </a:spcAft>
              <a:buNone/>
            </a:pPr>
            <a:r>
              <a:rPr lang="en" dirty="0"/>
              <a:t>Demo - Solution</a:t>
            </a:r>
            <a:endParaRPr dirty="0"/>
          </a:p>
          <a:p>
            <a:pPr marL="0" lvl="0" indent="0" algn="l" rtl="0">
              <a:spcBef>
                <a:spcPts val="0"/>
              </a:spcBef>
              <a:spcAft>
                <a:spcPts val="0"/>
              </a:spcAft>
              <a:buNone/>
            </a:pPr>
            <a:r>
              <a:rPr lang="en" dirty="0"/>
              <a:t>Future Expansion / Application</a:t>
            </a:r>
            <a:endParaRPr dirty="0"/>
          </a:p>
          <a:p>
            <a:pPr marL="0" lvl="0" indent="0" algn="l" rtl="0">
              <a:spcBef>
                <a:spcPts val="0"/>
              </a:spcBef>
              <a:spcAft>
                <a:spcPts val="0"/>
              </a:spcAft>
              <a:buNone/>
            </a:pPr>
            <a:r>
              <a:rPr lang="en" dirty="0"/>
              <a:t>Conclusion</a:t>
            </a:r>
            <a:endParaRPr dirty="0"/>
          </a:p>
          <a:p>
            <a:pPr marL="0" lvl="0" indent="0" algn="l" rtl="0">
              <a:spcBef>
                <a:spcPts val="0"/>
              </a:spcBef>
              <a:spcAft>
                <a:spcPts val="0"/>
              </a:spcAft>
              <a:buNone/>
            </a:pPr>
            <a:r>
              <a:rPr lang="en" dirty="0"/>
              <a:t>Thank &amp; Contact</a:t>
            </a:r>
            <a:endParaRPr dirty="0"/>
          </a:p>
          <a:p>
            <a:pPr marL="0" lvl="0" indent="0" algn="l" rtl="0">
              <a:spcBef>
                <a:spcPts val="0"/>
              </a:spcBef>
              <a:spcAft>
                <a:spcPts val="0"/>
              </a:spcAft>
              <a:buNone/>
            </a:pPr>
            <a:r>
              <a:rPr lang="en" dirty="0"/>
              <a:t>Q&amp;A</a:t>
            </a:r>
            <a:br>
              <a:rPr lang="en" dirty="0"/>
            </a:br>
            <a:br>
              <a:rPr lang="en" dirty="0"/>
            </a:br>
            <a:br>
              <a:rPr lang="en" dirty="0"/>
            </a:br>
            <a:br>
              <a:rPr lang="en" dirty="0"/>
            </a:br>
            <a:br>
              <a:rPr lang="en" dirty="0"/>
            </a:br>
            <a:br>
              <a:rPr lang="en" dirty="0"/>
            </a:b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49" y="198120"/>
            <a:ext cx="4648291" cy="563880"/>
          </a:xfrm>
        </p:spPr>
        <p:txBody>
          <a:bodyPr/>
          <a:lstStyle/>
          <a:p>
            <a:r>
              <a:rPr lang="en-US" sz="2400" dirty="0"/>
              <a:t>Conclusion</a:t>
            </a:r>
            <a:endParaRPr lang="en-US" sz="2400" dirty="0">
              <a:latin typeface="Inter SemiBold" panose="020B0604020202020204" charset="0"/>
              <a:ea typeface="Inter SemiBold" panose="020B0604020202020204" charset="0"/>
            </a:endParaRPr>
          </a:p>
        </p:txBody>
      </p:sp>
      <p:sp>
        <p:nvSpPr>
          <p:cNvPr id="3" name="Title 2"/>
          <p:cNvSpPr>
            <a:spLocks noGrp="1"/>
          </p:cNvSpPr>
          <p:nvPr>
            <p:ph type="title" idx="2"/>
          </p:nvPr>
        </p:nvSpPr>
        <p:spPr>
          <a:xfrm>
            <a:off x="472349" y="762000"/>
            <a:ext cx="7892981" cy="3832860"/>
          </a:xfrm>
        </p:spPr>
        <p:txBody>
          <a:bodyPr/>
          <a:lstStyle/>
          <a:p>
            <a:r>
              <a:rPr lang="en-US" sz="2000" dirty="0"/>
              <a:t>1. User Input Handling: The game effectively handles keyboard </a:t>
            </a:r>
            <a:br>
              <a:rPr lang="en-US" sz="2000" dirty="0"/>
            </a:br>
            <a:r>
              <a:rPr lang="en-US" sz="2000" dirty="0"/>
              <a:t>    inputs to control the snake’s movement, teaching real-time  </a:t>
            </a:r>
            <a:br>
              <a:rPr lang="en-US" sz="2000" dirty="0"/>
            </a:br>
            <a:r>
              <a:rPr lang="en-US" sz="2000" dirty="0"/>
              <a:t>    interaction.</a:t>
            </a:r>
            <a:br>
              <a:rPr lang="en-US" sz="2000" dirty="0"/>
            </a:br>
            <a:br>
              <a:rPr lang="en-US" sz="2000" dirty="0"/>
            </a:br>
            <a:r>
              <a:rPr lang="en-US" sz="2000" dirty="0"/>
              <a:t>2. Game Logic: The code implements fundamental game logic, </a:t>
            </a:r>
            <a:br>
              <a:rPr lang="en-US" sz="2000" dirty="0"/>
            </a:br>
            <a:r>
              <a:rPr lang="en-US" sz="2000" dirty="0"/>
              <a:t>     including collision detection (for food, walls, and self), </a:t>
            </a:r>
            <a:br>
              <a:rPr lang="en-US" sz="2000" dirty="0"/>
            </a:br>
            <a:r>
              <a:rPr lang="en-US" sz="2000" dirty="0"/>
              <a:t>     scoring, and the game reset mechanism.</a:t>
            </a:r>
            <a:br>
              <a:rPr lang="en-US" sz="2000" dirty="0"/>
            </a:br>
            <a:br>
              <a:rPr lang="en-US" sz="2000" dirty="0"/>
            </a:br>
            <a:r>
              <a:rPr lang="en-US" sz="2000" dirty="0"/>
              <a:t>3. Animation and Graphics: By utilizing the turtle module, the  </a:t>
            </a:r>
            <a:br>
              <a:rPr lang="en-US" sz="2000" dirty="0"/>
            </a:br>
            <a:r>
              <a:rPr lang="en-US" sz="2000" dirty="0"/>
              <a:t>     code provides an understanding of how graphical elements </a:t>
            </a:r>
            <a:br>
              <a:rPr lang="en-US" sz="2000" dirty="0"/>
            </a:br>
            <a:r>
              <a:rPr lang="en-US" sz="2000" dirty="0"/>
              <a:t>     (like the snake and food) can be managed and animated in a </a:t>
            </a:r>
            <a:br>
              <a:rPr lang="en-US" sz="2000" dirty="0"/>
            </a:br>
            <a:r>
              <a:rPr lang="en-US" sz="2000" dirty="0"/>
              <a:t>     game environment.</a:t>
            </a:r>
            <a:br>
              <a:rPr lang="en-US" sz="2000" dirty="0"/>
            </a:br>
            <a:endParaRPr lang="en-US" sz="2000" dirty="0"/>
          </a:p>
        </p:txBody>
      </p:sp>
    </p:spTree>
    <p:extLst>
      <p:ext uri="{BB962C8B-B14F-4D97-AF65-F5344CB8AC3E}">
        <p14:creationId xmlns:p14="http://schemas.microsoft.com/office/powerpoint/2010/main" val="178785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6"/>
          <p:cNvSpPr txBox="1">
            <a:spLocks noGrp="1"/>
          </p:cNvSpPr>
          <p:nvPr>
            <p:ph type="title"/>
          </p:nvPr>
        </p:nvSpPr>
        <p:spPr>
          <a:xfrm>
            <a:off x="685800" y="1051560"/>
            <a:ext cx="7604760" cy="8686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406" name="Google Shape;406;p56"/>
          <p:cNvSpPr txBox="1">
            <a:spLocks noGrp="1"/>
          </p:cNvSpPr>
          <p:nvPr>
            <p:ph type="title"/>
          </p:nvPr>
        </p:nvSpPr>
        <p:spPr>
          <a:xfrm flipH="1">
            <a:off x="685800" y="2478550"/>
            <a:ext cx="7505700" cy="53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600" dirty="0"/>
          </a:p>
        </p:txBody>
      </p:sp>
      <p:sp>
        <p:nvSpPr>
          <p:cNvPr id="407" name="Google Shape;407;p56"/>
          <p:cNvSpPr txBox="1">
            <a:spLocks noGrp="1"/>
          </p:cNvSpPr>
          <p:nvPr>
            <p:ph type="title"/>
          </p:nvPr>
        </p:nvSpPr>
        <p:spPr>
          <a:xfrm>
            <a:off x="685800" y="3165775"/>
            <a:ext cx="7505700" cy="53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Github: </a:t>
            </a:r>
            <a:endParaRPr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7"/>
          <p:cNvSpPr txBox="1">
            <a:spLocks noGrp="1"/>
          </p:cNvSpPr>
          <p:nvPr>
            <p:ph type="title"/>
          </p:nvPr>
        </p:nvSpPr>
        <p:spPr>
          <a:xfrm>
            <a:off x="1562100" y="1834125"/>
            <a:ext cx="6231300" cy="90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93" y="129540"/>
            <a:ext cx="6124394" cy="588917"/>
          </a:xfrm>
        </p:spPr>
        <p:txBody>
          <a:bodyPr/>
          <a:lstStyle/>
          <a:p>
            <a:pPr lvl="0"/>
            <a:r>
              <a:rPr lang="en-US" sz="2400" dirty="0">
                <a:latin typeface="Inter SemiBold" panose="020B0604020202020204" charset="0"/>
                <a:ea typeface="Inter SemiBold" panose="020B0604020202020204" charset="0"/>
              </a:rPr>
              <a:t>Introduction </a:t>
            </a:r>
            <a:br>
              <a:rPr lang="en-US" sz="2400" dirty="0">
                <a:latin typeface="Inter SemiBold" panose="020B0604020202020204" charset="0"/>
                <a:ea typeface="Inter SemiBold" panose="020B0604020202020204" charset="0"/>
              </a:rPr>
            </a:br>
            <a:endParaRPr lang="en-US" sz="2400" dirty="0">
              <a:latin typeface="Inter SemiBold" panose="020B0604020202020204" charset="0"/>
              <a:ea typeface="Inter SemiBold" panose="020B0604020202020204" charset="0"/>
            </a:endParaRPr>
          </a:p>
        </p:txBody>
      </p:sp>
      <p:sp>
        <p:nvSpPr>
          <p:cNvPr id="3" name="Title 2"/>
          <p:cNvSpPr>
            <a:spLocks noGrp="1"/>
          </p:cNvSpPr>
          <p:nvPr>
            <p:ph type="title" idx="2"/>
          </p:nvPr>
        </p:nvSpPr>
        <p:spPr>
          <a:xfrm>
            <a:off x="439692" y="718457"/>
            <a:ext cx="7887879" cy="3777343"/>
          </a:xfrm>
        </p:spPr>
        <p:txBody>
          <a:bodyPr/>
          <a:lstStyle/>
          <a:p>
            <a:r>
              <a:rPr lang="en-US" sz="2000" dirty="0"/>
              <a:t>The snake game is a timeless classic that has been a part of gaming culture for decades. This project recreates the turtle library showcasing how simple tools can be utilized to build interactive and engaging applications game using python’s library. The goal of the project is to develop a fully functional snake game where the player controls the snake to eat food, grow in size, and avoid collisions, all while enjoying seamless graphics and responsive gameplay. This project highlights the versatility of python in game development and serves as an excellent way to understand the fundamentals of programming and graphical design.</a:t>
            </a:r>
            <a:br>
              <a:rPr lang="en-US" sz="2000" dirty="0"/>
            </a:br>
            <a:br>
              <a:rPr lang="en-US" sz="1400" dirty="0"/>
            </a:br>
            <a:br>
              <a:rPr lang="en-US" sz="1100" dirty="0"/>
            </a:br>
            <a:br>
              <a:rPr lang="en-US" sz="1100" dirty="0"/>
            </a:br>
            <a:br>
              <a:rPr lang="en-US" sz="1100" dirty="0"/>
            </a:br>
            <a:endParaRPr lang="en-US" sz="1100" dirty="0"/>
          </a:p>
        </p:txBody>
      </p:sp>
    </p:spTree>
    <p:extLst>
      <p:ext uri="{BB962C8B-B14F-4D97-AF65-F5344CB8AC3E}">
        <p14:creationId xmlns:p14="http://schemas.microsoft.com/office/powerpoint/2010/main" val="4443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90D92-6000-84B9-1897-52FF249A2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FBB755-C850-E9B8-E5B3-EBCD852F98F6}"/>
              </a:ext>
            </a:extLst>
          </p:cNvPr>
          <p:cNvSpPr>
            <a:spLocks noGrp="1"/>
          </p:cNvSpPr>
          <p:nvPr>
            <p:ph type="title"/>
          </p:nvPr>
        </p:nvSpPr>
        <p:spPr>
          <a:xfrm>
            <a:off x="502920" y="129540"/>
            <a:ext cx="6061166" cy="588917"/>
          </a:xfrm>
        </p:spPr>
        <p:txBody>
          <a:bodyPr/>
          <a:lstStyle/>
          <a:p>
            <a:pPr lvl="0"/>
            <a:r>
              <a:rPr lang="en-US" sz="2400" dirty="0">
                <a:latin typeface="Inter SemiBold" panose="020B0604020202020204" charset="0"/>
                <a:ea typeface="Inter SemiBold" panose="020B0604020202020204" charset="0"/>
              </a:rPr>
              <a:t>Introduction </a:t>
            </a:r>
            <a:br>
              <a:rPr lang="en-US" sz="2400" dirty="0">
                <a:latin typeface="Inter SemiBold" panose="020B0604020202020204" charset="0"/>
                <a:ea typeface="Inter SemiBold" panose="020B0604020202020204" charset="0"/>
              </a:rPr>
            </a:br>
            <a:endParaRPr lang="en-US" sz="2400" dirty="0">
              <a:latin typeface="Inter SemiBold" panose="020B0604020202020204" charset="0"/>
              <a:ea typeface="Inter SemiBold" panose="020B0604020202020204" charset="0"/>
            </a:endParaRPr>
          </a:p>
        </p:txBody>
      </p:sp>
      <p:sp>
        <p:nvSpPr>
          <p:cNvPr id="3" name="Title 2">
            <a:extLst>
              <a:ext uri="{FF2B5EF4-FFF2-40B4-BE49-F238E27FC236}">
                <a16:creationId xmlns:a16="http://schemas.microsoft.com/office/drawing/2014/main" id="{CE95E0FB-C647-6709-79D1-AD3DEF45FA22}"/>
              </a:ext>
            </a:extLst>
          </p:cNvPr>
          <p:cNvSpPr>
            <a:spLocks noGrp="1"/>
          </p:cNvSpPr>
          <p:nvPr>
            <p:ph type="title" idx="2"/>
          </p:nvPr>
        </p:nvSpPr>
        <p:spPr>
          <a:xfrm>
            <a:off x="502920" y="1043940"/>
            <a:ext cx="7749539" cy="3048000"/>
          </a:xfrm>
        </p:spPr>
        <p:txBody>
          <a:bodyPr/>
          <a:lstStyle/>
          <a:p>
            <a:pPr marL="342900" indent="-342900">
              <a:buFont typeface="Wingdings" panose="05000000000000000000" pitchFamily="2" charset="2"/>
              <a:buChar char="q"/>
            </a:pPr>
            <a:r>
              <a:rPr lang="en-US" sz="2000" dirty="0"/>
              <a:t>Domain :</a:t>
            </a:r>
            <a:br>
              <a:rPr lang="en-US" sz="2000" dirty="0"/>
            </a:br>
            <a:br>
              <a:rPr lang="en-US" sz="2000" dirty="0"/>
            </a:br>
            <a:r>
              <a:rPr lang="en-US" sz="2000" dirty="0"/>
              <a:t>1.  Gaming and Application Development.</a:t>
            </a:r>
            <a:br>
              <a:rPr lang="en-US" sz="2000" dirty="0"/>
            </a:br>
            <a:r>
              <a:rPr lang="en-US" sz="2000" dirty="0"/>
              <a:t>2. The project belongs to the domain of casual gaming,        </a:t>
            </a:r>
            <a:br>
              <a:rPr lang="en-US" sz="2000" dirty="0"/>
            </a:br>
            <a:r>
              <a:rPr lang="en-US" sz="2000" dirty="0"/>
              <a:t>     focusing on logic-based 2D games.</a:t>
            </a:r>
            <a:br>
              <a:rPr lang="en-US" sz="2000" dirty="0"/>
            </a:br>
            <a:r>
              <a:rPr lang="en-US" sz="2000" dirty="0"/>
              <a:t>3. It highlights Python’s capability to create interactive and </a:t>
            </a:r>
            <a:br>
              <a:rPr lang="en-US" sz="2000" dirty="0"/>
            </a:br>
            <a:r>
              <a:rPr lang="en-US" sz="2000" dirty="0"/>
              <a:t>     visually appealing games.</a:t>
            </a:r>
            <a:br>
              <a:rPr lang="en-US" sz="2000" dirty="0"/>
            </a:br>
            <a:br>
              <a:rPr lang="en-US" sz="2000" dirty="0"/>
            </a:br>
            <a:br>
              <a:rPr lang="en-US" sz="1100" dirty="0"/>
            </a:br>
            <a:br>
              <a:rPr lang="en-US" sz="1100" dirty="0"/>
            </a:br>
            <a:endParaRPr lang="en-US" sz="1100" dirty="0"/>
          </a:p>
        </p:txBody>
      </p:sp>
    </p:spTree>
    <p:extLst>
      <p:ext uri="{BB962C8B-B14F-4D97-AF65-F5344CB8AC3E}">
        <p14:creationId xmlns:p14="http://schemas.microsoft.com/office/powerpoint/2010/main" val="81042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8F494-A05C-60C6-DF4F-F7F90483A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968C5-FFE1-EAC8-54E9-6C47E5101EE5}"/>
              </a:ext>
            </a:extLst>
          </p:cNvPr>
          <p:cNvSpPr>
            <a:spLocks noGrp="1"/>
          </p:cNvSpPr>
          <p:nvPr>
            <p:ph type="title"/>
          </p:nvPr>
        </p:nvSpPr>
        <p:spPr>
          <a:xfrm>
            <a:off x="502920" y="129540"/>
            <a:ext cx="6061166" cy="588917"/>
          </a:xfrm>
        </p:spPr>
        <p:txBody>
          <a:bodyPr/>
          <a:lstStyle/>
          <a:p>
            <a:pPr lvl="0"/>
            <a:r>
              <a:rPr lang="en-US" sz="2400" dirty="0">
                <a:latin typeface="Inter SemiBold" panose="020B0604020202020204" charset="0"/>
                <a:ea typeface="Inter SemiBold" panose="020B0604020202020204" charset="0"/>
              </a:rPr>
              <a:t>Introduction </a:t>
            </a:r>
            <a:br>
              <a:rPr lang="en-US" sz="2400" dirty="0">
                <a:latin typeface="Inter SemiBold" panose="020B0604020202020204" charset="0"/>
                <a:ea typeface="Inter SemiBold" panose="020B0604020202020204" charset="0"/>
              </a:rPr>
            </a:br>
            <a:endParaRPr lang="en-US" sz="2400" dirty="0">
              <a:latin typeface="Inter SemiBold" panose="020B0604020202020204" charset="0"/>
              <a:ea typeface="Inter SemiBold" panose="020B0604020202020204" charset="0"/>
            </a:endParaRPr>
          </a:p>
        </p:txBody>
      </p:sp>
      <p:sp>
        <p:nvSpPr>
          <p:cNvPr id="3" name="Title 2">
            <a:extLst>
              <a:ext uri="{FF2B5EF4-FFF2-40B4-BE49-F238E27FC236}">
                <a16:creationId xmlns:a16="http://schemas.microsoft.com/office/drawing/2014/main" id="{CCBE1217-F61E-D525-7C72-601197CC6FF4}"/>
              </a:ext>
            </a:extLst>
          </p:cNvPr>
          <p:cNvSpPr>
            <a:spLocks noGrp="1"/>
          </p:cNvSpPr>
          <p:nvPr>
            <p:ph type="title" idx="2"/>
          </p:nvPr>
        </p:nvSpPr>
        <p:spPr>
          <a:xfrm>
            <a:off x="502920" y="784860"/>
            <a:ext cx="7824651" cy="3928654"/>
          </a:xfrm>
        </p:spPr>
        <p:txBody>
          <a:bodyPr/>
          <a:lstStyle/>
          <a:p>
            <a:pPr marL="342900" indent="-342900">
              <a:buFont typeface="Wingdings" panose="05000000000000000000" pitchFamily="2" charset="2"/>
              <a:buChar char="q"/>
            </a:pPr>
            <a:r>
              <a:rPr lang="en-US" sz="2000" dirty="0"/>
              <a:t>Technology :</a:t>
            </a:r>
            <a:br>
              <a:rPr lang="en-US" sz="2000" dirty="0"/>
            </a:br>
            <a:br>
              <a:rPr lang="en-US" sz="2000" dirty="0"/>
            </a:br>
            <a:r>
              <a:rPr lang="en-US" sz="2000" dirty="0"/>
              <a:t>Programming Language: Python</a:t>
            </a:r>
            <a:br>
              <a:rPr lang="en-US" sz="2000" dirty="0"/>
            </a:br>
            <a:r>
              <a:rPr lang="en-US" sz="2000" dirty="0"/>
              <a:t>Library/Framework Used: Turtle</a:t>
            </a:r>
            <a:br>
              <a:rPr lang="en-US" sz="2000" dirty="0"/>
            </a:br>
            <a:r>
              <a:rPr lang="en-US" sz="2000" dirty="0"/>
              <a:t>Why Turtle?</a:t>
            </a:r>
            <a:br>
              <a:rPr lang="en-US" sz="2000" dirty="0"/>
            </a:br>
            <a:r>
              <a:rPr lang="en-US" sz="2000" dirty="0"/>
              <a:t>Built-in Python library for creating simple 2D graphics.</a:t>
            </a:r>
            <a:br>
              <a:rPr lang="en-US" sz="2000" dirty="0"/>
            </a:br>
            <a:r>
              <a:rPr lang="en-US" sz="2000" dirty="0"/>
              <a:t>User-friendly, making it ideal for beginners.</a:t>
            </a:r>
            <a:br>
              <a:rPr lang="en-US" sz="2000" dirty="0"/>
            </a:br>
            <a:r>
              <a:rPr lang="en-US" sz="2000" dirty="0"/>
              <a:t>Suitable for learning graphical programming concepts.</a:t>
            </a:r>
            <a:br>
              <a:rPr lang="en-US" sz="2000" dirty="0"/>
            </a:br>
            <a:br>
              <a:rPr lang="en-US" sz="2000" dirty="0"/>
            </a:br>
            <a:r>
              <a:rPr lang="en-US" sz="2000" dirty="0"/>
              <a:t>Other Tools Used:</a:t>
            </a:r>
            <a:br>
              <a:rPr lang="en-US" sz="1000" dirty="0"/>
            </a:br>
            <a:r>
              <a:rPr lang="en-US" sz="2000" dirty="0"/>
              <a:t>Python IDE  (VS Code) for coding and debugging.</a:t>
            </a:r>
            <a:br>
              <a:rPr lang="en-US" sz="1100" dirty="0"/>
            </a:br>
            <a:br>
              <a:rPr lang="en-US" sz="1100" dirty="0"/>
            </a:br>
            <a:br>
              <a:rPr lang="en-US" sz="1100" dirty="0"/>
            </a:br>
            <a:endParaRPr lang="en-US" sz="1100" dirty="0"/>
          </a:p>
        </p:txBody>
      </p:sp>
    </p:spTree>
    <p:extLst>
      <p:ext uri="{BB962C8B-B14F-4D97-AF65-F5344CB8AC3E}">
        <p14:creationId xmlns:p14="http://schemas.microsoft.com/office/powerpoint/2010/main" val="148241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D3947-D65E-0640-511C-F2F87ABDCF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1938ED-6574-748F-FB6D-5B9DEC3D6457}"/>
              </a:ext>
            </a:extLst>
          </p:cNvPr>
          <p:cNvSpPr>
            <a:spLocks noGrp="1"/>
          </p:cNvSpPr>
          <p:nvPr>
            <p:ph type="title"/>
          </p:nvPr>
        </p:nvSpPr>
        <p:spPr>
          <a:xfrm>
            <a:off x="472350" y="160021"/>
            <a:ext cx="6231300" cy="645522"/>
          </a:xfrm>
        </p:spPr>
        <p:txBody>
          <a:bodyPr/>
          <a:lstStyle/>
          <a:p>
            <a:pPr lvl="0"/>
            <a:r>
              <a:rPr lang="en-US" sz="2400" dirty="0"/>
              <a:t>Project </a:t>
            </a:r>
            <a:r>
              <a:rPr lang="en-US" sz="2400" dirty="0">
                <a:latin typeface="Inter SemiBold" panose="020B0604020202020204" charset="0"/>
                <a:ea typeface="Inter SemiBold" panose="020B0604020202020204" charset="0"/>
              </a:rPr>
              <a:t>Overview</a:t>
            </a:r>
            <a:br>
              <a:rPr lang="en-US" sz="2400" dirty="0"/>
            </a:br>
            <a:endParaRPr lang="en-US" sz="2400" dirty="0">
              <a:latin typeface="Inter SemiBold" panose="020B0604020202020204" charset="0"/>
              <a:ea typeface="Inter SemiBold" panose="020B0604020202020204" charset="0"/>
            </a:endParaRPr>
          </a:p>
        </p:txBody>
      </p:sp>
      <p:sp>
        <p:nvSpPr>
          <p:cNvPr id="3" name="Title 2">
            <a:extLst>
              <a:ext uri="{FF2B5EF4-FFF2-40B4-BE49-F238E27FC236}">
                <a16:creationId xmlns:a16="http://schemas.microsoft.com/office/drawing/2014/main" id="{3CA5ADA5-7E01-889E-DA15-0288EC88AA45}"/>
              </a:ext>
            </a:extLst>
          </p:cNvPr>
          <p:cNvSpPr>
            <a:spLocks noGrp="1"/>
          </p:cNvSpPr>
          <p:nvPr>
            <p:ph type="title" idx="2"/>
          </p:nvPr>
        </p:nvSpPr>
        <p:spPr>
          <a:xfrm>
            <a:off x="472350" y="805542"/>
            <a:ext cx="7452450" cy="3911238"/>
          </a:xfrm>
        </p:spPr>
        <p:txBody>
          <a:bodyPr/>
          <a:lstStyle/>
          <a:p>
            <a:r>
              <a:rPr lang="en-US" sz="2000" dirty="0"/>
              <a:t>The </a:t>
            </a:r>
            <a:r>
              <a:rPr lang="en-US" sz="2000" b="1" dirty="0"/>
              <a:t>Snake Game using Turtle in Python</a:t>
            </a:r>
            <a:r>
              <a:rPr lang="en-US" sz="2000" dirty="0"/>
              <a:t> is a recreation of the classic Snake game. The project demonstrates the use of Python programming and the Turtle library to create an interactive and engaging game.</a:t>
            </a:r>
            <a:br>
              <a:rPr lang="en-US" sz="2000" dirty="0"/>
            </a:br>
            <a:br>
              <a:rPr lang="en-US" sz="2000" dirty="0"/>
            </a:br>
            <a:r>
              <a:rPr lang="en-US" sz="2000" b="1" dirty="0"/>
              <a:t>Key Features</a:t>
            </a:r>
            <a:br>
              <a:rPr lang="en-US" sz="2000" b="1" dirty="0"/>
            </a:br>
            <a:br>
              <a:rPr lang="en-US" sz="2000" b="1" dirty="0"/>
            </a:br>
            <a:r>
              <a:rPr lang="en-US" sz="2000" b="1" dirty="0"/>
              <a:t>1. Game Objective: </a:t>
            </a:r>
            <a:r>
              <a:rPr lang="en-US" sz="2000" dirty="0"/>
              <a:t>The player controls a snake to eat food that appears randomly on the screen.</a:t>
            </a:r>
            <a:br>
              <a:rPr lang="en-US" sz="2000" dirty="0"/>
            </a:br>
            <a:r>
              <a:rPr lang="en-US" sz="2000" dirty="0"/>
              <a:t>Every time the snake eats food, it grows in size, and the score increases.</a:t>
            </a:r>
            <a:br>
              <a:rPr lang="en-US" sz="2000" dirty="0"/>
            </a:br>
            <a:br>
              <a:rPr lang="en-US" sz="2000" dirty="0"/>
            </a:br>
            <a:br>
              <a:rPr lang="en-US" sz="2000" dirty="0"/>
            </a:br>
            <a:br>
              <a:rPr lang="en-US" sz="1000" dirty="0"/>
            </a:br>
            <a:endParaRPr lang="en-US" sz="1000" dirty="0"/>
          </a:p>
        </p:txBody>
      </p:sp>
    </p:spTree>
    <p:extLst>
      <p:ext uri="{BB962C8B-B14F-4D97-AF65-F5344CB8AC3E}">
        <p14:creationId xmlns:p14="http://schemas.microsoft.com/office/powerpoint/2010/main" val="206237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50" y="129541"/>
            <a:ext cx="6231300" cy="676002"/>
          </a:xfrm>
        </p:spPr>
        <p:txBody>
          <a:bodyPr/>
          <a:lstStyle/>
          <a:p>
            <a:pPr lvl="0"/>
            <a:r>
              <a:rPr lang="en-US" sz="2400" dirty="0"/>
              <a:t>Project </a:t>
            </a:r>
            <a:r>
              <a:rPr lang="en-US" sz="2400" dirty="0">
                <a:latin typeface="Inter SemiBold" panose="020B0604020202020204" charset="0"/>
                <a:ea typeface="Inter SemiBold" panose="020B0604020202020204" charset="0"/>
              </a:rPr>
              <a:t>Overview</a:t>
            </a:r>
            <a:br>
              <a:rPr lang="en-US" sz="2400" dirty="0"/>
            </a:br>
            <a:endParaRPr lang="en-US" sz="2400" dirty="0">
              <a:latin typeface="Inter SemiBold" panose="020B0604020202020204" charset="0"/>
              <a:ea typeface="Inter SemiBold" panose="020B0604020202020204" charset="0"/>
            </a:endParaRPr>
          </a:p>
        </p:txBody>
      </p:sp>
      <p:sp>
        <p:nvSpPr>
          <p:cNvPr id="3" name="Title 2"/>
          <p:cNvSpPr>
            <a:spLocks noGrp="1"/>
          </p:cNvSpPr>
          <p:nvPr>
            <p:ph type="title" idx="2"/>
          </p:nvPr>
        </p:nvSpPr>
        <p:spPr>
          <a:xfrm>
            <a:off x="472350" y="805542"/>
            <a:ext cx="7452450" cy="3911238"/>
          </a:xfrm>
        </p:spPr>
        <p:txBody>
          <a:bodyPr/>
          <a:lstStyle/>
          <a:p>
            <a:r>
              <a:rPr lang="en-US" sz="2000" b="1" dirty="0"/>
              <a:t>2. Core Gameplay Mechanics: </a:t>
            </a:r>
            <a:r>
              <a:rPr lang="en-US" sz="2000" dirty="0"/>
              <a:t>snake movement is controlled using keyboard inputs (arrow keys).</a:t>
            </a:r>
            <a:br>
              <a:rPr lang="en-US" sz="2000" dirty="0"/>
            </a:br>
            <a:r>
              <a:rPr lang="en-US" sz="2000" dirty="0"/>
              <a:t>The game ends if the snake collides with the wall or itself.</a:t>
            </a:r>
            <a:br>
              <a:rPr lang="en-US" sz="2000" dirty="0"/>
            </a:br>
            <a:br>
              <a:rPr lang="en-US" sz="2000" dirty="0"/>
            </a:br>
            <a:r>
              <a:rPr lang="en-US" sz="2000" dirty="0"/>
              <a:t>3. </a:t>
            </a:r>
            <a:r>
              <a:rPr lang="en-US" sz="2000" b="1" dirty="0"/>
              <a:t>Components of the Game:</a:t>
            </a:r>
            <a:br>
              <a:rPr lang="en-US" sz="2000" b="1" dirty="0"/>
            </a:br>
            <a:r>
              <a:rPr lang="en-US" sz="2000" b="1" dirty="0"/>
              <a:t>     1. Game Screen:</a:t>
            </a:r>
            <a:r>
              <a:rPr lang="en-US" sz="2000" dirty="0"/>
              <a:t> A well-defined play area with    </a:t>
            </a:r>
            <a:br>
              <a:rPr lang="en-US" sz="2000" dirty="0"/>
            </a:br>
            <a:r>
              <a:rPr lang="en-US" sz="2000" dirty="0"/>
              <a:t>         boundaries.</a:t>
            </a:r>
            <a:br>
              <a:rPr lang="en-US" sz="2000" dirty="0"/>
            </a:br>
            <a:r>
              <a:rPr lang="en-US" sz="2000" dirty="0"/>
              <a:t>    2. </a:t>
            </a:r>
            <a:r>
              <a:rPr lang="en-US" sz="2000" b="1" dirty="0"/>
              <a:t>Snake:</a:t>
            </a:r>
            <a:r>
              <a:rPr lang="en-US" sz="2000" dirty="0"/>
              <a:t> Comprised of multiple segments that follow  </a:t>
            </a:r>
            <a:br>
              <a:rPr lang="en-US" sz="2000" dirty="0"/>
            </a:br>
            <a:r>
              <a:rPr lang="en-US" sz="2000" dirty="0"/>
              <a:t>         each other.</a:t>
            </a:r>
            <a:br>
              <a:rPr lang="en-US" sz="2000" dirty="0"/>
            </a:br>
            <a:r>
              <a:rPr lang="en-US" sz="2000" dirty="0"/>
              <a:t>    3. </a:t>
            </a:r>
            <a:r>
              <a:rPr lang="en-US" sz="2000" b="1" dirty="0"/>
              <a:t>Food:</a:t>
            </a:r>
            <a:r>
              <a:rPr lang="en-US" sz="2000" dirty="0"/>
              <a:t> Randomly generated items for the snake to </a:t>
            </a:r>
            <a:br>
              <a:rPr lang="en-US" sz="2000" dirty="0"/>
            </a:br>
            <a:r>
              <a:rPr lang="en-US" sz="2000" dirty="0"/>
              <a:t>         consume.</a:t>
            </a:r>
            <a:br>
              <a:rPr lang="en-US" sz="2000" dirty="0"/>
            </a:br>
            <a:r>
              <a:rPr lang="en-US" sz="2000" dirty="0"/>
              <a:t>    4.</a:t>
            </a:r>
            <a:r>
              <a:rPr lang="en-US" sz="2000" b="1" dirty="0"/>
              <a:t>Scoreboard:</a:t>
            </a:r>
            <a:r>
              <a:rPr lang="en-US" sz="2000" dirty="0"/>
              <a:t> Displays the player’s current score.</a:t>
            </a:r>
            <a:br>
              <a:rPr lang="en-US" sz="2000" dirty="0"/>
            </a:br>
            <a:br>
              <a:rPr lang="en-US" sz="2000" dirty="0"/>
            </a:br>
            <a:endParaRPr lang="en-US" sz="2000" dirty="0"/>
          </a:p>
        </p:txBody>
      </p:sp>
    </p:spTree>
    <p:extLst>
      <p:ext uri="{BB962C8B-B14F-4D97-AF65-F5344CB8AC3E}">
        <p14:creationId xmlns:p14="http://schemas.microsoft.com/office/powerpoint/2010/main" val="219033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50" y="137160"/>
            <a:ext cx="6231300" cy="502920"/>
          </a:xfrm>
        </p:spPr>
        <p:txBody>
          <a:bodyPr/>
          <a:lstStyle/>
          <a:p>
            <a:pPr lvl="0"/>
            <a:r>
              <a:rPr lang="en-US" sz="2400" dirty="0"/>
              <a:t>Solution </a:t>
            </a:r>
            <a:r>
              <a:rPr lang="en-US" sz="2400" dirty="0">
                <a:latin typeface="Inter SemiBold" panose="020B0604020202020204" charset="0"/>
                <a:ea typeface="Inter SemiBold" panose="020B0604020202020204" charset="0"/>
              </a:rPr>
              <a:t>Architecture</a:t>
            </a:r>
            <a:r>
              <a:rPr lang="en-US" sz="2400" dirty="0"/>
              <a:t> </a:t>
            </a:r>
            <a:br>
              <a:rPr lang="en-US" sz="1800" dirty="0"/>
            </a:br>
            <a:endParaRPr lang="en-US" sz="1800" dirty="0">
              <a:latin typeface="Inter SemiBold" panose="020B0604020202020204" charset="0"/>
              <a:ea typeface="Inter SemiBold" panose="020B0604020202020204" charset="0"/>
            </a:endParaRPr>
          </a:p>
        </p:txBody>
      </p:sp>
      <p:sp>
        <p:nvSpPr>
          <p:cNvPr id="3" name="Title 2"/>
          <p:cNvSpPr>
            <a:spLocks noGrp="1"/>
          </p:cNvSpPr>
          <p:nvPr>
            <p:ph type="title" idx="2"/>
          </p:nvPr>
        </p:nvSpPr>
        <p:spPr>
          <a:xfrm>
            <a:off x="472350" y="784860"/>
            <a:ext cx="8160021" cy="4091940"/>
          </a:xfrm>
        </p:spPr>
        <p:txBody>
          <a:bodyPr/>
          <a:lstStyle/>
          <a:p>
            <a:r>
              <a:rPr lang="en-US" sz="2000" dirty="0"/>
              <a:t>1. User Interaction Layer:</a:t>
            </a:r>
            <a:br>
              <a:rPr lang="en-US" sz="2000" dirty="0"/>
            </a:br>
            <a:r>
              <a:rPr lang="en-US" sz="2000" dirty="0"/>
              <a:t>    Input: The player uses the keyboard (arrow keys) to control </a:t>
            </a:r>
            <a:br>
              <a:rPr lang="en-US" sz="2000" dirty="0"/>
            </a:br>
            <a:r>
              <a:rPr lang="en-US" sz="2000" dirty="0"/>
              <a:t>    the movement of the snake. Inputs are captured using the</a:t>
            </a:r>
            <a:br>
              <a:rPr lang="en-US" sz="2000" dirty="0"/>
            </a:br>
            <a:r>
              <a:rPr lang="en-US" sz="2000" dirty="0"/>
              <a:t>    </a:t>
            </a:r>
            <a:r>
              <a:rPr lang="en-US" sz="2000" dirty="0" err="1"/>
              <a:t>onkey</a:t>
            </a:r>
            <a:r>
              <a:rPr lang="en-US" sz="2000" dirty="0"/>
              <a:t>() function of the Turtle library.</a:t>
            </a:r>
            <a:br>
              <a:rPr lang="en-US" sz="2000" dirty="0"/>
            </a:br>
            <a:br>
              <a:rPr lang="en-US" sz="2000" dirty="0"/>
            </a:br>
            <a:r>
              <a:rPr lang="en-US" sz="2000" dirty="0"/>
              <a:t>2. Game Logic Layer</a:t>
            </a:r>
            <a:br>
              <a:rPr lang="en-US" sz="2000" dirty="0"/>
            </a:br>
            <a:r>
              <a:rPr lang="en-US" sz="2000" dirty="0"/>
              <a:t>     - Game Initialization: The game screen is set up with        </a:t>
            </a:r>
            <a:br>
              <a:rPr lang="en-US" sz="2000" dirty="0"/>
            </a:br>
            <a:r>
              <a:rPr lang="en-US" sz="2000" dirty="0"/>
              <a:t>        boundaries and a black background. Snake and food objects  </a:t>
            </a:r>
            <a:br>
              <a:rPr lang="en-US" sz="2000" dirty="0"/>
            </a:br>
            <a:r>
              <a:rPr lang="en-US" sz="2000" dirty="0"/>
              <a:t>        are initialized with their starting positions.</a:t>
            </a:r>
            <a:br>
              <a:rPr lang="en-US" sz="2000" dirty="0"/>
            </a:br>
            <a:r>
              <a:rPr lang="en-US" sz="2000" dirty="0"/>
              <a:t>     - Snake Movement: The snake is composed of multiple  </a:t>
            </a:r>
            <a:br>
              <a:rPr lang="en-US" sz="2000" dirty="0"/>
            </a:br>
            <a:r>
              <a:rPr lang="en-US" sz="2000" dirty="0"/>
              <a:t>        segments that follow the head. Movement logic updates the  </a:t>
            </a:r>
            <a:br>
              <a:rPr lang="en-US" sz="2000" dirty="0"/>
            </a:br>
            <a:r>
              <a:rPr lang="en-US" sz="2000" dirty="0"/>
              <a:t>        position of each segment at regular intervals.</a:t>
            </a:r>
            <a:br>
              <a:rPr lang="en-US" sz="2000" dirty="0"/>
            </a:br>
            <a:endParaRPr lang="en-US" sz="2000" dirty="0"/>
          </a:p>
        </p:txBody>
      </p:sp>
    </p:spTree>
    <p:extLst>
      <p:ext uri="{BB962C8B-B14F-4D97-AF65-F5344CB8AC3E}">
        <p14:creationId xmlns:p14="http://schemas.microsoft.com/office/powerpoint/2010/main" val="377794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DED5A-334B-D110-5F67-BF0B74B5D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3445B-C53B-2F1A-FB68-8B68D4DF1C3F}"/>
              </a:ext>
            </a:extLst>
          </p:cNvPr>
          <p:cNvSpPr>
            <a:spLocks noGrp="1"/>
          </p:cNvSpPr>
          <p:nvPr>
            <p:ph type="title"/>
          </p:nvPr>
        </p:nvSpPr>
        <p:spPr>
          <a:xfrm>
            <a:off x="472350" y="129540"/>
            <a:ext cx="6231300" cy="545374"/>
          </a:xfrm>
        </p:spPr>
        <p:txBody>
          <a:bodyPr/>
          <a:lstStyle/>
          <a:p>
            <a:pPr lvl="0"/>
            <a:r>
              <a:rPr lang="en-US" sz="2400" dirty="0"/>
              <a:t>Solution </a:t>
            </a:r>
            <a:r>
              <a:rPr lang="en-US" sz="2400" dirty="0">
                <a:latin typeface="Inter SemiBold" panose="020B0604020202020204" charset="0"/>
                <a:ea typeface="Inter SemiBold" panose="020B0604020202020204" charset="0"/>
              </a:rPr>
              <a:t>Architecture</a:t>
            </a:r>
            <a:r>
              <a:rPr lang="en-US" sz="2400" dirty="0"/>
              <a:t> </a:t>
            </a:r>
            <a:br>
              <a:rPr lang="en-US" sz="1800" dirty="0"/>
            </a:br>
            <a:endParaRPr lang="en-US" sz="1800" dirty="0">
              <a:latin typeface="Inter SemiBold" panose="020B0604020202020204" charset="0"/>
              <a:ea typeface="Inter SemiBold" panose="020B0604020202020204" charset="0"/>
            </a:endParaRPr>
          </a:p>
        </p:txBody>
      </p:sp>
      <p:sp>
        <p:nvSpPr>
          <p:cNvPr id="3" name="Title 2">
            <a:extLst>
              <a:ext uri="{FF2B5EF4-FFF2-40B4-BE49-F238E27FC236}">
                <a16:creationId xmlns:a16="http://schemas.microsoft.com/office/drawing/2014/main" id="{01E65581-8A9D-352A-EFA9-CA33E2E086D1}"/>
              </a:ext>
            </a:extLst>
          </p:cNvPr>
          <p:cNvSpPr>
            <a:spLocks noGrp="1"/>
          </p:cNvSpPr>
          <p:nvPr>
            <p:ph type="title" idx="2"/>
          </p:nvPr>
        </p:nvSpPr>
        <p:spPr>
          <a:xfrm>
            <a:off x="585557" y="822960"/>
            <a:ext cx="8046814" cy="3848100"/>
          </a:xfrm>
        </p:spPr>
        <p:txBody>
          <a:bodyPr/>
          <a:lstStyle/>
          <a:p>
            <a:r>
              <a:rPr lang="en-US" sz="2000" dirty="0"/>
              <a:t>3. Collision Detection:</a:t>
            </a:r>
            <a:br>
              <a:rPr lang="en-US" sz="2000" dirty="0"/>
            </a:br>
            <a:r>
              <a:rPr lang="en-US" sz="2000" dirty="0"/>
              <a:t>     - Self-Collision: The game checks if the head touches any </a:t>
            </a:r>
            <a:br>
              <a:rPr lang="en-US" sz="2000" dirty="0"/>
            </a:br>
            <a:r>
              <a:rPr lang="en-US" sz="2000" dirty="0"/>
              <a:t>        other part of the snake.</a:t>
            </a:r>
            <a:br>
              <a:rPr lang="en-US" sz="2000" dirty="0"/>
            </a:br>
            <a:r>
              <a:rPr lang="en-US" sz="2000" dirty="0"/>
              <a:t>     - Wall-Collision: The game checks if the head crosses the  </a:t>
            </a:r>
            <a:br>
              <a:rPr lang="en-US" sz="2000" dirty="0"/>
            </a:br>
            <a:r>
              <a:rPr lang="en-US" sz="2000" dirty="0"/>
              <a:t>        screen boundary.</a:t>
            </a:r>
            <a:br>
              <a:rPr lang="en-US" sz="2000" dirty="0"/>
            </a:br>
            <a:br>
              <a:rPr lang="en-US" sz="2000" dirty="0"/>
            </a:br>
            <a:r>
              <a:rPr lang="en-US" sz="2000" dirty="0"/>
              <a:t>4. Food Consumption:</a:t>
            </a:r>
            <a:br>
              <a:rPr lang="en-US" sz="2000" dirty="0"/>
            </a:br>
            <a:r>
              <a:rPr lang="en-US" sz="2000" dirty="0"/>
              <a:t>     When the snake’s head touches the food, the food’s position </a:t>
            </a:r>
            <a:br>
              <a:rPr lang="en-US" sz="2000" dirty="0"/>
            </a:br>
            <a:r>
              <a:rPr lang="en-US" sz="2000" dirty="0"/>
              <a:t>     is randomized, and the snake grows by adding a new </a:t>
            </a:r>
            <a:br>
              <a:rPr lang="en-US" sz="2000" dirty="0"/>
            </a:br>
            <a:r>
              <a:rPr lang="en-US" sz="2000" dirty="0"/>
              <a:t>     segment.</a:t>
            </a:r>
            <a:br>
              <a:rPr lang="en-US" sz="2000" dirty="0"/>
            </a:br>
            <a:br>
              <a:rPr lang="en-US" sz="2000" dirty="0"/>
            </a:br>
            <a:endParaRPr lang="en-US" sz="2000" dirty="0"/>
          </a:p>
        </p:txBody>
      </p:sp>
    </p:spTree>
    <p:extLst>
      <p:ext uri="{BB962C8B-B14F-4D97-AF65-F5344CB8AC3E}">
        <p14:creationId xmlns:p14="http://schemas.microsoft.com/office/powerpoint/2010/main" val="133538423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1712</Words>
  <Application>Microsoft Office PowerPoint</Application>
  <PresentationFormat>On-screen Show (16:9)</PresentationFormat>
  <Paragraphs>53</Paragraphs>
  <Slides>22</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Inter</vt:lpstr>
      <vt:lpstr>Inter SemiBold</vt:lpstr>
      <vt:lpstr>Inter Light</vt:lpstr>
      <vt:lpstr>Inter ExtraBold</vt:lpstr>
      <vt:lpstr>Wingdings</vt:lpstr>
      <vt:lpstr>Arial</vt:lpstr>
      <vt:lpstr>Simple Light</vt:lpstr>
      <vt:lpstr>Investor Pitch</vt:lpstr>
      <vt:lpstr>Exploring the Snake Game in Python Turtle </vt:lpstr>
      <vt:lpstr>Content</vt:lpstr>
      <vt:lpstr>Introduction  </vt:lpstr>
      <vt:lpstr>Introduction  </vt:lpstr>
      <vt:lpstr>Introduction  </vt:lpstr>
      <vt:lpstr>Project Overview </vt:lpstr>
      <vt:lpstr>Project Overview </vt:lpstr>
      <vt:lpstr>Solution Architecture  </vt:lpstr>
      <vt:lpstr>Solution Architecture  </vt:lpstr>
      <vt:lpstr>Solution Architecture  </vt:lpstr>
      <vt:lpstr>Each Module / Component of the Solution</vt:lpstr>
      <vt:lpstr>Each Module / Component of the Solution</vt:lpstr>
      <vt:lpstr>Demo - Solution</vt:lpstr>
      <vt:lpstr>Future Expansion / Application</vt:lpstr>
      <vt:lpstr>Future Expansion / Application</vt:lpstr>
      <vt:lpstr>Future Expansion / Application</vt:lpstr>
      <vt:lpstr>Future Expansion / Application</vt:lpstr>
      <vt:lpstr>Application</vt:lpstr>
      <vt:lpstr>Application</vt:lpstr>
      <vt:lpstr>Conclusion</vt:lpstr>
      <vt:lpstr>THANK YOU</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Snake-Game using Turtle in Python </dc:title>
  <cp:lastModifiedBy>SHRADHA JADHAV</cp:lastModifiedBy>
  <cp:revision>13</cp:revision>
  <dcterms:modified xsi:type="dcterms:W3CDTF">2025-01-07T18:55:10Z</dcterms:modified>
</cp:coreProperties>
</file>