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9AD1CC-3F7A-8EEF-FCD0-AFB3488EF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1B3F52-4348-930C-513F-9CDE82B86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D1B22-820B-E727-FBD3-2091C444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8567DF-A34B-C47B-AEF6-873BCA7B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9074DE-3E2C-F6F9-5DAD-30304276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6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9C1121-0F65-00D6-EF51-310E4D9B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5FA261-8650-82BD-8FDC-237675886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52FACD-E4B2-7295-80F3-203D7F64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A712DE-3AE9-BEDE-0303-5E295977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2427C5-0D3A-6023-B5B4-25AE145E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01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9309C3C-21E8-551D-F3DF-C56B750EF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79EB72-E049-1D57-B65F-A81D8A770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20C139-EC20-ACBF-A22D-465DEACE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FD50DC-C093-760A-0107-7E1B9CC3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C4BD7F-4B0E-D836-26FA-F7B37E4F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3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7A40A-EA75-A6AE-F71B-B890B764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27B52-F2EF-1684-AE0D-BFD394EE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6E1502-530D-9882-1CD3-5E321112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8BB830-C763-8852-D00B-0783EB2F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FB45CA-16FE-92BB-CE55-A87EE15A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58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BE34D0-F621-91BD-F436-38E701A7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AE016E-ADAB-CFBD-5BE7-26DE6597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037018-E48D-1279-1482-9F78545A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6FFAEC-ED89-B45C-2332-8B7BE84C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CEBB24-67E4-A4B9-9395-AC1A33F2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9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D69A9-E951-3512-0482-B6049876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86E14-4A38-F085-66BE-1C8D146D0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592AB9-6356-85AB-7EC1-F6316340E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D8591A-39A2-8669-EB9B-77B1AA53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984F211-328C-8389-D5B4-E0181222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8ABB33-4BCA-D856-F1C1-E744ADE1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0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51EC1C-A5DB-6150-580E-DB312147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1D19EE-A34C-1F79-B2EC-DE1DA5158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0F9F75-9256-7881-E311-4F90794A6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EF6208-6EB3-C434-DEF5-FB2E9B453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3E6717E-5790-969F-DD24-A33733E5D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66404DF-06CE-9C20-FC08-21D75CD6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8113493-C8F9-F2A5-41D2-12C8DCA8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C25F7C5-6749-B2E1-983D-CC776215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5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3AD4E6-7814-975F-726B-7D01E6E1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889048-343F-C0D6-574E-CA5F8C8D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29DEB8-28C4-CABF-0A68-83B16EF6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61308A-F528-5595-4F66-C403F20F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4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ED77954-B461-1AE8-41C6-C99BB840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A1AD495-EF00-65B0-82B4-98BC9DE4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3A472D-1F3C-3167-49F1-5F20EE1C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45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D6AF7-AEED-869A-A4A4-4E96F7CC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FEF412-7880-EA82-5D9A-DE98998D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A85B61-42A1-9FCF-7E4A-50A739F5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9136F4-4D14-419D-01D1-51E1939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51DB68-4365-688A-9039-A51682B1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827AB3-7F34-81E0-471E-472523E6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4F4421-811E-0C41-57D8-E0AC235B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37C5EAC-AE12-7B49-58D5-C6B02EB88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E7C6F9-09D1-E90E-F625-626A7CC94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9D113C-3E47-70EE-26C9-BDDFDA4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FA0D-F830-407F-BA6A-36CD0FC992CA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5AD7CD-6E61-B830-A15A-A31F45A2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E4E3DF-68DD-1558-4A21-49F63D28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3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A824544-6578-6F75-6AF2-C3390DDC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75F445-6468-3B93-4B78-457DF07B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82710D-67E3-AB13-FCE3-B8608E623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FA0D-F830-407F-BA6A-36CD0FC992CA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74ACE1-F470-0297-75CB-3D220F24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1C2DB5-A594-2AD8-2081-220BF5020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2449-64A1-41F2-8086-0C4E2437D6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2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F879AC3-D4CE-493C-ADC7-06205677F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36F0DFD-0954-464F-BF12-DD2E6F6E0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A6B319F-86FE-4754-878E-06F0804D8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74710" y="743040"/>
            <a:ext cx="652013" cy="5371921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CF7D1B5-3477-499F-ACC5-2C8B07F4E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6723" y="743040"/>
            <a:ext cx="2521399" cy="5371921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2DA1850-5CA2-0AAB-D789-1D5B3DC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12" y="2003120"/>
            <a:ext cx="2211492" cy="35257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713232"/>
            <a:r>
              <a:rPr lang="en-US" sz="2496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COGNIZANT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AAEA0C-77EB-072C-47B1-B3C9FA0D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955" y="2003120"/>
            <a:ext cx="2680445" cy="35257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713232">
              <a:spcBef>
                <a:spcPts val="780"/>
              </a:spcBef>
              <a:buNone/>
            </a:pPr>
            <a:r>
              <a:rPr lang="en-US" sz="15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Modelling:</a:t>
            </a:r>
          </a:p>
          <a:p>
            <a:pPr marL="267462" indent="-178308" defTabSz="713232">
              <a:spcBef>
                <a:spcPts val="780"/>
              </a:spcBef>
            </a:pPr>
            <a:r>
              <a:rPr lang="en-US" sz="156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data in the 3 tables will be used.</a:t>
            </a:r>
            <a:endParaRPr lang="en-US" sz="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42B37F81-78DA-99A9-9647-8459E6386140}"/>
              </a:ext>
            </a:extLst>
          </p:cNvPr>
          <p:cNvSpPr txBox="1">
            <a:spLocks/>
          </p:cNvSpPr>
          <p:nvPr/>
        </p:nvSpPr>
        <p:spPr>
          <a:xfrm>
            <a:off x="8868089" y="2003120"/>
            <a:ext cx="2680444" cy="352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713232">
              <a:spcBef>
                <a:spcPts val="780"/>
              </a:spcBef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Strategic Planning:</a:t>
            </a:r>
          </a:p>
          <a:p>
            <a:pPr marL="267462" indent="-178308" algn="l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preparation: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data model to merge the data and clean the data.</a:t>
            </a:r>
          </a:p>
          <a:p>
            <a:pPr marL="267462" indent="-178308" algn="l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engineering: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features.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 the data into a suitable format for machine learning.</a:t>
            </a:r>
          </a:p>
          <a:p>
            <a:pPr marL="267462" indent="-178308" algn="l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5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building: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algorithms with cross-validation.</a:t>
            </a:r>
          </a:p>
          <a:p>
            <a:pPr marL="624078" lvl="1" indent="-178308" algn="l" defTabSz="713232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2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 performance metrics.</a:t>
            </a:r>
            <a:endParaRPr lang="en-US" sz="156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Business handshake">
            <a:extLst>
              <a:ext uri="{FF2B5EF4-FFF2-40B4-BE49-F238E27FC236}">
                <a16:creationId xmlns:a16="http://schemas.microsoft.com/office/drawing/2014/main" xmlns="" id="{4CE20CC0-5C09-B195-C5D6-30539EA408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79" y="4425677"/>
            <a:ext cx="2534543" cy="168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557" y="-436305"/>
            <a:ext cx="1164791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-apple-system"/>
              </a:rPr>
              <a:t>Increasing Customer Loyalty and Retention for Online Retail Business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Sales and sensor data from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Order date, ID, product ID, quantity, price, profit, temperature, stock level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Data extraction: SQL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Data cleaning: Python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Data exploration: R code (summary statistics, frequency distributions, histograms,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Data analysis: R code (hypothesis testing, ANOVA, logistic regression,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Data modeling: Machine learning (decision trees, random forests, neural networks,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Data presentation: Power BI (dashboards and reports)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Report: Findings and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Presentation: Key points and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Dashboard: Data visualization and interactivity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Accuracy and validity of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Relevance and usefulness of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Clarity and persuasiveness of communication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Timeline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17 days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4726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COGNIZANT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</dc:title>
  <dc:creator>Eden Grandclaud</dc:creator>
  <cp:lastModifiedBy>Microsoft account</cp:lastModifiedBy>
  <cp:revision>4</cp:revision>
  <dcterms:created xsi:type="dcterms:W3CDTF">2023-08-09T15:39:29Z</dcterms:created>
  <dcterms:modified xsi:type="dcterms:W3CDTF">2023-08-24T23:07:02Z</dcterms:modified>
</cp:coreProperties>
</file>